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63"/>
  </p:notesMasterIdLst>
  <p:sldIdLst>
    <p:sldId id="748" r:id="rId2"/>
    <p:sldId id="270" r:id="rId3"/>
    <p:sldId id="791" r:id="rId4"/>
    <p:sldId id="272" r:id="rId5"/>
    <p:sldId id="256" r:id="rId6"/>
    <p:sldId id="257" r:id="rId7"/>
    <p:sldId id="265" r:id="rId8"/>
    <p:sldId id="261" r:id="rId9"/>
    <p:sldId id="267" r:id="rId10"/>
    <p:sldId id="263" r:id="rId11"/>
    <p:sldId id="266" r:id="rId12"/>
    <p:sldId id="262" r:id="rId13"/>
    <p:sldId id="269" r:id="rId14"/>
    <p:sldId id="792" r:id="rId15"/>
    <p:sldId id="793" r:id="rId16"/>
    <p:sldId id="794" r:id="rId17"/>
    <p:sldId id="782" r:id="rId18"/>
    <p:sldId id="749" r:id="rId19"/>
    <p:sldId id="750" r:id="rId20"/>
    <p:sldId id="798" r:id="rId21"/>
    <p:sldId id="799" r:id="rId22"/>
    <p:sldId id="800" r:id="rId23"/>
    <p:sldId id="801" r:id="rId24"/>
    <p:sldId id="802" r:id="rId25"/>
    <p:sldId id="803" r:id="rId26"/>
    <p:sldId id="804" r:id="rId27"/>
    <p:sldId id="805" r:id="rId28"/>
    <p:sldId id="806" r:id="rId29"/>
    <p:sldId id="807" r:id="rId30"/>
    <p:sldId id="808" r:id="rId31"/>
    <p:sldId id="827" r:id="rId32"/>
    <p:sldId id="828" r:id="rId33"/>
    <p:sldId id="829" r:id="rId34"/>
    <p:sldId id="811" r:id="rId35"/>
    <p:sldId id="812" r:id="rId36"/>
    <p:sldId id="813" r:id="rId37"/>
    <p:sldId id="814" r:id="rId38"/>
    <p:sldId id="790" r:id="rId39"/>
    <p:sldId id="815" r:id="rId40"/>
    <p:sldId id="816" r:id="rId41"/>
    <p:sldId id="817" r:id="rId42"/>
    <p:sldId id="818" r:id="rId43"/>
    <p:sldId id="819" r:id="rId44"/>
    <p:sldId id="820" r:id="rId45"/>
    <p:sldId id="821" r:id="rId46"/>
    <p:sldId id="824" r:id="rId47"/>
    <p:sldId id="825" r:id="rId48"/>
    <p:sldId id="826" r:id="rId49"/>
    <p:sldId id="830" r:id="rId50"/>
    <p:sldId id="271" r:id="rId51"/>
    <p:sldId id="737" r:id="rId52"/>
    <p:sldId id="713" r:id="rId53"/>
    <p:sldId id="738" r:id="rId54"/>
    <p:sldId id="739" r:id="rId55"/>
    <p:sldId id="740" r:id="rId56"/>
    <p:sldId id="456" r:id="rId57"/>
    <p:sldId id="745" r:id="rId58"/>
    <p:sldId id="742" r:id="rId59"/>
    <p:sldId id="746" r:id="rId60"/>
    <p:sldId id="831" r:id="rId61"/>
    <p:sldId id="797" r:id="rId6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4036"/>
    <a:srgbClr val="DCC3AC"/>
    <a:srgbClr val="DCBDA3"/>
    <a:srgbClr val="88513A"/>
    <a:srgbClr val="FFFEF3"/>
    <a:srgbClr val="FFF2E2"/>
    <a:srgbClr val="F0BAA2"/>
    <a:srgbClr val="E68D66"/>
    <a:srgbClr val="AC5241"/>
    <a:srgbClr val="7AA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showGuides="1">
      <p:cViewPr varScale="1">
        <p:scale>
          <a:sx n="60" d="100"/>
          <a:sy n="60" d="100"/>
        </p:scale>
        <p:origin x="654" y="60"/>
      </p:cViewPr>
      <p:guideLst>
        <p:guide orient="horz" pos="2160"/>
        <p:guide pos="3840"/>
      </p:guideLst>
    </p:cSldViewPr>
  </p:slideViewPr>
  <p:notesTextViewPr>
    <p:cViewPr>
      <p:scale>
        <a:sx n="1" d="1"/>
        <a:sy n="1" d="1"/>
      </p:scale>
      <p:origin x="0" y="0"/>
    </p:cViewPr>
  </p:notesTextViewPr>
  <p:sorterViewPr>
    <p:cViewPr>
      <p:scale>
        <a:sx n="100" d="100"/>
        <a:sy n="100" d="100"/>
      </p:scale>
      <p:origin x="0" y="-24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251E6C3-F789-48F5-B2A6-CD3ED24F557E}" type="datetimeFigureOut">
              <a:rPr lang="en-US" smtClean="0"/>
              <a:t>2/8/2024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691CC3A-EBFA-42A7-A0D2-9B9CD7C03C11}" type="slidenum">
              <a:rPr lang="en-US" smtClean="0"/>
              <a:t>‹#›</a:t>
            </a:fld>
            <a:endParaRPr lang="en-US"/>
          </a:p>
        </p:txBody>
      </p:sp>
    </p:spTree>
    <p:extLst>
      <p:ext uri="{BB962C8B-B14F-4D97-AF65-F5344CB8AC3E}">
        <p14:creationId xmlns:p14="http://schemas.microsoft.com/office/powerpoint/2010/main" val="234389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9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22</a:t>
            </a:fld>
            <a:endParaRPr lang="en-US"/>
          </a:p>
        </p:txBody>
      </p:sp>
    </p:spTree>
    <p:extLst>
      <p:ext uri="{BB962C8B-B14F-4D97-AF65-F5344CB8AC3E}">
        <p14:creationId xmlns:p14="http://schemas.microsoft.com/office/powerpoint/2010/main" val="2985265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23</a:t>
            </a:fld>
            <a:endParaRPr lang="en-US"/>
          </a:p>
        </p:txBody>
      </p:sp>
    </p:spTree>
    <p:extLst>
      <p:ext uri="{BB962C8B-B14F-4D97-AF65-F5344CB8AC3E}">
        <p14:creationId xmlns:p14="http://schemas.microsoft.com/office/powerpoint/2010/main" val="462712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24</a:t>
            </a:fld>
            <a:endParaRPr lang="en-US"/>
          </a:p>
        </p:txBody>
      </p:sp>
    </p:spTree>
    <p:extLst>
      <p:ext uri="{BB962C8B-B14F-4D97-AF65-F5344CB8AC3E}">
        <p14:creationId xmlns:p14="http://schemas.microsoft.com/office/powerpoint/2010/main" val="357171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25</a:t>
            </a:fld>
            <a:endParaRPr lang="en-US"/>
          </a:p>
        </p:txBody>
      </p:sp>
    </p:spTree>
    <p:extLst>
      <p:ext uri="{BB962C8B-B14F-4D97-AF65-F5344CB8AC3E}">
        <p14:creationId xmlns:p14="http://schemas.microsoft.com/office/powerpoint/2010/main" val="102881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26</a:t>
            </a:fld>
            <a:endParaRPr lang="en-US"/>
          </a:p>
        </p:txBody>
      </p:sp>
    </p:spTree>
    <p:extLst>
      <p:ext uri="{BB962C8B-B14F-4D97-AF65-F5344CB8AC3E}">
        <p14:creationId xmlns:p14="http://schemas.microsoft.com/office/powerpoint/2010/main" val="4027640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27</a:t>
            </a:fld>
            <a:endParaRPr lang="en-US"/>
          </a:p>
        </p:txBody>
      </p:sp>
    </p:spTree>
    <p:extLst>
      <p:ext uri="{BB962C8B-B14F-4D97-AF65-F5344CB8AC3E}">
        <p14:creationId xmlns:p14="http://schemas.microsoft.com/office/powerpoint/2010/main" val="2366327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279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2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86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16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64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20115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4990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9359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25702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268545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Đừng ấn chữ tiếp tục ấn ra ngoài sẽ sang slide tiếp</a:t>
            </a:r>
          </a:p>
        </p:txBody>
      </p:sp>
      <p:sp>
        <p:nvSpPr>
          <p:cNvPr id="4" name="Slide Number Placeholder 3"/>
          <p:cNvSpPr>
            <a:spLocks noGrp="1"/>
          </p:cNvSpPr>
          <p:nvPr>
            <p:ph type="sldNum" sz="quarter" idx="5"/>
          </p:nvPr>
        </p:nvSpPr>
        <p:spPr/>
        <p:txBody>
          <a:bodyPr/>
          <a:lstStyle/>
          <a:p>
            <a:fld id="{F691CC3A-EBFA-42A7-A0D2-9B9CD7C03C11}" type="slidenum">
              <a:rPr lang="en-US" smtClean="0"/>
              <a:t>56</a:t>
            </a:fld>
            <a:endParaRPr lang="en-US"/>
          </a:p>
        </p:txBody>
      </p:sp>
    </p:spTree>
    <p:extLst>
      <p:ext uri="{BB962C8B-B14F-4D97-AF65-F5344CB8AC3E}">
        <p14:creationId xmlns:p14="http://schemas.microsoft.com/office/powerpoint/2010/main" val="217025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863979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31095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25179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1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2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2670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6445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2/8/2024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2169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2/8/2024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3882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2/8/2024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45797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2/8/2024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334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2457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1326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89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5658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6146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fld id="{E3E335C2-1F42-4A2B-9679-A84064AED5A1}" type="datetimeFigureOut">
              <a:rPr lang="en-US" smtClean="0"/>
              <a:t>2/8/2024</a:t>
            </a:fld>
            <a:endParaRPr lang="en-US"/>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880712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fld id="{E3E335C2-1F42-4A2B-9679-A84064AED5A1}" type="datetimeFigureOut">
              <a:rPr lang="en-US" smtClean="0"/>
              <a:t>2/8/2024</a:t>
            </a:fld>
            <a:endParaRPr lang="en-US"/>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04138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fld id="{E3E335C2-1F42-4A2B-9679-A84064AED5A1}" type="datetimeFigureOut">
              <a:rPr lang="en-US" smtClean="0"/>
              <a:t>2/8/2024</a:t>
            </a:fld>
            <a:endParaRPr lang="en-US"/>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40470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7578091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67" r:id="rId10"/>
    <p:sldLayoutId id="2147483662" r:id="rId11"/>
    <p:sldLayoutId id="2147483663" r:id="rId12"/>
    <p:sldLayoutId id="2147483664" r:id="rId13"/>
    <p:sldLayoutId id="214748366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4.wdp"/><Relationship Id="rId4" Type="http://schemas.openxmlformats.org/officeDocument/2006/relationships/image" Target="../media/image52.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5.wdp"/><Relationship Id="rId4" Type="http://schemas.openxmlformats.org/officeDocument/2006/relationships/image" Target="../media/image52.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6.wdp"/><Relationship Id="rId4" Type="http://schemas.openxmlformats.org/officeDocument/2006/relationships/image" Target="../media/image52.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7.wdp"/><Relationship Id="rId4" Type="http://schemas.openxmlformats.org/officeDocument/2006/relationships/image" Target="../media/image52.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7.wdp"/><Relationship Id="rId4" Type="http://schemas.openxmlformats.org/officeDocument/2006/relationships/image" Target="../media/image52.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10"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68.gi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6.svg"/><Relationship Id="rId7" Type="http://schemas.openxmlformats.org/officeDocument/2006/relationships/image" Target="../media/image7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26.svg"/><Relationship Id="rId7" Type="http://schemas.openxmlformats.org/officeDocument/2006/relationships/oleObject" Target="../embeddings/oleObject1.bin"/><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29.svg"/><Relationship Id="rId7" Type="http://schemas.openxmlformats.org/officeDocument/2006/relationships/oleObject" Target="../embeddings/oleObject3.bin"/><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7.png"/><Relationship Id="rId1" Type="http://schemas.openxmlformats.org/officeDocument/2006/relationships/slideLayout" Target="../slideLayouts/slideLayout7.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6.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6.svg"/><Relationship Id="rId7" Type="http://schemas.openxmlformats.org/officeDocument/2006/relationships/image" Target="../media/image89.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oleObject" Target="../embeddings/oleObject4.bin"/><Relationship Id="rId11" Type="http://schemas.openxmlformats.org/officeDocument/2006/relationships/image" Target="../media/image91.emf"/><Relationship Id="rId5" Type="http://schemas.openxmlformats.org/officeDocument/2006/relationships/image" Target="../media/image29.svg"/><Relationship Id="rId10" Type="http://schemas.openxmlformats.org/officeDocument/2006/relationships/oleObject" Target="../embeddings/oleObject6.bin"/><Relationship Id="rId4" Type="http://schemas.openxmlformats.org/officeDocument/2006/relationships/image" Target="../media/image28.png"/><Relationship Id="rId9" Type="http://schemas.openxmlformats.org/officeDocument/2006/relationships/image" Target="../media/image90.emf"/></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emf"/><Relationship Id="rId3" Type="http://schemas.openxmlformats.org/officeDocument/2006/relationships/image" Target="../media/image26.svg"/><Relationship Id="rId7" Type="http://schemas.openxmlformats.org/officeDocument/2006/relationships/image" Target="../media/image83.jpeg"/><Relationship Id="rId12" Type="http://schemas.openxmlformats.org/officeDocument/2006/relationships/oleObject" Target="../embeddings/oleObject8.bin"/><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93.wmf"/><Relationship Id="rId5" Type="http://schemas.openxmlformats.org/officeDocument/2006/relationships/image" Target="../media/image28.png"/><Relationship Id="rId10" Type="http://schemas.openxmlformats.org/officeDocument/2006/relationships/oleObject" Target="../embeddings/oleObject7.bin"/><Relationship Id="rId4" Type="http://schemas.openxmlformats.org/officeDocument/2006/relationships/image" Target="../media/image27.png"/><Relationship Id="rId9" Type="http://schemas.microsoft.com/office/2007/relationships/hdphoto" Target="../media/hdphoto10.wdp"/></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6.svg"/><Relationship Id="rId7"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95.w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98.wmf"/><Relationship Id="rId3" Type="http://schemas.openxmlformats.org/officeDocument/2006/relationships/image" Target="../media/image26.svg"/><Relationship Id="rId7" Type="http://schemas.openxmlformats.org/officeDocument/2006/relationships/image" Target="../media/image83.jpeg"/><Relationship Id="rId12" Type="http://schemas.openxmlformats.org/officeDocument/2006/relationships/oleObject" Target="../embeddings/oleObject12.bin"/><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97.wmf"/><Relationship Id="rId5" Type="http://schemas.openxmlformats.org/officeDocument/2006/relationships/image" Target="../media/image28.png"/><Relationship Id="rId15" Type="http://schemas.openxmlformats.org/officeDocument/2006/relationships/image" Target="../media/image99.wmf"/><Relationship Id="rId10" Type="http://schemas.openxmlformats.org/officeDocument/2006/relationships/oleObject" Target="../embeddings/oleObject11.bin"/><Relationship Id="rId4" Type="http://schemas.openxmlformats.org/officeDocument/2006/relationships/image" Target="../media/image27.png"/><Relationship Id="rId9" Type="http://schemas.openxmlformats.org/officeDocument/2006/relationships/image" Target="../media/image96.wmf"/><Relationship Id="rId14" Type="http://schemas.openxmlformats.org/officeDocument/2006/relationships/oleObject" Target="../embeddings/oleObject13.bin"/></Relationships>
</file>

<file path=ppt/slides/_rels/slide4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sv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08.svg"/><Relationship Id="rId5" Type="http://schemas.openxmlformats.org/officeDocument/2006/relationships/image" Target="../media/image103.sv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sv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0.xml"/><Relationship Id="rId18" Type="http://schemas.openxmlformats.org/officeDocument/2006/relationships/slide" Target="slide15.xml"/><Relationship Id="rId3" Type="http://schemas.openxmlformats.org/officeDocument/2006/relationships/audio" Target="../media/audio1.wav"/><Relationship Id="rId21" Type="http://schemas.openxmlformats.org/officeDocument/2006/relationships/slide" Target="slide17.xml"/><Relationship Id="rId7" Type="http://schemas.openxmlformats.org/officeDocument/2006/relationships/image" Target="../media/image49.png"/><Relationship Id="rId12" Type="http://schemas.openxmlformats.org/officeDocument/2006/relationships/slide" Target="slide11.xml"/><Relationship Id="rId17" Type="http://schemas.openxmlformats.org/officeDocument/2006/relationships/slide" Target="slide13.xml"/><Relationship Id="rId2" Type="http://schemas.openxmlformats.org/officeDocument/2006/relationships/notesSlide" Target="../notesSlides/notesSlide1.xml"/><Relationship Id="rId16" Type="http://schemas.openxmlformats.org/officeDocument/2006/relationships/slide" Target="slide12.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7.xml"/><Relationship Id="rId5" Type="http://schemas.openxmlformats.org/officeDocument/2006/relationships/image" Target="../media/image47.svg"/><Relationship Id="rId15" Type="http://schemas.openxmlformats.org/officeDocument/2006/relationships/slide" Target="slide8.xml"/><Relationship Id="rId10" Type="http://schemas.openxmlformats.org/officeDocument/2006/relationships/image" Target="../media/image51.svg"/><Relationship Id="rId19" Type="http://schemas.openxmlformats.org/officeDocument/2006/relationships/slide" Target="slide14.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slide" Target="slide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09.jpg"/></Relationships>
</file>

<file path=ppt/slides/_rels/slide5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1.xml"/><Relationship Id="rId17" Type="http://schemas.openxmlformats.org/officeDocument/2006/relationships/image" Target="../media/image117.png"/><Relationship Id="rId2" Type="http://schemas.openxmlformats.org/officeDocument/2006/relationships/video" Target="../media/media2.mp4"/><Relationship Id="rId16" Type="http://schemas.openxmlformats.org/officeDocument/2006/relationships/image" Target="../media/image116.png"/><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image" Target="../media/image113.jpeg"/><Relationship Id="rId5" Type="http://schemas.openxmlformats.org/officeDocument/2006/relationships/slideLayout" Target="../slideLayouts/slideLayout9.xml"/><Relationship Id="rId15" Type="http://schemas.openxmlformats.org/officeDocument/2006/relationships/image" Target="../media/image115.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2.xml"/><Relationship Id="rId17" Type="http://schemas.openxmlformats.org/officeDocument/2006/relationships/image" Target="../media/image117.png"/><Relationship Id="rId2" Type="http://schemas.openxmlformats.org/officeDocument/2006/relationships/video" Target="../media/media2.mp4"/><Relationship Id="rId16" Type="http://schemas.openxmlformats.org/officeDocument/2006/relationships/image" Target="../media/image116.png"/><Relationship Id="rId1" Type="http://schemas.microsoft.com/office/2007/relationships/media" Target="../media/media2.mp4"/><Relationship Id="rId6" Type="http://schemas.openxmlformats.org/officeDocument/2006/relationships/notesSlide" Target="../notesSlides/notesSlide23.xml"/><Relationship Id="rId11" Type="http://schemas.openxmlformats.org/officeDocument/2006/relationships/image" Target="../media/image113.jpeg"/><Relationship Id="rId5" Type="http://schemas.openxmlformats.org/officeDocument/2006/relationships/slideLayout" Target="../slideLayouts/slideLayout9.xml"/><Relationship Id="rId15" Type="http://schemas.openxmlformats.org/officeDocument/2006/relationships/image" Target="../media/image115.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114.png"/></Relationships>
</file>

<file path=ppt/slides/_rels/slide5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3.xml"/><Relationship Id="rId17" Type="http://schemas.openxmlformats.org/officeDocument/2006/relationships/image" Target="../media/image117.png"/><Relationship Id="rId2" Type="http://schemas.openxmlformats.org/officeDocument/2006/relationships/video" Target="../media/media2.mp4"/><Relationship Id="rId16" Type="http://schemas.openxmlformats.org/officeDocument/2006/relationships/image" Target="../media/image116.png"/><Relationship Id="rId1" Type="http://schemas.microsoft.com/office/2007/relationships/media" Target="../media/media2.mp4"/><Relationship Id="rId6" Type="http://schemas.openxmlformats.org/officeDocument/2006/relationships/notesSlide" Target="../notesSlides/notesSlide24.xml"/><Relationship Id="rId11" Type="http://schemas.openxmlformats.org/officeDocument/2006/relationships/image" Target="../media/image113.jpeg"/><Relationship Id="rId5" Type="http://schemas.openxmlformats.org/officeDocument/2006/relationships/slideLayout" Target="../slideLayouts/slideLayout9.xml"/><Relationship Id="rId15" Type="http://schemas.openxmlformats.org/officeDocument/2006/relationships/image" Target="../media/image115.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4.xml"/><Relationship Id="rId17" Type="http://schemas.openxmlformats.org/officeDocument/2006/relationships/image" Target="../media/image117.png"/><Relationship Id="rId2" Type="http://schemas.openxmlformats.org/officeDocument/2006/relationships/video" Target="../media/media2.mp4"/><Relationship Id="rId16" Type="http://schemas.openxmlformats.org/officeDocument/2006/relationships/image" Target="../media/image116.png"/><Relationship Id="rId1" Type="http://schemas.microsoft.com/office/2007/relationships/media" Target="../media/media2.mp4"/><Relationship Id="rId6" Type="http://schemas.openxmlformats.org/officeDocument/2006/relationships/notesSlide" Target="../notesSlides/notesSlide25.xml"/><Relationship Id="rId11" Type="http://schemas.openxmlformats.org/officeDocument/2006/relationships/image" Target="../media/image113.jpeg"/><Relationship Id="rId5" Type="http://schemas.openxmlformats.org/officeDocument/2006/relationships/slideLayout" Target="../slideLayouts/slideLayout9.xml"/><Relationship Id="rId15" Type="http://schemas.openxmlformats.org/officeDocument/2006/relationships/image" Target="../media/image115.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5.xml"/><Relationship Id="rId17" Type="http://schemas.openxmlformats.org/officeDocument/2006/relationships/image" Target="../media/image117.png"/><Relationship Id="rId2" Type="http://schemas.openxmlformats.org/officeDocument/2006/relationships/video" Target="../media/media2.mp4"/><Relationship Id="rId16" Type="http://schemas.openxmlformats.org/officeDocument/2006/relationships/image" Target="../media/image116.png"/><Relationship Id="rId1" Type="http://schemas.microsoft.com/office/2007/relationships/media" Target="../media/media2.mp4"/><Relationship Id="rId6" Type="http://schemas.openxmlformats.org/officeDocument/2006/relationships/notesSlide" Target="../notesSlides/notesSlide26.xml"/><Relationship Id="rId11" Type="http://schemas.openxmlformats.org/officeDocument/2006/relationships/image" Target="../media/image113.jpeg"/><Relationship Id="rId5" Type="http://schemas.openxmlformats.org/officeDocument/2006/relationships/slideLayout" Target="../slideLayouts/slideLayout9.xml"/><Relationship Id="rId15" Type="http://schemas.openxmlformats.org/officeDocument/2006/relationships/image" Target="../media/image115.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audio" Target="../media/audio9.wav"/><Relationship Id="rId7"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09.jpg"/><Relationship Id="rId9" Type="http://schemas.openxmlformats.org/officeDocument/2006/relationships/image" Target="../media/image119.svg"/></Relationships>
</file>

<file path=ppt/slides/_rels/slide5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6.xml"/><Relationship Id="rId18" Type="http://schemas.openxmlformats.org/officeDocument/2006/relationships/image" Target="../media/image117.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113.jpeg"/><Relationship Id="rId17" Type="http://schemas.openxmlformats.org/officeDocument/2006/relationships/image" Target="../media/image116.png"/><Relationship Id="rId2" Type="http://schemas.openxmlformats.org/officeDocument/2006/relationships/video" Target="../media/media2.mp4"/><Relationship Id="rId16" Type="http://schemas.openxmlformats.org/officeDocument/2006/relationships/image" Target="../media/image115.png"/><Relationship Id="rId20" Type="http://schemas.openxmlformats.org/officeDocument/2006/relationships/image" Target="../media/image118.png"/><Relationship Id="rId1" Type="http://schemas.microsoft.com/office/2007/relationships/media" Target="../media/media2.mp4"/><Relationship Id="rId6" Type="http://schemas.openxmlformats.org/officeDocument/2006/relationships/notesSlide" Target="../notesSlides/notesSlide28.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114.png"/><Relationship Id="rId10" Type="http://schemas.openxmlformats.org/officeDocument/2006/relationships/audio" Target="../media/audio6.wav"/><Relationship Id="rId19" Type="http://schemas.openxmlformats.org/officeDocument/2006/relationships/image" Target="../media/image112.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5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7.xml"/><Relationship Id="rId18" Type="http://schemas.openxmlformats.org/officeDocument/2006/relationships/image" Target="../media/image117.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113.jpeg"/><Relationship Id="rId17" Type="http://schemas.openxmlformats.org/officeDocument/2006/relationships/image" Target="../media/image116.png"/><Relationship Id="rId2" Type="http://schemas.openxmlformats.org/officeDocument/2006/relationships/video" Target="../media/media2.mp4"/><Relationship Id="rId16" Type="http://schemas.openxmlformats.org/officeDocument/2006/relationships/image" Target="../media/image115.png"/><Relationship Id="rId20" Type="http://schemas.openxmlformats.org/officeDocument/2006/relationships/image" Target="../media/image118.png"/><Relationship Id="rId1" Type="http://schemas.microsoft.com/office/2007/relationships/media" Target="../media/media2.mp4"/><Relationship Id="rId6" Type="http://schemas.openxmlformats.org/officeDocument/2006/relationships/notesSlide" Target="../notesSlides/notesSlide29.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114.png"/><Relationship Id="rId10" Type="http://schemas.openxmlformats.org/officeDocument/2006/relationships/audio" Target="../media/audio6.wav"/><Relationship Id="rId19" Type="http://schemas.openxmlformats.org/officeDocument/2006/relationships/image" Target="../media/image112.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5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8.xml"/><Relationship Id="rId18" Type="http://schemas.openxmlformats.org/officeDocument/2006/relationships/image" Target="../media/image117.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113.jpeg"/><Relationship Id="rId17" Type="http://schemas.openxmlformats.org/officeDocument/2006/relationships/image" Target="../media/image116.png"/><Relationship Id="rId2" Type="http://schemas.openxmlformats.org/officeDocument/2006/relationships/video" Target="../media/media2.mp4"/><Relationship Id="rId16" Type="http://schemas.openxmlformats.org/officeDocument/2006/relationships/image" Target="../media/image115.png"/><Relationship Id="rId20" Type="http://schemas.openxmlformats.org/officeDocument/2006/relationships/image" Target="../media/image118.png"/><Relationship Id="rId1" Type="http://schemas.microsoft.com/office/2007/relationships/media" Target="../media/media2.mp4"/><Relationship Id="rId6" Type="http://schemas.openxmlformats.org/officeDocument/2006/relationships/notesSlide" Target="../notesSlides/notesSlide30.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114.png"/><Relationship Id="rId10" Type="http://schemas.openxmlformats.org/officeDocument/2006/relationships/audio" Target="../media/audio6.wav"/><Relationship Id="rId19" Type="http://schemas.openxmlformats.org/officeDocument/2006/relationships/image" Target="../media/image112.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52.png"/></Relationships>
</file>

<file path=ppt/slides/_rels/slide6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sv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08.svg"/><Relationship Id="rId5" Type="http://schemas.openxmlformats.org/officeDocument/2006/relationships/image" Target="../media/image103.sv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svg"/></Relationships>
</file>

<file path=ppt/slides/_rels/slide6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8.svg"/><Relationship Id="rId3" Type="http://schemas.openxmlformats.org/officeDocument/2006/relationships/image" Target="../media/image101.svg"/><Relationship Id="rId7" Type="http://schemas.openxmlformats.org/officeDocument/2006/relationships/image" Target="../media/image103.svg"/><Relationship Id="rId12" Type="http://schemas.openxmlformats.org/officeDocument/2006/relationships/image" Target="../media/image107.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6.svg"/><Relationship Id="rId5" Type="http://schemas.openxmlformats.org/officeDocument/2006/relationships/image" Target="../media/image121.svg"/><Relationship Id="rId10" Type="http://schemas.openxmlformats.org/officeDocument/2006/relationships/image" Target="../media/image105.png"/><Relationship Id="rId4" Type="http://schemas.openxmlformats.org/officeDocument/2006/relationships/image" Target="../media/image120.png"/><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5.xml"/><Relationship Id="rId4" Type="http://schemas.openxmlformats.org/officeDocument/2006/relationships/image" Target="../media/image53.sv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5.xml"/><Relationship Id="rId4" Type="http://schemas.openxmlformats.org/officeDocument/2006/relationships/image" Target="../media/image53.sv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3011">
              <a:srgbClr val="FED5BA"/>
            </a:gs>
            <a:gs pos="0">
              <a:srgbClr val="FED5B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2" descr="n28 SP Ly k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94373">
            <a:off x="7284636" y="-4056670"/>
            <a:ext cx="7350847" cy="6981029"/>
          </a:xfrm>
          <a:prstGeom prst="rect">
            <a:avLst/>
          </a:prstGeom>
        </p:spPr>
      </p:pic>
      <p:pic>
        <p:nvPicPr>
          <p:cNvPr id="3" name="Picture 3" descr="n28 SP Ly k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90594">
            <a:off x="-713717" y="4769003"/>
            <a:ext cx="5186237" cy="4925319"/>
          </a:xfrm>
          <a:prstGeom prst="rect">
            <a:avLst/>
          </a:prstGeom>
        </p:spPr>
      </p:pic>
      <p:pic>
        <p:nvPicPr>
          <p:cNvPr id="4" name="Picture 4" descr="n28 SP Ly k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0400" y="1388878"/>
            <a:ext cx="1940493" cy="1484477"/>
          </a:xfrm>
          <a:prstGeom prst="rect">
            <a:avLst/>
          </a:prstGeom>
        </p:spPr>
      </p:pic>
      <p:sp>
        <p:nvSpPr>
          <p:cNvPr id="11" name="Google Shape;1218;p41" descr="n28 SP Ly k27">
            <a:extLst>
              <a:ext uri="{FF2B5EF4-FFF2-40B4-BE49-F238E27FC236}">
                <a16:creationId xmlns:a16="http://schemas.microsoft.com/office/drawing/2014/main" id="{1049051D-6A28-499B-9C44-8C58439B1976}"/>
              </a:ext>
            </a:extLst>
          </p:cNvPr>
          <p:cNvSpPr txBox="1">
            <a:spLocks/>
          </p:cNvSpPr>
          <p:nvPr/>
        </p:nvSpPr>
        <p:spPr>
          <a:xfrm>
            <a:off x="315868" y="751879"/>
            <a:ext cx="7268586" cy="37292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en-US" sz="5334" dirty="0">
                <a:solidFill>
                  <a:srgbClr val="C00000"/>
                </a:solidFill>
                <a:latin typeface="Cambria" panose="02040503050406030204" pitchFamily="18" charset="0"/>
                <a:ea typeface="Cambria" panose="02040503050406030204" pitchFamily="18" charset="0"/>
                <a:cs typeface="Lexend Medium"/>
                <a:sym typeface="Lexend Medium"/>
              </a:rPr>
              <a:t>CHÀO MỪNG CÁC EM </a:t>
            </a:r>
            <a:br>
              <a:rPr lang="en-US" sz="5334" dirty="0">
                <a:solidFill>
                  <a:srgbClr val="C00000"/>
                </a:solidFill>
                <a:latin typeface="Cambria" panose="02040503050406030204" pitchFamily="18" charset="0"/>
                <a:ea typeface="Cambria" panose="02040503050406030204" pitchFamily="18" charset="0"/>
                <a:cs typeface="Lexend Medium"/>
                <a:sym typeface="Lexend Medium"/>
              </a:rPr>
            </a:br>
            <a:r>
              <a:rPr lang="en-US" sz="5334" dirty="0">
                <a:solidFill>
                  <a:srgbClr val="C00000"/>
                </a:solidFill>
                <a:latin typeface="Cambria" panose="02040503050406030204" pitchFamily="18" charset="0"/>
                <a:ea typeface="Cambria" panose="02040503050406030204" pitchFamily="18" charset="0"/>
                <a:cs typeface="Lexend Medium"/>
                <a:sym typeface="Lexend Medium"/>
              </a:rPr>
              <a:t>ĐẾN VỚI BÀI HỌC HÔM NAY!</a:t>
            </a:r>
          </a:p>
        </p:txBody>
      </p:sp>
      <p:pic>
        <p:nvPicPr>
          <p:cNvPr id="12" name="Picture 5" descr="n28 SP Ly k27">
            <a:extLst>
              <a:ext uri="{FF2B5EF4-FFF2-40B4-BE49-F238E27FC236}">
                <a16:creationId xmlns:a16="http://schemas.microsoft.com/office/drawing/2014/main" id="{3BAA839D-2554-4670-87A1-02551D1F2B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10829" y="3951489"/>
            <a:ext cx="6160851" cy="2895600"/>
          </a:xfrm>
          <a:prstGeom prst="rect">
            <a:avLst/>
          </a:prstGeom>
        </p:spPr>
      </p:pic>
      <p:sp>
        <p:nvSpPr>
          <p:cNvPr id="5" name="Google Shape;1218;p41" descr="n28 SP Ly k27">
            <a:extLst>
              <a:ext uri="{FF2B5EF4-FFF2-40B4-BE49-F238E27FC236}">
                <a16:creationId xmlns:a16="http://schemas.microsoft.com/office/drawing/2014/main" id="{AD19876F-B855-69BB-864D-C536A737AA53}"/>
              </a:ext>
            </a:extLst>
          </p:cNvPr>
          <p:cNvSpPr txBox="1">
            <a:spLocks/>
          </p:cNvSpPr>
          <p:nvPr/>
        </p:nvSpPr>
        <p:spPr>
          <a:xfrm>
            <a:off x="0" y="5393635"/>
            <a:ext cx="5129806" cy="12950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Cô Nhung Cute</a:t>
            </a:r>
          </a:p>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0972.46.48.52</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30170597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39018" y="1008639"/>
            <a:ext cx="9824959" cy="315916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64513" y="4475674"/>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301017" y="977772"/>
            <a:ext cx="4663194" cy="3170099"/>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Số đo nhiệt năng được truyền từ vật này sang vật khác trong quá trình truyền nhiệt gọi là?</a:t>
            </a:r>
            <a:endPar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2" name="!!o2c" descr="n28 SP Ly k27">
            <a:extLst>
              <a:ext uri="{FF2B5EF4-FFF2-40B4-BE49-F238E27FC236}">
                <a16:creationId xmlns:a16="http://schemas.microsoft.com/office/drawing/2014/main" id="{839D572F-70C2-83F0-BE8F-0111487CCF47}"/>
              </a:ext>
            </a:extLst>
          </p:cNvPr>
          <p:cNvSpPr/>
          <p:nvPr/>
        </p:nvSpPr>
        <p:spPr>
          <a:xfrm>
            <a:off x="2914069"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2c" descr="n28 SP Ly k27">
            <a:extLst>
              <a:ext uri="{FF2B5EF4-FFF2-40B4-BE49-F238E27FC236}">
                <a16:creationId xmlns:a16="http://schemas.microsoft.com/office/drawing/2014/main" id="{27CA3A16-5461-AC0F-FAF1-6C91A61D7AEE}"/>
              </a:ext>
            </a:extLst>
          </p:cNvPr>
          <p:cNvSpPr txBox="1"/>
          <p:nvPr/>
        </p:nvSpPr>
        <p:spPr>
          <a:xfrm>
            <a:off x="3075201" y="557846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4" name="!!o2c" descr="n28 SP Ly k27">
            <a:extLst>
              <a:ext uri="{FF2B5EF4-FFF2-40B4-BE49-F238E27FC236}">
                <a16:creationId xmlns:a16="http://schemas.microsoft.com/office/drawing/2014/main" id="{CB95266B-A656-494D-6AE1-4E2E8047EC03}"/>
              </a:ext>
            </a:extLst>
          </p:cNvPr>
          <p:cNvSpPr/>
          <p:nvPr/>
        </p:nvSpPr>
        <p:spPr>
          <a:xfrm>
            <a:off x="4045098"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 name="!!2c" descr="n28 SP Ly k27">
            <a:extLst>
              <a:ext uri="{FF2B5EF4-FFF2-40B4-BE49-F238E27FC236}">
                <a16:creationId xmlns:a16="http://schemas.microsoft.com/office/drawing/2014/main" id="{8A771A07-99BB-096C-BBCA-D5A68A66C936}"/>
              </a:ext>
            </a:extLst>
          </p:cNvPr>
          <p:cNvSpPr txBox="1"/>
          <p:nvPr/>
        </p:nvSpPr>
        <p:spPr>
          <a:xfrm>
            <a:off x="4192301"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 name="!!o2c" descr="n28 SP Ly k27">
            <a:extLst>
              <a:ext uri="{FF2B5EF4-FFF2-40B4-BE49-F238E27FC236}">
                <a16:creationId xmlns:a16="http://schemas.microsoft.com/office/drawing/2014/main" id="{75757461-778E-CECA-E1E1-E8532850C482}"/>
              </a:ext>
            </a:extLst>
          </p:cNvPr>
          <p:cNvSpPr/>
          <p:nvPr/>
        </p:nvSpPr>
        <p:spPr>
          <a:xfrm>
            <a:off x="5201620"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 name="!!2c" descr="n28 SP Ly k27">
            <a:extLst>
              <a:ext uri="{FF2B5EF4-FFF2-40B4-BE49-F238E27FC236}">
                <a16:creationId xmlns:a16="http://schemas.microsoft.com/office/drawing/2014/main" id="{9399019B-608C-E637-D45E-E96CEF81A4AB}"/>
              </a:ext>
            </a:extLst>
          </p:cNvPr>
          <p:cNvSpPr txBox="1"/>
          <p:nvPr/>
        </p:nvSpPr>
        <p:spPr>
          <a:xfrm>
            <a:off x="5377851" y="56495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 name="!!o2c" descr="n28 SP Ly k27">
            <a:extLst>
              <a:ext uri="{FF2B5EF4-FFF2-40B4-BE49-F238E27FC236}">
                <a16:creationId xmlns:a16="http://schemas.microsoft.com/office/drawing/2014/main" id="{C5C11227-7061-D7A3-0BD3-73B75B6931BE}"/>
              </a:ext>
            </a:extLst>
          </p:cNvPr>
          <p:cNvSpPr/>
          <p:nvPr/>
        </p:nvSpPr>
        <p:spPr>
          <a:xfrm>
            <a:off x="651817"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 name="!!2c" descr="n28 SP Ly k27">
            <a:extLst>
              <a:ext uri="{FF2B5EF4-FFF2-40B4-BE49-F238E27FC236}">
                <a16:creationId xmlns:a16="http://schemas.microsoft.com/office/drawing/2014/main" id="{96060916-AE46-ECFC-EE77-7A9602C74F8E}"/>
              </a:ext>
            </a:extLst>
          </p:cNvPr>
          <p:cNvSpPr txBox="1"/>
          <p:nvPr/>
        </p:nvSpPr>
        <p:spPr>
          <a:xfrm>
            <a:off x="811720"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2" name="!!o2c" descr="n28 SP Ly k27">
            <a:extLst>
              <a:ext uri="{FF2B5EF4-FFF2-40B4-BE49-F238E27FC236}">
                <a16:creationId xmlns:a16="http://schemas.microsoft.com/office/drawing/2014/main" id="{04D05859-A00F-7FC3-D214-D0CD79D2994F}"/>
              </a:ext>
            </a:extLst>
          </p:cNvPr>
          <p:cNvSpPr/>
          <p:nvPr/>
        </p:nvSpPr>
        <p:spPr>
          <a:xfrm>
            <a:off x="1782943"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 name="!!2c" descr="n28 SP Ly k27">
            <a:extLst>
              <a:ext uri="{FF2B5EF4-FFF2-40B4-BE49-F238E27FC236}">
                <a16:creationId xmlns:a16="http://schemas.microsoft.com/office/drawing/2014/main" id="{0AB246A6-C99A-3CA6-66C1-10CB6DB30879}"/>
              </a:ext>
            </a:extLst>
          </p:cNvPr>
          <p:cNvSpPr txBox="1"/>
          <p:nvPr/>
        </p:nvSpPr>
        <p:spPr>
          <a:xfrm>
            <a:off x="1933774" y="56241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4" name="!!o2c" descr="n28 SP Ly k27">
            <a:extLst>
              <a:ext uri="{FF2B5EF4-FFF2-40B4-BE49-F238E27FC236}">
                <a16:creationId xmlns:a16="http://schemas.microsoft.com/office/drawing/2014/main" id="{2E76C87C-5E98-9F21-C34B-16AA2EC5F33E}"/>
              </a:ext>
            </a:extLst>
          </p:cNvPr>
          <p:cNvSpPr/>
          <p:nvPr/>
        </p:nvSpPr>
        <p:spPr>
          <a:xfrm>
            <a:off x="6347254"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 name="!!2c" descr="n28 SP Ly k27">
            <a:extLst>
              <a:ext uri="{FF2B5EF4-FFF2-40B4-BE49-F238E27FC236}">
                <a16:creationId xmlns:a16="http://schemas.microsoft.com/office/drawing/2014/main" id="{D9AE72A9-EAB0-4277-3304-78E16BDB651C}"/>
              </a:ext>
            </a:extLst>
          </p:cNvPr>
          <p:cNvSpPr txBox="1"/>
          <p:nvPr/>
        </p:nvSpPr>
        <p:spPr>
          <a:xfrm>
            <a:off x="6508386" y="557846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16" name="!!o2c" descr="n28 SP Ly k27">
            <a:extLst>
              <a:ext uri="{FF2B5EF4-FFF2-40B4-BE49-F238E27FC236}">
                <a16:creationId xmlns:a16="http://schemas.microsoft.com/office/drawing/2014/main" id="{D8C76514-1B41-5AAC-FE9B-F7AD624390EE}"/>
              </a:ext>
            </a:extLst>
          </p:cNvPr>
          <p:cNvSpPr/>
          <p:nvPr/>
        </p:nvSpPr>
        <p:spPr>
          <a:xfrm>
            <a:off x="7478283"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 name="!!2c" descr="n28 SP Ly k27">
            <a:extLst>
              <a:ext uri="{FF2B5EF4-FFF2-40B4-BE49-F238E27FC236}">
                <a16:creationId xmlns:a16="http://schemas.microsoft.com/office/drawing/2014/main" id="{AD2FC115-EA54-8FFB-9393-7BDD4D4AE5AA}"/>
              </a:ext>
            </a:extLst>
          </p:cNvPr>
          <p:cNvSpPr txBox="1"/>
          <p:nvPr/>
        </p:nvSpPr>
        <p:spPr>
          <a:xfrm>
            <a:off x="7625486"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 name="!!o2c" descr="n28 SP Ly k27">
            <a:extLst>
              <a:ext uri="{FF2B5EF4-FFF2-40B4-BE49-F238E27FC236}">
                <a16:creationId xmlns:a16="http://schemas.microsoft.com/office/drawing/2014/main" id="{60739DAD-F700-4F37-992E-7561FD0C93BD}"/>
              </a:ext>
            </a:extLst>
          </p:cNvPr>
          <p:cNvSpPr/>
          <p:nvPr/>
        </p:nvSpPr>
        <p:spPr>
          <a:xfrm>
            <a:off x="8634809"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 name="!!2c" descr="n28 SP Ly k27">
            <a:extLst>
              <a:ext uri="{FF2B5EF4-FFF2-40B4-BE49-F238E27FC236}">
                <a16:creationId xmlns:a16="http://schemas.microsoft.com/office/drawing/2014/main" id="{8965FF3E-DB65-24A8-D457-8A3D70D81643}"/>
              </a:ext>
            </a:extLst>
          </p:cNvPr>
          <p:cNvSpPr txBox="1"/>
          <p:nvPr/>
        </p:nvSpPr>
        <p:spPr>
          <a:xfrm>
            <a:off x="8811040" y="56495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 name="!!o2c" descr="n28 SP Ly k27">
            <a:extLst>
              <a:ext uri="{FF2B5EF4-FFF2-40B4-BE49-F238E27FC236}">
                <a16:creationId xmlns:a16="http://schemas.microsoft.com/office/drawing/2014/main" id="{26B36569-6DBE-08EF-564D-EDA1C4A0CD59}"/>
              </a:ext>
            </a:extLst>
          </p:cNvPr>
          <p:cNvSpPr/>
          <p:nvPr/>
        </p:nvSpPr>
        <p:spPr>
          <a:xfrm>
            <a:off x="9780352" y="5521278"/>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1" name="!!2c" descr="n28 SP Ly k27">
            <a:extLst>
              <a:ext uri="{FF2B5EF4-FFF2-40B4-BE49-F238E27FC236}">
                <a16:creationId xmlns:a16="http://schemas.microsoft.com/office/drawing/2014/main" id="{F0460DE7-565D-A7C5-FEC2-FDDA576EE121}"/>
              </a:ext>
            </a:extLst>
          </p:cNvPr>
          <p:cNvSpPr txBox="1"/>
          <p:nvPr/>
        </p:nvSpPr>
        <p:spPr>
          <a:xfrm>
            <a:off x="9931183" y="5638004"/>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 name="!!o2c" descr="n28 SP Ly k27">
            <a:extLst>
              <a:ext uri="{FF2B5EF4-FFF2-40B4-BE49-F238E27FC236}">
                <a16:creationId xmlns:a16="http://schemas.microsoft.com/office/drawing/2014/main" id="{EFAA945D-28C6-C733-6714-23324F160C67}"/>
              </a:ext>
            </a:extLst>
          </p:cNvPr>
          <p:cNvSpPr/>
          <p:nvPr/>
        </p:nvSpPr>
        <p:spPr>
          <a:xfrm>
            <a:off x="10923590" y="5507466"/>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 name="!!2c" descr="n28 SP Ly k27">
            <a:extLst>
              <a:ext uri="{FF2B5EF4-FFF2-40B4-BE49-F238E27FC236}">
                <a16:creationId xmlns:a16="http://schemas.microsoft.com/office/drawing/2014/main" id="{8891A0D7-C629-FC9D-EFBA-EE60C9A6551A}"/>
              </a:ext>
            </a:extLst>
          </p:cNvPr>
          <p:cNvSpPr txBox="1"/>
          <p:nvPr/>
        </p:nvSpPr>
        <p:spPr>
          <a:xfrm>
            <a:off x="11074421" y="56241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24" name="Picture 23" descr="n28 SP Ly k27">
            <a:extLst>
              <a:ext uri="{FF2B5EF4-FFF2-40B4-BE49-F238E27FC236}">
                <a16:creationId xmlns:a16="http://schemas.microsoft.com/office/drawing/2014/main" id="{164EA70E-BCAA-D0BB-C70C-0CDBDB36992C}"/>
              </a:ext>
            </a:extLst>
          </p:cNvPr>
          <p:cNvPicPr>
            <a:picLocks noChangeAspect="1"/>
          </p:cNvPicPr>
          <p:nvPr/>
        </p:nvPicPr>
        <p:blipFill>
          <a:blip r:embed="rId9"/>
          <a:stretch>
            <a:fillRect/>
          </a:stretch>
        </p:blipFill>
        <p:spPr>
          <a:xfrm>
            <a:off x="5963219" y="1269086"/>
            <a:ext cx="4766408" cy="2554545"/>
          </a:xfrm>
          <a:prstGeom prst="rect">
            <a:avLst/>
          </a:prstGeom>
          <a:ln>
            <a:noFill/>
          </a:ln>
          <a:effectLst>
            <a:softEdge rad="112500"/>
          </a:effec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9"/>
                                        </p:tgtEl>
                                      </p:cBhvr>
                                    </p:animEffect>
                                    <p:animScale>
                                      <p:cBhvr>
                                        <p:cTn id="68" dur="250" autoRev="1" fill="hold"/>
                                        <p:tgtEl>
                                          <p:spTgt spid="19"/>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3"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21"/>
                                        </p:tgtEl>
                                      </p:cBhvr>
                                    </p:animEffect>
                                    <p:animScale>
                                      <p:cBhvr>
                                        <p:cTn id="76" dur="250" autoRev="1" fill="hold"/>
                                        <p:tgtEl>
                                          <p:spTgt spid="21"/>
                                        </p:tgtEl>
                                      </p:cBhvr>
                                      <p:by x="105000" y="105000"/>
                                    </p:animScale>
                                  </p:childTnLst>
                                </p:cTn>
                              </p:par>
                              <p:par>
                                <p:cTn id="77" presetID="53" presetClass="entr" presetSubtype="16"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23"/>
                                        </p:tgtEl>
                                      </p:cBhvr>
                                    </p:animEffect>
                                    <p:animScale>
                                      <p:cBhvr>
                                        <p:cTn id="84"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9" grpId="0"/>
      <p:bldP spid="9" grpId="1"/>
      <p:bldP spid="11" grpId="0"/>
      <p:bldP spid="11" grpId="1"/>
      <p:bldP spid="13" grpId="0"/>
      <p:bldP spid="13" grpId="1"/>
      <p:bldP spid="15" grpId="0"/>
      <p:bldP spid="15" grpId="1"/>
      <p:bldP spid="17" grpId="0"/>
      <p:bldP spid="17" grpId="1"/>
      <p:bldP spid="19" grpId="0"/>
      <p:bldP spid="19" grpId="1"/>
      <p:bldP spid="21" grpId="0"/>
      <p:bldP spid="21"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sp>
        <p:nvSpPr>
          <p:cNvPr id="98" name="Rectangle: Rounded Corners 28" descr="n28 SP Ly k27">
            <a:extLst>
              <a:ext uri="{FF2B5EF4-FFF2-40B4-BE49-F238E27FC236}">
                <a16:creationId xmlns:a16="http://schemas.microsoft.com/office/drawing/2014/main" id="{79081DE3-25B1-4AC5-88E2-CA1A582D540E}"/>
              </a:ext>
            </a:extLst>
          </p:cNvPr>
          <p:cNvSpPr/>
          <p:nvPr/>
        </p:nvSpPr>
        <p:spPr>
          <a:xfrm>
            <a:off x="1147650" y="1180469"/>
            <a:ext cx="10013160" cy="288277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99" name="Group 98" descr="n28 SP Ly k27">
            <a:extLst>
              <a:ext uri="{FF2B5EF4-FFF2-40B4-BE49-F238E27FC236}">
                <a16:creationId xmlns:a16="http://schemas.microsoft.com/office/drawing/2014/main" id="{63858ED7-2267-4CC5-88D9-750AC4B510B7}"/>
              </a:ext>
            </a:extLst>
          </p:cNvPr>
          <p:cNvGrpSpPr/>
          <p:nvPr/>
        </p:nvGrpSpPr>
        <p:grpSpPr>
          <a:xfrm>
            <a:off x="4409962" y="4282925"/>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107" name="TextBox 106" descr="n28 SP Ly k27"/>
          <p:cNvSpPr txBox="1"/>
          <p:nvPr/>
        </p:nvSpPr>
        <p:spPr>
          <a:xfrm>
            <a:off x="1910089" y="2387525"/>
            <a:ext cx="62943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Khi 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&gt;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0 thì vật ….từ vật khác.</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114" name="!!o3b" descr="n28 SP Ly k27">
            <a:extLst>
              <a:ext uri="{FF2B5EF4-FFF2-40B4-BE49-F238E27FC236}">
                <a16:creationId xmlns:a16="http://schemas.microsoft.com/office/drawing/2014/main" id="{727977B5-F189-4A81-8746-8651162923AF}"/>
              </a:ext>
            </a:extLst>
          </p:cNvPr>
          <p:cNvSpPr/>
          <p:nvPr/>
        </p:nvSpPr>
        <p:spPr>
          <a:xfrm>
            <a:off x="3633977"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5" name="!!o3c" descr="n28 SP Ly k27">
            <a:extLst>
              <a:ext uri="{FF2B5EF4-FFF2-40B4-BE49-F238E27FC236}">
                <a16:creationId xmlns:a16="http://schemas.microsoft.com/office/drawing/2014/main" id="{FF9E2E47-AF30-4140-9174-D1F1B2A7ACE4}"/>
              </a:ext>
            </a:extLst>
          </p:cNvPr>
          <p:cNvSpPr/>
          <p:nvPr/>
        </p:nvSpPr>
        <p:spPr>
          <a:xfrm>
            <a:off x="4804716"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6" name="!!o3a" descr="n28 SP Ly k27">
            <a:extLst>
              <a:ext uri="{FF2B5EF4-FFF2-40B4-BE49-F238E27FC236}">
                <a16:creationId xmlns:a16="http://schemas.microsoft.com/office/drawing/2014/main" id="{1966C6BC-5829-4F16-A504-4CE1C7609161}"/>
              </a:ext>
            </a:extLst>
          </p:cNvPr>
          <p:cNvSpPr/>
          <p:nvPr/>
        </p:nvSpPr>
        <p:spPr>
          <a:xfrm>
            <a:off x="2471894"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3a" descr="n28 SP Ly k27">
            <a:extLst>
              <a:ext uri="{FF2B5EF4-FFF2-40B4-BE49-F238E27FC236}">
                <a16:creationId xmlns:a16="http://schemas.microsoft.com/office/drawing/2014/main" id="{3AFE8AE5-A9AA-4637-A979-EE1B11736C0D}"/>
              </a:ext>
            </a:extLst>
          </p:cNvPr>
          <p:cNvSpPr txBox="1"/>
          <p:nvPr/>
        </p:nvSpPr>
        <p:spPr>
          <a:xfrm>
            <a:off x="2619291" y="552403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18" name="!!3b" descr="n28 SP Ly k27">
            <a:extLst>
              <a:ext uri="{FF2B5EF4-FFF2-40B4-BE49-F238E27FC236}">
                <a16:creationId xmlns:a16="http://schemas.microsoft.com/office/drawing/2014/main" id="{1A273D81-3FC5-40F3-8DBC-43408EECA659}"/>
              </a:ext>
            </a:extLst>
          </p:cNvPr>
          <p:cNvSpPr txBox="1"/>
          <p:nvPr/>
        </p:nvSpPr>
        <p:spPr>
          <a:xfrm>
            <a:off x="3794486" y="55435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Ậ</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9" name="!!3c" descr="n28 SP Ly k27">
            <a:extLst>
              <a:ext uri="{FF2B5EF4-FFF2-40B4-BE49-F238E27FC236}">
                <a16:creationId xmlns:a16="http://schemas.microsoft.com/office/drawing/2014/main" id="{47834679-DA72-43D6-958F-A53074407007}"/>
              </a:ext>
            </a:extLst>
          </p:cNvPr>
          <p:cNvSpPr txBox="1"/>
          <p:nvPr/>
        </p:nvSpPr>
        <p:spPr>
          <a:xfrm>
            <a:off x="4964844" y="5518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68" name="!!o3a" descr="n28 SP Ly k27">
            <a:extLst>
              <a:ext uri="{FF2B5EF4-FFF2-40B4-BE49-F238E27FC236}">
                <a16:creationId xmlns:a16="http://schemas.microsoft.com/office/drawing/2014/main" id="{1966C6BC-5829-4F16-A504-4CE1C7609161}"/>
              </a:ext>
            </a:extLst>
          </p:cNvPr>
          <p:cNvSpPr/>
          <p:nvPr/>
        </p:nvSpPr>
        <p:spPr>
          <a:xfrm>
            <a:off x="1302827" y="5465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9" name="!!3a" descr="n28 SP Ly k27">
            <a:extLst>
              <a:ext uri="{FF2B5EF4-FFF2-40B4-BE49-F238E27FC236}">
                <a16:creationId xmlns:a16="http://schemas.microsoft.com/office/drawing/2014/main" id="{3AFE8AE5-A9AA-4637-A979-EE1B11736C0D}"/>
              </a:ext>
            </a:extLst>
          </p:cNvPr>
          <p:cNvSpPr txBox="1"/>
          <p:nvPr/>
        </p:nvSpPr>
        <p:spPr>
          <a:xfrm>
            <a:off x="1469778" y="5571276"/>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 name="!!o3b" descr="n28 SP Ly k27">
            <a:extLst>
              <a:ext uri="{FF2B5EF4-FFF2-40B4-BE49-F238E27FC236}">
                <a16:creationId xmlns:a16="http://schemas.microsoft.com/office/drawing/2014/main" id="{FF855752-9B96-5B37-0FB4-9F256F118494}"/>
              </a:ext>
            </a:extLst>
          </p:cNvPr>
          <p:cNvSpPr/>
          <p:nvPr/>
        </p:nvSpPr>
        <p:spPr>
          <a:xfrm>
            <a:off x="8363996"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 name="!!o3c" descr="n28 SP Ly k27">
            <a:extLst>
              <a:ext uri="{FF2B5EF4-FFF2-40B4-BE49-F238E27FC236}">
                <a16:creationId xmlns:a16="http://schemas.microsoft.com/office/drawing/2014/main" id="{69D4E266-9D4C-624B-5FB0-13F518526EBE}"/>
              </a:ext>
            </a:extLst>
          </p:cNvPr>
          <p:cNvSpPr/>
          <p:nvPr/>
        </p:nvSpPr>
        <p:spPr>
          <a:xfrm>
            <a:off x="9534735"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 name="!!o3a" descr="n28 SP Ly k27">
            <a:extLst>
              <a:ext uri="{FF2B5EF4-FFF2-40B4-BE49-F238E27FC236}">
                <a16:creationId xmlns:a16="http://schemas.microsoft.com/office/drawing/2014/main" id="{AF77AE4A-F9C5-13A9-6E36-62F7775F2F5E}"/>
              </a:ext>
            </a:extLst>
          </p:cNvPr>
          <p:cNvSpPr/>
          <p:nvPr/>
        </p:nvSpPr>
        <p:spPr>
          <a:xfrm>
            <a:off x="7201913"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 name="!!3a" descr="n28 SP Ly k27">
            <a:extLst>
              <a:ext uri="{FF2B5EF4-FFF2-40B4-BE49-F238E27FC236}">
                <a16:creationId xmlns:a16="http://schemas.microsoft.com/office/drawing/2014/main" id="{1208B0B0-0BEB-6543-AD21-EADAED3F2E26}"/>
              </a:ext>
            </a:extLst>
          </p:cNvPr>
          <p:cNvSpPr txBox="1"/>
          <p:nvPr/>
        </p:nvSpPr>
        <p:spPr>
          <a:xfrm>
            <a:off x="7349310" y="552403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Ô</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 name="!!3b" descr="n28 SP Ly k27">
            <a:extLst>
              <a:ext uri="{FF2B5EF4-FFF2-40B4-BE49-F238E27FC236}">
                <a16:creationId xmlns:a16="http://schemas.microsoft.com/office/drawing/2014/main" id="{C37DBEEB-121C-21B3-D044-4E6576391663}"/>
              </a:ext>
            </a:extLst>
          </p:cNvPr>
          <p:cNvSpPr txBox="1"/>
          <p:nvPr/>
        </p:nvSpPr>
        <p:spPr>
          <a:xfrm>
            <a:off x="8524505" y="55435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 name="!!3c" descr="n28 SP Ly k27">
            <a:extLst>
              <a:ext uri="{FF2B5EF4-FFF2-40B4-BE49-F238E27FC236}">
                <a16:creationId xmlns:a16="http://schemas.microsoft.com/office/drawing/2014/main" id="{A174DA46-0DC7-57C9-0C3D-8798BA8D00A2}"/>
              </a:ext>
            </a:extLst>
          </p:cNvPr>
          <p:cNvSpPr txBox="1"/>
          <p:nvPr/>
        </p:nvSpPr>
        <p:spPr>
          <a:xfrm>
            <a:off x="9694863" y="5518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11" name="!!o3a" descr="n28 SP Ly k27">
            <a:extLst>
              <a:ext uri="{FF2B5EF4-FFF2-40B4-BE49-F238E27FC236}">
                <a16:creationId xmlns:a16="http://schemas.microsoft.com/office/drawing/2014/main" id="{9E53B6B4-7CA9-3AA7-5002-40E16C009356}"/>
              </a:ext>
            </a:extLst>
          </p:cNvPr>
          <p:cNvSpPr/>
          <p:nvPr/>
        </p:nvSpPr>
        <p:spPr>
          <a:xfrm>
            <a:off x="6032846" y="5465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 name="!!3a" descr="n28 SP Ly k27">
            <a:extLst>
              <a:ext uri="{FF2B5EF4-FFF2-40B4-BE49-F238E27FC236}">
                <a16:creationId xmlns:a16="http://schemas.microsoft.com/office/drawing/2014/main" id="{0D1F9EA5-BF43-FBAA-BB74-01E70CF2533F}"/>
              </a:ext>
            </a:extLst>
          </p:cNvPr>
          <p:cNvSpPr txBox="1"/>
          <p:nvPr/>
        </p:nvSpPr>
        <p:spPr>
          <a:xfrm>
            <a:off x="6199797" y="5571276"/>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pic>
        <p:nvPicPr>
          <p:cNvPr id="13" name="Picture 12" descr="n28 SP Ly k27">
            <a:extLst>
              <a:ext uri="{FF2B5EF4-FFF2-40B4-BE49-F238E27FC236}">
                <a16:creationId xmlns:a16="http://schemas.microsoft.com/office/drawing/2014/main" id="{FF8513E5-E906-21E7-2CDA-56C31F71A9AB}"/>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rcRect l="62982" b="3279"/>
          <a:stretch/>
        </p:blipFill>
        <p:spPr>
          <a:xfrm>
            <a:off x="9107815" y="1267698"/>
            <a:ext cx="1174096" cy="2708312"/>
          </a:xfrm>
          <a:prstGeom prst="rect">
            <a:avLst/>
          </a:prstGeom>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p:cTn id="15" dur="500" fill="hold"/>
                                        <p:tgtEl>
                                          <p:spTgt spid="118"/>
                                        </p:tgtEl>
                                        <p:attrNameLst>
                                          <p:attrName>ppt_w</p:attrName>
                                        </p:attrNameLst>
                                      </p:cBhvr>
                                      <p:tavLst>
                                        <p:tav tm="0">
                                          <p:val>
                                            <p:fltVal val="0"/>
                                          </p:val>
                                        </p:tav>
                                        <p:tav tm="100000">
                                          <p:val>
                                            <p:strVal val="#ppt_w"/>
                                          </p:val>
                                        </p:tav>
                                      </p:tavLst>
                                    </p:anim>
                                    <p:anim calcmode="lin" valueType="num">
                                      <p:cBhvr>
                                        <p:cTn id="16" dur="500" fill="hold"/>
                                        <p:tgtEl>
                                          <p:spTgt spid="118"/>
                                        </p:tgtEl>
                                        <p:attrNameLst>
                                          <p:attrName>ppt_h</p:attrName>
                                        </p:attrNameLst>
                                      </p:cBhvr>
                                      <p:tavLst>
                                        <p:tav tm="0">
                                          <p:val>
                                            <p:fltVal val="0"/>
                                          </p:val>
                                        </p:tav>
                                        <p:tav tm="100000">
                                          <p:val>
                                            <p:strVal val="#ppt_h"/>
                                          </p:val>
                                        </p:tav>
                                      </p:tavLst>
                                    </p:anim>
                                    <p:animEffect transition="in" filter="fade">
                                      <p:cBhvr>
                                        <p:cTn id="17" dur="500"/>
                                        <p:tgtEl>
                                          <p:spTgt spid="118"/>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18"/>
                                        </p:tgtEl>
                                      </p:cBhvr>
                                    </p:animEffect>
                                    <p:animScale>
                                      <p:cBhvr>
                                        <p:cTn id="20" dur="250" autoRev="1" fill="hold"/>
                                        <p:tgtEl>
                                          <p:spTgt spid="118"/>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19"/>
                                        </p:tgtEl>
                                      </p:cBhvr>
                                    </p:animEffect>
                                    <p:animScale>
                                      <p:cBhvr>
                                        <p:cTn id="28" dur="250" autoRev="1" fill="hold"/>
                                        <p:tgtEl>
                                          <p:spTgt spid="11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ppt_w</p:attrName>
                                        </p:attrNameLst>
                                      </p:cBhvr>
                                      <p:tavLst>
                                        <p:tav tm="0">
                                          <p:val>
                                            <p:fltVal val="0"/>
                                          </p:val>
                                        </p:tav>
                                        <p:tav tm="100000">
                                          <p:val>
                                            <p:strVal val="#ppt_w"/>
                                          </p:val>
                                        </p:tav>
                                      </p:tavLst>
                                    </p:anim>
                                    <p:anim calcmode="lin" valueType="num">
                                      <p:cBhvr>
                                        <p:cTn id="32" dur="500" fill="hold"/>
                                        <p:tgtEl>
                                          <p:spTgt spid="69"/>
                                        </p:tgtEl>
                                        <p:attrNameLst>
                                          <p:attrName>ppt_h</p:attrName>
                                        </p:attrNameLst>
                                      </p:cBhvr>
                                      <p:tavLst>
                                        <p:tav tm="0">
                                          <p:val>
                                            <p:fltVal val="0"/>
                                          </p:val>
                                        </p:tav>
                                        <p:tav tm="100000">
                                          <p:val>
                                            <p:strVal val="#ppt_h"/>
                                          </p:val>
                                        </p:tav>
                                      </p:tavLst>
                                    </p:anim>
                                    <p:animEffect transition="in" filter="fade">
                                      <p:cBhvr>
                                        <p:cTn id="33" dur="500"/>
                                        <p:tgtEl>
                                          <p:spTgt spid="6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69"/>
                                        </p:tgtEl>
                                      </p:cBhvr>
                                    </p:animEffect>
                                    <p:animScale>
                                      <p:cBhvr>
                                        <p:cTn id="36" dur="250" autoRev="1" fill="hold"/>
                                        <p:tgtEl>
                                          <p:spTgt spid="6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7" grpId="1"/>
      <p:bldP spid="118" grpId="0"/>
      <p:bldP spid="118" grpId="1"/>
      <p:bldP spid="119" grpId="0"/>
      <p:bldP spid="119" grpId="1"/>
      <p:bldP spid="69" grpId="0"/>
      <p:bldP spid="69" grpId="1"/>
      <p:bldP spid="6" grpId="0"/>
      <p:bldP spid="6" grpId="1"/>
      <p:bldP spid="9" grpId="0"/>
      <p:bldP spid="9" grpId="1"/>
      <p:bldP spid="10" grpId="0"/>
      <p:bldP spid="10"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68793" y="1139071"/>
            <a:ext cx="9969107" cy="274298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179141" y="4199545"/>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2" name="TextBox 1" descr="n28 SP Ly k27"/>
          <p:cNvSpPr txBox="1"/>
          <p:nvPr/>
        </p:nvSpPr>
        <p:spPr>
          <a:xfrm>
            <a:off x="1367026" y="1356399"/>
            <a:ext cx="67384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Hai nhiệt độ dùng làm mốc của thang Celsius là nhiệt độ……và nhiệt độ sôi của nước tinh khiết, ở áp suất tiêu chuẩn.</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6" name="!!o3c" descr="n28 SP Ly k27">
            <a:extLst>
              <a:ext uri="{FF2B5EF4-FFF2-40B4-BE49-F238E27FC236}">
                <a16:creationId xmlns:a16="http://schemas.microsoft.com/office/drawing/2014/main" id="{FF9E2E47-AF30-4140-9174-D1F1B2A7ACE4}"/>
              </a:ext>
            </a:extLst>
          </p:cNvPr>
          <p:cNvSpPr/>
          <p:nvPr/>
        </p:nvSpPr>
        <p:spPr>
          <a:xfrm>
            <a:off x="6272744"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3c" descr="n28 SP Ly k27">
            <a:extLst>
              <a:ext uri="{FF2B5EF4-FFF2-40B4-BE49-F238E27FC236}">
                <a16:creationId xmlns:a16="http://schemas.microsoft.com/office/drawing/2014/main" id="{47834679-DA72-43D6-958F-A53074407007}"/>
              </a:ext>
            </a:extLst>
          </p:cNvPr>
          <p:cNvSpPr txBox="1"/>
          <p:nvPr/>
        </p:nvSpPr>
        <p:spPr>
          <a:xfrm>
            <a:off x="6445572" y="54641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90" name="!!o3b" descr="n28 SP Ly k27">
            <a:extLst>
              <a:ext uri="{FF2B5EF4-FFF2-40B4-BE49-F238E27FC236}">
                <a16:creationId xmlns:a16="http://schemas.microsoft.com/office/drawing/2014/main" id="{727977B5-F189-4A81-8746-8651162923AF}"/>
              </a:ext>
            </a:extLst>
          </p:cNvPr>
          <p:cNvSpPr/>
          <p:nvPr/>
        </p:nvSpPr>
        <p:spPr>
          <a:xfrm>
            <a:off x="8574553"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1" name="!!o3c" descr="n28 SP Ly k27">
            <a:extLst>
              <a:ext uri="{FF2B5EF4-FFF2-40B4-BE49-F238E27FC236}">
                <a16:creationId xmlns:a16="http://schemas.microsoft.com/office/drawing/2014/main" id="{FF9E2E47-AF30-4140-9174-D1F1B2A7ACE4}"/>
              </a:ext>
            </a:extLst>
          </p:cNvPr>
          <p:cNvSpPr/>
          <p:nvPr/>
        </p:nvSpPr>
        <p:spPr>
          <a:xfrm>
            <a:off x="9732592"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2" name="!!o3a" descr="n28 SP Ly k27">
            <a:extLst>
              <a:ext uri="{FF2B5EF4-FFF2-40B4-BE49-F238E27FC236}">
                <a16:creationId xmlns:a16="http://schemas.microsoft.com/office/drawing/2014/main" id="{1966C6BC-5829-4F16-A504-4CE1C7609161}"/>
              </a:ext>
            </a:extLst>
          </p:cNvPr>
          <p:cNvSpPr/>
          <p:nvPr/>
        </p:nvSpPr>
        <p:spPr>
          <a:xfrm>
            <a:off x="7412470"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3" name="!!3a" descr="n28 SP Ly k27">
            <a:extLst>
              <a:ext uri="{FF2B5EF4-FFF2-40B4-BE49-F238E27FC236}">
                <a16:creationId xmlns:a16="http://schemas.microsoft.com/office/drawing/2014/main" id="{3AFE8AE5-A9AA-4637-A979-EE1B11736C0D}"/>
              </a:ext>
            </a:extLst>
          </p:cNvPr>
          <p:cNvSpPr txBox="1"/>
          <p:nvPr/>
        </p:nvSpPr>
        <p:spPr>
          <a:xfrm>
            <a:off x="7572567" y="546052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4" name="!!3b" descr="n28 SP Ly k27">
            <a:extLst>
              <a:ext uri="{FF2B5EF4-FFF2-40B4-BE49-F238E27FC236}">
                <a16:creationId xmlns:a16="http://schemas.microsoft.com/office/drawing/2014/main" id="{1A273D81-3FC5-40F3-8DBC-43408EECA659}"/>
              </a:ext>
            </a:extLst>
          </p:cNvPr>
          <p:cNvSpPr txBox="1"/>
          <p:nvPr/>
        </p:nvSpPr>
        <p:spPr>
          <a:xfrm>
            <a:off x="8735062" y="54641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5" name="!!3c" descr="n28 SP Ly k27">
            <a:extLst>
              <a:ext uri="{FF2B5EF4-FFF2-40B4-BE49-F238E27FC236}">
                <a16:creationId xmlns:a16="http://schemas.microsoft.com/office/drawing/2014/main" id="{47834679-DA72-43D6-958F-A53074407007}"/>
              </a:ext>
            </a:extLst>
          </p:cNvPr>
          <p:cNvSpPr txBox="1"/>
          <p:nvPr/>
        </p:nvSpPr>
        <p:spPr>
          <a:xfrm>
            <a:off x="9892720"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99" name="!!o3c" descr="n28 SP Ly k27">
            <a:extLst>
              <a:ext uri="{FF2B5EF4-FFF2-40B4-BE49-F238E27FC236}">
                <a16:creationId xmlns:a16="http://schemas.microsoft.com/office/drawing/2014/main" id="{FF9E2E47-AF30-4140-9174-D1F1B2A7ACE4}"/>
              </a:ext>
            </a:extLst>
          </p:cNvPr>
          <p:cNvSpPr/>
          <p:nvPr/>
        </p:nvSpPr>
        <p:spPr>
          <a:xfrm>
            <a:off x="5124802"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4" name="!!3c" descr="n28 SP Ly k27">
            <a:extLst>
              <a:ext uri="{FF2B5EF4-FFF2-40B4-BE49-F238E27FC236}">
                <a16:creationId xmlns:a16="http://schemas.microsoft.com/office/drawing/2014/main" id="{47834679-DA72-43D6-958F-A53074407007}"/>
              </a:ext>
            </a:extLst>
          </p:cNvPr>
          <p:cNvSpPr txBox="1"/>
          <p:nvPr/>
        </p:nvSpPr>
        <p:spPr>
          <a:xfrm>
            <a:off x="5284930"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109" name="!!o3a" descr="n28 SP Ly k27">
            <a:extLst>
              <a:ext uri="{FF2B5EF4-FFF2-40B4-BE49-F238E27FC236}">
                <a16:creationId xmlns:a16="http://schemas.microsoft.com/office/drawing/2014/main" id="{1966C6BC-5829-4F16-A504-4CE1C7609161}"/>
              </a:ext>
            </a:extLst>
          </p:cNvPr>
          <p:cNvSpPr/>
          <p:nvPr/>
        </p:nvSpPr>
        <p:spPr>
          <a:xfrm>
            <a:off x="3977893"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0" name="!!3a" descr="n28 SP Ly k27">
            <a:extLst>
              <a:ext uri="{FF2B5EF4-FFF2-40B4-BE49-F238E27FC236}">
                <a16:creationId xmlns:a16="http://schemas.microsoft.com/office/drawing/2014/main" id="{3AFE8AE5-A9AA-4637-A979-EE1B11736C0D}"/>
              </a:ext>
            </a:extLst>
          </p:cNvPr>
          <p:cNvSpPr txBox="1"/>
          <p:nvPr/>
        </p:nvSpPr>
        <p:spPr>
          <a:xfrm>
            <a:off x="4137990" y="546052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78" name="!!o3c" descr="n28 SP Ly k27">
            <a:extLst>
              <a:ext uri="{FF2B5EF4-FFF2-40B4-BE49-F238E27FC236}">
                <a16:creationId xmlns:a16="http://schemas.microsoft.com/office/drawing/2014/main" id="{FF9E2E47-AF30-4140-9174-D1F1B2A7ACE4}"/>
              </a:ext>
            </a:extLst>
          </p:cNvPr>
          <p:cNvSpPr/>
          <p:nvPr/>
        </p:nvSpPr>
        <p:spPr>
          <a:xfrm>
            <a:off x="2834545"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3c" descr="n28 SP Ly k27">
            <a:extLst>
              <a:ext uri="{FF2B5EF4-FFF2-40B4-BE49-F238E27FC236}">
                <a16:creationId xmlns:a16="http://schemas.microsoft.com/office/drawing/2014/main" id="{47834679-DA72-43D6-958F-A53074407007}"/>
              </a:ext>
            </a:extLst>
          </p:cNvPr>
          <p:cNvSpPr txBox="1"/>
          <p:nvPr/>
        </p:nvSpPr>
        <p:spPr>
          <a:xfrm>
            <a:off x="2994673"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Ó</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o3c" descr="n28 SP Ly k27">
            <a:extLst>
              <a:ext uri="{FF2B5EF4-FFF2-40B4-BE49-F238E27FC236}">
                <a16:creationId xmlns:a16="http://schemas.microsoft.com/office/drawing/2014/main" id="{FF9E2E47-AF30-4140-9174-D1F1B2A7ACE4}"/>
              </a:ext>
            </a:extLst>
          </p:cNvPr>
          <p:cNvSpPr/>
          <p:nvPr/>
        </p:nvSpPr>
        <p:spPr>
          <a:xfrm>
            <a:off x="1694734"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3c" descr="n28 SP Ly k27">
            <a:extLst>
              <a:ext uri="{FF2B5EF4-FFF2-40B4-BE49-F238E27FC236}">
                <a16:creationId xmlns:a16="http://schemas.microsoft.com/office/drawing/2014/main" id="{47834679-DA72-43D6-958F-A53074407007}"/>
              </a:ext>
            </a:extLst>
          </p:cNvPr>
          <p:cNvSpPr txBox="1"/>
          <p:nvPr/>
        </p:nvSpPr>
        <p:spPr>
          <a:xfrm>
            <a:off x="1854862"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3" name="Picture 2" descr="n28 SP Ly k27">
            <a:extLst>
              <a:ext uri="{FF2B5EF4-FFF2-40B4-BE49-F238E27FC236}">
                <a16:creationId xmlns:a16="http://schemas.microsoft.com/office/drawing/2014/main" id="{68F605F5-A6B3-2996-B690-D01547C53E3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Lst>
          </a:blip>
          <a:stretch>
            <a:fillRect/>
          </a:stretch>
        </p:blipFill>
        <p:spPr>
          <a:xfrm>
            <a:off x="8442038" y="1290031"/>
            <a:ext cx="2441059" cy="2441059"/>
          </a:xfrm>
          <a:prstGeom prst="rect">
            <a:avLst/>
          </a:prstGeom>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93"/>
                                        </p:tgtEl>
                                      </p:cBhvr>
                                    </p:animEffect>
                                    <p:animScale>
                                      <p:cBhvr>
                                        <p:cTn id="20" dur="250" autoRev="1" fill="hold"/>
                                        <p:tgtEl>
                                          <p:spTgt spid="93"/>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p:cTn id="23" dur="500" fill="hold"/>
                                        <p:tgtEl>
                                          <p:spTgt spid="94"/>
                                        </p:tgtEl>
                                        <p:attrNameLst>
                                          <p:attrName>ppt_w</p:attrName>
                                        </p:attrNameLst>
                                      </p:cBhvr>
                                      <p:tavLst>
                                        <p:tav tm="0">
                                          <p:val>
                                            <p:fltVal val="0"/>
                                          </p:val>
                                        </p:tav>
                                        <p:tav tm="100000">
                                          <p:val>
                                            <p:strVal val="#ppt_w"/>
                                          </p:val>
                                        </p:tav>
                                      </p:tavLst>
                                    </p:anim>
                                    <p:anim calcmode="lin" valueType="num">
                                      <p:cBhvr>
                                        <p:cTn id="24" dur="500" fill="hold"/>
                                        <p:tgtEl>
                                          <p:spTgt spid="94"/>
                                        </p:tgtEl>
                                        <p:attrNameLst>
                                          <p:attrName>ppt_h</p:attrName>
                                        </p:attrNameLst>
                                      </p:cBhvr>
                                      <p:tavLst>
                                        <p:tav tm="0">
                                          <p:val>
                                            <p:fltVal val="0"/>
                                          </p:val>
                                        </p:tav>
                                        <p:tav tm="100000">
                                          <p:val>
                                            <p:strVal val="#ppt_h"/>
                                          </p:val>
                                        </p:tav>
                                      </p:tavLst>
                                    </p:anim>
                                    <p:animEffect transition="in" filter="fade">
                                      <p:cBhvr>
                                        <p:cTn id="25" dur="5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4"/>
                                        </p:tgtEl>
                                      </p:cBhvr>
                                    </p:animEffect>
                                    <p:animScale>
                                      <p:cBhvr>
                                        <p:cTn id="28" dur="250" autoRev="1" fill="hold"/>
                                        <p:tgtEl>
                                          <p:spTgt spid="94"/>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500" fill="hold"/>
                                        <p:tgtEl>
                                          <p:spTgt spid="95"/>
                                        </p:tgtEl>
                                        <p:attrNameLst>
                                          <p:attrName>ppt_w</p:attrName>
                                        </p:attrNameLst>
                                      </p:cBhvr>
                                      <p:tavLst>
                                        <p:tav tm="0">
                                          <p:val>
                                            <p:fltVal val="0"/>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animEffect transition="in" filter="fade">
                                      <p:cBhvr>
                                        <p:cTn id="33" dur="500"/>
                                        <p:tgtEl>
                                          <p:spTgt spid="95"/>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95"/>
                                        </p:tgtEl>
                                      </p:cBhvr>
                                    </p:animEffect>
                                    <p:animScale>
                                      <p:cBhvr>
                                        <p:cTn id="36" dur="250" autoRev="1" fill="hold"/>
                                        <p:tgtEl>
                                          <p:spTgt spid="95"/>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anim calcmode="lin" valueType="num">
                                      <p:cBhvr>
                                        <p:cTn id="39" dur="500" fill="hold"/>
                                        <p:tgtEl>
                                          <p:spTgt spid="104"/>
                                        </p:tgtEl>
                                        <p:attrNameLst>
                                          <p:attrName>ppt_w</p:attrName>
                                        </p:attrNameLst>
                                      </p:cBhvr>
                                      <p:tavLst>
                                        <p:tav tm="0">
                                          <p:val>
                                            <p:fltVal val="0"/>
                                          </p:val>
                                        </p:tav>
                                        <p:tav tm="100000">
                                          <p:val>
                                            <p:strVal val="#ppt_w"/>
                                          </p:val>
                                        </p:tav>
                                      </p:tavLst>
                                    </p:anim>
                                    <p:anim calcmode="lin" valueType="num">
                                      <p:cBhvr>
                                        <p:cTn id="40" dur="500" fill="hold"/>
                                        <p:tgtEl>
                                          <p:spTgt spid="104"/>
                                        </p:tgtEl>
                                        <p:attrNameLst>
                                          <p:attrName>ppt_h</p:attrName>
                                        </p:attrNameLst>
                                      </p:cBhvr>
                                      <p:tavLst>
                                        <p:tav tm="0">
                                          <p:val>
                                            <p:fltVal val="0"/>
                                          </p:val>
                                        </p:tav>
                                        <p:tav tm="100000">
                                          <p:val>
                                            <p:strVal val="#ppt_h"/>
                                          </p:val>
                                        </p:tav>
                                      </p:tavLst>
                                    </p:anim>
                                    <p:animEffect transition="in" filter="fade">
                                      <p:cBhvr>
                                        <p:cTn id="41" dur="500"/>
                                        <p:tgtEl>
                                          <p:spTgt spid="104"/>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04"/>
                                        </p:tgtEl>
                                      </p:cBhvr>
                                    </p:animEffect>
                                    <p:animScale>
                                      <p:cBhvr>
                                        <p:cTn id="44" dur="250" autoRev="1" fill="hold"/>
                                        <p:tgtEl>
                                          <p:spTgt spid="104"/>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p:cTn id="47" dur="500" fill="hold"/>
                                        <p:tgtEl>
                                          <p:spTgt spid="110"/>
                                        </p:tgtEl>
                                        <p:attrNameLst>
                                          <p:attrName>ppt_w</p:attrName>
                                        </p:attrNameLst>
                                      </p:cBhvr>
                                      <p:tavLst>
                                        <p:tav tm="0">
                                          <p:val>
                                            <p:fltVal val="0"/>
                                          </p:val>
                                        </p:tav>
                                        <p:tav tm="100000">
                                          <p:val>
                                            <p:strVal val="#ppt_w"/>
                                          </p:val>
                                        </p:tav>
                                      </p:tavLst>
                                    </p:anim>
                                    <p:anim calcmode="lin" valueType="num">
                                      <p:cBhvr>
                                        <p:cTn id="48" dur="500" fill="hold"/>
                                        <p:tgtEl>
                                          <p:spTgt spid="110"/>
                                        </p:tgtEl>
                                        <p:attrNameLst>
                                          <p:attrName>ppt_h</p:attrName>
                                        </p:attrNameLst>
                                      </p:cBhvr>
                                      <p:tavLst>
                                        <p:tav tm="0">
                                          <p:val>
                                            <p:fltVal val="0"/>
                                          </p:val>
                                        </p:tav>
                                        <p:tav tm="100000">
                                          <p:val>
                                            <p:strVal val="#ppt_h"/>
                                          </p:val>
                                        </p:tav>
                                      </p:tavLst>
                                    </p:anim>
                                    <p:animEffect transition="in" filter="fade">
                                      <p:cBhvr>
                                        <p:cTn id="49"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10"/>
                                        </p:tgtEl>
                                      </p:cBhvr>
                                    </p:animEffect>
                                    <p:animScale>
                                      <p:cBhvr>
                                        <p:cTn id="52" dur="250" autoRev="1" fill="hold"/>
                                        <p:tgtEl>
                                          <p:spTgt spid="11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 calcmode="lin" valueType="num">
                                      <p:cBhvr>
                                        <p:cTn id="55" dur="500" fill="hold"/>
                                        <p:tgtEl>
                                          <p:spTgt spid="97"/>
                                        </p:tgtEl>
                                        <p:attrNameLst>
                                          <p:attrName>ppt_w</p:attrName>
                                        </p:attrNameLst>
                                      </p:cBhvr>
                                      <p:tavLst>
                                        <p:tav tm="0">
                                          <p:val>
                                            <p:fltVal val="0"/>
                                          </p:val>
                                        </p:tav>
                                        <p:tav tm="100000">
                                          <p:val>
                                            <p:strVal val="#ppt_w"/>
                                          </p:val>
                                        </p:tav>
                                      </p:tavLst>
                                    </p:anim>
                                    <p:anim calcmode="lin" valueType="num">
                                      <p:cBhvr>
                                        <p:cTn id="56" dur="500" fill="hold"/>
                                        <p:tgtEl>
                                          <p:spTgt spid="97"/>
                                        </p:tgtEl>
                                        <p:attrNameLst>
                                          <p:attrName>ppt_h</p:attrName>
                                        </p:attrNameLst>
                                      </p:cBhvr>
                                      <p:tavLst>
                                        <p:tav tm="0">
                                          <p:val>
                                            <p:fltVal val="0"/>
                                          </p:val>
                                        </p:tav>
                                        <p:tav tm="100000">
                                          <p:val>
                                            <p:strVal val="#ppt_h"/>
                                          </p:val>
                                        </p:tav>
                                      </p:tavLst>
                                    </p:anim>
                                    <p:animEffect transition="in" filter="fade">
                                      <p:cBhvr>
                                        <p:cTn id="57" dur="500"/>
                                        <p:tgtEl>
                                          <p:spTgt spid="97"/>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97"/>
                                        </p:tgtEl>
                                      </p:cBhvr>
                                    </p:animEffect>
                                    <p:animScale>
                                      <p:cBhvr>
                                        <p:cTn id="60" dur="250" autoRev="1" fill="hold"/>
                                        <p:tgtEl>
                                          <p:spTgt spid="9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01"/>
                                        </p:tgtEl>
                                        <p:attrNameLst>
                                          <p:attrName>style.visibility</p:attrName>
                                        </p:attrNameLst>
                                      </p:cBhvr>
                                      <p:to>
                                        <p:strVal val="visible"/>
                                      </p:to>
                                    </p:set>
                                    <p:anim calcmode="lin" valueType="num">
                                      <p:cBhvr>
                                        <p:cTn id="63" dur="500" fill="hold"/>
                                        <p:tgtEl>
                                          <p:spTgt spid="101"/>
                                        </p:tgtEl>
                                        <p:attrNameLst>
                                          <p:attrName>ppt_w</p:attrName>
                                        </p:attrNameLst>
                                      </p:cBhvr>
                                      <p:tavLst>
                                        <p:tav tm="0">
                                          <p:val>
                                            <p:fltVal val="0"/>
                                          </p:val>
                                        </p:tav>
                                        <p:tav tm="100000">
                                          <p:val>
                                            <p:strVal val="#ppt_w"/>
                                          </p:val>
                                        </p:tav>
                                      </p:tavLst>
                                    </p:anim>
                                    <p:anim calcmode="lin" valueType="num">
                                      <p:cBhvr>
                                        <p:cTn id="64" dur="500" fill="hold"/>
                                        <p:tgtEl>
                                          <p:spTgt spid="101"/>
                                        </p:tgtEl>
                                        <p:attrNameLst>
                                          <p:attrName>ppt_h</p:attrName>
                                        </p:attrNameLst>
                                      </p:cBhvr>
                                      <p:tavLst>
                                        <p:tav tm="0">
                                          <p:val>
                                            <p:fltVal val="0"/>
                                          </p:val>
                                        </p:tav>
                                        <p:tav tm="100000">
                                          <p:val>
                                            <p:strVal val="#ppt_h"/>
                                          </p:val>
                                        </p:tav>
                                      </p:tavLst>
                                    </p:anim>
                                    <p:animEffect transition="in" filter="fade">
                                      <p:cBhvr>
                                        <p:cTn id="65" dur="500"/>
                                        <p:tgtEl>
                                          <p:spTgt spid="101"/>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01"/>
                                        </p:tgtEl>
                                      </p:cBhvr>
                                    </p:animEffect>
                                    <p:animScale>
                                      <p:cBhvr>
                                        <p:cTn id="68" dur="250" autoRev="1" fill="hold"/>
                                        <p:tgtEl>
                                          <p:spTgt spid="1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3" grpId="0"/>
      <p:bldP spid="93" grpId="1"/>
      <p:bldP spid="94" grpId="0"/>
      <p:bldP spid="94" grpId="1"/>
      <p:bldP spid="95" grpId="0"/>
      <p:bldP spid="95" grpId="1"/>
      <p:bldP spid="104" grpId="0"/>
      <p:bldP spid="104" grpId="1"/>
      <p:bldP spid="110" grpId="0"/>
      <p:bldP spid="110" grpId="1"/>
      <p:bldP spid="97" grpId="0"/>
      <p:bldP spid="97" grpId="1"/>
      <p:bldP spid="101" grpId="0"/>
      <p:bldP spid="10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484966" y="1466585"/>
            <a:ext cx="5387726" cy="2062103"/>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Trong khi chuyển động hỗn loạn, các phân tử có thể.…vào nhau, truyền năng lượng cho nhau.</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id="{03CD02AD-A0B0-4461-82E4-ADE45F3505A9}"/>
              </a:ext>
            </a:extLst>
          </p:cNvPr>
          <p:cNvSpPr/>
          <p:nvPr/>
        </p:nvSpPr>
        <p:spPr>
          <a:xfrm>
            <a:off x="7348378"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id="{7D7392F9-B328-40CF-A436-C3974F476E3C}"/>
              </a:ext>
            </a:extLst>
          </p:cNvPr>
          <p:cNvSpPr txBox="1"/>
          <p:nvPr/>
        </p:nvSpPr>
        <p:spPr>
          <a:xfrm>
            <a:off x="7523722"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id="{03CD02AD-A0B0-4461-82E4-ADE45F3505A9}"/>
              </a:ext>
            </a:extLst>
          </p:cNvPr>
          <p:cNvSpPr/>
          <p:nvPr/>
        </p:nvSpPr>
        <p:spPr>
          <a:xfrm>
            <a:off x="6200446"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id="{7D7392F9-B328-40CF-A436-C3974F476E3C}"/>
              </a:ext>
            </a:extLst>
          </p:cNvPr>
          <p:cNvSpPr txBox="1"/>
          <p:nvPr/>
        </p:nvSpPr>
        <p:spPr>
          <a:xfrm>
            <a:off x="6349664" y="559287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6" name="!!o4a" descr="n28 SP Ly k27">
            <a:extLst>
              <a:ext uri="{FF2B5EF4-FFF2-40B4-BE49-F238E27FC236}">
                <a16:creationId xmlns:a16="http://schemas.microsoft.com/office/drawing/2014/main" id="{03CD02AD-A0B0-4461-82E4-ADE45F3505A9}"/>
              </a:ext>
            </a:extLst>
          </p:cNvPr>
          <p:cNvSpPr/>
          <p:nvPr/>
        </p:nvSpPr>
        <p:spPr>
          <a:xfrm>
            <a:off x="505478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id="{7D7392F9-B328-40CF-A436-C3974F476E3C}"/>
              </a:ext>
            </a:extLst>
          </p:cNvPr>
          <p:cNvSpPr txBox="1"/>
          <p:nvPr/>
        </p:nvSpPr>
        <p:spPr>
          <a:xfrm>
            <a:off x="5217432" y="560055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112" name="!!o4a" descr="n28 SP Ly k27">
            <a:extLst>
              <a:ext uri="{FF2B5EF4-FFF2-40B4-BE49-F238E27FC236}">
                <a16:creationId xmlns:a16="http://schemas.microsoft.com/office/drawing/2014/main" id="{03CD02AD-A0B0-4461-82E4-ADE45F3505A9}"/>
              </a:ext>
            </a:extLst>
          </p:cNvPr>
          <p:cNvSpPr/>
          <p:nvPr/>
        </p:nvSpPr>
        <p:spPr>
          <a:xfrm>
            <a:off x="8492692"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id="{7D7392F9-B328-40CF-A436-C3974F476E3C}"/>
              </a:ext>
            </a:extLst>
          </p:cNvPr>
          <p:cNvSpPr txBox="1"/>
          <p:nvPr/>
        </p:nvSpPr>
        <p:spPr>
          <a:xfrm>
            <a:off x="8668036"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o4a" descr="n28 SP Ly k27">
            <a:extLst>
              <a:ext uri="{FF2B5EF4-FFF2-40B4-BE49-F238E27FC236}">
                <a16:creationId xmlns:a16="http://schemas.microsoft.com/office/drawing/2014/main" id="{03CD02AD-A0B0-4461-82E4-ADE45F3505A9}"/>
              </a:ext>
            </a:extLst>
          </p:cNvPr>
          <p:cNvSpPr/>
          <p:nvPr/>
        </p:nvSpPr>
        <p:spPr>
          <a:xfrm>
            <a:off x="3932360"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id="{7D7392F9-B328-40CF-A436-C3974F476E3C}"/>
              </a:ext>
            </a:extLst>
          </p:cNvPr>
          <p:cNvSpPr txBox="1"/>
          <p:nvPr/>
        </p:nvSpPr>
        <p:spPr>
          <a:xfrm>
            <a:off x="4107704" y="557369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8" name="!!o4a" descr="n28 SP Ly k27">
            <a:extLst>
              <a:ext uri="{FF2B5EF4-FFF2-40B4-BE49-F238E27FC236}">
                <a16:creationId xmlns:a16="http://schemas.microsoft.com/office/drawing/2014/main" id="{03CD02AD-A0B0-4461-82E4-ADE45F3505A9}"/>
              </a:ext>
            </a:extLst>
          </p:cNvPr>
          <p:cNvSpPr/>
          <p:nvPr/>
        </p:nvSpPr>
        <p:spPr>
          <a:xfrm>
            <a:off x="278442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id="{7D7392F9-B328-40CF-A436-C3974F476E3C}"/>
              </a:ext>
            </a:extLst>
          </p:cNvPr>
          <p:cNvSpPr txBox="1"/>
          <p:nvPr/>
        </p:nvSpPr>
        <p:spPr>
          <a:xfrm>
            <a:off x="2933646" y="558712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V</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id="{E79438E6-2999-865F-8E4D-56F92567D7B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7779677" y="1149124"/>
            <a:ext cx="2709248" cy="2709248"/>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9</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357435" y="2064102"/>
            <a:ext cx="6891215"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Nội năng của vật phụ thuộc vào nhiệt độ và……của vật.</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id="{03CD02AD-A0B0-4461-82E4-ADE45F3505A9}"/>
              </a:ext>
            </a:extLst>
          </p:cNvPr>
          <p:cNvSpPr/>
          <p:nvPr/>
        </p:nvSpPr>
        <p:spPr>
          <a:xfrm>
            <a:off x="6586378"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id="{7D7392F9-B328-40CF-A436-C3974F476E3C}"/>
              </a:ext>
            </a:extLst>
          </p:cNvPr>
          <p:cNvSpPr txBox="1"/>
          <p:nvPr/>
        </p:nvSpPr>
        <p:spPr>
          <a:xfrm>
            <a:off x="6761722" y="550570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id="{03CD02AD-A0B0-4461-82E4-ADE45F3505A9}"/>
              </a:ext>
            </a:extLst>
          </p:cNvPr>
          <p:cNvSpPr/>
          <p:nvPr/>
        </p:nvSpPr>
        <p:spPr>
          <a:xfrm>
            <a:off x="5438446"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id="{7D7392F9-B328-40CF-A436-C3974F476E3C}"/>
              </a:ext>
            </a:extLst>
          </p:cNvPr>
          <p:cNvSpPr txBox="1"/>
          <p:nvPr/>
        </p:nvSpPr>
        <p:spPr>
          <a:xfrm>
            <a:off x="5587664" y="551913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6" name="!!o4a" descr="n28 SP Ly k27">
            <a:extLst>
              <a:ext uri="{FF2B5EF4-FFF2-40B4-BE49-F238E27FC236}">
                <a16:creationId xmlns:a16="http://schemas.microsoft.com/office/drawing/2014/main" id="{03CD02AD-A0B0-4461-82E4-ADE45F3505A9}"/>
              </a:ext>
            </a:extLst>
          </p:cNvPr>
          <p:cNvSpPr/>
          <p:nvPr/>
        </p:nvSpPr>
        <p:spPr>
          <a:xfrm>
            <a:off x="4292788"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id="{7D7392F9-B328-40CF-A436-C3974F476E3C}"/>
              </a:ext>
            </a:extLst>
          </p:cNvPr>
          <p:cNvSpPr txBox="1"/>
          <p:nvPr/>
        </p:nvSpPr>
        <p:spPr>
          <a:xfrm>
            <a:off x="4455432" y="55268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2" name="!!o4a" descr="n28 SP Ly k27">
            <a:extLst>
              <a:ext uri="{FF2B5EF4-FFF2-40B4-BE49-F238E27FC236}">
                <a16:creationId xmlns:a16="http://schemas.microsoft.com/office/drawing/2014/main" id="{03CD02AD-A0B0-4461-82E4-ADE45F3505A9}"/>
              </a:ext>
            </a:extLst>
          </p:cNvPr>
          <p:cNvSpPr/>
          <p:nvPr/>
        </p:nvSpPr>
        <p:spPr>
          <a:xfrm>
            <a:off x="7730692"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id="{7D7392F9-B328-40CF-A436-C3974F476E3C}"/>
              </a:ext>
            </a:extLst>
          </p:cNvPr>
          <p:cNvSpPr txBox="1"/>
          <p:nvPr/>
        </p:nvSpPr>
        <p:spPr>
          <a:xfrm>
            <a:off x="7906036" y="550570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96" name="!!o4a" descr="n28 SP Ly k27">
            <a:extLst>
              <a:ext uri="{FF2B5EF4-FFF2-40B4-BE49-F238E27FC236}">
                <a16:creationId xmlns:a16="http://schemas.microsoft.com/office/drawing/2014/main" id="{03CD02AD-A0B0-4461-82E4-ADE45F3505A9}"/>
              </a:ext>
            </a:extLst>
          </p:cNvPr>
          <p:cNvSpPr/>
          <p:nvPr/>
        </p:nvSpPr>
        <p:spPr>
          <a:xfrm>
            <a:off x="3170360"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id="{7D7392F9-B328-40CF-A436-C3974F476E3C}"/>
              </a:ext>
            </a:extLst>
          </p:cNvPr>
          <p:cNvSpPr txBox="1"/>
          <p:nvPr/>
        </p:nvSpPr>
        <p:spPr>
          <a:xfrm>
            <a:off x="3345704" y="549995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a" descr="n28 SP Ly k27">
            <a:extLst>
              <a:ext uri="{FF2B5EF4-FFF2-40B4-BE49-F238E27FC236}">
                <a16:creationId xmlns:a16="http://schemas.microsoft.com/office/drawing/2014/main" id="{03CD02AD-A0B0-4461-82E4-ADE45F3505A9}"/>
              </a:ext>
            </a:extLst>
          </p:cNvPr>
          <p:cNvSpPr/>
          <p:nvPr/>
        </p:nvSpPr>
        <p:spPr>
          <a:xfrm>
            <a:off x="2022428"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id="{7D7392F9-B328-40CF-A436-C3974F476E3C}"/>
              </a:ext>
            </a:extLst>
          </p:cNvPr>
          <p:cNvSpPr txBox="1"/>
          <p:nvPr/>
        </p:nvSpPr>
        <p:spPr>
          <a:xfrm>
            <a:off x="2171646" y="551338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 name="!!o4a" descr="n28 SP Ly k27">
            <a:extLst>
              <a:ext uri="{FF2B5EF4-FFF2-40B4-BE49-F238E27FC236}">
                <a16:creationId xmlns:a16="http://schemas.microsoft.com/office/drawing/2014/main" id="{6E8E6AFF-79C0-1E2F-D344-75630D138B01}"/>
              </a:ext>
            </a:extLst>
          </p:cNvPr>
          <p:cNvSpPr/>
          <p:nvPr/>
        </p:nvSpPr>
        <p:spPr>
          <a:xfrm>
            <a:off x="8875163" y="547773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4a" descr="n28 SP Ly k27">
            <a:extLst>
              <a:ext uri="{FF2B5EF4-FFF2-40B4-BE49-F238E27FC236}">
                <a16:creationId xmlns:a16="http://schemas.microsoft.com/office/drawing/2014/main" id="{912713BD-CE60-5A05-785F-0B9026D70EFA}"/>
              </a:ext>
            </a:extLst>
          </p:cNvPr>
          <p:cNvSpPr txBox="1"/>
          <p:nvPr/>
        </p:nvSpPr>
        <p:spPr>
          <a:xfrm>
            <a:off x="9050507" y="55268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5" name="Picture 4" descr="n28 SP Ly k27">
            <a:extLst>
              <a:ext uri="{FF2B5EF4-FFF2-40B4-BE49-F238E27FC236}">
                <a16:creationId xmlns:a16="http://schemas.microsoft.com/office/drawing/2014/main" id="{45AE7CC9-5318-789E-2E8D-23631B2E7F6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r="62473"/>
          <a:stretch/>
        </p:blipFill>
        <p:spPr>
          <a:xfrm>
            <a:off x="8416268" y="1150714"/>
            <a:ext cx="2357130" cy="2699773"/>
          </a:xfrm>
          <a:prstGeom prst="rect">
            <a:avLst/>
          </a:prstGeom>
        </p:spPr>
      </p:pic>
    </p:spTree>
    <p:extLst>
      <p:ext uri="{BB962C8B-B14F-4D97-AF65-F5344CB8AC3E}">
        <p14:creationId xmlns:p14="http://schemas.microsoft.com/office/powerpoint/2010/main" val="580141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10</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393289" y="1792123"/>
            <a:ext cx="5825633"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Sự hoá hơi có thể xảy ra dưới hai hình thức là sự sôi và sự…..</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id="{03CD02AD-A0B0-4461-82E4-ADE45F3505A9}"/>
              </a:ext>
            </a:extLst>
          </p:cNvPr>
          <p:cNvSpPr/>
          <p:nvPr/>
        </p:nvSpPr>
        <p:spPr>
          <a:xfrm>
            <a:off x="7043578"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id="{7D7392F9-B328-40CF-A436-C3974F476E3C}"/>
              </a:ext>
            </a:extLst>
          </p:cNvPr>
          <p:cNvSpPr txBox="1"/>
          <p:nvPr/>
        </p:nvSpPr>
        <p:spPr>
          <a:xfrm>
            <a:off x="7218922"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Ơ</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id="{03CD02AD-A0B0-4461-82E4-ADE45F3505A9}"/>
              </a:ext>
            </a:extLst>
          </p:cNvPr>
          <p:cNvSpPr/>
          <p:nvPr/>
        </p:nvSpPr>
        <p:spPr>
          <a:xfrm>
            <a:off x="5895646"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id="{7D7392F9-B328-40CF-A436-C3974F476E3C}"/>
              </a:ext>
            </a:extLst>
          </p:cNvPr>
          <p:cNvSpPr txBox="1"/>
          <p:nvPr/>
        </p:nvSpPr>
        <p:spPr>
          <a:xfrm>
            <a:off x="6044864" y="559287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6" name="!!o4a" descr="n28 SP Ly k27">
            <a:extLst>
              <a:ext uri="{FF2B5EF4-FFF2-40B4-BE49-F238E27FC236}">
                <a16:creationId xmlns:a16="http://schemas.microsoft.com/office/drawing/2014/main" id="{03CD02AD-A0B0-4461-82E4-ADE45F3505A9}"/>
              </a:ext>
            </a:extLst>
          </p:cNvPr>
          <p:cNvSpPr/>
          <p:nvPr/>
        </p:nvSpPr>
        <p:spPr>
          <a:xfrm>
            <a:off x="474998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id="{7D7392F9-B328-40CF-A436-C3974F476E3C}"/>
              </a:ext>
            </a:extLst>
          </p:cNvPr>
          <p:cNvSpPr txBox="1"/>
          <p:nvPr/>
        </p:nvSpPr>
        <p:spPr>
          <a:xfrm>
            <a:off x="4912632" y="560055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p>
        </p:txBody>
      </p:sp>
      <p:sp>
        <p:nvSpPr>
          <p:cNvPr id="112" name="!!o4a" descr="n28 SP Ly k27">
            <a:extLst>
              <a:ext uri="{FF2B5EF4-FFF2-40B4-BE49-F238E27FC236}">
                <a16:creationId xmlns:a16="http://schemas.microsoft.com/office/drawing/2014/main" id="{03CD02AD-A0B0-4461-82E4-ADE45F3505A9}"/>
              </a:ext>
            </a:extLst>
          </p:cNvPr>
          <p:cNvSpPr/>
          <p:nvPr/>
        </p:nvSpPr>
        <p:spPr>
          <a:xfrm>
            <a:off x="8187892"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id="{7D7392F9-B328-40CF-A436-C3974F476E3C}"/>
              </a:ext>
            </a:extLst>
          </p:cNvPr>
          <p:cNvSpPr txBox="1"/>
          <p:nvPr/>
        </p:nvSpPr>
        <p:spPr>
          <a:xfrm>
            <a:off x="8363236"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96" name="!!o4a" descr="n28 SP Ly k27">
            <a:extLst>
              <a:ext uri="{FF2B5EF4-FFF2-40B4-BE49-F238E27FC236}">
                <a16:creationId xmlns:a16="http://schemas.microsoft.com/office/drawing/2014/main" id="{03CD02AD-A0B0-4461-82E4-ADE45F3505A9}"/>
              </a:ext>
            </a:extLst>
          </p:cNvPr>
          <p:cNvSpPr/>
          <p:nvPr/>
        </p:nvSpPr>
        <p:spPr>
          <a:xfrm>
            <a:off x="3627560"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id="{7D7392F9-B328-40CF-A436-C3974F476E3C}"/>
              </a:ext>
            </a:extLst>
          </p:cNvPr>
          <p:cNvSpPr txBox="1"/>
          <p:nvPr/>
        </p:nvSpPr>
        <p:spPr>
          <a:xfrm>
            <a:off x="3802904" y="557369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8" name="!!o4a" descr="n28 SP Ly k27">
            <a:extLst>
              <a:ext uri="{FF2B5EF4-FFF2-40B4-BE49-F238E27FC236}">
                <a16:creationId xmlns:a16="http://schemas.microsoft.com/office/drawing/2014/main" id="{03CD02AD-A0B0-4461-82E4-ADE45F3505A9}"/>
              </a:ext>
            </a:extLst>
          </p:cNvPr>
          <p:cNvSpPr/>
          <p:nvPr/>
        </p:nvSpPr>
        <p:spPr>
          <a:xfrm>
            <a:off x="247962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id="{7D7392F9-B328-40CF-A436-C3974F476E3C}"/>
              </a:ext>
            </a:extLst>
          </p:cNvPr>
          <p:cNvSpPr txBox="1"/>
          <p:nvPr/>
        </p:nvSpPr>
        <p:spPr>
          <a:xfrm>
            <a:off x="2628846" y="558712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pic>
        <p:nvPicPr>
          <p:cNvPr id="2" name="Picture 1" descr="n28 SP Ly k27">
            <a:extLst>
              <a:ext uri="{FF2B5EF4-FFF2-40B4-BE49-F238E27FC236}">
                <a16:creationId xmlns:a16="http://schemas.microsoft.com/office/drawing/2014/main" id="{ED2D8B8E-A4CB-0B24-F3C0-E50515EC7D23}"/>
              </a:ext>
            </a:extLst>
          </p:cNvPr>
          <p:cNvPicPr>
            <a:picLocks noChangeAspect="1"/>
          </p:cNvPicPr>
          <p:nvPr/>
        </p:nvPicPr>
        <p:blipFill>
          <a:blip r:embed="rId9"/>
          <a:stretch>
            <a:fillRect/>
          </a:stretch>
        </p:blipFill>
        <p:spPr>
          <a:xfrm>
            <a:off x="7218923" y="1201948"/>
            <a:ext cx="3579788" cy="2684841"/>
          </a:xfrm>
          <a:prstGeom prst="rect">
            <a:avLst/>
          </a:prstGeom>
          <a:ln>
            <a:noFill/>
          </a:ln>
          <a:effectLst>
            <a:softEdge rad="112500"/>
          </a:effectLst>
        </p:spPr>
      </p:pic>
    </p:spTree>
    <p:extLst>
      <p:ext uri="{BB962C8B-B14F-4D97-AF65-F5344CB8AC3E}">
        <p14:creationId xmlns:p14="http://schemas.microsoft.com/office/powerpoint/2010/main" val="104835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11</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312795" y="1941814"/>
            <a:ext cx="6711229"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Tổng động năng và thế năng của các phân tử cấu tạo nên vật gọi là?</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id="{03CD02AD-A0B0-4461-82E4-ADE45F3505A9}"/>
              </a:ext>
            </a:extLst>
          </p:cNvPr>
          <p:cNvSpPr/>
          <p:nvPr/>
        </p:nvSpPr>
        <p:spPr>
          <a:xfrm>
            <a:off x="6704366"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id="{7D7392F9-B328-40CF-A436-C3974F476E3C}"/>
              </a:ext>
            </a:extLst>
          </p:cNvPr>
          <p:cNvSpPr txBox="1"/>
          <p:nvPr/>
        </p:nvSpPr>
        <p:spPr>
          <a:xfrm>
            <a:off x="6879710" y="546146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id="{03CD02AD-A0B0-4461-82E4-ADE45F3505A9}"/>
              </a:ext>
            </a:extLst>
          </p:cNvPr>
          <p:cNvSpPr/>
          <p:nvPr/>
        </p:nvSpPr>
        <p:spPr>
          <a:xfrm>
            <a:off x="5556434"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id="{7D7392F9-B328-40CF-A436-C3974F476E3C}"/>
              </a:ext>
            </a:extLst>
          </p:cNvPr>
          <p:cNvSpPr txBox="1"/>
          <p:nvPr/>
        </p:nvSpPr>
        <p:spPr>
          <a:xfrm>
            <a:off x="5705652" y="547489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6" name="!!o4a" descr="n28 SP Ly k27">
            <a:extLst>
              <a:ext uri="{FF2B5EF4-FFF2-40B4-BE49-F238E27FC236}">
                <a16:creationId xmlns:a16="http://schemas.microsoft.com/office/drawing/2014/main" id="{03CD02AD-A0B0-4461-82E4-ADE45F3505A9}"/>
              </a:ext>
            </a:extLst>
          </p:cNvPr>
          <p:cNvSpPr/>
          <p:nvPr/>
        </p:nvSpPr>
        <p:spPr>
          <a:xfrm>
            <a:off x="4410776"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id="{7D7392F9-B328-40CF-A436-C3974F476E3C}"/>
              </a:ext>
            </a:extLst>
          </p:cNvPr>
          <p:cNvSpPr txBox="1"/>
          <p:nvPr/>
        </p:nvSpPr>
        <p:spPr>
          <a:xfrm>
            <a:off x="4573420" y="548256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112" name="!!o4a" descr="n28 SP Ly k27">
            <a:extLst>
              <a:ext uri="{FF2B5EF4-FFF2-40B4-BE49-F238E27FC236}">
                <a16:creationId xmlns:a16="http://schemas.microsoft.com/office/drawing/2014/main" id="{03CD02AD-A0B0-4461-82E4-ADE45F3505A9}"/>
              </a:ext>
            </a:extLst>
          </p:cNvPr>
          <p:cNvSpPr/>
          <p:nvPr/>
        </p:nvSpPr>
        <p:spPr>
          <a:xfrm>
            <a:off x="7848680"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id="{7D7392F9-B328-40CF-A436-C3974F476E3C}"/>
              </a:ext>
            </a:extLst>
          </p:cNvPr>
          <p:cNvSpPr txBox="1"/>
          <p:nvPr/>
        </p:nvSpPr>
        <p:spPr>
          <a:xfrm>
            <a:off x="8024024" y="546146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descr="n28 SP Ly k27">
            <a:extLst>
              <a:ext uri="{FF2B5EF4-FFF2-40B4-BE49-F238E27FC236}">
                <a16:creationId xmlns:a16="http://schemas.microsoft.com/office/drawing/2014/main" id="{03CD02AD-A0B0-4461-82E4-ADE45F3505A9}"/>
              </a:ext>
            </a:extLst>
          </p:cNvPr>
          <p:cNvSpPr/>
          <p:nvPr/>
        </p:nvSpPr>
        <p:spPr>
          <a:xfrm>
            <a:off x="3288348"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id="{7D7392F9-B328-40CF-A436-C3974F476E3C}"/>
              </a:ext>
            </a:extLst>
          </p:cNvPr>
          <p:cNvSpPr txBox="1"/>
          <p:nvPr/>
        </p:nvSpPr>
        <p:spPr>
          <a:xfrm>
            <a:off x="3463692" y="545571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o4a" descr="n28 SP Ly k27">
            <a:extLst>
              <a:ext uri="{FF2B5EF4-FFF2-40B4-BE49-F238E27FC236}">
                <a16:creationId xmlns:a16="http://schemas.microsoft.com/office/drawing/2014/main" id="{03CD02AD-A0B0-4461-82E4-ADE45F3505A9}"/>
              </a:ext>
            </a:extLst>
          </p:cNvPr>
          <p:cNvSpPr/>
          <p:nvPr/>
        </p:nvSpPr>
        <p:spPr>
          <a:xfrm>
            <a:off x="2140416"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id="{7D7392F9-B328-40CF-A436-C3974F476E3C}"/>
              </a:ext>
            </a:extLst>
          </p:cNvPr>
          <p:cNvSpPr txBox="1"/>
          <p:nvPr/>
        </p:nvSpPr>
        <p:spPr>
          <a:xfrm>
            <a:off x="2289634" y="546914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 name="!!o4a" descr="n28 SP Ly k27">
            <a:extLst>
              <a:ext uri="{FF2B5EF4-FFF2-40B4-BE49-F238E27FC236}">
                <a16:creationId xmlns:a16="http://schemas.microsoft.com/office/drawing/2014/main" id="{2B5571D3-3088-C31B-305C-B854BA09F44C}"/>
              </a:ext>
            </a:extLst>
          </p:cNvPr>
          <p:cNvSpPr/>
          <p:nvPr/>
        </p:nvSpPr>
        <p:spPr>
          <a:xfrm>
            <a:off x="9004533" y="541857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4a" descr="n28 SP Ly k27">
            <a:extLst>
              <a:ext uri="{FF2B5EF4-FFF2-40B4-BE49-F238E27FC236}">
                <a16:creationId xmlns:a16="http://schemas.microsoft.com/office/drawing/2014/main" id="{9E0F18C4-C7A2-89D2-7C41-8DEFA856FD2F}"/>
              </a:ext>
            </a:extLst>
          </p:cNvPr>
          <p:cNvSpPr txBox="1"/>
          <p:nvPr/>
        </p:nvSpPr>
        <p:spPr>
          <a:xfrm>
            <a:off x="9179877" y="546764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4" name="Picture 3" descr="n28 SP Ly k27">
            <a:extLst>
              <a:ext uri="{FF2B5EF4-FFF2-40B4-BE49-F238E27FC236}">
                <a16:creationId xmlns:a16="http://schemas.microsoft.com/office/drawing/2014/main" id="{B9E58537-91B6-93EF-ADC0-E3A3723B603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r="63963"/>
          <a:stretch/>
        </p:blipFill>
        <p:spPr>
          <a:xfrm>
            <a:off x="8486144" y="1448316"/>
            <a:ext cx="2079629" cy="2480452"/>
          </a:xfrm>
          <a:prstGeom prst="rect">
            <a:avLst/>
          </a:prstGeom>
          <a:ln>
            <a:noFill/>
          </a:ln>
          <a:effectLst>
            <a:softEdge rad="112500"/>
          </a:effectLst>
        </p:spPr>
      </p:pic>
    </p:spTree>
    <p:extLst>
      <p:ext uri="{BB962C8B-B14F-4D97-AF65-F5344CB8AC3E}">
        <p14:creationId xmlns:p14="http://schemas.microsoft.com/office/powerpoint/2010/main" val="151286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99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AA16887E-3023-47BB-A3E9-43200C28CF17}"/>
              </a:ext>
            </a:extLst>
          </p:cNvPr>
          <p:cNvSpPr txBox="1"/>
          <p:nvPr/>
        </p:nvSpPr>
        <p:spPr>
          <a:xfrm>
            <a:off x="2501343" y="1700373"/>
            <a:ext cx="27479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a:t>
            </a:r>
            <a:r>
              <a:rPr lang="en-US" sz="5400" b="1" noProof="0" dirty="0">
                <a:solidFill>
                  <a:srgbClr val="FF0000"/>
                </a:solidFill>
                <a:latin typeface="Times New Roman" panose="02020603050405020304" pitchFamily="18" charset="0"/>
                <a:cs typeface="Times New Roman" panose="02020603050405020304" pitchFamily="18" charset="0"/>
              </a:rPr>
              <a:t>6</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descr="n28 SP Ly k27">
            <a:extLst>
              <a:ext uri="{FF2B5EF4-FFF2-40B4-BE49-F238E27FC236}">
                <a16:creationId xmlns:a16="http://schemas.microsoft.com/office/drawing/2014/main" id="{62BD9197-C3D8-4EF2-AEEB-189C7B27C75B}"/>
              </a:ext>
            </a:extLst>
          </p:cNvPr>
          <p:cNvSpPr txBox="1"/>
          <p:nvPr/>
        </p:nvSpPr>
        <p:spPr>
          <a:xfrm>
            <a:off x="750853" y="3073242"/>
            <a:ext cx="62489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800000"/>
                </a:solidFill>
                <a:latin typeface="Times New Roman" panose="02020603050405020304" pitchFamily="18" charset="0"/>
                <a:cs typeface="Times New Roman" panose="02020603050405020304" pitchFamily="18" charset="0"/>
              </a:rPr>
              <a:t>NHIỆT HOÁ HƠI RIÊNG</a:t>
            </a:r>
          </a:p>
        </p:txBody>
      </p:sp>
      <p:sp>
        <p:nvSpPr>
          <p:cNvPr id="2" name="Freeform 6" descr="n28 SP Ly k27">
            <a:extLst>
              <a:ext uri="{FF2B5EF4-FFF2-40B4-BE49-F238E27FC236}">
                <a16:creationId xmlns:a16="http://schemas.microsoft.com/office/drawing/2014/main" id="{94F056A6-0EA8-9454-8D45-36BAAAE09389}"/>
              </a:ext>
            </a:extLst>
          </p:cNvPr>
          <p:cNvSpPr/>
          <p:nvPr/>
        </p:nvSpPr>
        <p:spPr>
          <a:xfrm>
            <a:off x="9276786" y="5207057"/>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8" descr="n28 SP Ly k27">
            <a:extLst>
              <a:ext uri="{FF2B5EF4-FFF2-40B4-BE49-F238E27FC236}">
                <a16:creationId xmlns:a16="http://schemas.microsoft.com/office/drawing/2014/main" id="{6BB8056B-88F2-BD34-2F37-292854DFAF02}"/>
              </a:ext>
            </a:extLst>
          </p:cNvPr>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2" descr="n28 SP Ly k27">
            <a:extLst>
              <a:ext uri="{FF2B5EF4-FFF2-40B4-BE49-F238E27FC236}">
                <a16:creationId xmlns:a16="http://schemas.microsoft.com/office/drawing/2014/main" id="{F9B825F5-1E7F-749A-0297-ABEB2F5C449C}"/>
              </a:ext>
            </a:extLst>
          </p:cNvPr>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5" descr="n28 SP Ly k27">
            <a:extLst>
              <a:ext uri="{FF2B5EF4-FFF2-40B4-BE49-F238E27FC236}">
                <a16:creationId xmlns:a16="http://schemas.microsoft.com/office/drawing/2014/main" id="{DAC1FB33-8D7F-C446-5AD4-2F813C313293}"/>
              </a:ext>
            </a:extLst>
          </p:cNvPr>
          <p:cNvSpPr/>
          <p:nvPr/>
        </p:nvSpPr>
        <p:spPr>
          <a:xfrm rot="4423086">
            <a:off x="-11309" y="-2920928"/>
            <a:ext cx="3265407" cy="4770642"/>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pic>
        <p:nvPicPr>
          <p:cNvPr id="8" name="Picture 7" descr="n28 SP Ly k27">
            <a:extLst>
              <a:ext uri="{FF2B5EF4-FFF2-40B4-BE49-F238E27FC236}">
                <a16:creationId xmlns:a16="http://schemas.microsoft.com/office/drawing/2014/main" id="{A71C2C7B-8057-40EA-D1F0-DDB16998F8FE}"/>
              </a:ext>
            </a:extLst>
          </p:cNvPr>
          <p:cNvPicPr>
            <a:picLocks noChangeAspect="1"/>
          </p:cNvPicPr>
          <p:nvPr/>
        </p:nvPicPr>
        <p:blipFill>
          <a:blip r:embed="rId10"/>
          <a:stretch>
            <a:fillRect/>
          </a:stretch>
        </p:blipFill>
        <p:spPr>
          <a:xfrm>
            <a:off x="6999797" y="1700373"/>
            <a:ext cx="4553978" cy="3415484"/>
          </a:xfrm>
          <a:prstGeom prst="rect">
            <a:avLst/>
          </a:prstGeom>
          <a:ln>
            <a:noFill/>
          </a:ln>
          <a:effectLst>
            <a:softEdge rad="112500"/>
          </a:effectLst>
        </p:spPr>
      </p:pic>
      <p:sp>
        <p:nvSpPr>
          <p:cNvPr id="9" name="Google Shape;1218;p41" descr="n28 SP Ly k27">
            <a:extLst>
              <a:ext uri="{FF2B5EF4-FFF2-40B4-BE49-F238E27FC236}">
                <a16:creationId xmlns:a16="http://schemas.microsoft.com/office/drawing/2014/main" id="{B7AA700A-069A-8776-DB3F-B3C7AD87BDAD}"/>
              </a:ext>
            </a:extLst>
          </p:cNvPr>
          <p:cNvSpPr txBox="1">
            <a:spLocks/>
          </p:cNvSpPr>
          <p:nvPr/>
        </p:nvSpPr>
        <p:spPr>
          <a:xfrm>
            <a:off x="2099255" y="5435379"/>
            <a:ext cx="5129806" cy="12950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Cô Nhung Cute</a:t>
            </a:r>
          </a:p>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0972.46.48.52</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6575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100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5602" name="Group 4" descr="n28 SP Ly k27">
            <a:extLst>
              <a:ext uri="{FF2B5EF4-FFF2-40B4-BE49-F238E27FC236}">
                <a16:creationId xmlns:a16="http://schemas.microsoft.com/office/drawing/2014/main" id="{A530BC2C-3192-12E4-1659-0DD02C902C7F}"/>
              </a:ext>
            </a:extLst>
          </p:cNvPr>
          <p:cNvGrpSpPr>
            <a:grpSpLocks/>
          </p:cNvGrpSpPr>
          <p:nvPr/>
        </p:nvGrpSpPr>
        <p:grpSpPr bwMode="auto">
          <a:xfrm>
            <a:off x="2616892" y="1086877"/>
            <a:ext cx="7459663" cy="1136732"/>
            <a:chOff x="829245" y="244234"/>
            <a:chExt cx="7459662" cy="1136732"/>
          </a:xfrm>
        </p:grpSpPr>
        <p:grpSp>
          <p:nvGrpSpPr>
            <p:cNvPr id="25651" name="Group 1">
              <a:extLst>
                <a:ext uri="{FF2B5EF4-FFF2-40B4-BE49-F238E27FC236}">
                  <a16:creationId xmlns:a16="http://schemas.microsoft.com/office/drawing/2014/main" id="{5688A415-EEA0-6FAA-0FBE-CEA52A21D366}"/>
                </a:ext>
              </a:extLst>
            </p:cNvPr>
            <p:cNvGrpSpPr>
              <a:grpSpLocks/>
            </p:cNvGrpSpPr>
            <p:nvPr/>
          </p:nvGrpSpPr>
          <p:grpSpPr bwMode="auto">
            <a:xfrm>
              <a:off x="829245" y="576021"/>
              <a:ext cx="7459662" cy="630238"/>
              <a:chOff x="1631147" y="1316985"/>
              <a:chExt cx="5761832" cy="559049"/>
            </a:xfrm>
          </p:grpSpPr>
          <p:sp>
            <p:nvSpPr>
              <p:cNvPr id="72" name="Freeform 71">
                <a:extLst>
                  <a:ext uri="{FF2B5EF4-FFF2-40B4-BE49-F238E27FC236}">
                    <a16:creationId xmlns:a16="http://schemas.microsoft.com/office/drawing/2014/main" id="{4A66115A-084E-73C2-D6CC-30D7A50BFB6E}"/>
                  </a:ext>
                </a:extLst>
              </p:cNvPr>
              <p:cNvSpPr/>
              <p:nvPr/>
            </p:nvSpPr>
            <p:spPr>
              <a:xfrm>
                <a:off x="1631147" y="1316986"/>
                <a:ext cx="5761832" cy="559048"/>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1000">
                    <a:srgbClr val="EA9C00"/>
                  </a:gs>
                  <a:gs pos="14000">
                    <a:srgbClr val="BC7D00"/>
                  </a:gs>
                  <a:gs pos="50000">
                    <a:srgbClr val="EA9C00"/>
                  </a:gs>
                  <a:gs pos="99000">
                    <a:srgbClr val="EA9C00"/>
                  </a:gs>
                  <a:gs pos="86000">
                    <a:srgbClr val="BC7D0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Freeform 72">
                <a:extLst>
                  <a:ext uri="{FF2B5EF4-FFF2-40B4-BE49-F238E27FC236}">
                    <a16:creationId xmlns:a16="http://schemas.microsoft.com/office/drawing/2014/main" id="{2C091C4F-459C-5BA9-62D2-FBD876075B2E}"/>
                  </a:ext>
                </a:extLst>
              </p:cNvPr>
              <p:cNvSpPr/>
              <p:nvPr/>
            </p:nvSpPr>
            <p:spPr>
              <a:xfrm>
                <a:off x="1731694" y="1373313"/>
                <a:ext cx="5563190" cy="453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55" name="Group 6">
              <a:extLst>
                <a:ext uri="{FF2B5EF4-FFF2-40B4-BE49-F238E27FC236}">
                  <a16:creationId xmlns:a16="http://schemas.microsoft.com/office/drawing/2014/main" id="{5F90DBCD-33AE-1B99-8DC0-DA9A9577A175}"/>
                </a:ext>
              </a:extLst>
            </p:cNvPr>
            <p:cNvGrpSpPr>
              <a:grpSpLocks/>
            </p:cNvGrpSpPr>
            <p:nvPr/>
          </p:nvGrpSpPr>
          <p:grpSpPr bwMode="auto">
            <a:xfrm>
              <a:off x="1761107" y="244234"/>
              <a:ext cx="5465763" cy="1136732"/>
              <a:chOff x="2671148" y="1311915"/>
              <a:chExt cx="3938587" cy="1011238"/>
            </a:xfrm>
          </p:grpSpPr>
          <p:pic>
            <p:nvPicPr>
              <p:cNvPr id="25656" name="Picture 3">
                <a:extLst>
                  <a:ext uri="{FF2B5EF4-FFF2-40B4-BE49-F238E27FC236}">
                    <a16:creationId xmlns:a16="http://schemas.microsoft.com/office/drawing/2014/main" id="{0EFBF821-17FF-AD3C-D3A2-F65991A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ounded Rectangle 77">
                <a:extLst>
                  <a:ext uri="{FF2B5EF4-FFF2-40B4-BE49-F238E27FC236}">
                    <a16:creationId xmlns:a16="http://schemas.microsoft.com/office/drawing/2014/main" id="{7E813FCA-739C-9E46-B366-3FD8D7DABA79}"/>
                  </a:ext>
                </a:extLst>
              </p:cNvPr>
              <p:cNvSpPr/>
              <p:nvPr/>
            </p:nvSpPr>
            <p:spPr>
              <a:xfrm>
                <a:off x="2762664" y="1386764"/>
                <a:ext cx="3777290" cy="861467"/>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8" name="TextBox 97">
              <a:extLst>
                <a:ext uri="{FF2B5EF4-FFF2-40B4-BE49-F238E27FC236}">
                  <a16:creationId xmlns:a16="http://schemas.microsoft.com/office/drawing/2014/main" id="{656A8EDA-5181-A163-FB1A-2321B73F74F4}"/>
                </a:ext>
              </a:extLst>
            </p:cNvPr>
            <p:cNvSpPr txBox="1"/>
            <p:nvPr/>
          </p:nvSpPr>
          <p:spPr>
            <a:xfrm>
              <a:off x="2067466" y="420717"/>
              <a:ext cx="5012800" cy="707886"/>
            </a:xfrm>
            <a:prstGeom prst="rect">
              <a:avLst/>
            </a:prstGeom>
            <a:noFill/>
          </p:spPr>
          <p:txBody>
            <a:bodyPr>
              <a:spAutoFit/>
            </a:bodyPr>
            <a:lstStyle/>
            <a:p>
              <a:pPr algn="ctr">
                <a:defRPr/>
              </a:pPr>
              <a:r>
                <a:rPr lang="en-US" sz="4000" b="1" dirty="0">
                  <a:solidFill>
                    <a:srgbClr val="996633"/>
                  </a:soli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Verdana" pitchFamily="34" charset="0"/>
                </a:rPr>
                <a:t>NỘI DUNG CHÍNH</a:t>
              </a:r>
            </a:p>
          </p:txBody>
        </p:sp>
      </p:grpSp>
      <p:grpSp>
        <p:nvGrpSpPr>
          <p:cNvPr id="2" name="Group 1" descr="n28 SP Ly k27">
            <a:extLst>
              <a:ext uri="{FF2B5EF4-FFF2-40B4-BE49-F238E27FC236}">
                <a16:creationId xmlns:a16="http://schemas.microsoft.com/office/drawing/2014/main" id="{F1D2827E-332A-F6FE-F5BE-FD4DB96B62F2}"/>
              </a:ext>
            </a:extLst>
          </p:cNvPr>
          <p:cNvGrpSpPr>
            <a:grpSpLocks/>
          </p:cNvGrpSpPr>
          <p:nvPr/>
        </p:nvGrpSpPr>
        <p:grpSpPr bwMode="auto">
          <a:xfrm>
            <a:off x="1850923" y="2755898"/>
            <a:ext cx="8435975" cy="1137816"/>
            <a:chOff x="852488" y="2279649"/>
            <a:chExt cx="6397625" cy="1137816"/>
          </a:xfrm>
        </p:grpSpPr>
        <p:grpSp>
          <p:nvGrpSpPr>
            <p:cNvPr id="25636" name="Group 14">
              <a:extLst>
                <a:ext uri="{FF2B5EF4-FFF2-40B4-BE49-F238E27FC236}">
                  <a16:creationId xmlns:a16="http://schemas.microsoft.com/office/drawing/2014/main" id="{F55620BE-3909-95A8-08DF-747E5B9DF151}"/>
                </a:ext>
              </a:extLst>
            </p:cNvPr>
            <p:cNvGrpSpPr>
              <a:grpSpLocks/>
            </p:cNvGrpSpPr>
            <p:nvPr/>
          </p:nvGrpSpPr>
          <p:grpSpPr bwMode="auto">
            <a:xfrm>
              <a:off x="852488" y="2762250"/>
              <a:ext cx="1231900" cy="555625"/>
              <a:chOff x="1714500" y="3094038"/>
              <a:chExt cx="1047750" cy="551111"/>
            </a:xfrm>
          </p:grpSpPr>
          <p:sp>
            <p:nvSpPr>
              <p:cNvPr id="64" name="Freeform 63">
                <a:extLst>
                  <a:ext uri="{FF2B5EF4-FFF2-40B4-BE49-F238E27FC236}">
                    <a16:creationId xmlns:a16="http://schemas.microsoft.com/office/drawing/2014/main" id="{E50B3888-F41D-9D03-52EC-AA0D5880D9CC}"/>
                  </a:ext>
                </a:extLst>
              </p:cNvPr>
              <p:cNvSpPr/>
              <p:nvPr/>
            </p:nvSpPr>
            <p:spPr>
              <a:xfrm>
                <a:off x="1714500" y="3094038"/>
                <a:ext cx="1047502"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reeform 64">
                <a:extLst>
                  <a:ext uri="{FF2B5EF4-FFF2-40B4-BE49-F238E27FC236}">
                    <a16:creationId xmlns:a16="http://schemas.microsoft.com/office/drawing/2014/main" id="{6CD8F062-8856-338B-58B5-6A49BFBEECA6}"/>
                  </a:ext>
                </a:extLst>
              </p:cNvPr>
              <p:cNvSpPr/>
              <p:nvPr/>
            </p:nvSpPr>
            <p:spPr>
              <a:xfrm>
                <a:off x="1815871" y="3152298"/>
                <a:ext cx="919509"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46" name="Group 11">
              <a:extLst>
                <a:ext uri="{FF2B5EF4-FFF2-40B4-BE49-F238E27FC236}">
                  <a16:creationId xmlns:a16="http://schemas.microsoft.com/office/drawing/2014/main" id="{5AEB693D-29B9-FEED-0112-DF7F8B682FD0}"/>
                </a:ext>
              </a:extLst>
            </p:cNvPr>
            <p:cNvGrpSpPr>
              <a:grpSpLocks/>
            </p:cNvGrpSpPr>
            <p:nvPr/>
          </p:nvGrpSpPr>
          <p:grpSpPr bwMode="auto">
            <a:xfrm>
              <a:off x="1784350" y="2279649"/>
              <a:ext cx="5465763" cy="1137816"/>
              <a:chOff x="2671148" y="1311915"/>
              <a:chExt cx="3938587" cy="1011238"/>
            </a:xfrm>
          </p:grpSpPr>
          <p:pic>
            <p:nvPicPr>
              <p:cNvPr id="25647" name="Picture 3">
                <a:extLst>
                  <a:ext uri="{FF2B5EF4-FFF2-40B4-BE49-F238E27FC236}">
                    <a16:creationId xmlns:a16="http://schemas.microsoft.com/office/drawing/2014/main" id="{7C9A50B9-8050-07CA-C690-B621FD2F6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ounded Rectangle 69">
                <a:extLst>
                  <a:ext uri="{FF2B5EF4-FFF2-40B4-BE49-F238E27FC236}">
                    <a16:creationId xmlns:a16="http://schemas.microsoft.com/office/drawing/2014/main" id="{EFB92F46-4CDA-2C79-CE31-E10EABB6B4F6}"/>
                  </a:ext>
                </a:extLst>
              </p:cNvPr>
              <p:cNvSpPr/>
              <p:nvPr/>
            </p:nvSpPr>
            <p:spPr>
              <a:xfrm>
                <a:off x="2762218" y="1386692"/>
                <a:ext cx="3778114" cy="862058"/>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38" name="Group 15">
              <a:extLst>
                <a:ext uri="{FF2B5EF4-FFF2-40B4-BE49-F238E27FC236}">
                  <a16:creationId xmlns:a16="http://schemas.microsoft.com/office/drawing/2014/main" id="{25E20C9C-97BE-9BF8-DF9D-A9F0A94522D1}"/>
                </a:ext>
              </a:extLst>
            </p:cNvPr>
            <p:cNvGrpSpPr>
              <a:grpSpLocks/>
            </p:cNvGrpSpPr>
            <p:nvPr/>
          </p:nvGrpSpPr>
          <p:grpSpPr bwMode="auto">
            <a:xfrm>
              <a:off x="1649413" y="2498725"/>
              <a:ext cx="780984" cy="746125"/>
              <a:chOff x="2452688" y="2863775"/>
              <a:chExt cx="1322021" cy="662858"/>
            </a:xfrm>
          </p:grpSpPr>
          <p:sp>
            <p:nvSpPr>
              <p:cNvPr id="80" name="Freeform 79">
                <a:extLst>
                  <a:ext uri="{FF2B5EF4-FFF2-40B4-BE49-F238E27FC236}">
                    <a16:creationId xmlns:a16="http://schemas.microsoft.com/office/drawing/2014/main" id="{1226AA81-D987-7676-97E6-2D967D684FB5}"/>
                  </a:ext>
                </a:extLst>
              </p:cNvPr>
              <p:cNvSpPr/>
              <p:nvPr/>
            </p:nvSpPr>
            <p:spPr>
              <a:xfrm>
                <a:off x="2452805" y="2863775"/>
                <a:ext cx="1322628" cy="58387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Freeform 80">
                <a:extLst>
                  <a:ext uri="{FF2B5EF4-FFF2-40B4-BE49-F238E27FC236}">
                    <a16:creationId xmlns:a16="http://schemas.microsoft.com/office/drawing/2014/main" id="{EF04A9EC-234F-984D-07E4-20802591735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639" name="Rectangle 20">
              <a:extLst>
                <a:ext uri="{FF2B5EF4-FFF2-40B4-BE49-F238E27FC236}">
                  <a16:creationId xmlns:a16="http://schemas.microsoft.com/office/drawing/2014/main" id="{F635B553-4B5C-1C20-93D9-159E3A9F68AE}"/>
                </a:ext>
              </a:extLst>
            </p:cNvPr>
            <p:cNvSpPr>
              <a:spLocks noChangeArrowheads="1"/>
            </p:cNvSpPr>
            <p:nvPr/>
          </p:nvSpPr>
          <p:spPr bwMode="auto">
            <a:xfrm>
              <a:off x="2473639" y="2663181"/>
              <a:ext cx="4670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rgbClr val="D7181F"/>
                </a:buClr>
                <a:buFont typeface="Wingdings" panose="05000000000000000000" pitchFamily="2" charset="2"/>
                <a:buNone/>
              </a:pPr>
              <a:r>
                <a:rPr lang="en-US" altLang="en-US" sz="2400" b="1" dirty="0">
                  <a:latin typeface="Cambria" panose="02040503050406030204" pitchFamily="18" charset="0"/>
                  <a:ea typeface="Cambria" panose="02040503050406030204" pitchFamily="18" charset="0"/>
                </a:rPr>
                <a:t>KHÁI NIỆM NHIỆT HOÁ HƠI RIÊNG.</a:t>
              </a:r>
            </a:p>
          </p:txBody>
        </p:sp>
        <p:sp>
          <p:nvSpPr>
            <p:cNvPr id="100" name="Rectangle 99">
              <a:extLst>
                <a:ext uri="{FF2B5EF4-FFF2-40B4-BE49-F238E27FC236}">
                  <a16:creationId xmlns:a16="http://schemas.microsoft.com/office/drawing/2014/main" id="{84270D53-73B3-F9E3-E6C4-8AF74B06A98D}"/>
                </a:ext>
              </a:extLst>
            </p:cNvPr>
            <p:cNvSpPr/>
            <p:nvPr/>
          </p:nvSpPr>
          <p:spPr>
            <a:xfrm>
              <a:off x="1693510" y="2517754"/>
              <a:ext cx="549627" cy="584775"/>
            </a:xfrm>
            <a:prstGeom prst="rect">
              <a:avLst/>
            </a:prstGeom>
          </p:spPr>
          <p:txBody>
            <a:bodyPr anchor="ctr">
              <a:spAutoFit/>
            </a:bodyPr>
            <a:lstStyle/>
            <a:p>
              <a:pPr algn="ctr">
                <a:defRPr/>
              </a:pPr>
              <a:r>
                <a:rPr lang="en-US" sz="3200" b="1" kern="0" dirty="0">
                  <a:effectLst>
                    <a:glow rad="127000">
                      <a:srgbClr val="BC7D00"/>
                    </a:glow>
                  </a:effectLst>
                  <a:latin typeface="Cambria" panose="02040503050406030204" pitchFamily="18" charset="0"/>
                  <a:ea typeface="Cambria" panose="02040503050406030204" pitchFamily="18" charset="0"/>
                </a:rPr>
                <a:t>I</a:t>
              </a:r>
            </a:p>
          </p:txBody>
        </p:sp>
      </p:grpSp>
      <p:grpSp>
        <p:nvGrpSpPr>
          <p:cNvPr id="3" name="Group 2" descr="n28 SP Ly k27">
            <a:extLst>
              <a:ext uri="{FF2B5EF4-FFF2-40B4-BE49-F238E27FC236}">
                <a16:creationId xmlns:a16="http://schemas.microsoft.com/office/drawing/2014/main" id="{AD76E111-DC9A-CED4-64CE-60371C92CE02}"/>
              </a:ext>
            </a:extLst>
          </p:cNvPr>
          <p:cNvGrpSpPr>
            <a:grpSpLocks/>
          </p:cNvGrpSpPr>
          <p:nvPr/>
        </p:nvGrpSpPr>
        <p:grpSpPr bwMode="auto">
          <a:xfrm>
            <a:off x="2901757" y="4300347"/>
            <a:ext cx="8664577" cy="1138988"/>
            <a:chOff x="1649412" y="3749675"/>
            <a:chExt cx="7340578" cy="1138989"/>
          </a:xfrm>
        </p:grpSpPr>
        <p:grpSp>
          <p:nvGrpSpPr>
            <p:cNvPr id="25621" name="Group 50">
              <a:extLst>
                <a:ext uri="{FF2B5EF4-FFF2-40B4-BE49-F238E27FC236}">
                  <a16:creationId xmlns:a16="http://schemas.microsoft.com/office/drawing/2014/main" id="{862EA329-A1D8-4A9C-46B4-26AA56DF3C5F}"/>
                </a:ext>
              </a:extLst>
            </p:cNvPr>
            <p:cNvGrpSpPr>
              <a:grpSpLocks/>
            </p:cNvGrpSpPr>
            <p:nvPr/>
          </p:nvGrpSpPr>
          <p:grpSpPr bwMode="auto">
            <a:xfrm flipH="1">
              <a:off x="7002197" y="4125912"/>
              <a:ext cx="1987793" cy="555625"/>
              <a:chOff x="1357169" y="3075142"/>
              <a:chExt cx="1047878" cy="551111"/>
            </a:xfrm>
          </p:grpSpPr>
          <p:sp>
            <p:nvSpPr>
              <p:cNvPr id="58" name="Freeform 57">
                <a:extLst>
                  <a:ext uri="{FF2B5EF4-FFF2-40B4-BE49-F238E27FC236}">
                    <a16:creationId xmlns:a16="http://schemas.microsoft.com/office/drawing/2014/main" id="{A2A0882C-6EE2-C542-098D-D29DA16569B3}"/>
                  </a:ext>
                </a:extLst>
              </p:cNvPr>
              <p:cNvSpPr/>
              <p:nvPr/>
            </p:nvSpPr>
            <p:spPr>
              <a:xfrm>
                <a:off x="1357169" y="3075142"/>
                <a:ext cx="104787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Freeform 58">
                <a:extLst>
                  <a:ext uri="{FF2B5EF4-FFF2-40B4-BE49-F238E27FC236}">
                    <a16:creationId xmlns:a16="http://schemas.microsoft.com/office/drawing/2014/main" id="{76A456F3-78DC-35ED-7AE0-D5C1D86E29F6}"/>
                  </a:ext>
                </a:extLst>
              </p:cNvPr>
              <p:cNvSpPr/>
              <p:nvPr/>
            </p:nvSpPr>
            <p:spPr>
              <a:xfrm>
                <a:off x="1458553" y="3133403"/>
                <a:ext cx="919552"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31" name="Group 23">
              <a:extLst>
                <a:ext uri="{FF2B5EF4-FFF2-40B4-BE49-F238E27FC236}">
                  <a16:creationId xmlns:a16="http://schemas.microsoft.com/office/drawing/2014/main" id="{4E5E4860-8C83-314E-0D31-6B7DDE1ADB8C}"/>
                </a:ext>
              </a:extLst>
            </p:cNvPr>
            <p:cNvGrpSpPr>
              <a:grpSpLocks/>
            </p:cNvGrpSpPr>
            <p:nvPr/>
          </p:nvGrpSpPr>
          <p:grpSpPr bwMode="auto">
            <a:xfrm>
              <a:off x="1784350" y="3749675"/>
              <a:ext cx="6121712" cy="1138989"/>
              <a:chOff x="2671148" y="1311915"/>
              <a:chExt cx="4411259" cy="1011238"/>
            </a:xfrm>
          </p:grpSpPr>
          <p:pic>
            <p:nvPicPr>
              <p:cNvPr id="25632" name="Picture 3">
                <a:extLst>
                  <a:ext uri="{FF2B5EF4-FFF2-40B4-BE49-F238E27FC236}">
                    <a16:creationId xmlns:a16="http://schemas.microsoft.com/office/drawing/2014/main" id="{9B8F322B-E3F1-7ED7-9C58-3428BB745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148" y="1311915"/>
                <a:ext cx="4411259"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ounded Rectangle 85">
                <a:extLst>
                  <a:ext uri="{FF2B5EF4-FFF2-40B4-BE49-F238E27FC236}">
                    <a16:creationId xmlns:a16="http://schemas.microsoft.com/office/drawing/2014/main" id="{90B68F9D-8F51-8B82-AC49-8E18D4209C31}"/>
                  </a:ext>
                </a:extLst>
              </p:cNvPr>
              <p:cNvSpPr/>
              <p:nvPr/>
            </p:nvSpPr>
            <p:spPr>
              <a:xfrm>
                <a:off x="2761925" y="1386615"/>
                <a:ext cx="4235420" cy="86117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23" name="Group 53">
              <a:extLst>
                <a:ext uri="{FF2B5EF4-FFF2-40B4-BE49-F238E27FC236}">
                  <a16:creationId xmlns:a16="http://schemas.microsoft.com/office/drawing/2014/main" id="{468AFF9C-033D-23C6-734A-8BB8666E30F6}"/>
                </a:ext>
              </a:extLst>
            </p:cNvPr>
            <p:cNvGrpSpPr>
              <a:grpSpLocks/>
            </p:cNvGrpSpPr>
            <p:nvPr/>
          </p:nvGrpSpPr>
          <p:grpSpPr bwMode="auto">
            <a:xfrm>
              <a:off x="1649412" y="4014788"/>
              <a:ext cx="866774" cy="744537"/>
              <a:chOff x="2452688" y="2863775"/>
              <a:chExt cx="1401021" cy="662858"/>
            </a:xfrm>
          </p:grpSpPr>
          <p:sp>
            <p:nvSpPr>
              <p:cNvPr id="96" name="Freeform 95">
                <a:extLst>
                  <a:ext uri="{FF2B5EF4-FFF2-40B4-BE49-F238E27FC236}">
                    <a16:creationId xmlns:a16="http://schemas.microsoft.com/office/drawing/2014/main" id="{10D37E8D-5003-EFBA-31EE-577AE13E9144}"/>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Freeform 96">
                <a:extLst>
                  <a:ext uri="{FF2B5EF4-FFF2-40B4-BE49-F238E27FC236}">
                    <a16:creationId xmlns:a16="http://schemas.microsoft.com/office/drawing/2014/main" id="{28C697D7-531A-34A6-38DE-C08941BADC6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1" name="Rectangle 100">
              <a:extLst>
                <a:ext uri="{FF2B5EF4-FFF2-40B4-BE49-F238E27FC236}">
                  <a16:creationId xmlns:a16="http://schemas.microsoft.com/office/drawing/2014/main" id="{6162B632-B7EC-D405-7EAC-3773A3A415FC}"/>
                </a:ext>
              </a:extLst>
            </p:cNvPr>
            <p:cNvSpPr/>
            <p:nvPr/>
          </p:nvSpPr>
          <p:spPr>
            <a:xfrm>
              <a:off x="1661235" y="4044035"/>
              <a:ext cx="655037" cy="584775"/>
            </a:xfrm>
            <a:prstGeom prst="rect">
              <a:avLst/>
            </a:prstGeom>
          </p:spPr>
          <p:txBody>
            <a:bodyPr anchor="ctr">
              <a:spAutoFit/>
            </a:bodyPr>
            <a:lstStyle/>
            <a:p>
              <a:pPr algn="ctr">
                <a:defRPr/>
              </a:pPr>
              <a:r>
                <a:rPr lang="en-US" sz="3200" b="1" kern="0" dirty="0">
                  <a:effectLst>
                    <a:glow rad="127000">
                      <a:srgbClr val="BC7D00"/>
                    </a:glow>
                  </a:effectLst>
                  <a:latin typeface="Cambria" panose="02040503050406030204" pitchFamily="18" charset="0"/>
                  <a:ea typeface="Cambria" panose="02040503050406030204" pitchFamily="18" charset="0"/>
                </a:rPr>
                <a:t>II</a:t>
              </a:r>
            </a:p>
          </p:txBody>
        </p:sp>
        <p:sp>
          <p:nvSpPr>
            <p:cNvPr id="25625" name="Rectangle 20">
              <a:extLst>
                <a:ext uri="{FF2B5EF4-FFF2-40B4-BE49-F238E27FC236}">
                  <a16:creationId xmlns:a16="http://schemas.microsoft.com/office/drawing/2014/main" id="{3D7F3C93-61E6-669A-A8B3-D001D8D79628}"/>
                </a:ext>
              </a:extLst>
            </p:cNvPr>
            <p:cNvSpPr>
              <a:spLocks noChangeArrowheads="1"/>
            </p:cNvSpPr>
            <p:nvPr/>
          </p:nvSpPr>
          <p:spPr bwMode="auto">
            <a:xfrm>
              <a:off x="2528010" y="3899326"/>
              <a:ext cx="519985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rgbClr val="D7181F"/>
                </a:buClr>
                <a:buFont typeface="Wingdings" panose="05000000000000000000" pitchFamily="2" charset="2"/>
                <a:buNone/>
              </a:pPr>
              <a:r>
                <a:rPr lang="en-US" altLang="en-US" sz="2400" b="1" dirty="0">
                  <a:latin typeface="Cambria" panose="02040503050406030204" pitchFamily="18" charset="0"/>
                  <a:ea typeface="Cambria" panose="02040503050406030204" pitchFamily="18" charset="0"/>
                </a:rPr>
                <a:t>THỰC HÀNH ĐO NHIỆT HOÁ HƠI RIÊNG CỦA NƯỚC.</a:t>
              </a:r>
            </a:p>
          </p:txBody>
        </p:sp>
      </p:grpSp>
    </p:spTree>
    <p:extLst>
      <p:ext uri="{BB962C8B-B14F-4D97-AF65-F5344CB8AC3E}">
        <p14:creationId xmlns:p14="http://schemas.microsoft.com/office/powerpoint/2010/main" val="306082705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FFF2E2"/>
            </a:gs>
            <a:gs pos="6195">
              <a:srgbClr val="FFF2E2"/>
            </a:gs>
            <a:gs pos="100000">
              <a:srgbClr val="F0BAA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id="{B3B7BCF9-4437-2946-FA1C-19010C31F42E}"/>
              </a:ext>
            </a:extLst>
          </p:cNvPr>
          <p:cNvGrpSpPr>
            <a:grpSpLocks/>
          </p:cNvGrpSpPr>
          <p:nvPr/>
        </p:nvGrpSpPr>
        <p:grpSpPr bwMode="auto">
          <a:xfrm>
            <a:off x="1775575" y="3524971"/>
            <a:ext cx="8816225" cy="2890577"/>
            <a:chOff x="242047" y="3223359"/>
            <a:chExt cx="3334871" cy="3382230"/>
          </a:xfrm>
        </p:grpSpPr>
        <p:sp>
          <p:nvSpPr>
            <p:cNvPr id="5" name="AutoShape 3">
              <a:extLst>
                <a:ext uri="{FF2B5EF4-FFF2-40B4-BE49-F238E27FC236}">
                  <a16:creationId xmlns:a16="http://schemas.microsoft.com/office/drawing/2014/main"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6" name="AutoShape 5">
              <a:extLst>
                <a:ext uri="{FF2B5EF4-FFF2-40B4-BE49-F238E27FC236}">
                  <a16:creationId xmlns:a16="http://schemas.microsoft.com/office/drawing/2014/main"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 name="Text Box 18">
              <a:extLst>
                <a:ext uri="{FF2B5EF4-FFF2-40B4-BE49-F238E27FC236}">
                  <a16:creationId xmlns:a16="http://schemas.microsoft.com/office/drawing/2014/main" id="{65BE9000-1065-056E-7E39-0CBA020B2EF7}"/>
                </a:ext>
              </a:extLst>
            </p:cNvPr>
            <p:cNvSpPr txBox="1">
              <a:spLocks noChangeArrowheads="1"/>
            </p:cNvSpPr>
            <p:nvPr/>
          </p:nvSpPr>
          <p:spPr bwMode="white">
            <a:xfrm>
              <a:off x="720912" y="3361150"/>
              <a:ext cx="2486552" cy="5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solidFill>
                    <a:srgbClr val="002060"/>
                  </a:solidFill>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id="{59AF93AF-06ED-D861-4A33-08E38F4972E7}"/>
                </a:ext>
              </a:extLst>
            </p:cNvPr>
            <p:cNvSpPr txBox="1">
              <a:spLocks noChangeArrowheads="1"/>
            </p:cNvSpPr>
            <p:nvPr/>
          </p:nvSpPr>
          <p:spPr bwMode="gray">
            <a:xfrm>
              <a:off x="362098" y="4101265"/>
              <a:ext cx="3160058"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800" b="1" dirty="0">
                <a:solidFill>
                  <a:srgbClr val="000000"/>
                </a:solidFill>
              </a:endParaRPr>
            </a:p>
          </p:txBody>
        </p:sp>
      </p:grpSp>
      <p:grpSp>
        <p:nvGrpSpPr>
          <p:cNvPr id="9" name="Group 48" descr="n28 SP Ly k27">
            <a:extLst>
              <a:ext uri="{FF2B5EF4-FFF2-40B4-BE49-F238E27FC236}">
                <a16:creationId xmlns:a16="http://schemas.microsoft.com/office/drawing/2014/main" id="{FEE5D501-E381-F329-0D16-7A50BF869077}"/>
              </a:ext>
            </a:extLst>
          </p:cNvPr>
          <p:cNvGrpSpPr>
            <a:grpSpLocks/>
          </p:cNvGrpSpPr>
          <p:nvPr/>
        </p:nvGrpSpPr>
        <p:grpSpPr bwMode="auto">
          <a:xfrm>
            <a:off x="4878995" y="1424961"/>
            <a:ext cx="2003425" cy="1890713"/>
            <a:chOff x="297009" y="2364944"/>
            <a:chExt cx="2819401" cy="2803525"/>
          </a:xfrm>
        </p:grpSpPr>
        <p:sp>
          <p:nvSpPr>
            <p:cNvPr id="10" name="Text Box 18">
              <a:extLst>
                <a:ext uri="{FF2B5EF4-FFF2-40B4-BE49-F238E27FC236}">
                  <a16:creationId xmlns:a16="http://schemas.microsoft.com/office/drawing/2014/main" id="{397C2DA3-268F-40C0-7200-B8BC94F008C8}"/>
                </a:ext>
              </a:extLst>
            </p:cNvPr>
            <p:cNvSpPr txBox="1">
              <a:spLocks noChangeArrowheads="1"/>
            </p:cNvSpPr>
            <p:nvPr/>
          </p:nvSpPr>
          <p:spPr bwMode="white">
            <a:xfrm>
              <a:off x="1055670" y="3766707"/>
              <a:ext cx="165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000" b="1">
                  <a:solidFill>
                    <a:srgbClr val="FFFFFF"/>
                  </a:solidFill>
                </a:rPr>
                <a:t>NHÓM 2</a:t>
              </a:r>
            </a:p>
          </p:txBody>
        </p:sp>
        <p:pic>
          <p:nvPicPr>
            <p:cNvPr id="11" name="Picture 12" descr="https://lh3.googleusercontent.com/-2fLD_x45vKc/WsOKv2HIVgI/AAAAAAAACgk/iPzpunGtwfsUQF3ZkMFkinAtWymOdAMyQCHMYCw/h136/4-ctu.vn_anh_dong_mau_slide_powerpoint_dep_(139).gif">
              <a:extLst>
                <a:ext uri="{FF2B5EF4-FFF2-40B4-BE49-F238E27FC236}">
                  <a16:creationId xmlns:a16="http://schemas.microsoft.com/office/drawing/2014/main" id="{A68C70C0-8964-DA20-78E1-0653B675875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317" y="2882944"/>
              <a:ext cx="1680526" cy="15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5">
              <a:extLst>
                <a:ext uri="{FF2B5EF4-FFF2-40B4-BE49-F238E27FC236}">
                  <a16:creationId xmlns:a16="http://schemas.microsoft.com/office/drawing/2014/main" id="{2B8C3095-DDB9-CE61-B506-8EB4D262CBC8}"/>
                </a:ext>
              </a:extLst>
            </p:cNvPr>
            <p:cNvGrpSpPr>
              <a:grpSpLocks/>
            </p:cNvGrpSpPr>
            <p:nvPr/>
          </p:nvGrpSpPr>
          <p:grpSpPr bwMode="auto">
            <a:xfrm>
              <a:off x="297009" y="2364944"/>
              <a:ext cx="2819401" cy="2803525"/>
              <a:chOff x="1968" y="1488"/>
              <a:chExt cx="1776" cy="1766"/>
            </a:xfrm>
          </p:grpSpPr>
          <p:sp>
            <p:nvSpPr>
              <p:cNvPr id="13" name="AutoShape 21">
                <a:extLst>
                  <a:ext uri="{FF2B5EF4-FFF2-40B4-BE49-F238E27FC236}">
                    <a16:creationId xmlns:a16="http://schemas.microsoft.com/office/drawing/2014/main" id="{97DD5DCF-9006-4747-175E-C3F4ECC7019E}"/>
                  </a:ext>
                </a:extLst>
              </p:cNvPr>
              <p:cNvSpPr>
                <a:spLocks noChangeArrowheads="1"/>
              </p:cNvSpPr>
              <p:nvPr/>
            </p:nvSpPr>
            <p:spPr bwMode="gray">
              <a:xfrm rot="6774404">
                <a:off x="2003" y="1581"/>
                <a:ext cx="1689" cy="1663"/>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amma/>
                      <a:shade val="0"/>
                      <a:invGamma/>
                    </a:schemeClr>
                  </a:gs>
                  <a:gs pos="100000">
                    <a:schemeClr val="hlink"/>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hlink"/>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4" name="AutoShape 22">
                <a:extLst>
                  <a:ext uri="{FF2B5EF4-FFF2-40B4-BE49-F238E27FC236}">
                    <a16:creationId xmlns:a16="http://schemas.microsoft.com/office/drawing/2014/main" id="{4F90EAFB-D0BB-BB44-B998-2C59609E8EC7}"/>
                  </a:ext>
                </a:extLst>
              </p:cNvPr>
              <p:cNvSpPr>
                <a:spLocks noChangeArrowheads="1"/>
              </p:cNvSpPr>
              <p:nvPr/>
            </p:nvSpPr>
            <p:spPr bwMode="gray">
              <a:xfrm rot="12174404">
                <a:off x="1968" y="1567"/>
                <a:ext cx="1687" cy="1662"/>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amma/>
                      <a:shade val="0"/>
                      <a:invGamma/>
                    </a:schemeClr>
                  </a:gs>
                  <a:gs pos="100000">
                    <a:schemeClr val="accent1"/>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accent1"/>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5" name="AutoShape 23">
                <a:extLst>
                  <a:ext uri="{FF2B5EF4-FFF2-40B4-BE49-F238E27FC236}">
                    <a16:creationId xmlns:a16="http://schemas.microsoft.com/office/drawing/2014/main" id="{89EBA99B-09DC-8BBE-0DA0-3CEEAEB66C9D}"/>
                  </a:ext>
                </a:extLst>
              </p:cNvPr>
              <p:cNvSpPr>
                <a:spLocks noChangeArrowheads="1"/>
              </p:cNvSpPr>
              <p:nvPr/>
            </p:nvSpPr>
            <p:spPr bwMode="gray">
              <a:xfrm rot="17574404">
                <a:off x="2029" y="1500"/>
                <a:ext cx="1687" cy="1663"/>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amma/>
                      <a:shade val="6275"/>
                      <a:invGamma/>
                    </a:schemeClr>
                  </a:gs>
                  <a:gs pos="100000">
                    <a:schemeClr val="folHlink"/>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folHlink"/>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6" name="AutoShape 24">
                <a:extLst>
                  <a:ext uri="{FF2B5EF4-FFF2-40B4-BE49-F238E27FC236}">
                    <a16:creationId xmlns:a16="http://schemas.microsoft.com/office/drawing/2014/main" id="{ECFD53D5-42C0-B141-CF46-9A1EADB13400}"/>
                  </a:ext>
                </a:extLst>
              </p:cNvPr>
              <p:cNvSpPr>
                <a:spLocks noChangeArrowheads="1"/>
              </p:cNvSpPr>
              <p:nvPr/>
            </p:nvSpPr>
            <p:spPr bwMode="gray">
              <a:xfrm rot="22974404">
                <a:off x="2057" y="1535"/>
                <a:ext cx="1687" cy="1667"/>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amma/>
                      <a:shade val="0"/>
                      <a:invGamma/>
                    </a:schemeClr>
                  </a:gs>
                  <a:gs pos="100000">
                    <a:schemeClr val="accent2"/>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accent2"/>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grpSp>
      </p:grpSp>
      <p:sp>
        <p:nvSpPr>
          <p:cNvPr id="17" name="Horizontal Scroll 33" descr="n28 SP Ly k27">
            <a:extLst>
              <a:ext uri="{FF2B5EF4-FFF2-40B4-BE49-F238E27FC236}">
                <a16:creationId xmlns:a16="http://schemas.microsoft.com/office/drawing/2014/main" id="{5D2F2A1C-E2A3-4167-897E-87C0E257C86A}"/>
              </a:ext>
            </a:extLst>
          </p:cNvPr>
          <p:cNvSpPr/>
          <p:nvPr/>
        </p:nvSpPr>
        <p:spPr bwMode="auto">
          <a:xfrm>
            <a:off x="4023735" y="47666"/>
            <a:ext cx="3824865" cy="1255736"/>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HOẠT ĐỘNG NHÓM</a:t>
            </a:r>
          </a:p>
        </p:txBody>
      </p:sp>
      <p:sp>
        <p:nvSpPr>
          <p:cNvPr id="335" name="Rounded Rectangle 4" descr="n28 SP Ly k27">
            <a:extLst>
              <a:ext uri="{FF2B5EF4-FFF2-40B4-BE49-F238E27FC236}">
                <a16:creationId xmlns:a16="http://schemas.microsoft.com/office/drawing/2014/main" id="{DA52C710-3DF7-EC6E-8839-5544A7E43B6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05:00</a:t>
            </a:r>
          </a:p>
        </p:txBody>
      </p:sp>
      <p:sp>
        <p:nvSpPr>
          <p:cNvPr id="336" name="Rounded Rectangle 5" descr="n28 SP Ly k27">
            <a:extLst>
              <a:ext uri="{FF2B5EF4-FFF2-40B4-BE49-F238E27FC236}">
                <a16:creationId xmlns:a16="http://schemas.microsoft.com/office/drawing/2014/main" id="{6C3CDC76-72B8-9221-7B18-E7BADF79E8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04:59</a:t>
            </a:r>
          </a:p>
        </p:txBody>
      </p:sp>
      <p:sp>
        <p:nvSpPr>
          <p:cNvPr id="337" name="Rounded Rectangle 6" descr="n28 SP Ly k27">
            <a:extLst>
              <a:ext uri="{FF2B5EF4-FFF2-40B4-BE49-F238E27FC236}">
                <a16:creationId xmlns:a16="http://schemas.microsoft.com/office/drawing/2014/main" id="{649ED1B2-4DBF-4D32-9C0D-B08DA598B45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04:58</a:t>
            </a:r>
          </a:p>
        </p:txBody>
      </p:sp>
      <p:sp>
        <p:nvSpPr>
          <p:cNvPr id="338" name="Rounded Rectangle 7" descr="n28 SP Ly k27">
            <a:extLst>
              <a:ext uri="{FF2B5EF4-FFF2-40B4-BE49-F238E27FC236}">
                <a16:creationId xmlns:a16="http://schemas.microsoft.com/office/drawing/2014/main" id="{A4C9DE85-73F7-CD51-DA48-752A027D0E4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04:57</a:t>
            </a:r>
          </a:p>
        </p:txBody>
      </p:sp>
      <p:sp>
        <p:nvSpPr>
          <p:cNvPr id="339" name="Rounded Rectangle 8" descr="n28 SP Ly k27">
            <a:extLst>
              <a:ext uri="{FF2B5EF4-FFF2-40B4-BE49-F238E27FC236}">
                <a16:creationId xmlns:a16="http://schemas.microsoft.com/office/drawing/2014/main" id="{C44E3BB9-6830-09F2-C236-5BCFBB93D89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04:56</a:t>
            </a:r>
          </a:p>
        </p:txBody>
      </p:sp>
      <p:sp>
        <p:nvSpPr>
          <p:cNvPr id="340" name="Rounded Rectangle 9" descr="n28 SP Ly k27">
            <a:extLst>
              <a:ext uri="{FF2B5EF4-FFF2-40B4-BE49-F238E27FC236}">
                <a16:creationId xmlns:a16="http://schemas.microsoft.com/office/drawing/2014/main" id="{05867B00-8F40-C3C8-8E11-0E31BCBB3D6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04:55</a:t>
            </a:r>
          </a:p>
        </p:txBody>
      </p:sp>
      <p:sp>
        <p:nvSpPr>
          <p:cNvPr id="341" name="Rounded Rectangle 10" descr="n28 SP Ly k27">
            <a:extLst>
              <a:ext uri="{FF2B5EF4-FFF2-40B4-BE49-F238E27FC236}">
                <a16:creationId xmlns:a16="http://schemas.microsoft.com/office/drawing/2014/main" id="{3182337D-2DDC-46C8-FC16-F57418F8F1A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04:54</a:t>
            </a:r>
          </a:p>
        </p:txBody>
      </p:sp>
      <p:sp>
        <p:nvSpPr>
          <p:cNvPr id="342" name="Rounded Rectangle 11" descr="n28 SP Ly k27">
            <a:extLst>
              <a:ext uri="{FF2B5EF4-FFF2-40B4-BE49-F238E27FC236}">
                <a16:creationId xmlns:a16="http://schemas.microsoft.com/office/drawing/2014/main" id="{D60594D5-4D8E-48C0-D42D-E907AF889B5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04:53</a:t>
            </a:r>
          </a:p>
        </p:txBody>
      </p:sp>
      <p:sp>
        <p:nvSpPr>
          <p:cNvPr id="343" name="Rounded Rectangle 12" descr="n28 SP Ly k27">
            <a:extLst>
              <a:ext uri="{FF2B5EF4-FFF2-40B4-BE49-F238E27FC236}">
                <a16:creationId xmlns:a16="http://schemas.microsoft.com/office/drawing/2014/main" id="{DFFBDAE3-7A81-88E0-F4BA-81626EC75D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04:52</a:t>
            </a:r>
          </a:p>
        </p:txBody>
      </p:sp>
      <p:sp>
        <p:nvSpPr>
          <p:cNvPr id="344" name="Rounded Rectangle 13" descr="n28 SP Ly k27">
            <a:extLst>
              <a:ext uri="{FF2B5EF4-FFF2-40B4-BE49-F238E27FC236}">
                <a16:creationId xmlns:a16="http://schemas.microsoft.com/office/drawing/2014/main" id="{C8FE7DDB-6911-330D-B494-71D2D5CF50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04:51</a:t>
            </a:r>
          </a:p>
        </p:txBody>
      </p:sp>
      <p:sp>
        <p:nvSpPr>
          <p:cNvPr id="345" name="Rounded Rectangle 14" descr="n28 SP Ly k27">
            <a:extLst>
              <a:ext uri="{FF2B5EF4-FFF2-40B4-BE49-F238E27FC236}">
                <a16:creationId xmlns:a16="http://schemas.microsoft.com/office/drawing/2014/main" id="{2BAC841F-24D0-5F57-D54A-F91917B393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04:50</a:t>
            </a:r>
          </a:p>
        </p:txBody>
      </p:sp>
      <p:sp>
        <p:nvSpPr>
          <p:cNvPr id="346" name="Rounded Rectangle 15" descr="n28 SP Ly k27">
            <a:extLst>
              <a:ext uri="{FF2B5EF4-FFF2-40B4-BE49-F238E27FC236}">
                <a16:creationId xmlns:a16="http://schemas.microsoft.com/office/drawing/2014/main" id="{4CE9AED3-A654-DF00-8842-05270E0F59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04:49</a:t>
            </a:r>
          </a:p>
        </p:txBody>
      </p:sp>
      <p:sp>
        <p:nvSpPr>
          <p:cNvPr id="347" name="Rounded Rectangle 16" descr="n28 SP Ly k27">
            <a:extLst>
              <a:ext uri="{FF2B5EF4-FFF2-40B4-BE49-F238E27FC236}">
                <a16:creationId xmlns:a16="http://schemas.microsoft.com/office/drawing/2014/main" id="{22EF89E5-DE8F-4B69-7645-AA25695948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04:48</a:t>
            </a:r>
          </a:p>
        </p:txBody>
      </p:sp>
      <p:sp>
        <p:nvSpPr>
          <p:cNvPr id="348" name="Rounded Rectangle 17" descr="n28 SP Ly k27">
            <a:extLst>
              <a:ext uri="{FF2B5EF4-FFF2-40B4-BE49-F238E27FC236}">
                <a16:creationId xmlns:a16="http://schemas.microsoft.com/office/drawing/2014/main" id="{29E3B193-AF2C-FD36-0E2F-54BFB3738D4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04:47</a:t>
            </a:r>
          </a:p>
        </p:txBody>
      </p:sp>
      <p:sp>
        <p:nvSpPr>
          <p:cNvPr id="349" name="Rounded Rectangle 18" descr="n28 SP Ly k27">
            <a:extLst>
              <a:ext uri="{FF2B5EF4-FFF2-40B4-BE49-F238E27FC236}">
                <a16:creationId xmlns:a16="http://schemas.microsoft.com/office/drawing/2014/main" id="{49247AB3-5BA1-1047-35D0-3DEE6C67D63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04:46</a:t>
            </a:r>
          </a:p>
        </p:txBody>
      </p:sp>
      <p:sp>
        <p:nvSpPr>
          <p:cNvPr id="350" name="Rounded Rectangle 19" descr="n28 SP Ly k27">
            <a:extLst>
              <a:ext uri="{FF2B5EF4-FFF2-40B4-BE49-F238E27FC236}">
                <a16:creationId xmlns:a16="http://schemas.microsoft.com/office/drawing/2014/main" id="{F9937F36-D7B5-F991-DE64-B9045824FD7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04:45</a:t>
            </a:r>
          </a:p>
        </p:txBody>
      </p:sp>
      <p:sp>
        <p:nvSpPr>
          <p:cNvPr id="351" name="Rounded Rectangle 20" descr="n28 SP Ly k27">
            <a:extLst>
              <a:ext uri="{FF2B5EF4-FFF2-40B4-BE49-F238E27FC236}">
                <a16:creationId xmlns:a16="http://schemas.microsoft.com/office/drawing/2014/main" id="{B63AD2D9-C326-A6DC-628E-D9364E92BD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04:44</a:t>
            </a:r>
          </a:p>
        </p:txBody>
      </p:sp>
      <p:sp>
        <p:nvSpPr>
          <p:cNvPr id="352" name="Rounded Rectangle 21" descr="n28 SP Ly k27">
            <a:extLst>
              <a:ext uri="{FF2B5EF4-FFF2-40B4-BE49-F238E27FC236}">
                <a16:creationId xmlns:a16="http://schemas.microsoft.com/office/drawing/2014/main" id="{629C58CD-0579-C7EC-19E1-0B7ACE3345D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04:43</a:t>
            </a:r>
          </a:p>
        </p:txBody>
      </p:sp>
      <p:sp>
        <p:nvSpPr>
          <p:cNvPr id="353" name="Rounded Rectangle 22" descr="n28 SP Ly k27">
            <a:extLst>
              <a:ext uri="{FF2B5EF4-FFF2-40B4-BE49-F238E27FC236}">
                <a16:creationId xmlns:a16="http://schemas.microsoft.com/office/drawing/2014/main" id="{DC6760A9-A276-3416-4B9F-E7CCB2B40E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04:42</a:t>
            </a:r>
          </a:p>
        </p:txBody>
      </p:sp>
      <p:sp>
        <p:nvSpPr>
          <p:cNvPr id="354" name="Rounded Rectangle 23" descr="n28 SP Ly k27">
            <a:extLst>
              <a:ext uri="{FF2B5EF4-FFF2-40B4-BE49-F238E27FC236}">
                <a16:creationId xmlns:a16="http://schemas.microsoft.com/office/drawing/2014/main" id="{03724F8A-A190-8644-394B-5D1926F2CA3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04:41</a:t>
            </a:r>
          </a:p>
        </p:txBody>
      </p:sp>
      <p:sp>
        <p:nvSpPr>
          <p:cNvPr id="355" name="Rounded Rectangle 24" descr="n28 SP Ly k27">
            <a:extLst>
              <a:ext uri="{FF2B5EF4-FFF2-40B4-BE49-F238E27FC236}">
                <a16:creationId xmlns:a16="http://schemas.microsoft.com/office/drawing/2014/main" id="{43B9B74D-EB97-D967-6C9C-4152F81666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04:40</a:t>
            </a:r>
          </a:p>
        </p:txBody>
      </p:sp>
      <p:sp>
        <p:nvSpPr>
          <p:cNvPr id="356" name="Rounded Rectangle 25" descr="n28 SP Ly k27">
            <a:extLst>
              <a:ext uri="{FF2B5EF4-FFF2-40B4-BE49-F238E27FC236}">
                <a16:creationId xmlns:a16="http://schemas.microsoft.com/office/drawing/2014/main" id="{C0B7AA99-A851-0320-89D5-5D0A7A649D6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04:39</a:t>
            </a:r>
          </a:p>
        </p:txBody>
      </p:sp>
      <p:sp>
        <p:nvSpPr>
          <p:cNvPr id="357" name="Rounded Rectangle 26" descr="n28 SP Ly k27">
            <a:extLst>
              <a:ext uri="{FF2B5EF4-FFF2-40B4-BE49-F238E27FC236}">
                <a16:creationId xmlns:a16="http://schemas.microsoft.com/office/drawing/2014/main" id="{85DB0F61-8BB2-2CF4-034E-0000D08DD3E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04:38</a:t>
            </a:r>
          </a:p>
        </p:txBody>
      </p:sp>
      <p:sp>
        <p:nvSpPr>
          <p:cNvPr id="358" name="Rounded Rectangle 27" descr="n28 SP Ly k27">
            <a:extLst>
              <a:ext uri="{FF2B5EF4-FFF2-40B4-BE49-F238E27FC236}">
                <a16:creationId xmlns:a16="http://schemas.microsoft.com/office/drawing/2014/main" id="{ABC85095-EF00-D7DF-20AB-783382C7CB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04:37</a:t>
            </a:r>
          </a:p>
        </p:txBody>
      </p:sp>
      <p:sp>
        <p:nvSpPr>
          <p:cNvPr id="359" name="Rounded Rectangle 28" descr="n28 SP Ly k27">
            <a:extLst>
              <a:ext uri="{FF2B5EF4-FFF2-40B4-BE49-F238E27FC236}">
                <a16:creationId xmlns:a16="http://schemas.microsoft.com/office/drawing/2014/main" id="{19B75B44-A0A2-C490-3D6F-E6497FD7193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04:36</a:t>
            </a:r>
          </a:p>
        </p:txBody>
      </p:sp>
      <p:sp>
        <p:nvSpPr>
          <p:cNvPr id="360" name="Rounded Rectangle 29" descr="n28 SP Ly k27">
            <a:extLst>
              <a:ext uri="{FF2B5EF4-FFF2-40B4-BE49-F238E27FC236}">
                <a16:creationId xmlns:a16="http://schemas.microsoft.com/office/drawing/2014/main" id="{97782C11-6AFD-B361-1886-02E286CACF6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04:35</a:t>
            </a:r>
          </a:p>
        </p:txBody>
      </p:sp>
      <p:sp>
        <p:nvSpPr>
          <p:cNvPr id="361" name="Rounded Rectangle 30" descr="n28 SP Ly k27">
            <a:extLst>
              <a:ext uri="{FF2B5EF4-FFF2-40B4-BE49-F238E27FC236}">
                <a16:creationId xmlns:a16="http://schemas.microsoft.com/office/drawing/2014/main" id="{94E71CE0-F016-853A-6A52-2905507F0E9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04:34</a:t>
            </a:r>
          </a:p>
        </p:txBody>
      </p:sp>
      <p:sp>
        <p:nvSpPr>
          <p:cNvPr id="362" name="Rounded Rectangle 31" descr="n28 SP Ly k27">
            <a:extLst>
              <a:ext uri="{FF2B5EF4-FFF2-40B4-BE49-F238E27FC236}">
                <a16:creationId xmlns:a16="http://schemas.microsoft.com/office/drawing/2014/main" id="{EE1E70B7-6D36-D94B-6ACB-A102D79ED2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04:33</a:t>
            </a:r>
          </a:p>
        </p:txBody>
      </p:sp>
      <p:sp>
        <p:nvSpPr>
          <p:cNvPr id="363" name="Rounded Rectangle 32" descr="n28 SP Ly k27">
            <a:extLst>
              <a:ext uri="{FF2B5EF4-FFF2-40B4-BE49-F238E27FC236}">
                <a16:creationId xmlns:a16="http://schemas.microsoft.com/office/drawing/2014/main" id="{A19AF4FA-2DF9-7DC5-B85C-9D000C66D43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04:32</a:t>
            </a:r>
          </a:p>
        </p:txBody>
      </p:sp>
      <p:sp>
        <p:nvSpPr>
          <p:cNvPr id="364" name="Rounded Rectangle 33" descr="n28 SP Ly k27">
            <a:extLst>
              <a:ext uri="{FF2B5EF4-FFF2-40B4-BE49-F238E27FC236}">
                <a16:creationId xmlns:a16="http://schemas.microsoft.com/office/drawing/2014/main" id="{508666B3-4AD0-3A20-2D97-361D3FF303C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04:31</a:t>
            </a:r>
          </a:p>
        </p:txBody>
      </p:sp>
      <p:sp>
        <p:nvSpPr>
          <p:cNvPr id="365" name="Rounded Rectangle 34" descr="n28 SP Ly k27">
            <a:extLst>
              <a:ext uri="{FF2B5EF4-FFF2-40B4-BE49-F238E27FC236}">
                <a16:creationId xmlns:a16="http://schemas.microsoft.com/office/drawing/2014/main" id="{BAEFD1B1-0207-3135-0476-F6AC5B33E1F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04:30</a:t>
            </a:r>
          </a:p>
        </p:txBody>
      </p:sp>
      <p:sp>
        <p:nvSpPr>
          <p:cNvPr id="366" name="Rounded Rectangle 35" descr="n28 SP Ly k27">
            <a:extLst>
              <a:ext uri="{FF2B5EF4-FFF2-40B4-BE49-F238E27FC236}">
                <a16:creationId xmlns:a16="http://schemas.microsoft.com/office/drawing/2014/main" id="{E7EC1389-5376-AC36-58A1-A2E094865E6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04:29</a:t>
            </a:r>
          </a:p>
        </p:txBody>
      </p:sp>
      <p:sp>
        <p:nvSpPr>
          <p:cNvPr id="367" name="Rounded Rectangle 36" descr="n28 SP Ly k27">
            <a:extLst>
              <a:ext uri="{FF2B5EF4-FFF2-40B4-BE49-F238E27FC236}">
                <a16:creationId xmlns:a16="http://schemas.microsoft.com/office/drawing/2014/main" id="{AB348687-B32E-F506-D2A3-EA9FBEDE2D9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04:28</a:t>
            </a:r>
          </a:p>
        </p:txBody>
      </p:sp>
      <p:sp>
        <p:nvSpPr>
          <p:cNvPr id="368" name="Rounded Rectangle 37" descr="n28 SP Ly k27">
            <a:extLst>
              <a:ext uri="{FF2B5EF4-FFF2-40B4-BE49-F238E27FC236}">
                <a16:creationId xmlns:a16="http://schemas.microsoft.com/office/drawing/2014/main" id="{ABA5A219-5EF2-8306-EEC4-191759B554A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04:27</a:t>
            </a:r>
          </a:p>
        </p:txBody>
      </p:sp>
      <p:sp>
        <p:nvSpPr>
          <p:cNvPr id="369" name="Rounded Rectangle 38" descr="n28 SP Ly k27">
            <a:extLst>
              <a:ext uri="{FF2B5EF4-FFF2-40B4-BE49-F238E27FC236}">
                <a16:creationId xmlns:a16="http://schemas.microsoft.com/office/drawing/2014/main" id="{BDB666A8-990A-078C-443C-2634BB3C26A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04:26</a:t>
            </a:r>
          </a:p>
        </p:txBody>
      </p:sp>
      <p:sp>
        <p:nvSpPr>
          <p:cNvPr id="370" name="Rounded Rectangle 39" descr="n28 SP Ly k27">
            <a:extLst>
              <a:ext uri="{FF2B5EF4-FFF2-40B4-BE49-F238E27FC236}">
                <a16:creationId xmlns:a16="http://schemas.microsoft.com/office/drawing/2014/main" id="{289B3D40-EFB0-DD01-0E12-F88D9D83FB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04:25</a:t>
            </a:r>
          </a:p>
        </p:txBody>
      </p:sp>
      <p:sp>
        <p:nvSpPr>
          <p:cNvPr id="371" name="Rounded Rectangle 40" descr="n28 SP Ly k27">
            <a:extLst>
              <a:ext uri="{FF2B5EF4-FFF2-40B4-BE49-F238E27FC236}">
                <a16:creationId xmlns:a16="http://schemas.microsoft.com/office/drawing/2014/main" id="{C66622C6-3966-203D-E815-3A1D94276AD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04:24</a:t>
            </a:r>
          </a:p>
        </p:txBody>
      </p:sp>
      <p:sp>
        <p:nvSpPr>
          <p:cNvPr id="372" name="Rounded Rectangle 41" descr="n28 SP Ly k27">
            <a:extLst>
              <a:ext uri="{FF2B5EF4-FFF2-40B4-BE49-F238E27FC236}">
                <a16:creationId xmlns:a16="http://schemas.microsoft.com/office/drawing/2014/main" id="{7CF677CB-D0F1-0077-0B63-A4768D0A768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04:23</a:t>
            </a:r>
          </a:p>
        </p:txBody>
      </p:sp>
      <p:sp>
        <p:nvSpPr>
          <p:cNvPr id="373" name="Rounded Rectangle 42" descr="n28 SP Ly k27">
            <a:extLst>
              <a:ext uri="{FF2B5EF4-FFF2-40B4-BE49-F238E27FC236}">
                <a16:creationId xmlns:a16="http://schemas.microsoft.com/office/drawing/2014/main" id="{0B9B335D-CE9E-47CD-F6E7-9C5B2C33EBD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04:22</a:t>
            </a:r>
          </a:p>
        </p:txBody>
      </p:sp>
      <p:sp>
        <p:nvSpPr>
          <p:cNvPr id="374" name="Rounded Rectangle 43" descr="n28 SP Ly k27">
            <a:extLst>
              <a:ext uri="{FF2B5EF4-FFF2-40B4-BE49-F238E27FC236}">
                <a16:creationId xmlns:a16="http://schemas.microsoft.com/office/drawing/2014/main" id="{C30235C0-6151-B675-64D7-56619168BE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04:21</a:t>
            </a:r>
          </a:p>
        </p:txBody>
      </p:sp>
      <p:sp>
        <p:nvSpPr>
          <p:cNvPr id="375" name="Rounded Rectangle 44" descr="n28 SP Ly k27">
            <a:extLst>
              <a:ext uri="{FF2B5EF4-FFF2-40B4-BE49-F238E27FC236}">
                <a16:creationId xmlns:a16="http://schemas.microsoft.com/office/drawing/2014/main" id="{02CE5414-D45F-5F6E-23AD-880055C3856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04:20</a:t>
            </a:r>
          </a:p>
        </p:txBody>
      </p:sp>
      <p:sp>
        <p:nvSpPr>
          <p:cNvPr id="376" name="Rounded Rectangle 45" descr="n28 SP Ly k27">
            <a:extLst>
              <a:ext uri="{FF2B5EF4-FFF2-40B4-BE49-F238E27FC236}">
                <a16:creationId xmlns:a16="http://schemas.microsoft.com/office/drawing/2014/main" id="{73F745C5-60BA-D642-1620-C9B187FC540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04:19</a:t>
            </a:r>
          </a:p>
        </p:txBody>
      </p:sp>
      <p:sp>
        <p:nvSpPr>
          <p:cNvPr id="377" name="Rounded Rectangle 46" descr="n28 SP Ly k27">
            <a:extLst>
              <a:ext uri="{FF2B5EF4-FFF2-40B4-BE49-F238E27FC236}">
                <a16:creationId xmlns:a16="http://schemas.microsoft.com/office/drawing/2014/main" id="{17DAF815-CCCD-C422-5204-CDA9C37749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04:18</a:t>
            </a:r>
          </a:p>
        </p:txBody>
      </p:sp>
      <p:sp>
        <p:nvSpPr>
          <p:cNvPr id="378" name="Rounded Rectangle 47" descr="n28 SP Ly k27">
            <a:extLst>
              <a:ext uri="{FF2B5EF4-FFF2-40B4-BE49-F238E27FC236}">
                <a16:creationId xmlns:a16="http://schemas.microsoft.com/office/drawing/2014/main" id="{528FA928-F84A-DB6D-2A2B-945A44C0862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04:17</a:t>
            </a:r>
          </a:p>
        </p:txBody>
      </p:sp>
      <p:sp>
        <p:nvSpPr>
          <p:cNvPr id="379" name="Rounded Rectangle 48" descr="n28 SP Ly k27">
            <a:extLst>
              <a:ext uri="{FF2B5EF4-FFF2-40B4-BE49-F238E27FC236}">
                <a16:creationId xmlns:a16="http://schemas.microsoft.com/office/drawing/2014/main" id="{0C2A6AD6-CBA8-7CFB-864D-21356CBBCA2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04:16</a:t>
            </a:r>
          </a:p>
        </p:txBody>
      </p:sp>
      <p:sp>
        <p:nvSpPr>
          <p:cNvPr id="380" name="Rounded Rectangle 49" descr="n28 SP Ly k27">
            <a:extLst>
              <a:ext uri="{FF2B5EF4-FFF2-40B4-BE49-F238E27FC236}">
                <a16:creationId xmlns:a16="http://schemas.microsoft.com/office/drawing/2014/main" id="{5709F903-C25F-59B1-6298-71A034BCF2E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04:15</a:t>
            </a:r>
          </a:p>
        </p:txBody>
      </p:sp>
      <p:sp>
        <p:nvSpPr>
          <p:cNvPr id="381" name="Rounded Rectangle 50" descr="n28 SP Ly k27">
            <a:extLst>
              <a:ext uri="{FF2B5EF4-FFF2-40B4-BE49-F238E27FC236}">
                <a16:creationId xmlns:a16="http://schemas.microsoft.com/office/drawing/2014/main" id="{B53A008C-20AC-66B7-9EF8-87AB13E873E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04:14</a:t>
            </a:r>
          </a:p>
        </p:txBody>
      </p:sp>
      <p:sp>
        <p:nvSpPr>
          <p:cNvPr id="382" name="Rounded Rectangle 51" descr="n28 SP Ly k27">
            <a:extLst>
              <a:ext uri="{FF2B5EF4-FFF2-40B4-BE49-F238E27FC236}">
                <a16:creationId xmlns:a16="http://schemas.microsoft.com/office/drawing/2014/main" id="{9C076F37-A235-E6D9-4157-E5E5B48B542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04:13</a:t>
            </a:r>
          </a:p>
        </p:txBody>
      </p:sp>
      <p:sp>
        <p:nvSpPr>
          <p:cNvPr id="383" name="Rounded Rectangle 52" descr="n28 SP Ly k27">
            <a:extLst>
              <a:ext uri="{FF2B5EF4-FFF2-40B4-BE49-F238E27FC236}">
                <a16:creationId xmlns:a16="http://schemas.microsoft.com/office/drawing/2014/main" id="{A0BB8712-8F05-2A9C-F916-67460CFA90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04:12</a:t>
            </a:r>
          </a:p>
        </p:txBody>
      </p:sp>
      <p:sp>
        <p:nvSpPr>
          <p:cNvPr id="384" name="Rounded Rectangle 53" descr="n28 SP Ly k27">
            <a:extLst>
              <a:ext uri="{FF2B5EF4-FFF2-40B4-BE49-F238E27FC236}">
                <a16:creationId xmlns:a16="http://schemas.microsoft.com/office/drawing/2014/main" id="{32373CD8-DAFB-30EA-D37C-D4C6E939495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04:11</a:t>
            </a:r>
          </a:p>
        </p:txBody>
      </p:sp>
      <p:sp>
        <p:nvSpPr>
          <p:cNvPr id="385" name="Rounded Rectangle 54" descr="n28 SP Ly k27">
            <a:extLst>
              <a:ext uri="{FF2B5EF4-FFF2-40B4-BE49-F238E27FC236}">
                <a16:creationId xmlns:a16="http://schemas.microsoft.com/office/drawing/2014/main" id="{5063AA06-C5FB-10EA-7CE9-3E22083063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04:10</a:t>
            </a:r>
          </a:p>
        </p:txBody>
      </p:sp>
      <p:sp>
        <p:nvSpPr>
          <p:cNvPr id="386" name="Rounded Rectangle 55" descr="n28 SP Ly k27">
            <a:extLst>
              <a:ext uri="{FF2B5EF4-FFF2-40B4-BE49-F238E27FC236}">
                <a16:creationId xmlns:a16="http://schemas.microsoft.com/office/drawing/2014/main" id="{762AD54C-F0CD-BA37-CB07-2BFDB600927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04:09</a:t>
            </a:r>
          </a:p>
        </p:txBody>
      </p:sp>
      <p:sp>
        <p:nvSpPr>
          <p:cNvPr id="387" name="Rounded Rectangle 56" descr="n28 SP Ly k27">
            <a:extLst>
              <a:ext uri="{FF2B5EF4-FFF2-40B4-BE49-F238E27FC236}">
                <a16:creationId xmlns:a16="http://schemas.microsoft.com/office/drawing/2014/main" id="{B24AC039-5409-05EA-AB18-31D38957199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04:08</a:t>
            </a:r>
          </a:p>
        </p:txBody>
      </p:sp>
      <p:sp>
        <p:nvSpPr>
          <p:cNvPr id="388" name="Rounded Rectangle 57" descr="n28 SP Ly k27">
            <a:extLst>
              <a:ext uri="{FF2B5EF4-FFF2-40B4-BE49-F238E27FC236}">
                <a16:creationId xmlns:a16="http://schemas.microsoft.com/office/drawing/2014/main" id="{51B52707-1EDF-3FE9-B560-F261EA81EF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04:07</a:t>
            </a:r>
          </a:p>
        </p:txBody>
      </p:sp>
      <p:sp>
        <p:nvSpPr>
          <p:cNvPr id="389" name="Rounded Rectangle 58" descr="n28 SP Ly k27">
            <a:extLst>
              <a:ext uri="{FF2B5EF4-FFF2-40B4-BE49-F238E27FC236}">
                <a16:creationId xmlns:a16="http://schemas.microsoft.com/office/drawing/2014/main" id="{62E180F5-B064-E926-4D67-411A26250E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04:06</a:t>
            </a:r>
          </a:p>
        </p:txBody>
      </p:sp>
      <p:sp>
        <p:nvSpPr>
          <p:cNvPr id="390" name="Rounded Rectangle 59" descr="n28 SP Ly k27">
            <a:extLst>
              <a:ext uri="{FF2B5EF4-FFF2-40B4-BE49-F238E27FC236}">
                <a16:creationId xmlns:a16="http://schemas.microsoft.com/office/drawing/2014/main" id="{53B51354-EEAA-6DEE-5029-F7F7668F40E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04:05</a:t>
            </a:r>
          </a:p>
        </p:txBody>
      </p:sp>
      <p:sp>
        <p:nvSpPr>
          <p:cNvPr id="391" name="Rounded Rectangle 60" descr="n28 SP Ly k27">
            <a:extLst>
              <a:ext uri="{FF2B5EF4-FFF2-40B4-BE49-F238E27FC236}">
                <a16:creationId xmlns:a16="http://schemas.microsoft.com/office/drawing/2014/main" id="{E9397884-FD89-ED58-D213-C7CC5289FE1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04:04</a:t>
            </a:r>
          </a:p>
        </p:txBody>
      </p:sp>
      <p:sp>
        <p:nvSpPr>
          <p:cNvPr id="392" name="Rounded Rectangle 61" descr="n28 SP Ly k27">
            <a:extLst>
              <a:ext uri="{FF2B5EF4-FFF2-40B4-BE49-F238E27FC236}">
                <a16:creationId xmlns:a16="http://schemas.microsoft.com/office/drawing/2014/main" id="{9C35D5EF-5350-2AD1-FE0F-B5BD1A5D81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04:03</a:t>
            </a:r>
          </a:p>
        </p:txBody>
      </p:sp>
      <p:sp>
        <p:nvSpPr>
          <p:cNvPr id="393" name="Rounded Rectangle 62" descr="n28 SP Ly k27">
            <a:extLst>
              <a:ext uri="{FF2B5EF4-FFF2-40B4-BE49-F238E27FC236}">
                <a16:creationId xmlns:a16="http://schemas.microsoft.com/office/drawing/2014/main" id="{F759E161-3DD0-8352-7B30-92962734A73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04:02</a:t>
            </a:r>
          </a:p>
        </p:txBody>
      </p:sp>
      <p:sp>
        <p:nvSpPr>
          <p:cNvPr id="394" name="Rounded Rectangle 63" descr="n28 SP Ly k27">
            <a:extLst>
              <a:ext uri="{FF2B5EF4-FFF2-40B4-BE49-F238E27FC236}">
                <a16:creationId xmlns:a16="http://schemas.microsoft.com/office/drawing/2014/main" id="{A07864A4-70FB-D648-4692-560D031010E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04:01</a:t>
            </a:r>
          </a:p>
        </p:txBody>
      </p:sp>
      <p:sp>
        <p:nvSpPr>
          <p:cNvPr id="395" name="Rounded Rectangle 64" descr="n28 SP Ly k27">
            <a:extLst>
              <a:ext uri="{FF2B5EF4-FFF2-40B4-BE49-F238E27FC236}">
                <a16:creationId xmlns:a16="http://schemas.microsoft.com/office/drawing/2014/main" id="{A90AA4CA-E610-547D-0500-F52902D037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04:00</a:t>
            </a:r>
          </a:p>
        </p:txBody>
      </p:sp>
      <p:sp>
        <p:nvSpPr>
          <p:cNvPr id="396" name="Rounded Rectangle 65" descr="n28 SP Ly k27">
            <a:extLst>
              <a:ext uri="{FF2B5EF4-FFF2-40B4-BE49-F238E27FC236}">
                <a16:creationId xmlns:a16="http://schemas.microsoft.com/office/drawing/2014/main" id="{6BE54D0D-7FB7-EA22-B2C6-86E3173C5E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03:59</a:t>
            </a:r>
          </a:p>
        </p:txBody>
      </p:sp>
      <p:sp>
        <p:nvSpPr>
          <p:cNvPr id="397" name="Rounded Rectangle 66" descr="n28 SP Ly k27">
            <a:extLst>
              <a:ext uri="{FF2B5EF4-FFF2-40B4-BE49-F238E27FC236}">
                <a16:creationId xmlns:a16="http://schemas.microsoft.com/office/drawing/2014/main" id="{3EF1FD75-4FE3-1A9A-E088-793A58EB4A4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03:58</a:t>
            </a:r>
          </a:p>
        </p:txBody>
      </p:sp>
      <p:sp>
        <p:nvSpPr>
          <p:cNvPr id="398" name="Rounded Rectangle 67" descr="n28 SP Ly k27">
            <a:extLst>
              <a:ext uri="{FF2B5EF4-FFF2-40B4-BE49-F238E27FC236}">
                <a16:creationId xmlns:a16="http://schemas.microsoft.com/office/drawing/2014/main" id="{FBB686B2-EA18-FDC2-8573-ED71CE2771B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03:57</a:t>
            </a:r>
          </a:p>
        </p:txBody>
      </p:sp>
      <p:sp>
        <p:nvSpPr>
          <p:cNvPr id="399" name="Rounded Rectangle 68" descr="n28 SP Ly k27">
            <a:extLst>
              <a:ext uri="{FF2B5EF4-FFF2-40B4-BE49-F238E27FC236}">
                <a16:creationId xmlns:a16="http://schemas.microsoft.com/office/drawing/2014/main" id="{DB91C773-280A-C0F3-1885-C11232C0C61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03:56</a:t>
            </a:r>
          </a:p>
        </p:txBody>
      </p:sp>
      <p:sp>
        <p:nvSpPr>
          <p:cNvPr id="400" name="Rounded Rectangle 69" descr="n28 SP Ly k27">
            <a:extLst>
              <a:ext uri="{FF2B5EF4-FFF2-40B4-BE49-F238E27FC236}">
                <a16:creationId xmlns:a16="http://schemas.microsoft.com/office/drawing/2014/main" id="{04774A3F-4CFD-D3D2-88A7-2E3A197F7EF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03:55</a:t>
            </a:r>
          </a:p>
        </p:txBody>
      </p:sp>
      <p:sp>
        <p:nvSpPr>
          <p:cNvPr id="401" name="Rounded Rectangle 70" descr="n28 SP Ly k27">
            <a:extLst>
              <a:ext uri="{FF2B5EF4-FFF2-40B4-BE49-F238E27FC236}">
                <a16:creationId xmlns:a16="http://schemas.microsoft.com/office/drawing/2014/main" id="{8BACCFD6-A0F2-0DC3-8692-B0BAC4D2DD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03:54</a:t>
            </a:r>
          </a:p>
        </p:txBody>
      </p:sp>
      <p:sp>
        <p:nvSpPr>
          <p:cNvPr id="402" name="Rounded Rectangle 71" descr="n28 SP Ly k27">
            <a:extLst>
              <a:ext uri="{FF2B5EF4-FFF2-40B4-BE49-F238E27FC236}">
                <a16:creationId xmlns:a16="http://schemas.microsoft.com/office/drawing/2014/main" id="{42FCFFB1-B021-DB0B-E002-DD1B341909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03:53</a:t>
            </a:r>
          </a:p>
        </p:txBody>
      </p:sp>
      <p:sp>
        <p:nvSpPr>
          <p:cNvPr id="403" name="Rounded Rectangle 72" descr="n28 SP Ly k27">
            <a:extLst>
              <a:ext uri="{FF2B5EF4-FFF2-40B4-BE49-F238E27FC236}">
                <a16:creationId xmlns:a16="http://schemas.microsoft.com/office/drawing/2014/main" id="{DDA950FB-7794-3DE2-D69A-5E9E5D1188C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03:52</a:t>
            </a:r>
          </a:p>
        </p:txBody>
      </p:sp>
      <p:sp>
        <p:nvSpPr>
          <p:cNvPr id="404" name="Rounded Rectangle 73" descr="n28 SP Ly k27">
            <a:extLst>
              <a:ext uri="{FF2B5EF4-FFF2-40B4-BE49-F238E27FC236}">
                <a16:creationId xmlns:a16="http://schemas.microsoft.com/office/drawing/2014/main" id="{2686CD26-1A08-4D5C-12F0-C17E29B75AD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03:51</a:t>
            </a:r>
          </a:p>
        </p:txBody>
      </p:sp>
      <p:sp>
        <p:nvSpPr>
          <p:cNvPr id="405" name="Rounded Rectangle 74" descr="n28 SP Ly k27">
            <a:extLst>
              <a:ext uri="{FF2B5EF4-FFF2-40B4-BE49-F238E27FC236}">
                <a16:creationId xmlns:a16="http://schemas.microsoft.com/office/drawing/2014/main" id="{59956F95-6566-AB69-B304-02D1726DB0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03:50</a:t>
            </a:r>
          </a:p>
        </p:txBody>
      </p:sp>
      <p:sp>
        <p:nvSpPr>
          <p:cNvPr id="406" name="Rounded Rectangle 75" descr="n28 SP Ly k27">
            <a:extLst>
              <a:ext uri="{FF2B5EF4-FFF2-40B4-BE49-F238E27FC236}">
                <a16:creationId xmlns:a16="http://schemas.microsoft.com/office/drawing/2014/main" id="{B81AD096-22B6-08F8-0D7A-275D0B941A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03:49</a:t>
            </a:r>
          </a:p>
        </p:txBody>
      </p:sp>
      <p:sp>
        <p:nvSpPr>
          <p:cNvPr id="407" name="Rounded Rectangle 76" descr="n28 SP Ly k27">
            <a:extLst>
              <a:ext uri="{FF2B5EF4-FFF2-40B4-BE49-F238E27FC236}">
                <a16:creationId xmlns:a16="http://schemas.microsoft.com/office/drawing/2014/main" id="{DBE9A04E-45DA-B1EA-EDCA-84055181956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03:48</a:t>
            </a:r>
          </a:p>
        </p:txBody>
      </p:sp>
      <p:sp>
        <p:nvSpPr>
          <p:cNvPr id="408" name="Rounded Rectangle 77" descr="n28 SP Ly k27">
            <a:extLst>
              <a:ext uri="{FF2B5EF4-FFF2-40B4-BE49-F238E27FC236}">
                <a16:creationId xmlns:a16="http://schemas.microsoft.com/office/drawing/2014/main" id="{94649BE8-444B-AD00-6F6D-6F6749AF05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03:47</a:t>
            </a:r>
          </a:p>
        </p:txBody>
      </p:sp>
      <p:sp>
        <p:nvSpPr>
          <p:cNvPr id="409" name="Rounded Rectangle 78" descr="n28 SP Ly k27">
            <a:extLst>
              <a:ext uri="{FF2B5EF4-FFF2-40B4-BE49-F238E27FC236}">
                <a16:creationId xmlns:a16="http://schemas.microsoft.com/office/drawing/2014/main" id="{CCBB5356-2784-B00D-E29F-B61199E0CDF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03:46</a:t>
            </a:r>
          </a:p>
        </p:txBody>
      </p:sp>
      <p:sp>
        <p:nvSpPr>
          <p:cNvPr id="410" name="Rounded Rectangle 79" descr="n28 SP Ly k27">
            <a:extLst>
              <a:ext uri="{FF2B5EF4-FFF2-40B4-BE49-F238E27FC236}">
                <a16:creationId xmlns:a16="http://schemas.microsoft.com/office/drawing/2014/main" id="{CBDFF9B8-1874-4F5D-8152-540571E40CC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03:45</a:t>
            </a:r>
          </a:p>
        </p:txBody>
      </p:sp>
      <p:sp>
        <p:nvSpPr>
          <p:cNvPr id="411" name="Rounded Rectangle 80" descr="n28 SP Ly k27">
            <a:extLst>
              <a:ext uri="{FF2B5EF4-FFF2-40B4-BE49-F238E27FC236}">
                <a16:creationId xmlns:a16="http://schemas.microsoft.com/office/drawing/2014/main" id="{219E4F57-8E9E-D324-0EBE-A406DA4E449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03:44</a:t>
            </a:r>
          </a:p>
        </p:txBody>
      </p:sp>
      <p:sp>
        <p:nvSpPr>
          <p:cNvPr id="412" name="Rounded Rectangle 81" descr="n28 SP Ly k27">
            <a:extLst>
              <a:ext uri="{FF2B5EF4-FFF2-40B4-BE49-F238E27FC236}">
                <a16:creationId xmlns:a16="http://schemas.microsoft.com/office/drawing/2014/main" id="{6C7996CD-F4AC-7D7A-739A-287EE68727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03:43</a:t>
            </a:r>
          </a:p>
        </p:txBody>
      </p:sp>
      <p:sp>
        <p:nvSpPr>
          <p:cNvPr id="413" name="Rounded Rectangle 82" descr="n28 SP Ly k27">
            <a:extLst>
              <a:ext uri="{FF2B5EF4-FFF2-40B4-BE49-F238E27FC236}">
                <a16:creationId xmlns:a16="http://schemas.microsoft.com/office/drawing/2014/main" id="{D0A717B2-CCA3-B1A6-DE78-ADCB9F4D12F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03:42</a:t>
            </a:r>
          </a:p>
        </p:txBody>
      </p:sp>
      <p:sp>
        <p:nvSpPr>
          <p:cNvPr id="414" name="Rounded Rectangle 83" descr="n28 SP Ly k27">
            <a:extLst>
              <a:ext uri="{FF2B5EF4-FFF2-40B4-BE49-F238E27FC236}">
                <a16:creationId xmlns:a16="http://schemas.microsoft.com/office/drawing/2014/main" id="{1F21D1C9-C767-484E-34F3-B27DE48DC5C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03:41</a:t>
            </a:r>
          </a:p>
        </p:txBody>
      </p:sp>
      <p:sp>
        <p:nvSpPr>
          <p:cNvPr id="415" name="Rounded Rectangle 84" descr="n28 SP Ly k27">
            <a:extLst>
              <a:ext uri="{FF2B5EF4-FFF2-40B4-BE49-F238E27FC236}">
                <a16:creationId xmlns:a16="http://schemas.microsoft.com/office/drawing/2014/main" id="{816EE461-81D2-3B25-5450-50458194AE6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03:40</a:t>
            </a:r>
          </a:p>
        </p:txBody>
      </p:sp>
      <p:sp>
        <p:nvSpPr>
          <p:cNvPr id="416" name="Rounded Rectangle 85" descr="n28 SP Ly k27">
            <a:extLst>
              <a:ext uri="{FF2B5EF4-FFF2-40B4-BE49-F238E27FC236}">
                <a16:creationId xmlns:a16="http://schemas.microsoft.com/office/drawing/2014/main" id="{B0AF51AF-B956-592C-123B-66C52083ECE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03:39</a:t>
            </a:r>
          </a:p>
        </p:txBody>
      </p:sp>
      <p:sp>
        <p:nvSpPr>
          <p:cNvPr id="417" name="Rounded Rectangle 86" descr="n28 SP Ly k27">
            <a:extLst>
              <a:ext uri="{FF2B5EF4-FFF2-40B4-BE49-F238E27FC236}">
                <a16:creationId xmlns:a16="http://schemas.microsoft.com/office/drawing/2014/main" id="{CCD3D0C5-EF8C-3C2A-01AE-D4D627A75BD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03:38</a:t>
            </a:r>
          </a:p>
        </p:txBody>
      </p:sp>
      <p:sp>
        <p:nvSpPr>
          <p:cNvPr id="418" name="Rounded Rectangle 87" descr="n28 SP Ly k27">
            <a:extLst>
              <a:ext uri="{FF2B5EF4-FFF2-40B4-BE49-F238E27FC236}">
                <a16:creationId xmlns:a16="http://schemas.microsoft.com/office/drawing/2014/main" id="{6D1EB124-AC22-0D39-3D1D-A8DCC84544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03:37</a:t>
            </a:r>
          </a:p>
        </p:txBody>
      </p:sp>
      <p:sp>
        <p:nvSpPr>
          <p:cNvPr id="419" name="Rounded Rectangle 88" descr="n28 SP Ly k27">
            <a:extLst>
              <a:ext uri="{FF2B5EF4-FFF2-40B4-BE49-F238E27FC236}">
                <a16:creationId xmlns:a16="http://schemas.microsoft.com/office/drawing/2014/main" id="{07C3EC44-2B30-7018-1C67-FE8DC41B764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03:36</a:t>
            </a:r>
          </a:p>
        </p:txBody>
      </p:sp>
      <p:sp>
        <p:nvSpPr>
          <p:cNvPr id="420" name="Rounded Rectangle 89" descr="n28 SP Ly k27">
            <a:extLst>
              <a:ext uri="{FF2B5EF4-FFF2-40B4-BE49-F238E27FC236}">
                <a16:creationId xmlns:a16="http://schemas.microsoft.com/office/drawing/2014/main" id="{992C0EC7-7149-6F92-1458-209BBF94F2D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03:35</a:t>
            </a:r>
          </a:p>
        </p:txBody>
      </p:sp>
      <p:sp>
        <p:nvSpPr>
          <p:cNvPr id="421" name="Rounded Rectangle 90" descr="n28 SP Ly k27">
            <a:extLst>
              <a:ext uri="{FF2B5EF4-FFF2-40B4-BE49-F238E27FC236}">
                <a16:creationId xmlns:a16="http://schemas.microsoft.com/office/drawing/2014/main" id="{311087B7-FA6A-FF39-2EE9-77F0637EAD7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03:34</a:t>
            </a:r>
          </a:p>
        </p:txBody>
      </p:sp>
      <p:sp>
        <p:nvSpPr>
          <p:cNvPr id="422" name="Rounded Rectangle 91" descr="n28 SP Ly k27">
            <a:extLst>
              <a:ext uri="{FF2B5EF4-FFF2-40B4-BE49-F238E27FC236}">
                <a16:creationId xmlns:a16="http://schemas.microsoft.com/office/drawing/2014/main" id="{685334C2-738E-2D76-CBA9-3C71F9ED940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03:33</a:t>
            </a:r>
          </a:p>
        </p:txBody>
      </p:sp>
      <p:sp>
        <p:nvSpPr>
          <p:cNvPr id="423" name="Rounded Rectangle 92" descr="n28 SP Ly k27">
            <a:extLst>
              <a:ext uri="{FF2B5EF4-FFF2-40B4-BE49-F238E27FC236}">
                <a16:creationId xmlns:a16="http://schemas.microsoft.com/office/drawing/2014/main" id="{D2CE8DDC-6D0F-C612-0373-8E67135E51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03:32</a:t>
            </a:r>
          </a:p>
        </p:txBody>
      </p:sp>
      <p:sp>
        <p:nvSpPr>
          <p:cNvPr id="424" name="Rounded Rectangle 93" descr="n28 SP Ly k27">
            <a:extLst>
              <a:ext uri="{FF2B5EF4-FFF2-40B4-BE49-F238E27FC236}">
                <a16:creationId xmlns:a16="http://schemas.microsoft.com/office/drawing/2014/main" id="{630ADD6E-E74E-02CD-64E6-F3935971ECA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03:31</a:t>
            </a:r>
          </a:p>
        </p:txBody>
      </p:sp>
      <p:sp>
        <p:nvSpPr>
          <p:cNvPr id="425" name="Rounded Rectangle 94" descr="n28 SP Ly k27">
            <a:extLst>
              <a:ext uri="{FF2B5EF4-FFF2-40B4-BE49-F238E27FC236}">
                <a16:creationId xmlns:a16="http://schemas.microsoft.com/office/drawing/2014/main" id="{1F6A6886-A9AF-4FA4-F080-D98EC6A873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03:30</a:t>
            </a:r>
          </a:p>
        </p:txBody>
      </p:sp>
      <p:sp>
        <p:nvSpPr>
          <p:cNvPr id="426" name="Rounded Rectangle 95" descr="n28 SP Ly k27">
            <a:extLst>
              <a:ext uri="{FF2B5EF4-FFF2-40B4-BE49-F238E27FC236}">
                <a16:creationId xmlns:a16="http://schemas.microsoft.com/office/drawing/2014/main" id="{2A0512D9-6869-5B9C-E219-3AB4F80BCA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03:29</a:t>
            </a:r>
          </a:p>
        </p:txBody>
      </p:sp>
      <p:sp>
        <p:nvSpPr>
          <p:cNvPr id="427" name="Rounded Rectangle 96" descr="n28 SP Ly k27">
            <a:extLst>
              <a:ext uri="{FF2B5EF4-FFF2-40B4-BE49-F238E27FC236}">
                <a16:creationId xmlns:a16="http://schemas.microsoft.com/office/drawing/2014/main" id="{BDE68724-C5CB-DF38-A30D-F6F080C1BF0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03:28</a:t>
            </a:r>
          </a:p>
        </p:txBody>
      </p:sp>
      <p:sp>
        <p:nvSpPr>
          <p:cNvPr id="428" name="Rounded Rectangle 97" descr="n28 SP Ly k27">
            <a:extLst>
              <a:ext uri="{FF2B5EF4-FFF2-40B4-BE49-F238E27FC236}">
                <a16:creationId xmlns:a16="http://schemas.microsoft.com/office/drawing/2014/main" id="{B56FBEB4-9908-430D-E969-AC2E55129D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03:27</a:t>
            </a:r>
          </a:p>
        </p:txBody>
      </p:sp>
      <p:sp>
        <p:nvSpPr>
          <p:cNvPr id="429" name="Rounded Rectangle 98" descr="n28 SP Ly k27">
            <a:extLst>
              <a:ext uri="{FF2B5EF4-FFF2-40B4-BE49-F238E27FC236}">
                <a16:creationId xmlns:a16="http://schemas.microsoft.com/office/drawing/2014/main" id="{EC66A9C4-C29F-DA64-3A69-639CAED9C8C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03:26</a:t>
            </a:r>
          </a:p>
        </p:txBody>
      </p:sp>
      <p:sp>
        <p:nvSpPr>
          <p:cNvPr id="430" name="Rounded Rectangle 99" descr="n28 SP Ly k27">
            <a:extLst>
              <a:ext uri="{FF2B5EF4-FFF2-40B4-BE49-F238E27FC236}">
                <a16:creationId xmlns:a16="http://schemas.microsoft.com/office/drawing/2014/main" id="{660B2D6A-15F6-531A-B675-425A2E6C3DA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03:25</a:t>
            </a:r>
          </a:p>
        </p:txBody>
      </p:sp>
      <p:sp>
        <p:nvSpPr>
          <p:cNvPr id="431" name="Rounded Rectangle 100" descr="n28 SP Ly k27">
            <a:extLst>
              <a:ext uri="{FF2B5EF4-FFF2-40B4-BE49-F238E27FC236}">
                <a16:creationId xmlns:a16="http://schemas.microsoft.com/office/drawing/2014/main" id="{7DBE5E4A-E54F-3F6F-132A-4E933141E0A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03:24</a:t>
            </a:r>
          </a:p>
        </p:txBody>
      </p:sp>
      <p:sp>
        <p:nvSpPr>
          <p:cNvPr id="432" name="Rounded Rectangle 101" descr="n28 SP Ly k27">
            <a:extLst>
              <a:ext uri="{FF2B5EF4-FFF2-40B4-BE49-F238E27FC236}">
                <a16:creationId xmlns:a16="http://schemas.microsoft.com/office/drawing/2014/main" id="{C1A17282-489C-DCCD-69A5-1E1DA949B1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03:23</a:t>
            </a:r>
          </a:p>
        </p:txBody>
      </p:sp>
      <p:sp>
        <p:nvSpPr>
          <p:cNvPr id="433" name="Rounded Rectangle 102" descr="n28 SP Ly k27">
            <a:extLst>
              <a:ext uri="{FF2B5EF4-FFF2-40B4-BE49-F238E27FC236}">
                <a16:creationId xmlns:a16="http://schemas.microsoft.com/office/drawing/2014/main" id="{B44DEB76-B177-9A10-23F6-EA63091D7E6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03:22</a:t>
            </a:r>
          </a:p>
        </p:txBody>
      </p:sp>
      <p:sp>
        <p:nvSpPr>
          <p:cNvPr id="434" name="Rounded Rectangle 103" descr="n28 SP Ly k27">
            <a:extLst>
              <a:ext uri="{FF2B5EF4-FFF2-40B4-BE49-F238E27FC236}">
                <a16:creationId xmlns:a16="http://schemas.microsoft.com/office/drawing/2014/main" id="{66F11924-B92C-A0A8-DCB5-D2645710DF0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03:21</a:t>
            </a:r>
          </a:p>
        </p:txBody>
      </p:sp>
      <p:sp>
        <p:nvSpPr>
          <p:cNvPr id="435" name="Rounded Rectangle 104" descr="n28 SP Ly k27">
            <a:extLst>
              <a:ext uri="{FF2B5EF4-FFF2-40B4-BE49-F238E27FC236}">
                <a16:creationId xmlns:a16="http://schemas.microsoft.com/office/drawing/2014/main" id="{637482F0-E367-7880-2584-EC2BFF0C931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03:20</a:t>
            </a:r>
          </a:p>
        </p:txBody>
      </p:sp>
      <p:sp>
        <p:nvSpPr>
          <p:cNvPr id="436" name="Rounded Rectangle 105" descr="n28 SP Ly k27">
            <a:extLst>
              <a:ext uri="{FF2B5EF4-FFF2-40B4-BE49-F238E27FC236}">
                <a16:creationId xmlns:a16="http://schemas.microsoft.com/office/drawing/2014/main" id="{EDC7FD72-BAD4-8745-40A9-07706DDAC0F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03:19</a:t>
            </a:r>
          </a:p>
        </p:txBody>
      </p:sp>
      <p:sp>
        <p:nvSpPr>
          <p:cNvPr id="437" name="Rounded Rectangle 106" descr="n28 SP Ly k27">
            <a:extLst>
              <a:ext uri="{FF2B5EF4-FFF2-40B4-BE49-F238E27FC236}">
                <a16:creationId xmlns:a16="http://schemas.microsoft.com/office/drawing/2014/main" id="{D0D28B7B-7254-A43E-8B6F-CC38D4466D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03:18</a:t>
            </a:r>
          </a:p>
        </p:txBody>
      </p:sp>
      <p:sp>
        <p:nvSpPr>
          <p:cNvPr id="438" name="Rounded Rectangle 107" descr="n28 SP Ly k27">
            <a:extLst>
              <a:ext uri="{FF2B5EF4-FFF2-40B4-BE49-F238E27FC236}">
                <a16:creationId xmlns:a16="http://schemas.microsoft.com/office/drawing/2014/main" id="{0309AFDD-67BC-2F1F-EB0C-FF18EDEE1E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03:17</a:t>
            </a:r>
          </a:p>
        </p:txBody>
      </p:sp>
      <p:sp>
        <p:nvSpPr>
          <p:cNvPr id="439" name="Rounded Rectangle 108" descr="n28 SP Ly k27">
            <a:extLst>
              <a:ext uri="{FF2B5EF4-FFF2-40B4-BE49-F238E27FC236}">
                <a16:creationId xmlns:a16="http://schemas.microsoft.com/office/drawing/2014/main" id="{0F896A77-005D-0A00-BBEA-F74B90843EB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03:16</a:t>
            </a:r>
          </a:p>
        </p:txBody>
      </p:sp>
      <p:sp>
        <p:nvSpPr>
          <p:cNvPr id="440" name="Rounded Rectangle 109" descr="n28 SP Ly k27">
            <a:extLst>
              <a:ext uri="{FF2B5EF4-FFF2-40B4-BE49-F238E27FC236}">
                <a16:creationId xmlns:a16="http://schemas.microsoft.com/office/drawing/2014/main" id="{9B8CFE54-D294-62EA-7EE1-50B1EDB9C1B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03:15</a:t>
            </a:r>
          </a:p>
        </p:txBody>
      </p:sp>
      <p:sp>
        <p:nvSpPr>
          <p:cNvPr id="441" name="Rounded Rectangle 110" descr="n28 SP Ly k27">
            <a:extLst>
              <a:ext uri="{FF2B5EF4-FFF2-40B4-BE49-F238E27FC236}">
                <a16:creationId xmlns:a16="http://schemas.microsoft.com/office/drawing/2014/main" id="{A7954706-CB2F-780F-CAC9-83B522D93C8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03:14</a:t>
            </a:r>
          </a:p>
        </p:txBody>
      </p:sp>
      <p:sp>
        <p:nvSpPr>
          <p:cNvPr id="442" name="Rounded Rectangle 111" descr="n28 SP Ly k27">
            <a:extLst>
              <a:ext uri="{FF2B5EF4-FFF2-40B4-BE49-F238E27FC236}">
                <a16:creationId xmlns:a16="http://schemas.microsoft.com/office/drawing/2014/main" id="{042781B3-38D5-84B3-FDD1-DEF07E2CD9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03:13</a:t>
            </a:r>
          </a:p>
        </p:txBody>
      </p:sp>
      <p:sp>
        <p:nvSpPr>
          <p:cNvPr id="443" name="Rounded Rectangle 112" descr="n28 SP Ly k27">
            <a:extLst>
              <a:ext uri="{FF2B5EF4-FFF2-40B4-BE49-F238E27FC236}">
                <a16:creationId xmlns:a16="http://schemas.microsoft.com/office/drawing/2014/main" id="{7FDD5F66-ABFC-8F95-BEB0-2336DD9FBAF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03:12</a:t>
            </a:r>
          </a:p>
        </p:txBody>
      </p:sp>
      <p:sp>
        <p:nvSpPr>
          <p:cNvPr id="444" name="Rounded Rectangle 113" descr="n28 SP Ly k27">
            <a:extLst>
              <a:ext uri="{FF2B5EF4-FFF2-40B4-BE49-F238E27FC236}">
                <a16:creationId xmlns:a16="http://schemas.microsoft.com/office/drawing/2014/main" id="{ABA9D5EF-F90B-A2CA-5994-C9316F88DB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03:11</a:t>
            </a:r>
          </a:p>
        </p:txBody>
      </p:sp>
      <p:sp>
        <p:nvSpPr>
          <p:cNvPr id="445" name="Rounded Rectangle 114" descr="n28 SP Ly k27">
            <a:extLst>
              <a:ext uri="{FF2B5EF4-FFF2-40B4-BE49-F238E27FC236}">
                <a16:creationId xmlns:a16="http://schemas.microsoft.com/office/drawing/2014/main" id="{2E25C9D6-56E9-6E98-5B38-71BFB1857F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03:10</a:t>
            </a:r>
          </a:p>
        </p:txBody>
      </p:sp>
      <p:sp>
        <p:nvSpPr>
          <p:cNvPr id="446" name="Rounded Rectangle 115" descr="n28 SP Ly k27">
            <a:extLst>
              <a:ext uri="{FF2B5EF4-FFF2-40B4-BE49-F238E27FC236}">
                <a16:creationId xmlns:a16="http://schemas.microsoft.com/office/drawing/2014/main" id="{AFC649C7-0ED5-B8C6-C4F5-FCC2D5A0D94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03:09</a:t>
            </a:r>
          </a:p>
        </p:txBody>
      </p:sp>
      <p:sp>
        <p:nvSpPr>
          <p:cNvPr id="447" name="Rounded Rectangle 116" descr="n28 SP Ly k27">
            <a:extLst>
              <a:ext uri="{FF2B5EF4-FFF2-40B4-BE49-F238E27FC236}">
                <a16:creationId xmlns:a16="http://schemas.microsoft.com/office/drawing/2014/main" id="{6101758C-FF8E-DF41-7FC3-A8DBDEC6B86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03:08</a:t>
            </a:r>
          </a:p>
        </p:txBody>
      </p:sp>
      <p:sp>
        <p:nvSpPr>
          <p:cNvPr id="448" name="Rounded Rectangle 117" descr="n28 SP Ly k27">
            <a:extLst>
              <a:ext uri="{FF2B5EF4-FFF2-40B4-BE49-F238E27FC236}">
                <a16:creationId xmlns:a16="http://schemas.microsoft.com/office/drawing/2014/main" id="{F8BD3554-BB0D-05EB-EEC7-33A13ACC3FB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03:07</a:t>
            </a:r>
          </a:p>
        </p:txBody>
      </p:sp>
      <p:sp>
        <p:nvSpPr>
          <p:cNvPr id="449" name="Rounded Rectangle 118" descr="n28 SP Ly k27">
            <a:extLst>
              <a:ext uri="{FF2B5EF4-FFF2-40B4-BE49-F238E27FC236}">
                <a16:creationId xmlns:a16="http://schemas.microsoft.com/office/drawing/2014/main" id="{23D80CD5-A09A-8469-9A37-ADE74F196A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03:06</a:t>
            </a:r>
          </a:p>
        </p:txBody>
      </p:sp>
      <p:sp>
        <p:nvSpPr>
          <p:cNvPr id="450" name="Rounded Rectangle 119" descr="n28 SP Ly k27">
            <a:extLst>
              <a:ext uri="{FF2B5EF4-FFF2-40B4-BE49-F238E27FC236}">
                <a16:creationId xmlns:a16="http://schemas.microsoft.com/office/drawing/2014/main" id="{A9901AC0-F027-FF89-E1EA-2B730C33B42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03:05</a:t>
            </a:r>
          </a:p>
        </p:txBody>
      </p:sp>
      <p:sp>
        <p:nvSpPr>
          <p:cNvPr id="451" name="Rounded Rectangle 120" descr="n28 SP Ly k27">
            <a:extLst>
              <a:ext uri="{FF2B5EF4-FFF2-40B4-BE49-F238E27FC236}">
                <a16:creationId xmlns:a16="http://schemas.microsoft.com/office/drawing/2014/main" id="{F423F7FC-0C7C-54DA-4CA2-03B7B9944D0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03:04</a:t>
            </a:r>
          </a:p>
        </p:txBody>
      </p:sp>
      <p:sp>
        <p:nvSpPr>
          <p:cNvPr id="452" name="Rounded Rectangle 121" descr="n28 SP Ly k27">
            <a:extLst>
              <a:ext uri="{FF2B5EF4-FFF2-40B4-BE49-F238E27FC236}">
                <a16:creationId xmlns:a16="http://schemas.microsoft.com/office/drawing/2014/main" id="{E13212D4-3163-E0E5-FD5E-4C821E9F8E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03:03</a:t>
            </a:r>
          </a:p>
        </p:txBody>
      </p:sp>
      <p:sp>
        <p:nvSpPr>
          <p:cNvPr id="453" name="Rounded Rectangle 122" descr="n28 SP Ly k27">
            <a:extLst>
              <a:ext uri="{FF2B5EF4-FFF2-40B4-BE49-F238E27FC236}">
                <a16:creationId xmlns:a16="http://schemas.microsoft.com/office/drawing/2014/main" id="{37FBEC2D-FB42-9660-7326-F2467822C39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03:02</a:t>
            </a:r>
          </a:p>
        </p:txBody>
      </p:sp>
      <p:sp>
        <p:nvSpPr>
          <p:cNvPr id="454" name="Rounded Rectangle 123" descr="n28 SP Ly k27">
            <a:extLst>
              <a:ext uri="{FF2B5EF4-FFF2-40B4-BE49-F238E27FC236}">
                <a16:creationId xmlns:a16="http://schemas.microsoft.com/office/drawing/2014/main" id="{2149FA15-0A32-E828-F002-51FC6A4D9F5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03:01</a:t>
            </a:r>
          </a:p>
        </p:txBody>
      </p:sp>
      <p:sp>
        <p:nvSpPr>
          <p:cNvPr id="455" name="Rounded Rectangle 124" descr="n28 SP Ly k27">
            <a:extLst>
              <a:ext uri="{FF2B5EF4-FFF2-40B4-BE49-F238E27FC236}">
                <a16:creationId xmlns:a16="http://schemas.microsoft.com/office/drawing/2014/main" id="{356A7A68-E191-FFF2-7360-0D2638BE4F2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03:00</a:t>
            </a:r>
          </a:p>
        </p:txBody>
      </p:sp>
      <p:sp>
        <p:nvSpPr>
          <p:cNvPr id="456" name="Rounded Rectangle 125" descr="n28 SP Ly k27">
            <a:extLst>
              <a:ext uri="{FF2B5EF4-FFF2-40B4-BE49-F238E27FC236}">
                <a16:creationId xmlns:a16="http://schemas.microsoft.com/office/drawing/2014/main" id="{817D1EBD-22E1-1DDE-C09D-95FFF0E438A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02:59</a:t>
            </a:r>
          </a:p>
        </p:txBody>
      </p:sp>
      <p:sp>
        <p:nvSpPr>
          <p:cNvPr id="457" name="Rounded Rectangle 126" descr="n28 SP Ly k27">
            <a:extLst>
              <a:ext uri="{FF2B5EF4-FFF2-40B4-BE49-F238E27FC236}">
                <a16:creationId xmlns:a16="http://schemas.microsoft.com/office/drawing/2014/main" id="{7B2884D0-4E66-F4FA-2819-111A542F1E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02:58</a:t>
            </a:r>
          </a:p>
        </p:txBody>
      </p:sp>
      <p:sp>
        <p:nvSpPr>
          <p:cNvPr id="458" name="Rounded Rectangle 127" descr="n28 SP Ly k27">
            <a:extLst>
              <a:ext uri="{FF2B5EF4-FFF2-40B4-BE49-F238E27FC236}">
                <a16:creationId xmlns:a16="http://schemas.microsoft.com/office/drawing/2014/main" id="{DB737C70-844C-0DCE-A9E3-8E842B58179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02:57</a:t>
            </a:r>
          </a:p>
        </p:txBody>
      </p:sp>
      <p:sp>
        <p:nvSpPr>
          <p:cNvPr id="459" name="Rounded Rectangle 128" descr="n28 SP Ly k27">
            <a:extLst>
              <a:ext uri="{FF2B5EF4-FFF2-40B4-BE49-F238E27FC236}">
                <a16:creationId xmlns:a16="http://schemas.microsoft.com/office/drawing/2014/main" id="{D126CEFF-4A48-239B-49AE-424EF07DFAD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02:56</a:t>
            </a:r>
          </a:p>
        </p:txBody>
      </p:sp>
      <p:sp>
        <p:nvSpPr>
          <p:cNvPr id="460" name="Rounded Rectangle 129" descr="n28 SP Ly k27">
            <a:extLst>
              <a:ext uri="{FF2B5EF4-FFF2-40B4-BE49-F238E27FC236}">
                <a16:creationId xmlns:a16="http://schemas.microsoft.com/office/drawing/2014/main" id="{166EAC9E-3833-9F17-C743-5EDE17C0B44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02:55</a:t>
            </a:r>
          </a:p>
        </p:txBody>
      </p:sp>
      <p:sp>
        <p:nvSpPr>
          <p:cNvPr id="461" name="Rounded Rectangle 130" descr="n28 SP Ly k27">
            <a:extLst>
              <a:ext uri="{FF2B5EF4-FFF2-40B4-BE49-F238E27FC236}">
                <a16:creationId xmlns:a16="http://schemas.microsoft.com/office/drawing/2014/main" id="{C2BF779B-9C0C-AF0F-EA57-F1125ECE072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02:54</a:t>
            </a:r>
          </a:p>
        </p:txBody>
      </p:sp>
      <p:sp>
        <p:nvSpPr>
          <p:cNvPr id="462" name="Rounded Rectangle 131" descr="n28 SP Ly k27">
            <a:extLst>
              <a:ext uri="{FF2B5EF4-FFF2-40B4-BE49-F238E27FC236}">
                <a16:creationId xmlns:a16="http://schemas.microsoft.com/office/drawing/2014/main" id="{E9F15E6B-1DE5-3B44-352F-EC9F2CDC64E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02:53</a:t>
            </a:r>
          </a:p>
        </p:txBody>
      </p:sp>
      <p:sp>
        <p:nvSpPr>
          <p:cNvPr id="463" name="Rounded Rectangle 132" descr="n28 SP Ly k27">
            <a:extLst>
              <a:ext uri="{FF2B5EF4-FFF2-40B4-BE49-F238E27FC236}">
                <a16:creationId xmlns:a16="http://schemas.microsoft.com/office/drawing/2014/main" id="{376D21F8-0540-77A4-7313-86E476DFA5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02:52</a:t>
            </a:r>
          </a:p>
        </p:txBody>
      </p:sp>
      <p:sp>
        <p:nvSpPr>
          <p:cNvPr id="464" name="Rounded Rectangle 133" descr="n28 SP Ly k27">
            <a:extLst>
              <a:ext uri="{FF2B5EF4-FFF2-40B4-BE49-F238E27FC236}">
                <a16:creationId xmlns:a16="http://schemas.microsoft.com/office/drawing/2014/main" id="{BC829C8B-F238-EFB6-6971-0FA738290E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02:51</a:t>
            </a:r>
          </a:p>
        </p:txBody>
      </p:sp>
      <p:sp>
        <p:nvSpPr>
          <p:cNvPr id="465" name="Rounded Rectangle 134" descr="n28 SP Ly k27">
            <a:extLst>
              <a:ext uri="{FF2B5EF4-FFF2-40B4-BE49-F238E27FC236}">
                <a16:creationId xmlns:a16="http://schemas.microsoft.com/office/drawing/2014/main" id="{14995C7C-EF82-9378-1DCD-B1CEA3B0BAD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02:50</a:t>
            </a:r>
          </a:p>
        </p:txBody>
      </p:sp>
      <p:sp>
        <p:nvSpPr>
          <p:cNvPr id="466" name="Rounded Rectangle 135" descr="n28 SP Ly k27">
            <a:extLst>
              <a:ext uri="{FF2B5EF4-FFF2-40B4-BE49-F238E27FC236}">
                <a16:creationId xmlns:a16="http://schemas.microsoft.com/office/drawing/2014/main" id="{CBC29D73-10EE-DA1B-6DDE-888473F95B2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02:49</a:t>
            </a:r>
          </a:p>
        </p:txBody>
      </p:sp>
      <p:sp>
        <p:nvSpPr>
          <p:cNvPr id="467" name="Rounded Rectangle 136" descr="n28 SP Ly k27">
            <a:extLst>
              <a:ext uri="{FF2B5EF4-FFF2-40B4-BE49-F238E27FC236}">
                <a16:creationId xmlns:a16="http://schemas.microsoft.com/office/drawing/2014/main" id="{E536163D-2980-7557-E8C4-C6C8A00FD0F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02:48</a:t>
            </a:r>
          </a:p>
        </p:txBody>
      </p:sp>
      <p:sp>
        <p:nvSpPr>
          <p:cNvPr id="468" name="Rounded Rectangle 137" descr="n28 SP Ly k27">
            <a:extLst>
              <a:ext uri="{FF2B5EF4-FFF2-40B4-BE49-F238E27FC236}">
                <a16:creationId xmlns:a16="http://schemas.microsoft.com/office/drawing/2014/main" id="{DC3F1FD4-6244-3214-7159-004A77B968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02:47</a:t>
            </a:r>
          </a:p>
        </p:txBody>
      </p:sp>
      <p:sp>
        <p:nvSpPr>
          <p:cNvPr id="469" name="Rounded Rectangle 138" descr="n28 SP Ly k27">
            <a:extLst>
              <a:ext uri="{FF2B5EF4-FFF2-40B4-BE49-F238E27FC236}">
                <a16:creationId xmlns:a16="http://schemas.microsoft.com/office/drawing/2014/main" id="{58DE160C-E35F-49E1-8E2C-C60FA84B5AF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02:46</a:t>
            </a:r>
          </a:p>
        </p:txBody>
      </p:sp>
      <p:sp>
        <p:nvSpPr>
          <p:cNvPr id="470" name="Rounded Rectangle 139" descr="n28 SP Ly k27">
            <a:extLst>
              <a:ext uri="{FF2B5EF4-FFF2-40B4-BE49-F238E27FC236}">
                <a16:creationId xmlns:a16="http://schemas.microsoft.com/office/drawing/2014/main" id="{37B5EB15-8691-AB1D-0AE2-798353E2BE6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02:45</a:t>
            </a:r>
          </a:p>
        </p:txBody>
      </p:sp>
      <p:sp>
        <p:nvSpPr>
          <p:cNvPr id="471" name="Rounded Rectangle 140" descr="n28 SP Ly k27">
            <a:extLst>
              <a:ext uri="{FF2B5EF4-FFF2-40B4-BE49-F238E27FC236}">
                <a16:creationId xmlns:a16="http://schemas.microsoft.com/office/drawing/2014/main" id="{40F42625-DDEB-F957-9204-2B186532654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02:44</a:t>
            </a:r>
          </a:p>
        </p:txBody>
      </p:sp>
      <p:sp>
        <p:nvSpPr>
          <p:cNvPr id="472" name="Rounded Rectangle 141" descr="n28 SP Ly k27">
            <a:extLst>
              <a:ext uri="{FF2B5EF4-FFF2-40B4-BE49-F238E27FC236}">
                <a16:creationId xmlns:a16="http://schemas.microsoft.com/office/drawing/2014/main" id="{DD0F66CC-E38D-E8BD-AFBD-9F7AAD41322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02:43</a:t>
            </a:r>
          </a:p>
        </p:txBody>
      </p:sp>
      <p:sp>
        <p:nvSpPr>
          <p:cNvPr id="473" name="Rounded Rectangle 142" descr="n28 SP Ly k27">
            <a:extLst>
              <a:ext uri="{FF2B5EF4-FFF2-40B4-BE49-F238E27FC236}">
                <a16:creationId xmlns:a16="http://schemas.microsoft.com/office/drawing/2014/main" id="{D862EA4C-C627-AE1F-6FF6-33674C41530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02:42</a:t>
            </a:r>
          </a:p>
        </p:txBody>
      </p:sp>
      <p:sp>
        <p:nvSpPr>
          <p:cNvPr id="474" name="Rounded Rectangle 143" descr="n28 SP Ly k27">
            <a:extLst>
              <a:ext uri="{FF2B5EF4-FFF2-40B4-BE49-F238E27FC236}">
                <a16:creationId xmlns:a16="http://schemas.microsoft.com/office/drawing/2014/main" id="{C05D0AED-C8E7-8A3E-7A81-226691D8669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02:41</a:t>
            </a:r>
          </a:p>
        </p:txBody>
      </p:sp>
      <p:sp>
        <p:nvSpPr>
          <p:cNvPr id="475" name="Rounded Rectangle 144" descr="n28 SP Ly k27">
            <a:extLst>
              <a:ext uri="{FF2B5EF4-FFF2-40B4-BE49-F238E27FC236}">
                <a16:creationId xmlns:a16="http://schemas.microsoft.com/office/drawing/2014/main" id="{B4FBD1C5-2C66-7A8F-D8AB-363D7385487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02:40</a:t>
            </a:r>
          </a:p>
        </p:txBody>
      </p:sp>
      <p:sp>
        <p:nvSpPr>
          <p:cNvPr id="476" name="Rounded Rectangle 145" descr="n28 SP Ly k27">
            <a:extLst>
              <a:ext uri="{FF2B5EF4-FFF2-40B4-BE49-F238E27FC236}">
                <a16:creationId xmlns:a16="http://schemas.microsoft.com/office/drawing/2014/main" id="{77F69FB0-6F2E-1B9B-6429-3F26610E00E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02:39</a:t>
            </a:r>
          </a:p>
        </p:txBody>
      </p:sp>
      <p:sp>
        <p:nvSpPr>
          <p:cNvPr id="477" name="Rounded Rectangle 146" descr="n28 SP Ly k27">
            <a:extLst>
              <a:ext uri="{FF2B5EF4-FFF2-40B4-BE49-F238E27FC236}">
                <a16:creationId xmlns:a16="http://schemas.microsoft.com/office/drawing/2014/main" id="{98D1EB16-D99D-83B1-4D69-44BD49A3EF1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02:38</a:t>
            </a:r>
          </a:p>
        </p:txBody>
      </p:sp>
      <p:sp>
        <p:nvSpPr>
          <p:cNvPr id="478" name="Rounded Rectangle 147" descr="n28 SP Ly k27">
            <a:extLst>
              <a:ext uri="{FF2B5EF4-FFF2-40B4-BE49-F238E27FC236}">
                <a16:creationId xmlns:a16="http://schemas.microsoft.com/office/drawing/2014/main" id="{A51B39A6-7DA4-25E8-BB9F-D7B48B1137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02:37</a:t>
            </a:r>
          </a:p>
        </p:txBody>
      </p:sp>
      <p:sp>
        <p:nvSpPr>
          <p:cNvPr id="479" name="Rounded Rectangle 148" descr="n28 SP Ly k27">
            <a:extLst>
              <a:ext uri="{FF2B5EF4-FFF2-40B4-BE49-F238E27FC236}">
                <a16:creationId xmlns:a16="http://schemas.microsoft.com/office/drawing/2014/main" id="{03620678-6758-01A1-0D07-663795F555F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02:36</a:t>
            </a:r>
          </a:p>
        </p:txBody>
      </p:sp>
      <p:sp>
        <p:nvSpPr>
          <p:cNvPr id="480" name="Rounded Rectangle 149" descr="n28 SP Ly k27">
            <a:extLst>
              <a:ext uri="{FF2B5EF4-FFF2-40B4-BE49-F238E27FC236}">
                <a16:creationId xmlns:a16="http://schemas.microsoft.com/office/drawing/2014/main" id="{E6096CD8-42A9-3347-F7B4-960B5F6B6DF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02:35</a:t>
            </a:r>
          </a:p>
        </p:txBody>
      </p:sp>
      <p:sp>
        <p:nvSpPr>
          <p:cNvPr id="481" name="Rounded Rectangle 150" descr="n28 SP Ly k27">
            <a:extLst>
              <a:ext uri="{FF2B5EF4-FFF2-40B4-BE49-F238E27FC236}">
                <a16:creationId xmlns:a16="http://schemas.microsoft.com/office/drawing/2014/main" id="{62E5FE0D-BB17-B4B5-9367-4FCB58F7E98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02:34</a:t>
            </a:r>
          </a:p>
        </p:txBody>
      </p:sp>
      <p:sp>
        <p:nvSpPr>
          <p:cNvPr id="482" name="Rounded Rectangle 151" descr="n28 SP Ly k27">
            <a:extLst>
              <a:ext uri="{FF2B5EF4-FFF2-40B4-BE49-F238E27FC236}">
                <a16:creationId xmlns:a16="http://schemas.microsoft.com/office/drawing/2014/main" id="{D3B63D8D-9C30-196D-2289-372DA8D956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02:33</a:t>
            </a:r>
          </a:p>
        </p:txBody>
      </p:sp>
      <p:sp>
        <p:nvSpPr>
          <p:cNvPr id="483" name="Rounded Rectangle 152" descr="n28 SP Ly k27">
            <a:extLst>
              <a:ext uri="{FF2B5EF4-FFF2-40B4-BE49-F238E27FC236}">
                <a16:creationId xmlns:a16="http://schemas.microsoft.com/office/drawing/2014/main" id="{E8BE5F71-BF0E-9C10-01E2-D2D289B32A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02:32</a:t>
            </a:r>
          </a:p>
        </p:txBody>
      </p:sp>
      <p:sp>
        <p:nvSpPr>
          <p:cNvPr id="484" name="Rounded Rectangle 153" descr="n28 SP Ly k27">
            <a:extLst>
              <a:ext uri="{FF2B5EF4-FFF2-40B4-BE49-F238E27FC236}">
                <a16:creationId xmlns:a16="http://schemas.microsoft.com/office/drawing/2014/main" id="{7644AF91-C86D-B269-DAEB-FF6793BFC9A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02:31</a:t>
            </a:r>
          </a:p>
        </p:txBody>
      </p:sp>
      <p:sp>
        <p:nvSpPr>
          <p:cNvPr id="485" name="Rounded Rectangle 154" descr="n28 SP Ly k27">
            <a:extLst>
              <a:ext uri="{FF2B5EF4-FFF2-40B4-BE49-F238E27FC236}">
                <a16:creationId xmlns:a16="http://schemas.microsoft.com/office/drawing/2014/main" id="{224F6D92-D2DB-A8F8-59ED-D35E4BE12F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02:30</a:t>
            </a:r>
          </a:p>
        </p:txBody>
      </p:sp>
      <p:sp>
        <p:nvSpPr>
          <p:cNvPr id="486" name="Rounded Rectangle 155" descr="n28 SP Ly k27">
            <a:extLst>
              <a:ext uri="{FF2B5EF4-FFF2-40B4-BE49-F238E27FC236}">
                <a16:creationId xmlns:a16="http://schemas.microsoft.com/office/drawing/2014/main" id="{10BD71C0-E050-8752-C50A-20B982C7EAB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02:29</a:t>
            </a:r>
          </a:p>
        </p:txBody>
      </p:sp>
      <p:sp>
        <p:nvSpPr>
          <p:cNvPr id="487" name="Rounded Rectangle 156" descr="n28 SP Ly k27">
            <a:extLst>
              <a:ext uri="{FF2B5EF4-FFF2-40B4-BE49-F238E27FC236}">
                <a16:creationId xmlns:a16="http://schemas.microsoft.com/office/drawing/2014/main" id="{6F124E45-7921-254F-61AB-CC0F88C32FD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02:28</a:t>
            </a:r>
          </a:p>
        </p:txBody>
      </p:sp>
      <p:sp>
        <p:nvSpPr>
          <p:cNvPr id="488" name="Rounded Rectangle 157" descr="n28 SP Ly k27">
            <a:extLst>
              <a:ext uri="{FF2B5EF4-FFF2-40B4-BE49-F238E27FC236}">
                <a16:creationId xmlns:a16="http://schemas.microsoft.com/office/drawing/2014/main" id="{F05D5523-2A29-7562-51A1-236C4D1CFE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02:27</a:t>
            </a:r>
          </a:p>
        </p:txBody>
      </p:sp>
      <p:sp>
        <p:nvSpPr>
          <p:cNvPr id="489" name="Rounded Rectangle 158" descr="n28 SP Ly k27">
            <a:extLst>
              <a:ext uri="{FF2B5EF4-FFF2-40B4-BE49-F238E27FC236}">
                <a16:creationId xmlns:a16="http://schemas.microsoft.com/office/drawing/2014/main" id="{7B4D05BC-B32D-5346-0FFC-8452294FB3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02:26</a:t>
            </a:r>
          </a:p>
        </p:txBody>
      </p:sp>
      <p:sp>
        <p:nvSpPr>
          <p:cNvPr id="490" name="Rounded Rectangle 159" descr="n28 SP Ly k27">
            <a:extLst>
              <a:ext uri="{FF2B5EF4-FFF2-40B4-BE49-F238E27FC236}">
                <a16:creationId xmlns:a16="http://schemas.microsoft.com/office/drawing/2014/main" id="{B7829792-996E-A05C-BC63-20F31318509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02:25</a:t>
            </a:r>
          </a:p>
        </p:txBody>
      </p:sp>
      <p:sp>
        <p:nvSpPr>
          <p:cNvPr id="491" name="Rounded Rectangle 160" descr="n28 SP Ly k27">
            <a:extLst>
              <a:ext uri="{FF2B5EF4-FFF2-40B4-BE49-F238E27FC236}">
                <a16:creationId xmlns:a16="http://schemas.microsoft.com/office/drawing/2014/main" id="{B3385B00-410D-B66B-F226-F6CBA6C369B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02:24</a:t>
            </a:r>
          </a:p>
        </p:txBody>
      </p:sp>
      <p:sp>
        <p:nvSpPr>
          <p:cNvPr id="492" name="Rounded Rectangle 161" descr="n28 SP Ly k27">
            <a:extLst>
              <a:ext uri="{FF2B5EF4-FFF2-40B4-BE49-F238E27FC236}">
                <a16:creationId xmlns:a16="http://schemas.microsoft.com/office/drawing/2014/main" id="{DDCE47A3-C454-E84C-F3D6-0B3D2D8BBD8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02:23</a:t>
            </a:r>
          </a:p>
        </p:txBody>
      </p:sp>
      <p:sp>
        <p:nvSpPr>
          <p:cNvPr id="493" name="Rounded Rectangle 162" descr="n28 SP Ly k27">
            <a:extLst>
              <a:ext uri="{FF2B5EF4-FFF2-40B4-BE49-F238E27FC236}">
                <a16:creationId xmlns:a16="http://schemas.microsoft.com/office/drawing/2014/main" id="{7BEA346D-BC9E-E986-AC31-65BA546340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02:22</a:t>
            </a:r>
          </a:p>
        </p:txBody>
      </p:sp>
      <p:sp>
        <p:nvSpPr>
          <p:cNvPr id="494" name="Rounded Rectangle 163" descr="n28 SP Ly k27">
            <a:extLst>
              <a:ext uri="{FF2B5EF4-FFF2-40B4-BE49-F238E27FC236}">
                <a16:creationId xmlns:a16="http://schemas.microsoft.com/office/drawing/2014/main" id="{67220FAE-47BE-7B5E-4BB4-B90C4DF1679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02:21</a:t>
            </a:r>
          </a:p>
        </p:txBody>
      </p:sp>
      <p:sp>
        <p:nvSpPr>
          <p:cNvPr id="495" name="Rounded Rectangle 164" descr="n28 SP Ly k27">
            <a:extLst>
              <a:ext uri="{FF2B5EF4-FFF2-40B4-BE49-F238E27FC236}">
                <a16:creationId xmlns:a16="http://schemas.microsoft.com/office/drawing/2014/main" id="{BB0F11EF-494D-B23A-7FDF-B6F1736FDD5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02:20</a:t>
            </a:r>
          </a:p>
        </p:txBody>
      </p:sp>
      <p:sp>
        <p:nvSpPr>
          <p:cNvPr id="496" name="Rounded Rectangle 165" descr="n28 SP Ly k27">
            <a:extLst>
              <a:ext uri="{FF2B5EF4-FFF2-40B4-BE49-F238E27FC236}">
                <a16:creationId xmlns:a16="http://schemas.microsoft.com/office/drawing/2014/main" id="{DA050252-C3D4-FC84-DE47-D3805D4CCC4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02:19</a:t>
            </a:r>
          </a:p>
        </p:txBody>
      </p:sp>
      <p:sp>
        <p:nvSpPr>
          <p:cNvPr id="497" name="Rounded Rectangle 166" descr="n28 SP Ly k27">
            <a:extLst>
              <a:ext uri="{FF2B5EF4-FFF2-40B4-BE49-F238E27FC236}">
                <a16:creationId xmlns:a16="http://schemas.microsoft.com/office/drawing/2014/main" id="{3ABA3F67-ED35-D00D-860B-A31559B3DD7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02:18</a:t>
            </a:r>
          </a:p>
        </p:txBody>
      </p:sp>
      <p:sp>
        <p:nvSpPr>
          <p:cNvPr id="498" name="Rounded Rectangle 167" descr="n28 SP Ly k27">
            <a:extLst>
              <a:ext uri="{FF2B5EF4-FFF2-40B4-BE49-F238E27FC236}">
                <a16:creationId xmlns:a16="http://schemas.microsoft.com/office/drawing/2014/main" id="{5089D4B2-3B43-E6A2-58AC-10E95574721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02:17</a:t>
            </a:r>
          </a:p>
        </p:txBody>
      </p:sp>
      <p:sp>
        <p:nvSpPr>
          <p:cNvPr id="499" name="Rounded Rectangle 168" descr="n28 SP Ly k27">
            <a:extLst>
              <a:ext uri="{FF2B5EF4-FFF2-40B4-BE49-F238E27FC236}">
                <a16:creationId xmlns:a16="http://schemas.microsoft.com/office/drawing/2014/main" id="{F5CC4D34-21CA-5C1E-8EDA-636DC7730C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02:16</a:t>
            </a:r>
          </a:p>
        </p:txBody>
      </p:sp>
      <p:sp>
        <p:nvSpPr>
          <p:cNvPr id="500" name="Rounded Rectangle 169" descr="n28 SP Ly k27">
            <a:extLst>
              <a:ext uri="{FF2B5EF4-FFF2-40B4-BE49-F238E27FC236}">
                <a16:creationId xmlns:a16="http://schemas.microsoft.com/office/drawing/2014/main" id="{740CE20B-C857-FE75-E987-BF790F324F9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02:15</a:t>
            </a:r>
          </a:p>
        </p:txBody>
      </p:sp>
      <p:sp>
        <p:nvSpPr>
          <p:cNvPr id="501" name="Rounded Rectangle 170" descr="n28 SP Ly k27">
            <a:extLst>
              <a:ext uri="{FF2B5EF4-FFF2-40B4-BE49-F238E27FC236}">
                <a16:creationId xmlns:a16="http://schemas.microsoft.com/office/drawing/2014/main" id="{4FBEF9A0-BD16-928A-8F87-1D3E82EB5C4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02:14</a:t>
            </a:r>
          </a:p>
        </p:txBody>
      </p:sp>
      <p:sp>
        <p:nvSpPr>
          <p:cNvPr id="502" name="Rounded Rectangle 171" descr="n28 SP Ly k27">
            <a:extLst>
              <a:ext uri="{FF2B5EF4-FFF2-40B4-BE49-F238E27FC236}">
                <a16:creationId xmlns:a16="http://schemas.microsoft.com/office/drawing/2014/main" id="{CB038F96-8B7F-3A00-A4FD-9C0540806FE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02:13</a:t>
            </a:r>
          </a:p>
        </p:txBody>
      </p:sp>
      <p:sp>
        <p:nvSpPr>
          <p:cNvPr id="503" name="Rounded Rectangle 172" descr="n28 SP Ly k27">
            <a:extLst>
              <a:ext uri="{FF2B5EF4-FFF2-40B4-BE49-F238E27FC236}">
                <a16:creationId xmlns:a16="http://schemas.microsoft.com/office/drawing/2014/main" id="{D4DB7AB6-7500-BBB5-D1DD-51E75410BE7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02:12</a:t>
            </a:r>
          </a:p>
        </p:txBody>
      </p:sp>
      <p:sp>
        <p:nvSpPr>
          <p:cNvPr id="504" name="Rounded Rectangle 173" descr="n28 SP Ly k27">
            <a:extLst>
              <a:ext uri="{FF2B5EF4-FFF2-40B4-BE49-F238E27FC236}">
                <a16:creationId xmlns:a16="http://schemas.microsoft.com/office/drawing/2014/main" id="{20B6EAA3-BE43-BEE3-AEE8-E2DA29F9FCE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02:11</a:t>
            </a:r>
          </a:p>
        </p:txBody>
      </p:sp>
      <p:sp>
        <p:nvSpPr>
          <p:cNvPr id="505" name="Rounded Rectangle 174" descr="n28 SP Ly k27">
            <a:extLst>
              <a:ext uri="{FF2B5EF4-FFF2-40B4-BE49-F238E27FC236}">
                <a16:creationId xmlns:a16="http://schemas.microsoft.com/office/drawing/2014/main" id="{EC76F4C3-2007-BAAE-13F3-39E3AEB3F28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02:10</a:t>
            </a:r>
          </a:p>
        </p:txBody>
      </p:sp>
      <p:sp>
        <p:nvSpPr>
          <p:cNvPr id="506" name="Rounded Rectangle 175" descr="n28 SP Ly k27">
            <a:extLst>
              <a:ext uri="{FF2B5EF4-FFF2-40B4-BE49-F238E27FC236}">
                <a16:creationId xmlns:a16="http://schemas.microsoft.com/office/drawing/2014/main" id="{65B7757C-C4B1-DAE6-EAD5-6F10A1CFE5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02:09</a:t>
            </a:r>
          </a:p>
        </p:txBody>
      </p:sp>
      <p:sp>
        <p:nvSpPr>
          <p:cNvPr id="507" name="Rounded Rectangle 176" descr="n28 SP Ly k27">
            <a:extLst>
              <a:ext uri="{FF2B5EF4-FFF2-40B4-BE49-F238E27FC236}">
                <a16:creationId xmlns:a16="http://schemas.microsoft.com/office/drawing/2014/main" id="{0B84F565-F6A9-9C30-E83A-B35F723BEC8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02:08</a:t>
            </a:r>
          </a:p>
        </p:txBody>
      </p:sp>
      <p:sp>
        <p:nvSpPr>
          <p:cNvPr id="508" name="Rounded Rectangle 177" descr="n28 SP Ly k27">
            <a:extLst>
              <a:ext uri="{FF2B5EF4-FFF2-40B4-BE49-F238E27FC236}">
                <a16:creationId xmlns:a16="http://schemas.microsoft.com/office/drawing/2014/main" id="{294B0596-400B-700F-8D46-56654A09EBC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02:07</a:t>
            </a:r>
          </a:p>
        </p:txBody>
      </p:sp>
      <p:sp>
        <p:nvSpPr>
          <p:cNvPr id="509" name="Rounded Rectangle 178" descr="n28 SP Ly k27">
            <a:extLst>
              <a:ext uri="{FF2B5EF4-FFF2-40B4-BE49-F238E27FC236}">
                <a16:creationId xmlns:a16="http://schemas.microsoft.com/office/drawing/2014/main" id="{CE31ABB9-614F-DD59-A6B0-118AC5DCAC3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02:06</a:t>
            </a:r>
          </a:p>
        </p:txBody>
      </p:sp>
      <p:sp>
        <p:nvSpPr>
          <p:cNvPr id="510" name="Rounded Rectangle 179" descr="n28 SP Ly k27">
            <a:extLst>
              <a:ext uri="{FF2B5EF4-FFF2-40B4-BE49-F238E27FC236}">
                <a16:creationId xmlns:a16="http://schemas.microsoft.com/office/drawing/2014/main" id="{45F65D22-7EFC-BE39-ACE5-B0E56CE9F8B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02:05</a:t>
            </a:r>
          </a:p>
        </p:txBody>
      </p:sp>
      <p:sp>
        <p:nvSpPr>
          <p:cNvPr id="511" name="Rounded Rectangle 180" descr="n28 SP Ly k27">
            <a:extLst>
              <a:ext uri="{FF2B5EF4-FFF2-40B4-BE49-F238E27FC236}">
                <a16:creationId xmlns:a16="http://schemas.microsoft.com/office/drawing/2014/main" id="{6E06C937-FB9F-5968-1643-30F7A004235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02:04</a:t>
            </a:r>
          </a:p>
        </p:txBody>
      </p:sp>
      <p:sp>
        <p:nvSpPr>
          <p:cNvPr id="512" name="Rounded Rectangle 181" descr="n28 SP Ly k27">
            <a:extLst>
              <a:ext uri="{FF2B5EF4-FFF2-40B4-BE49-F238E27FC236}">
                <a16:creationId xmlns:a16="http://schemas.microsoft.com/office/drawing/2014/main" id="{A9EB12D0-7348-9046-8F19-1AA973EAAB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02:03</a:t>
            </a:r>
          </a:p>
        </p:txBody>
      </p:sp>
      <p:sp>
        <p:nvSpPr>
          <p:cNvPr id="513" name="Rounded Rectangle 182" descr="n28 SP Ly k27">
            <a:extLst>
              <a:ext uri="{FF2B5EF4-FFF2-40B4-BE49-F238E27FC236}">
                <a16:creationId xmlns:a16="http://schemas.microsoft.com/office/drawing/2014/main" id="{F293653F-48DE-0991-B740-9FA0A4CDBA8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02:02</a:t>
            </a:r>
          </a:p>
        </p:txBody>
      </p:sp>
      <p:sp>
        <p:nvSpPr>
          <p:cNvPr id="514" name="Rounded Rectangle 183" descr="n28 SP Ly k27">
            <a:extLst>
              <a:ext uri="{FF2B5EF4-FFF2-40B4-BE49-F238E27FC236}">
                <a16:creationId xmlns:a16="http://schemas.microsoft.com/office/drawing/2014/main" id="{37F039FB-6E68-D5D8-9475-0369F5D6FD5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02:01</a:t>
            </a:r>
          </a:p>
        </p:txBody>
      </p:sp>
      <p:sp>
        <p:nvSpPr>
          <p:cNvPr id="515" name="Rounded Rectangle 184" descr="n28 SP Ly k27">
            <a:extLst>
              <a:ext uri="{FF2B5EF4-FFF2-40B4-BE49-F238E27FC236}">
                <a16:creationId xmlns:a16="http://schemas.microsoft.com/office/drawing/2014/main" id="{7CC478B8-8FEA-9425-C865-B7519D05FF6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02:00</a:t>
            </a:r>
          </a:p>
        </p:txBody>
      </p:sp>
      <p:sp>
        <p:nvSpPr>
          <p:cNvPr id="516" name="Rounded Rectangle 185" descr="n28 SP Ly k27">
            <a:extLst>
              <a:ext uri="{FF2B5EF4-FFF2-40B4-BE49-F238E27FC236}">
                <a16:creationId xmlns:a16="http://schemas.microsoft.com/office/drawing/2014/main" id="{D035DCB8-09BA-137A-735F-32BF686BE0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01:59</a:t>
            </a:r>
          </a:p>
        </p:txBody>
      </p:sp>
      <p:sp>
        <p:nvSpPr>
          <p:cNvPr id="517" name="Rounded Rectangle 186" descr="n28 SP Ly k27">
            <a:extLst>
              <a:ext uri="{FF2B5EF4-FFF2-40B4-BE49-F238E27FC236}">
                <a16:creationId xmlns:a16="http://schemas.microsoft.com/office/drawing/2014/main" id="{6ED2A633-ED96-CFA9-64D3-BACD6921786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01:58</a:t>
            </a:r>
          </a:p>
        </p:txBody>
      </p:sp>
      <p:sp>
        <p:nvSpPr>
          <p:cNvPr id="518" name="Rounded Rectangle 187" descr="n28 SP Ly k27">
            <a:extLst>
              <a:ext uri="{FF2B5EF4-FFF2-40B4-BE49-F238E27FC236}">
                <a16:creationId xmlns:a16="http://schemas.microsoft.com/office/drawing/2014/main" id="{A8D84B53-83CB-97EB-5E3F-FCD91F47A9C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01:57</a:t>
            </a:r>
          </a:p>
        </p:txBody>
      </p:sp>
      <p:sp>
        <p:nvSpPr>
          <p:cNvPr id="519" name="Rounded Rectangle 188" descr="n28 SP Ly k27">
            <a:extLst>
              <a:ext uri="{FF2B5EF4-FFF2-40B4-BE49-F238E27FC236}">
                <a16:creationId xmlns:a16="http://schemas.microsoft.com/office/drawing/2014/main" id="{D8C41B4C-4496-BC00-092B-6F74BAA99C5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01:56</a:t>
            </a:r>
          </a:p>
        </p:txBody>
      </p:sp>
      <p:sp>
        <p:nvSpPr>
          <p:cNvPr id="520" name="Rounded Rectangle 189" descr="n28 SP Ly k27">
            <a:extLst>
              <a:ext uri="{FF2B5EF4-FFF2-40B4-BE49-F238E27FC236}">
                <a16:creationId xmlns:a16="http://schemas.microsoft.com/office/drawing/2014/main" id="{3E5C9FAC-3E14-18C9-F3D4-C743910367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01:55</a:t>
            </a:r>
          </a:p>
        </p:txBody>
      </p:sp>
      <p:sp>
        <p:nvSpPr>
          <p:cNvPr id="521" name="Rounded Rectangle 190" descr="n28 SP Ly k27">
            <a:extLst>
              <a:ext uri="{FF2B5EF4-FFF2-40B4-BE49-F238E27FC236}">
                <a16:creationId xmlns:a16="http://schemas.microsoft.com/office/drawing/2014/main" id="{F446D876-3F5D-0558-795C-26BD17CAB4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01:54</a:t>
            </a:r>
          </a:p>
        </p:txBody>
      </p:sp>
      <p:sp>
        <p:nvSpPr>
          <p:cNvPr id="522" name="Rounded Rectangle 191" descr="n28 SP Ly k27">
            <a:extLst>
              <a:ext uri="{FF2B5EF4-FFF2-40B4-BE49-F238E27FC236}">
                <a16:creationId xmlns:a16="http://schemas.microsoft.com/office/drawing/2014/main" id="{95B7C402-DD97-ABD4-1633-649C59CA37D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01:53</a:t>
            </a:r>
          </a:p>
        </p:txBody>
      </p:sp>
      <p:sp>
        <p:nvSpPr>
          <p:cNvPr id="523" name="Rounded Rectangle 192" descr="n28 SP Ly k27">
            <a:extLst>
              <a:ext uri="{FF2B5EF4-FFF2-40B4-BE49-F238E27FC236}">
                <a16:creationId xmlns:a16="http://schemas.microsoft.com/office/drawing/2014/main" id="{4F6C0488-1DDD-C8A1-086B-51E19BB3CE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01:52</a:t>
            </a:r>
          </a:p>
        </p:txBody>
      </p:sp>
      <p:sp>
        <p:nvSpPr>
          <p:cNvPr id="524" name="Rounded Rectangle 193" descr="n28 SP Ly k27">
            <a:extLst>
              <a:ext uri="{FF2B5EF4-FFF2-40B4-BE49-F238E27FC236}">
                <a16:creationId xmlns:a16="http://schemas.microsoft.com/office/drawing/2014/main" id="{BFD508C1-2E7C-2AA1-1561-774AD081AB9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01:51</a:t>
            </a:r>
          </a:p>
        </p:txBody>
      </p:sp>
      <p:sp>
        <p:nvSpPr>
          <p:cNvPr id="525" name="Rounded Rectangle 194" descr="n28 SP Ly k27">
            <a:extLst>
              <a:ext uri="{FF2B5EF4-FFF2-40B4-BE49-F238E27FC236}">
                <a16:creationId xmlns:a16="http://schemas.microsoft.com/office/drawing/2014/main" id="{E50301B6-97D7-420F-02CD-2E338200F1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01:50</a:t>
            </a:r>
          </a:p>
        </p:txBody>
      </p:sp>
      <p:sp>
        <p:nvSpPr>
          <p:cNvPr id="526" name="Rounded Rectangle 195" descr="n28 SP Ly k27">
            <a:extLst>
              <a:ext uri="{FF2B5EF4-FFF2-40B4-BE49-F238E27FC236}">
                <a16:creationId xmlns:a16="http://schemas.microsoft.com/office/drawing/2014/main" id="{DB86D36D-6169-5DEC-11F5-1B90AE8992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01:49</a:t>
            </a:r>
          </a:p>
        </p:txBody>
      </p:sp>
      <p:sp>
        <p:nvSpPr>
          <p:cNvPr id="527" name="Rounded Rectangle 196" descr="n28 SP Ly k27">
            <a:extLst>
              <a:ext uri="{FF2B5EF4-FFF2-40B4-BE49-F238E27FC236}">
                <a16:creationId xmlns:a16="http://schemas.microsoft.com/office/drawing/2014/main" id="{F5742FFD-01A0-33E2-3AFC-A983BA8B3C8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01:48</a:t>
            </a:r>
          </a:p>
        </p:txBody>
      </p:sp>
      <p:sp>
        <p:nvSpPr>
          <p:cNvPr id="528" name="Rounded Rectangle 197" descr="n28 SP Ly k27">
            <a:extLst>
              <a:ext uri="{FF2B5EF4-FFF2-40B4-BE49-F238E27FC236}">
                <a16:creationId xmlns:a16="http://schemas.microsoft.com/office/drawing/2014/main" id="{1D56D169-AE64-942E-C194-D6C8E249AC0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01:47</a:t>
            </a:r>
          </a:p>
        </p:txBody>
      </p:sp>
      <p:sp>
        <p:nvSpPr>
          <p:cNvPr id="529" name="Rounded Rectangle 198" descr="n28 SP Ly k27">
            <a:extLst>
              <a:ext uri="{FF2B5EF4-FFF2-40B4-BE49-F238E27FC236}">
                <a16:creationId xmlns:a16="http://schemas.microsoft.com/office/drawing/2014/main" id="{33D9BBDB-F1D8-BB7E-DA4D-957BC79E2D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01:46</a:t>
            </a:r>
          </a:p>
        </p:txBody>
      </p:sp>
      <p:sp>
        <p:nvSpPr>
          <p:cNvPr id="530" name="Rounded Rectangle 199" descr="n28 SP Ly k27">
            <a:extLst>
              <a:ext uri="{FF2B5EF4-FFF2-40B4-BE49-F238E27FC236}">
                <a16:creationId xmlns:a16="http://schemas.microsoft.com/office/drawing/2014/main" id="{5A9028F7-B949-9ED6-C556-99ED3561C5C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01:45</a:t>
            </a:r>
          </a:p>
        </p:txBody>
      </p:sp>
      <p:sp>
        <p:nvSpPr>
          <p:cNvPr id="531" name="Rounded Rectangle 200" descr="n28 SP Ly k27">
            <a:extLst>
              <a:ext uri="{FF2B5EF4-FFF2-40B4-BE49-F238E27FC236}">
                <a16:creationId xmlns:a16="http://schemas.microsoft.com/office/drawing/2014/main" id="{98386EC2-3735-AD62-A930-4B9EF50B317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01:44</a:t>
            </a:r>
          </a:p>
        </p:txBody>
      </p:sp>
      <p:sp>
        <p:nvSpPr>
          <p:cNvPr id="532" name="Rounded Rectangle 201" descr="n28 SP Ly k27">
            <a:extLst>
              <a:ext uri="{FF2B5EF4-FFF2-40B4-BE49-F238E27FC236}">
                <a16:creationId xmlns:a16="http://schemas.microsoft.com/office/drawing/2014/main" id="{A939DD0B-FE72-B70D-F2B2-589A70FA2E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01:43</a:t>
            </a:r>
          </a:p>
        </p:txBody>
      </p:sp>
      <p:sp>
        <p:nvSpPr>
          <p:cNvPr id="533" name="Rounded Rectangle 202" descr="n28 SP Ly k27">
            <a:extLst>
              <a:ext uri="{FF2B5EF4-FFF2-40B4-BE49-F238E27FC236}">
                <a16:creationId xmlns:a16="http://schemas.microsoft.com/office/drawing/2014/main" id="{F9066AF8-44FB-B558-3BF8-72794141EF9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01:42</a:t>
            </a:r>
          </a:p>
        </p:txBody>
      </p:sp>
      <p:sp>
        <p:nvSpPr>
          <p:cNvPr id="534" name="Rounded Rectangle 203" descr="n28 SP Ly k27">
            <a:extLst>
              <a:ext uri="{FF2B5EF4-FFF2-40B4-BE49-F238E27FC236}">
                <a16:creationId xmlns:a16="http://schemas.microsoft.com/office/drawing/2014/main" id="{2DF88DAE-40C8-3F5A-39D7-27A96CD94AB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01:41</a:t>
            </a:r>
          </a:p>
        </p:txBody>
      </p:sp>
      <p:sp>
        <p:nvSpPr>
          <p:cNvPr id="535" name="Rounded Rectangle 204" descr="n28 SP Ly k27">
            <a:extLst>
              <a:ext uri="{FF2B5EF4-FFF2-40B4-BE49-F238E27FC236}">
                <a16:creationId xmlns:a16="http://schemas.microsoft.com/office/drawing/2014/main" id="{B93CDD0D-6444-3958-344A-C0DD7D701C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01:40</a:t>
            </a:r>
          </a:p>
        </p:txBody>
      </p:sp>
      <p:sp>
        <p:nvSpPr>
          <p:cNvPr id="536" name="Rounded Rectangle 205" descr="n28 SP Ly k27">
            <a:extLst>
              <a:ext uri="{FF2B5EF4-FFF2-40B4-BE49-F238E27FC236}">
                <a16:creationId xmlns:a16="http://schemas.microsoft.com/office/drawing/2014/main" id="{D9B2D1E6-3FB5-79C6-FE2E-F177CF8A44C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01:39</a:t>
            </a:r>
          </a:p>
        </p:txBody>
      </p:sp>
      <p:sp>
        <p:nvSpPr>
          <p:cNvPr id="537" name="Rounded Rectangle 206" descr="n28 SP Ly k27">
            <a:extLst>
              <a:ext uri="{FF2B5EF4-FFF2-40B4-BE49-F238E27FC236}">
                <a16:creationId xmlns:a16="http://schemas.microsoft.com/office/drawing/2014/main" id="{C018A79F-48AB-CEE1-3068-508EFBB3054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01:38</a:t>
            </a:r>
          </a:p>
        </p:txBody>
      </p:sp>
      <p:sp>
        <p:nvSpPr>
          <p:cNvPr id="538" name="Rounded Rectangle 207" descr="n28 SP Ly k27">
            <a:extLst>
              <a:ext uri="{FF2B5EF4-FFF2-40B4-BE49-F238E27FC236}">
                <a16:creationId xmlns:a16="http://schemas.microsoft.com/office/drawing/2014/main" id="{020BAEE0-6325-C237-929B-BD554E22EE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01:37</a:t>
            </a:r>
          </a:p>
        </p:txBody>
      </p:sp>
      <p:sp>
        <p:nvSpPr>
          <p:cNvPr id="539" name="Rounded Rectangle 208" descr="n28 SP Ly k27">
            <a:extLst>
              <a:ext uri="{FF2B5EF4-FFF2-40B4-BE49-F238E27FC236}">
                <a16:creationId xmlns:a16="http://schemas.microsoft.com/office/drawing/2014/main" id="{6CAB29A4-09FC-2628-6B27-5FECCF272B0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01:36</a:t>
            </a:r>
          </a:p>
        </p:txBody>
      </p:sp>
      <p:sp>
        <p:nvSpPr>
          <p:cNvPr id="540" name="Rounded Rectangle 209" descr="n28 SP Ly k27">
            <a:extLst>
              <a:ext uri="{FF2B5EF4-FFF2-40B4-BE49-F238E27FC236}">
                <a16:creationId xmlns:a16="http://schemas.microsoft.com/office/drawing/2014/main" id="{85952D8E-2547-D6CD-80D9-9131847D9F7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01:35</a:t>
            </a:r>
          </a:p>
        </p:txBody>
      </p:sp>
      <p:sp>
        <p:nvSpPr>
          <p:cNvPr id="541" name="Rounded Rectangle 210" descr="n28 SP Ly k27">
            <a:extLst>
              <a:ext uri="{FF2B5EF4-FFF2-40B4-BE49-F238E27FC236}">
                <a16:creationId xmlns:a16="http://schemas.microsoft.com/office/drawing/2014/main" id="{2BAF119C-73AA-2C58-CDCA-916FD1CA6BA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01:34</a:t>
            </a:r>
          </a:p>
        </p:txBody>
      </p:sp>
      <p:sp>
        <p:nvSpPr>
          <p:cNvPr id="542" name="Rounded Rectangle 211" descr="n28 SP Ly k27">
            <a:extLst>
              <a:ext uri="{FF2B5EF4-FFF2-40B4-BE49-F238E27FC236}">
                <a16:creationId xmlns:a16="http://schemas.microsoft.com/office/drawing/2014/main" id="{5091148E-3A05-D32E-1B1D-508B18330C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01:33</a:t>
            </a:r>
          </a:p>
        </p:txBody>
      </p:sp>
      <p:sp>
        <p:nvSpPr>
          <p:cNvPr id="543" name="Rounded Rectangle 212" descr="n28 SP Ly k27">
            <a:extLst>
              <a:ext uri="{FF2B5EF4-FFF2-40B4-BE49-F238E27FC236}">
                <a16:creationId xmlns:a16="http://schemas.microsoft.com/office/drawing/2014/main" id="{38DEC0DA-B8C4-09E7-A85C-775562AF914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01:32</a:t>
            </a:r>
          </a:p>
        </p:txBody>
      </p:sp>
      <p:sp>
        <p:nvSpPr>
          <p:cNvPr id="544" name="Rounded Rectangle 213" descr="n28 SP Ly k27">
            <a:extLst>
              <a:ext uri="{FF2B5EF4-FFF2-40B4-BE49-F238E27FC236}">
                <a16:creationId xmlns:a16="http://schemas.microsoft.com/office/drawing/2014/main" id="{B881304D-5380-7B01-009D-3F4972E37E4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01:31</a:t>
            </a:r>
          </a:p>
        </p:txBody>
      </p:sp>
      <p:sp>
        <p:nvSpPr>
          <p:cNvPr id="545" name="Rounded Rectangle 214" descr="n28 SP Ly k27">
            <a:extLst>
              <a:ext uri="{FF2B5EF4-FFF2-40B4-BE49-F238E27FC236}">
                <a16:creationId xmlns:a16="http://schemas.microsoft.com/office/drawing/2014/main" id="{F6DA38A2-DAAD-3358-B7E8-4F9843BE2E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01:30</a:t>
            </a:r>
          </a:p>
        </p:txBody>
      </p:sp>
      <p:sp>
        <p:nvSpPr>
          <p:cNvPr id="546" name="Rounded Rectangle 215" descr="n28 SP Ly k27">
            <a:extLst>
              <a:ext uri="{FF2B5EF4-FFF2-40B4-BE49-F238E27FC236}">
                <a16:creationId xmlns:a16="http://schemas.microsoft.com/office/drawing/2014/main" id="{CD8F7C17-EBD6-A355-6B8A-320CDCDDE07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01:29</a:t>
            </a:r>
          </a:p>
        </p:txBody>
      </p:sp>
      <p:sp>
        <p:nvSpPr>
          <p:cNvPr id="547" name="Rounded Rectangle 216" descr="n28 SP Ly k27">
            <a:extLst>
              <a:ext uri="{FF2B5EF4-FFF2-40B4-BE49-F238E27FC236}">
                <a16:creationId xmlns:a16="http://schemas.microsoft.com/office/drawing/2014/main" id="{DED9F1DD-45E1-5708-8CC6-E6360E5F9C1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01:28</a:t>
            </a:r>
          </a:p>
        </p:txBody>
      </p:sp>
      <p:sp>
        <p:nvSpPr>
          <p:cNvPr id="548" name="Rounded Rectangle 217" descr="n28 SP Ly k27">
            <a:extLst>
              <a:ext uri="{FF2B5EF4-FFF2-40B4-BE49-F238E27FC236}">
                <a16:creationId xmlns:a16="http://schemas.microsoft.com/office/drawing/2014/main" id="{EE80E7F6-D24E-6BE6-96CA-136275A025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01:27</a:t>
            </a:r>
          </a:p>
        </p:txBody>
      </p:sp>
      <p:sp>
        <p:nvSpPr>
          <p:cNvPr id="549" name="Rounded Rectangle 218" descr="n28 SP Ly k27">
            <a:extLst>
              <a:ext uri="{FF2B5EF4-FFF2-40B4-BE49-F238E27FC236}">
                <a16:creationId xmlns:a16="http://schemas.microsoft.com/office/drawing/2014/main" id="{A3E8D414-A11C-9747-CD04-D0699F3C7D5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01:26</a:t>
            </a:r>
          </a:p>
        </p:txBody>
      </p:sp>
      <p:sp>
        <p:nvSpPr>
          <p:cNvPr id="550" name="Rounded Rectangle 219" descr="n28 SP Ly k27">
            <a:extLst>
              <a:ext uri="{FF2B5EF4-FFF2-40B4-BE49-F238E27FC236}">
                <a16:creationId xmlns:a16="http://schemas.microsoft.com/office/drawing/2014/main" id="{5241047E-FE63-79BD-000B-FA0FFCEC7A6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01:25</a:t>
            </a:r>
          </a:p>
        </p:txBody>
      </p:sp>
      <p:sp>
        <p:nvSpPr>
          <p:cNvPr id="551" name="Rounded Rectangle 220" descr="n28 SP Ly k27">
            <a:extLst>
              <a:ext uri="{FF2B5EF4-FFF2-40B4-BE49-F238E27FC236}">
                <a16:creationId xmlns:a16="http://schemas.microsoft.com/office/drawing/2014/main" id="{6CCF2708-0F5F-A246-64FD-2CC6D48A00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01:24</a:t>
            </a:r>
          </a:p>
        </p:txBody>
      </p:sp>
      <p:sp>
        <p:nvSpPr>
          <p:cNvPr id="552" name="Rounded Rectangle 221" descr="n28 SP Ly k27">
            <a:extLst>
              <a:ext uri="{FF2B5EF4-FFF2-40B4-BE49-F238E27FC236}">
                <a16:creationId xmlns:a16="http://schemas.microsoft.com/office/drawing/2014/main" id="{67A3E80F-7CEF-5F48-56CB-932954ABF34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01:23</a:t>
            </a:r>
          </a:p>
        </p:txBody>
      </p:sp>
      <p:sp>
        <p:nvSpPr>
          <p:cNvPr id="553" name="Rounded Rectangle 222" descr="n28 SP Ly k27">
            <a:extLst>
              <a:ext uri="{FF2B5EF4-FFF2-40B4-BE49-F238E27FC236}">
                <a16:creationId xmlns:a16="http://schemas.microsoft.com/office/drawing/2014/main" id="{67F5C3A7-6B75-48A8-E34E-D3180C09986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01:22</a:t>
            </a:r>
          </a:p>
        </p:txBody>
      </p:sp>
      <p:sp>
        <p:nvSpPr>
          <p:cNvPr id="554" name="Rounded Rectangle 223" descr="n28 SP Ly k27">
            <a:extLst>
              <a:ext uri="{FF2B5EF4-FFF2-40B4-BE49-F238E27FC236}">
                <a16:creationId xmlns:a16="http://schemas.microsoft.com/office/drawing/2014/main" id="{AD77FB81-3BF3-1176-3076-EE0C0E4AD6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01:21</a:t>
            </a:r>
          </a:p>
        </p:txBody>
      </p:sp>
      <p:sp>
        <p:nvSpPr>
          <p:cNvPr id="555" name="Rounded Rectangle 224" descr="n28 SP Ly k27">
            <a:extLst>
              <a:ext uri="{FF2B5EF4-FFF2-40B4-BE49-F238E27FC236}">
                <a16:creationId xmlns:a16="http://schemas.microsoft.com/office/drawing/2014/main" id="{EE8079BE-BEA7-739D-0E99-475064A4427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01:20</a:t>
            </a:r>
          </a:p>
        </p:txBody>
      </p:sp>
      <p:sp>
        <p:nvSpPr>
          <p:cNvPr id="556" name="Rounded Rectangle 225" descr="n28 SP Ly k27">
            <a:extLst>
              <a:ext uri="{FF2B5EF4-FFF2-40B4-BE49-F238E27FC236}">
                <a16:creationId xmlns:a16="http://schemas.microsoft.com/office/drawing/2014/main" id="{7161982D-04D7-2091-8D0A-D35D11AE33E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01:19</a:t>
            </a:r>
          </a:p>
        </p:txBody>
      </p:sp>
      <p:sp>
        <p:nvSpPr>
          <p:cNvPr id="557" name="Rounded Rectangle 226" descr="n28 SP Ly k27">
            <a:extLst>
              <a:ext uri="{FF2B5EF4-FFF2-40B4-BE49-F238E27FC236}">
                <a16:creationId xmlns:a16="http://schemas.microsoft.com/office/drawing/2014/main" id="{05D9E634-1F91-4C93-11AD-7CE3EE39EA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01:18</a:t>
            </a:r>
          </a:p>
        </p:txBody>
      </p:sp>
      <p:sp>
        <p:nvSpPr>
          <p:cNvPr id="558" name="Rounded Rectangle 227" descr="n28 SP Ly k27">
            <a:extLst>
              <a:ext uri="{FF2B5EF4-FFF2-40B4-BE49-F238E27FC236}">
                <a16:creationId xmlns:a16="http://schemas.microsoft.com/office/drawing/2014/main" id="{855836D4-DDAB-6B89-0366-59D1032001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01:17</a:t>
            </a:r>
          </a:p>
        </p:txBody>
      </p:sp>
      <p:sp>
        <p:nvSpPr>
          <p:cNvPr id="559" name="Rounded Rectangle 228" descr="n28 SP Ly k27">
            <a:extLst>
              <a:ext uri="{FF2B5EF4-FFF2-40B4-BE49-F238E27FC236}">
                <a16:creationId xmlns:a16="http://schemas.microsoft.com/office/drawing/2014/main" id="{A5043EC5-6282-9326-5A1A-9C4551D763F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01:16</a:t>
            </a:r>
          </a:p>
        </p:txBody>
      </p:sp>
      <p:sp>
        <p:nvSpPr>
          <p:cNvPr id="560" name="Rounded Rectangle 229" descr="n28 SP Ly k27">
            <a:extLst>
              <a:ext uri="{FF2B5EF4-FFF2-40B4-BE49-F238E27FC236}">
                <a16:creationId xmlns:a16="http://schemas.microsoft.com/office/drawing/2014/main" id="{D61F0F55-DF20-1A5B-05AF-15800CE785D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01:15</a:t>
            </a:r>
          </a:p>
        </p:txBody>
      </p:sp>
      <p:sp>
        <p:nvSpPr>
          <p:cNvPr id="561" name="Rounded Rectangle 230" descr="n28 SP Ly k27">
            <a:extLst>
              <a:ext uri="{FF2B5EF4-FFF2-40B4-BE49-F238E27FC236}">
                <a16:creationId xmlns:a16="http://schemas.microsoft.com/office/drawing/2014/main" id="{92104106-CFFE-2D2C-E9C5-9F8DD891C2B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01:14</a:t>
            </a:r>
          </a:p>
        </p:txBody>
      </p:sp>
      <p:sp>
        <p:nvSpPr>
          <p:cNvPr id="562" name="Rounded Rectangle 231" descr="n28 SP Ly k27">
            <a:extLst>
              <a:ext uri="{FF2B5EF4-FFF2-40B4-BE49-F238E27FC236}">
                <a16:creationId xmlns:a16="http://schemas.microsoft.com/office/drawing/2014/main" id="{D8EDA1C3-3C71-F465-F179-6A23306D89B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01:13</a:t>
            </a:r>
          </a:p>
        </p:txBody>
      </p:sp>
      <p:sp>
        <p:nvSpPr>
          <p:cNvPr id="563" name="Rounded Rectangle 232" descr="n28 SP Ly k27">
            <a:extLst>
              <a:ext uri="{FF2B5EF4-FFF2-40B4-BE49-F238E27FC236}">
                <a16:creationId xmlns:a16="http://schemas.microsoft.com/office/drawing/2014/main" id="{964BAEDD-DA3C-D010-D9A5-FB4B0EE3717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01:12</a:t>
            </a:r>
          </a:p>
        </p:txBody>
      </p:sp>
      <p:sp>
        <p:nvSpPr>
          <p:cNvPr id="564" name="Rounded Rectangle 233" descr="n28 SP Ly k27">
            <a:extLst>
              <a:ext uri="{FF2B5EF4-FFF2-40B4-BE49-F238E27FC236}">
                <a16:creationId xmlns:a16="http://schemas.microsoft.com/office/drawing/2014/main" id="{56A74D4B-8AD9-8700-98F7-709A39C7BF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01:11</a:t>
            </a:r>
          </a:p>
        </p:txBody>
      </p:sp>
      <p:sp>
        <p:nvSpPr>
          <p:cNvPr id="565" name="Rounded Rectangle 234" descr="n28 SP Ly k27">
            <a:extLst>
              <a:ext uri="{FF2B5EF4-FFF2-40B4-BE49-F238E27FC236}">
                <a16:creationId xmlns:a16="http://schemas.microsoft.com/office/drawing/2014/main" id="{73B28ACF-9E82-6657-A233-D02502BC671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01:10</a:t>
            </a:r>
          </a:p>
        </p:txBody>
      </p:sp>
      <p:sp>
        <p:nvSpPr>
          <p:cNvPr id="566" name="Rounded Rectangle 235" descr="n28 SP Ly k27">
            <a:extLst>
              <a:ext uri="{FF2B5EF4-FFF2-40B4-BE49-F238E27FC236}">
                <a16:creationId xmlns:a16="http://schemas.microsoft.com/office/drawing/2014/main" id="{FF0E58CD-C07B-568A-82CA-4B55075D49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01:09</a:t>
            </a:r>
          </a:p>
        </p:txBody>
      </p:sp>
      <p:sp>
        <p:nvSpPr>
          <p:cNvPr id="567" name="Rounded Rectangle 236" descr="n28 SP Ly k27">
            <a:extLst>
              <a:ext uri="{FF2B5EF4-FFF2-40B4-BE49-F238E27FC236}">
                <a16:creationId xmlns:a16="http://schemas.microsoft.com/office/drawing/2014/main" id="{06F6C01B-2D4E-B95C-18AB-5156BFFD798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01:08</a:t>
            </a:r>
          </a:p>
        </p:txBody>
      </p:sp>
      <p:sp>
        <p:nvSpPr>
          <p:cNvPr id="568" name="Rounded Rectangle 237" descr="n28 SP Ly k27">
            <a:extLst>
              <a:ext uri="{FF2B5EF4-FFF2-40B4-BE49-F238E27FC236}">
                <a16:creationId xmlns:a16="http://schemas.microsoft.com/office/drawing/2014/main" id="{14473416-2C79-EC80-9DE6-6D76677E81C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01:07</a:t>
            </a:r>
          </a:p>
        </p:txBody>
      </p:sp>
      <p:sp>
        <p:nvSpPr>
          <p:cNvPr id="569" name="Rounded Rectangle 238" descr="n28 SP Ly k27">
            <a:extLst>
              <a:ext uri="{FF2B5EF4-FFF2-40B4-BE49-F238E27FC236}">
                <a16:creationId xmlns:a16="http://schemas.microsoft.com/office/drawing/2014/main" id="{FDE561F2-CB82-1BF6-67B3-456F57AAEC9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01:06</a:t>
            </a:r>
          </a:p>
        </p:txBody>
      </p:sp>
      <p:sp>
        <p:nvSpPr>
          <p:cNvPr id="570" name="Rounded Rectangle 239" descr="n28 SP Ly k27">
            <a:extLst>
              <a:ext uri="{FF2B5EF4-FFF2-40B4-BE49-F238E27FC236}">
                <a16:creationId xmlns:a16="http://schemas.microsoft.com/office/drawing/2014/main" id="{1FD98A6C-A89A-0B89-D201-33888088AC0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01:05</a:t>
            </a:r>
          </a:p>
        </p:txBody>
      </p:sp>
      <p:sp>
        <p:nvSpPr>
          <p:cNvPr id="571" name="Rounded Rectangle 240" descr="n28 SP Ly k27">
            <a:extLst>
              <a:ext uri="{FF2B5EF4-FFF2-40B4-BE49-F238E27FC236}">
                <a16:creationId xmlns:a16="http://schemas.microsoft.com/office/drawing/2014/main" id="{8F4706A6-70D2-4193-38F4-8DF29D88867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01:04</a:t>
            </a:r>
          </a:p>
        </p:txBody>
      </p:sp>
      <p:sp>
        <p:nvSpPr>
          <p:cNvPr id="572" name="Rounded Rectangle 241" descr="n28 SP Ly k27">
            <a:extLst>
              <a:ext uri="{FF2B5EF4-FFF2-40B4-BE49-F238E27FC236}">
                <a16:creationId xmlns:a16="http://schemas.microsoft.com/office/drawing/2014/main" id="{8B5E9896-D8B9-9B89-DEC2-7FC977D4D12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01:03</a:t>
            </a:r>
          </a:p>
        </p:txBody>
      </p:sp>
      <p:sp>
        <p:nvSpPr>
          <p:cNvPr id="573" name="Rounded Rectangle 242" descr="n28 SP Ly k27">
            <a:extLst>
              <a:ext uri="{FF2B5EF4-FFF2-40B4-BE49-F238E27FC236}">
                <a16:creationId xmlns:a16="http://schemas.microsoft.com/office/drawing/2014/main" id="{16A29E14-18A3-4BAE-F8CE-DF976F5D7B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01:02</a:t>
            </a:r>
          </a:p>
        </p:txBody>
      </p:sp>
      <p:sp>
        <p:nvSpPr>
          <p:cNvPr id="574" name="Rounded Rectangle 243" descr="n28 SP Ly k27">
            <a:extLst>
              <a:ext uri="{FF2B5EF4-FFF2-40B4-BE49-F238E27FC236}">
                <a16:creationId xmlns:a16="http://schemas.microsoft.com/office/drawing/2014/main" id="{EAB45409-1C00-CBB5-B1A2-563F85A940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01:01</a:t>
            </a:r>
          </a:p>
        </p:txBody>
      </p:sp>
      <p:sp>
        <p:nvSpPr>
          <p:cNvPr id="575" name="Rounded Rectangle 244" descr="n28 SP Ly k27">
            <a:extLst>
              <a:ext uri="{FF2B5EF4-FFF2-40B4-BE49-F238E27FC236}">
                <a16:creationId xmlns:a16="http://schemas.microsoft.com/office/drawing/2014/main" id="{B3FD1A8C-AD5A-E567-FB44-BABD491DC4F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01:00</a:t>
            </a:r>
          </a:p>
        </p:txBody>
      </p:sp>
      <p:sp>
        <p:nvSpPr>
          <p:cNvPr id="576" name="Rounded Rectangle 245" descr="n28 SP Ly k27">
            <a:extLst>
              <a:ext uri="{FF2B5EF4-FFF2-40B4-BE49-F238E27FC236}">
                <a16:creationId xmlns:a16="http://schemas.microsoft.com/office/drawing/2014/main" id="{8BF6DAE7-5B45-8187-0ECE-A4FA684033D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00:59</a:t>
            </a:r>
          </a:p>
        </p:txBody>
      </p:sp>
      <p:sp>
        <p:nvSpPr>
          <p:cNvPr id="577" name="Rounded Rectangle 246" descr="n28 SP Ly k27">
            <a:extLst>
              <a:ext uri="{FF2B5EF4-FFF2-40B4-BE49-F238E27FC236}">
                <a16:creationId xmlns:a16="http://schemas.microsoft.com/office/drawing/2014/main" id="{30AE451D-3384-D9FF-5365-BEBA5ADE980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00:58</a:t>
            </a:r>
          </a:p>
        </p:txBody>
      </p:sp>
      <p:sp>
        <p:nvSpPr>
          <p:cNvPr id="578" name="Rounded Rectangle 247" descr="n28 SP Ly k27">
            <a:extLst>
              <a:ext uri="{FF2B5EF4-FFF2-40B4-BE49-F238E27FC236}">
                <a16:creationId xmlns:a16="http://schemas.microsoft.com/office/drawing/2014/main" id="{3887B0A1-27C4-4F89-769D-076B9C8C784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00:57</a:t>
            </a:r>
          </a:p>
        </p:txBody>
      </p:sp>
      <p:sp>
        <p:nvSpPr>
          <p:cNvPr id="579" name="Rounded Rectangle 248" descr="n28 SP Ly k27">
            <a:extLst>
              <a:ext uri="{FF2B5EF4-FFF2-40B4-BE49-F238E27FC236}">
                <a16:creationId xmlns:a16="http://schemas.microsoft.com/office/drawing/2014/main" id="{1F61AE7F-88D9-B9F4-DE7C-8F8538C839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00:56</a:t>
            </a:r>
          </a:p>
        </p:txBody>
      </p:sp>
      <p:sp>
        <p:nvSpPr>
          <p:cNvPr id="580" name="Rounded Rectangle 249" descr="n28 SP Ly k27">
            <a:extLst>
              <a:ext uri="{FF2B5EF4-FFF2-40B4-BE49-F238E27FC236}">
                <a16:creationId xmlns:a16="http://schemas.microsoft.com/office/drawing/2014/main" id="{D062C8BD-128B-1BFA-EA2D-410E4F4E33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00:55</a:t>
            </a:r>
          </a:p>
        </p:txBody>
      </p:sp>
      <p:sp>
        <p:nvSpPr>
          <p:cNvPr id="581" name="Rounded Rectangle 250" descr="n28 SP Ly k27">
            <a:extLst>
              <a:ext uri="{FF2B5EF4-FFF2-40B4-BE49-F238E27FC236}">
                <a16:creationId xmlns:a16="http://schemas.microsoft.com/office/drawing/2014/main" id="{8C32FF32-9C42-D4E5-41EC-DBCEED4CB3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00:54</a:t>
            </a:r>
          </a:p>
        </p:txBody>
      </p:sp>
      <p:sp>
        <p:nvSpPr>
          <p:cNvPr id="582" name="Rounded Rectangle 251" descr="n28 SP Ly k27">
            <a:extLst>
              <a:ext uri="{FF2B5EF4-FFF2-40B4-BE49-F238E27FC236}">
                <a16:creationId xmlns:a16="http://schemas.microsoft.com/office/drawing/2014/main" id="{8AB30B82-0935-0309-F60C-DF0AE3E87D1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00:53</a:t>
            </a:r>
          </a:p>
        </p:txBody>
      </p:sp>
      <p:sp>
        <p:nvSpPr>
          <p:cNvPr id="583" name="Rounded Rectangle 252" descr="n28 SP Ly k27">
            <a:extLst>
              <a:ext uri="{FF2B5EF4-FFF2-40B4-BE49-F238E27FC236}">
                <a16:creationId xmlns:a16="http://schemas.microsoft.com/office/drawing/2014/main" id="{6E79BB57-FEF8-FBE0-3737-00D8C3620CC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00:52</a:t>
            </a:r>
          </a:p>
        </p:txBody>
      </p:sp>
      <p:sp>
        <p:nvSpPr>
          <p:cNvPr id="584" name="Rounded Rectangle 253" descr="n28 SP Ly k27">
            <a:extLst>
              <a:ext uri="{FF2B5EF4-FFF2-40B4-BE49-F238E27FC236}">
                <a16:creationId xmlns:a16="http://schemas.microsoft.com/office/drawing/2014/main" id="{C8044813-097A-0125-6716-5A277008C15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00:51</a:t>
            </a:r>
          </a:p>
        </p:txBody>
      </p:sp>
      <p:sp>
        <p:nvSpPr>
          <p:cNvPr id="585" name="Rounded Rectangle 254" descr="n28 SP Ly k27">
            <a:extLst>
              <a:ext uri="{FF2B5EF4-FFF2-40B4-BE49-F238E27FC236}">
                <a16:creationId xmlns:a16="http://schemas.microsoft.com/office/drawing/2014/main" id="{51EEDF3E-3D0B-8BAC-31E7-7F99EA16B0F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00:50</a:t>
            </a:r>
          </a:p>
        </p:txBody>
      </p:sp>
      <p:sp>
        <p:nvSpPr>
          <p:cNvPr id="586" name="Rounded Rectangle 255" descr="n28 SP Ly k27">
            <a:extLst>
              <a:ext uri="{FF2B5EF4-FFF2-40B4-BE49-F238E27FC236}">
                <a16:creationId xmlns:a16="http://schemas.microsoft.com/office/drawing/2014/main" id="{F2E78E48-3421-E198-C969-E42AB9BAAF5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00:49</a:t>
            </a:r>
          </a:p>
        </p:txBody>
      </p:sp>
      <p:sp>
        <p:nvSpPr>
          <p:cNvPr id="587" name="Rounded Rectangle 256" descr="n28 SP Ly k27">
            <a:extLst>
              <a:ext uri="{FF2B5EF4-FFF2-40B4-BE49-F238E27FC236}">
                <a16:creationId xmlns:a16="http://schemas.microsoft.com/office/drawing/2014/main" id="{BDE96F70-B837-B0D4-2432-313A8ADE38A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00:48</a:t>
            </a:r>
          </a:p>
        </p:txBody>
      </p:sp>
      <p:sp>
        <p:nvSpPr>
          <p:cNvPr id="588" name="Rounded Rectangle 257" descr="n28 SP Ly k27">
            <a:extLst>
              <a:ext uri="{FF2B5EF4-FFF2-40B4-BE49-F238E27FC236}">
                <a16:creationId xmlns:a16="http://schemas.microsoft.com/office/drawing/2014/main" id="{2967A342-54E4-5652-CEB8-9C15DBA2632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00:47</a:t>
            </a:r>
          </a:p>
        </p:txBody>
      </p:sp>
      <p:sp>
        <p:nvSpPr>
          <p:cNvPr id="589" name="Rounded Rectangle 258" descr="n28 SP Ly k27">
            <a:extLst>
              <a:ext uri="{FF2B5EF4-FFF2-40B4-BE49-F238E27FC236}">
                <a16:creationId xmlns:a16="http://schemas.microsoft.com/office/drawing/2014/main" id="{583FC793-666A-46E5-6D91-CDC301E576A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00:46</a:t>
            </a:r>
          </a:p>
        </p:txBody>
      </p:sp>
      <p:sp>
        <p:nvSpPr>
          <p:cNvPr id="590" name="Rounded Rectangle 259" descr="n28 SP Ly k27">
            <a:extLst>
              <a:ext uri="{FF2B5EF4-FFF2-40B4-BE49-F238E27FC236}">
                <a16:creationId xmlns:a16="http://schemas.microsoft.com/office/drawing/2014/main" id="{249564E1-4997-AA31-DEC3-A0E11826DA6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00:45</a:t>
            </a:r>
          </a:p>
        </p:txBody>
      </p:sp>
      <p:sp>
        <p:nvSpPr>
          <p:cNvPr id="591" name="Rounded Rectangle 260" descr="n28 SP Ly k27">
            <a:extLst>
              <a:ext uri="{FF2B5EF4-FFF2-40B4-BE49-F238E27FC236}">
                <a16:creationId xmlns:a16="http://schemas.microsoft.com/office/drawing/2014/main" id="{18CCD278-66ED-F894-37C3-BE6FE3F1F51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00:44</a:t>
            </a:r>
          </a:p>
        </p:txBody>
      </p:sp>
      <p:sp>
        <p:nvSpPr>
          <p:cNvPr id="592" name="Rounded Rectangle 261" descr="n28 SP Ly k27">
            <a:extLst>
              <a:ext uri="{FF2B5EF4-FFF2-40B4-BE49-F238E27FC236}">
                <a16:creationId xmlns:a16="http://schemas.microsoft.com/office/drawing/2014/main" id="{C7FAA59C-0D67-4AD7-4E17-7ECA367E228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00:43</a:t>
            </a:r>
          </a:p>
        </p:txBody>
      </p:sp>
      <p:sp>
        <p:nvSpPr>
          <p:cNvPr id="593" name="Rounded Rectangle 262" descr="n28 SP Ly k27">
            <a:extLst>
              <a:ext uri="{FF2B5EF4-FFF2-40B4-BE49-F238E27FC236}">
                <a16:creationId xmlns:a16="http://schemas.microsoft.com/office/drawing/2014/main" id="{984FB3FA-8E3A-D82C-DBA6-7689CC9A92A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00:42</a:t>
            </a:r>
          </a:p>
        </p:txBody>
      </p:sp>
      <p:sp>
        <p:nvSpPr>
          <p:cNvPr id="594" name="Rounded Rectangle 263" descr="n28 SP Ly k27">
            <a:extLst>
              <a:ext uri="{FF2B5EF4-FFF2-40B4-BE49-F238E27FC236}">
                <a16:creationId xmlns:a16="http://schemas.microsoft.com/office/drawing/2014/main" id="{AB2A4C37-0E15-0654-0409-525DA38868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00:41</a:t>
            </a:r>
          </a:p>
        </p:txBody>
      </p:sp>
      <p:sp>
        <p:nvSpPr>
          <p:cNvPr id="595" name="Rounded Rectangle 264" descr="n28 SP Ly k27">
            <a:extLst>
              <a:ext uri="{FF2B5EF4-FFF2-40B4-BE49-F238E27FC236}">
                <a16:creationId xmlns:a16="http://schemas.microsoft.com/office/drawing/2014/main" id="{2B0B275A-7B06-3142-AC37-E8B9742F8A8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00:40</a:t>
            </a:r>
          </a:p>
        </p:txBody>
      </p:sp>
      <p:sp>
        <p:nvSpPr>
          <p:cNvPr id="596" name="Rounded Rectangle 265" descr="n28 SP Ly k27">
            <a:extLst>
              <a:ext uri="{FF2B5EF4-FFF2-40B4-BE49-F238E27FC236}">
                <a16:creationId xmlns:a16="http://schemas.microsoft.com/office/drawing/2014/main" id="{7BDC6E86-D28A-5544-602F-0F2F0824A9A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00:39</a:t>
            </a:r>
          </a:p>
        </p:txBody>
      </p:sp>
      <p:sp>
        <p:nvSpPr>
          <p:cNvPr id="597" name="Rounded Rectangle 266" descr="n28 SP Ly k27">
            <a:extLst>
              <a:ext uri="{FF2B5EF4-FFF2-40B4-BE49-F238E27FC236}">
                <a16:creationId xmlns:a16="http://schemas.microsoft.com/office/drawing/2014/main" id="{70135840-CAD2-5EF3-5F52-F8CFB8D377F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00:38</a:t>
            </a:r>
          </a:p>
        </p:txBody>
      </p:sp>
      <p:sp>
        <p:nvSpPr>
          <p:cNvPr id="598" name="Rounded Rectangle 267" descr="n28 SP Ly k27">
            <a:extLst>
              <a:ext uri="{FF2B5EF4-FFF2-40B4-BE49-F238E27FC236}">
                <a16:creationId xmlns:a16="http://schemas.microsoft.com/office/drawing/2014/main" id="{044330FB-AD07-8619-80A1-D00C67AE6B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00:37</a:t>
            </a:r>
          </a:p>
        </p:txBody>
      </p:sp>
      <p:sp>
        <p:nvSpPr>
          <p:cNvPr id="599" name="Rounded Rectangle 268" descr="n28 SP Ly k27">
            <a:extLst>
              <a:ext uri="{FF2B5EF4-FFF2-40B4-BE49-F238E27FC236}">
                <a16:creationId xmlns:a16="http://schemas.microsoft.com/office/drawing/2014/main" id="{164AD915-48A1-FB92-575A-8635B7FAD9F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00:36</a:t>
            </a:r>
          </a:p>
        </p:txBody>
      </p:sp>
      <p:sp>
        <p:nvSpPr>
          <p:cNvPr id="600" name="Rounded Rectangle 269" descr="n28 SP Ly k27">
            <a:extLst>
              <a:ext uri="{FF2B5EF4-FFF2-40B4-BE49-F238E27FC236}">
                <a16:creationId xmlns:a16="http://schemas.microsoft.com/office/drawing/2014/main" id="{C26D7C40-BB35-A756-946A-ABC6130D940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00:35</a:t>
            </a:r>
          </a:p>
        </p:txBody>
      </p:sp>
      <p:sp>
        <p:nvSpPr>
          <p:cNvPr id="601" name="Rounded Rectangle 270" descr="n28 SP Ly k27">
            <a:extLst>
              <a:ext uri="{FF2B5EF4-FFF2-40B4-BE49-F238E27FC236}">
                <a16:creationId xmlns:a16="http://schemas.microsoft.com/office/drawing/2014/main" id="{C0A46D88-DC06-6B3A-74E3-20F3A6C994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00:34</a:t>
            </a:r>
          </a:p>
        </p:txBody>
      </p:sp>
      <p:sp>
        <p:nvSpPr>
          <p:cNvPr id="602" name="Rounded Rectangle 271" descr="n28 SP Ly k27">
            <a:extLst>
              <a:ext uri="{FF2B5EF4-FFF2-40B4-BE49-F238E27FC236}">
                <a16:creationId xmlns:a16="http://schemas.microsoft.com/office/drawing/2014/main" id="{F5B7C4CC-6327-AB9B-55F0-F04EDED4BEC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00:33</a:t>
            </a:r>
          </a:p>
        </p:txBody>
      </p:sp>
      <p:sp>
        <p:nvSpPr>
          <p:cNvPr id="603" name="Rounded Rectangle 272" descr="n28 SP Ly k27">
            <a:extLst>
              <a:ext uri="{FF2B5EF4-FFF2-40B4-BE49-F238E27FC236}">
                <a16:creationId xmlns:a16="http://schemas.microsoft.com/office/drawing/2014/main" id="{56AE1B82-B0A4-F6C8-082B-61E03217D32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00:32</a:t>
            </a:r>
          </a:p>
        </p:txBody>
      </p:sp>
      <p:sp>
        <p:nvSpPr>
          <p:cNvPr id="604" name="Rounded Rectangle 273" descr="n28 SP Ly k27">
            <a:extLst>
              <a:ext uri="{FF2B5EF4-FFF2-40B4-BE49-F238E27FC236}">
                <a16:creationId xmlns:a16="http://schemas.microsoft.com/office/drawing/2014/main" id="{D73887E5-DCC8-E7C4-19AC-4D17257B518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00:31</a:t>
            </a:r>
          </a:p>
        </p:txBody>
      </p:sp>
      <p:sp>
        <p:nvSpPr>
          <p:cNvPr id="605" name="Rounded Rectangle 274" descr="n28 SP Ly k27">
            <a:extLst>
              <a:ext uri="{FF2B5EF4-FFF2-40B4-BE49-F238E27FC236}">
                <a16:creationId xmlns:a16="http://schemas.microsoft.com/office/drawing/2014/main" id="{4E337E10-85DF-B649-5CA2-1549C955EE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00:30</a:t>
            </a:r>
          </a:p>
        </p:txBody>
      </p:sp>
      <p:sp>
        <p:nvSpPr>
          <p:cNvPr id="606" name="Rounded Rectangle 275" descr="n28 SP Ly k27">
            <a:extLst>
              <a:ext uri="{FF2B5EF4-FFF2-40B4-BE49-F238E27FC236}">
                <a16:creationId xmlns:a16="http://schemas.microsoft.com/office/drawing/2014/main" id="{357C832A-CFD3-7FB1-F004-910A0F4BE8D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00:29</a:t>
            </a:r>
          </a:p>
        </p:txBody>
      </p:sp>
      <p:sp>
        <p:nvSpPr>
          <p:cNvPr id="607" name="Rounded Rectangle 276" descr="n28 SP Ly k27">
            <a:extLst>
              <a:ext uri="{FF2B5EF4-FFF2-40B4-BE49-F238E27FC236}">
                <a16:creationId xmlns:a16="http://schemas.microsoft.com/office/drawing/2014/main" id="{CBF9B644-5BE8-B25A-5C4C-D3604DE4C3A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00:28</a:t>
            </a:r>
          </a:p>
        </p:txBody>
      </p:sp>
      <p:sp>
        <p:nvSpPr>
          <p:cNvPr id="608" name="Rounded Rectangle 277" descr="n28 SP Ly k27">
            <a:extLst>
              <a:ext uri="{FF2B5EF4-FFF2-40B4-BE49-F238E27FC236}">
                <a16:creationId xmlns:a16="http://schemas.microsoft.com/office/drawing/2014/main" id="{BA46EE5D-1458-BCD6-2607-DD8A9F8497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00:27</a:t>
            </a:r>
          </a:p>
        </p:txBody>
      </p:sp>
      <p:sp>
        <p:nvSpPr>
          <p:cNvPr id="609" name="Rounded Rectangle 278" descr="n28 SP Ly k27">
            <a:extLst>
              <a:ext uri="{FF2B5EF4-FFF2-40B4-BE49-F238E27FC236}">
                <a16:creationId xmlns:a16="http://schemas.microsoft.com/office/drawing/2014/main" id="{DC88D2F8-7F48-5586-07ED-BDA9D12C57F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00:26</a:t>
            </a:r>
          </a:p>
        </p:txBody>
      </p:sp>
      <p:sp>
        <p:nvSpPr>
          <p:cNvPr id="610" name="Rounded Rectangle 279" descr="n28 SP Ly k27">
            <a:extLst>
              <a:ext uri="{FF2B5EF4-FFF2-40B4-BE49-F238E27FC236}">
                <a16:creationId xmlns:a16="http://schemas.microsoft.com/office/drawing/2014/main" id="{40A20077-EA6B-5607-E2A3-69AF12FC087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00:25</a:t>
            </a:r>
          </a:p>
        </p:txBody>
      </p:sp>
      <p:sp>
        <p:nvSpPr>
          <p:cNvPr id="611" name="Rounded Rectangle 280" descr="n28 SP Ly k27">
            <a:extLst>
              <a:ext uri="{FF2B5EF4-FFF2-40B4-BE49-F238E27FC236}">
                <a16:creationId xmlns:a16="http://schemas.microsoft.com/office/drawing/2014/main" id="{B3DD9346-8BAF-573E-2546-62C34E23BD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00:24</a:t>
            </a:r>
          </a:p>
        </p:txBody>
      </p:sp>
      <p:sp>
        <p:nvSpPr>
          <p:cNvPr id="612" name="Rounded Rectangle 281" descr="n28 SP Ly k27">
            <a:extLst>
              <a:ext uri="{FF2B5EF4-FFF2-40B4-BE49-F238E27FC236}">
                <a16:creationId xmlns:a16="http://schemas.microsoft.com/office/drawing/2014/main" id="{7D2D1786-DE24-93DB-AA77-CE6867481A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00:23</a:t>
            </a:r>
          </a:p>
        </p:txBody>
      </p:sp>
      <p:sp>
        <p:nvSpPr>
          <p:cNvPr id="613" name="Rounded Rectangle 282" descr="n28 SP Ly k27">
            <a:extLst>
              <a:ext uri="{FF2B5EF4-FFF2-40B4-BE49-F238E27FC236}">
                <a16:creationId xmlns:a16="http://schemas.microsoft.com/office/drawing/2014/main" id="{1059194A-B57F-8155-3516-4B9483CAFF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00:22</a:t>
            </a:r>
          </a:p>
        </p:txBody>
      </p:sp>
      <p:sp>
        <p:nvSpPr>
          <p:cNvPr id="614" name="Rounded Rectangle 283" descr="n28 SP Ly k27">
            <a:extLst>
              <a:ext uri="{FF2B5EF4-FFF2-40B4-BE49-F238E27FC236}">
                <a16:creationId xmlns:a16="http://schemas.microsoft.com/office/drawing/2014/main" id="{8CAFE133-9AC5-AD0B-1C0B-C1099931C72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00:21</a:t>
            </a:r>
          </a:p>
        </p:txBody>
      </p:sp>
      <p:sp>
        <p:nvSpPr>
          <p:cNvPr id="615" name="Rounded Rectangle 284" descr="n28 SP Ly k27">
            <a:extLst>
              <a:ext uri="{FF2B5EF4-FFF2-40B4-BE49-F238E27FC236}">
                <a16:creationId xmlns:a16="http://schemas.microsoft.com/office/drawing/2014/main" id="{7354EF81-9309-BB6E-0D60-0DCEAACA25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00:20</a:t>
            </a:r>
          </a:p>
        </p:txBody>
      </p:sp>
      <p:sp>
        <p:nvSpPr>
          <p:cNvPr id="616" name="Rounded Rectangle 285" descr="n28 SP Ly k27">
            <a:extLst>
              <a:ext uri="{FF2B5EF4-FFF2-40B4-BE49-F238E27FC236}">
                <a16:creationId xmlns:a16="http://schemas.microsoft.com/office/drawing/2014/main" id="{ECBEA750-6373-DD5E-6D0E-7AC5F433B2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00:19</a:t>
            </a:r>
          </a:p>
        </p:txBody>
      </p:sp>
      <p:sp>
        <p:nvSpPr>
          <p:cNvPr id="617" name="Rounded Rectangle 286" descr="n28 SP Ly k27">
            <a:extLst>
              <a:ext uri="{FF2B5EF4-FFF2-40B4-BE49-F238E27FC236}">
                <a16:creationId xmlns:a16="http://schemas.microsoft.com/office/drawing/2014/main" id="{855B06BF-FA43-8E7D-9560-08EA7728C0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00:18</a:t>
            </a:r>
          </a:p>
        </p:txBody>
      </p:sp>
      <p:sp>
        <p:nvSpPr>
          <p:cNvPr id="618" name="Rounded Rectangle 287" descr="n28 SP Ly k27">
            <a:extLst>
              <a:ext uri="{FF2B5EF4-FFF2-40B4-BE49-F238E27FC236}">
                <a16:creationId xmlns:a16="http://schemas.microsoft.com/office/drawing/2014/main" id="{EB5443DA-B503-48D7-3388-206B21AFEF4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00:17</a:t>
            </a:r>
          </a:p>
        </p:txBody>
      </p:sp>
      <p:sp>
        <p:nvSpPr>
          <p:cNvPr id="619" name="Rounded Rectangle 288" descr="n28 SP Ly k27">
            <a:extLst>
              <a:ext uri="{FF2B5EF4-FFF2-40B4-BE49-F238E27FC236}">
                <a16:creationId xmlns:a16="http://schemas.microsoft.com/office/drawing/2014/main" id="{0DCBC1F3-95B3-976D-743B-F7BF304ABEF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00:16</a:t>
            </a:r>
          </a:p>
        </p:txBody>
      </p:sp>
      <p:sp>
        <p:nvSpPr>
          <p:cNvPr id="620" name="Rounded Rectangle 289" descr="n28 SP Ly k27">
            <a:extLst>
              <a:ext uri="{FF2B5EF4-FFF2-40B4-BE49-F238E27FC236}">
                <a16:creationId xmlns:a16="http://schemas.microsoft.com/office/drawing/2014/main" id="{23A61B1C-7EFC-9BE3-7F10-51E15E56024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00:15</a:t>
            </a:r>
          </a:p>
        </p:txBody>
      </p:sp>
      <p:sp>
        <p:nvSpPr>
          <p:cNvPr id="621" name="Rounded Rectangle 290" descr="n28 SP Ly k27">
            <a:extLst>
              <a:ext uri="{FF2B5EF4-FFF2-40B4-BE49-F238E27FC236}">
                <a16:creationId xmlns:a16="http://schemas.microsoft.com/office/drawing/2014/main" id="{1DF6BC91-535D-7D1A-F84C-AA3B4A01A43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00:14</a:t>
            </a:r>
          </a:p>
        </p:txBody>
      </p:sp>
      <p:sp>
        <p:nvSpPr>
          <p:cNvPr id="622" name="Rounded Rectangle 291" descr="n28 SP Ly k27">
            <a:extLst>
              <a:ext uri="{FF2B5EF4-FFF2-40B4-BE49-F238E27FC236}">
                <a16:creationId xmlns:a16="http://schemas.microsoft.com/office/drawing/2014/main" id="{E6863DF3-80EB-6B34-682F-2CBAC4836D3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00:13</a:t>
            </a:r>
          </a:p>
        </p:txBody>
      </p:sp>
      <p:sp>
        <p:nvSpPr>
          <p:cNvPr id="623" name="Rounded Rectangle 292" descr="n28 SP Ly k27">
            <a:extLst>
              <a:ext uri="{FF2B5EF4-FFF2-40B4-BE49-F238E27FC236}">
                <a16:creationId xmlns:a16="http://schemas.microsoft.com/office/drawing/2014/main" id="{1E6F5E88-E8C1-B82D-DA5F-F97686408F5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00:12</a:t>
            </a:r>
          </a:p>
        </p:txBody>
      </p:sp>
      <p:sp>
        <p:nvSpPr>
          <p:cNvPr id="624" name="Rounded Rectangle 293" descr="n28 SP Ly k27">
            <a:extLst>
              <a:ext uri="{FF2B5EF4-FFF2-40B4-BE49-F238E27FC236}">
                <a16:creationId xmlns:a16="http://schemas.microsoft.com/office/drawing/2014/main" id="{D3BADAA9-3500-CF98-3C1C-EAB9AA92D66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00:11</a:t>
            </a:r>
          </a:p>
        </p:txBody>
      </p:sp>
      <p:sp>
        <p:nvSpPr>
          <p:cNvPr id="625" name="Rounded Rectangle 294" descr="n28 SP Ly k27">
            <a:extLst>
              <a:ext uri="{FF2B5EF4-FFF2-40B4-BE49-F238E27FC236}">
                <a16:creationId xmlns:a16="http://schemas.microsoft.com/office/drawing/2014/main" id="{D059112C-4480-F63E-6C1C-78186CBC970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00:10</a:t>
            </a:r>
          </a:p>
        </p:txBody>
      </p:sp>
      <p:sp>
        <p:nvSpPr>
          <p:cNvPr id="626" name="Rounded Rectangle 295" descr="n28 SP Ly k27">
            <a:extLst>
              <a:ext uri="{FF2B5EF4-FFF2-40B4-BE49-F238E27FC236}">
                <a16:creationId xmlns:a16="http://schemas.microsoft.com/office/drawing/2014/main" id="{0BFE6274-B603-45BD-0E1D-BA5747A3423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00:09</a:t>
            </a:r>
          </a:p>
        </p:txBody>
      </p:sp>
      <p:sp>
        <p:nvSpPr>
          <p:cNvPr id="627" name="Rounded Rectangle 296" descr="n28 SP Ly k27">
            <a:extLst>
              <a:ext uri="{FF2B5EF4-FFF2-40B4-BE49-F238E27FC236}">
                <a16:creationId xmlns:a16="http://schemas.microsoft.com/office/drawing/2014/main" id="{1EC0F43D-8534-349E-1703-09C7B16B444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00:08</a:t>
            </a:r>
          </a:p>
        </p:txBody>
      </p:sp>
      <p:sp>
        <p:nvSpPr>
          <p:cNvPr id="628" name="Rounded Rectangle 297" descr="n28 SP Ly k27">
            <a:extLst>
              <a:ext uri="{FF2B5EF4-FFF2-40B4-BE49-F238E27FC236}">
                <a16:creationId xmlns:a16="http://schemas.microsoft.com/office/drawing/2014/main" id="{7B1D68ED-A16C-3550-A96E-26D3C648EDC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00:07</a:t>
            </a:r>
          </a:p>
        </p:txBody>
      </p:sp>
      <p:sp>
        <p:nvSpPr>
          <p:cNvPr id="629" name="Rounded Rectangle 298" descr="n28 SP Ly k27">
            <a:extLst>
              <a:ext uri="{FF2B5EF4-FFF2-40B4-BE49-F238E27FC236}">
                <a16:creationId xmlns:a16="http://schemas.microsoft.com/office/drawing/2014/main" id="{FC054685-247F-8539-F627-981C9D262FE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00:06</a:t>
            </a:r>
          </a:p>
        </p:txBody>
      </p:sp>
      <p:sp>
        <p:nvSpPr>
          <p:cNvPr id="630" name="Rounded Rectangle 299" descr="n28 SP Ly k27">
            <a:extLst>
              <a:ext uri="{FF2B5EF4-FFF2-40B4-BE49-F238E27FC236}">
                <a16:creationId xmlns:a16="http://schemas.microsoft.com/office/drawing/2014/main" id="{1616A77F-182B-3D3B-3D84-2EE2617C3F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00:05</a:t>
            </a:r>
          </a:p>
        </p:txBody>
      </p:sp>
      <p:sp>
        <p:nvSpPr>
          <p:cNvPr id="631" name="Rounded Rectangle 300" descr="n28 SP Ly k27">
            <a:extLst>
              <a:ext uri="{FF2B5EF4-FFF2-40B4-BE49-F238E27FC236}">
                <a16:creationId xmlns:a16="http://schemas.microsoft.com/office/drawing/2014/main" id="{728B03B9-86C1-7B33-154C-75119D702F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00:04</a:t>
            </a:r>
          </a:p>
        </p:txBody>
      </p:sp>
      <p:sp>
        <p:nvSpPr>
          <p:cNvPr id="632" name="Rounded Rectangle 301" descr="n28 SP Ly k27">
            <a:extLst>
              <a:ext uri="{FF2B5EF4-FFF2-40B4-BE49-F238E27FC236}">
                <a16:creationId xmlns:a16="http://schemas.microsoft.com/office/drawing/2014/main" id="{15B0969F-1A6D-3BB1-60BF-9D1A870C88F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00:03</a:t>
            </a:r>
          </a:p>
        </p:txBody>
      </p:sp>
      <p:sp>
        <p:nvSpPr>
          <p:cNvPr id="633" name="Rounded Rectangle 302" descr="n28 SP Ly k27">
            <a:extLst>
              <a:ext uri="{FF2B5EF4-FFF2-40B4-BE49-F238E27FC236}">
                <a16:creationId xmlns:a16="http://schemas.microsoft.com/office/drawing/2014/main" id="{4E5C96FF-0C40-9EBE-BBC6-082582FD9B8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00:02</a:t>
            </a:r>
          </a:p>
        </p:txBody>
      </p:sp>
      <p:sp>
        <p:nvSpPr>
          <p:cNvPr id="634" name="Rounded Rectangle 303" descr="n28 SP Ly k27">
            <a:extLst>
              <a:ext uri="{FF2B5EF4-FFF2-40B4-BE49-F238E27FC236}">
                <a16:creationId xmlns:a16="http://schemas.microsoft.com/office/drawing/2014/main" id="{B0460A5F-69D3-C528-7C67-67EA90B103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00:01</a:t>
            </a:r>
          </a:p>
        </p:txBody>
      </p:sp>
      <p:sp>
        <p:nvSpPr>
          <p:cNvPr id="635" name="Rounded Rectangle 304" descr="n28 SP Ly k27">
            <a:extLst>
              <a:ext uri="{FF2B5EF4-FFF2-40B4-BE49-F238E27FC236}">
                <a16:creationId xmlns:a16="http://schemas.microsoft.com/office/drawing/2014/main" id="{1AC89949-BE68-6677-E827-7A7B0A6CAD7F}"/>
              </a:ext>
            </a:extLst>
          </p:cNvPr>
          <p:cNvSpPr/>
          <p:nvPr/>
        </p:nvSpPr>
        <p:spPr>
          <a:xfrm>
            <a:off x="355612" y="1322344"/>
            <a:ext cx="1828800" cy="686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00:00</a:t>
            </a:r>
          </a:p>
        </p:txBody>
      </p:sp>
      <p:sp>
        <p:nvSpPr>
          <p:cNvPr id="636" name="Oval 635" descr="n28 SP Ly k27">
            <a:extLst>
              <a:ext uri="{FF2B5EF4-FFF2-40B4-BE49-F238E27FC236}">
                <a16:creationId xmlns:a16="http://schemas.microsoft.com/office/drawing/2014/main" id="{80F79169-F0A8-1C64-570C-04683AD53CF6}"/>
              </a:ext>
            </a:extLst>
          </p:cNvPr>
          <p:cNvSpPr/>
          <p:nvPr/>
        </p:nvSpPr>
        <p:spPr>
          <a:xfrm>
            <a:off x="564506" y="2100871"/>
            <a:ext cx="1438631" cy="588517"/>
          </a:xfrm>
          <a:prstGeom prst="ellipse">
            <a:avLst/>
          </a:prstGeom>
          <a:solidFill>
            <a:srgbClr val="FFC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Bắt</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đầu</a:t>
            </a:r>
            <a:endParaRPr lang="en-US" dirty="0">
              <a:solidFill>
                <a:schemeClr val="tx1"/>
              </a:solidFill>
              <a:latin typeface="Cambria" panose="02040503050406030204" pitchFamily="18" charset="0"/>
              <a:ea typeface="Cambria" panose="02040503050406030204" pitchFamily="18" charset="0"/>
            </a:endParaRPr>
          </a:p>
        </p:txBody>
      </p:sp>
      <p:sp>
        <p:nvSpPr>
          <p:cNvPr id="31" name="TextBox 30" descr="n28 SP Ly k27">
            <a:extLst>
              <a:ext uri="{FF2B5EF4-FFF2-40B4-BE49-F238E27FC236}">
                <a16:creationId xmlns:a16="http://schemas.microsoft.com/office/drawing/2014/main" id="{9E38A5D4-9A2A-486D-4BBE-E3880ACC9E76}"/>
              </a:ext>
            </a:extLst>
          </p:cNvPr>
          <p:cNvSpPr txBox="1"/>
          <p:nvPr/>
        </p:nvSpPr>
        <p:spPr>
          <a:xfrm>
            <a:off x="2059971" y="4394257"/>
            <a:ext cx="8354080" cy="1569660"/>
          </a:xfrm>
          <a:prstGeom prst="rect">
            <a:avLst/>
          </a:prstGeom>
          <a:noFill/>
        </p:spPr>
        <p:txBody>
          <a:bodyPr wrap="square">
            <a:spAutoFit/>
          </a:bodyPr>
          <a:lstStyle/>
          <a:p>
            <a:pPr algn="ct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viên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phân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lớp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4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nhóm</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gn="ct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lượt</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hoàn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học</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2, 3, 4, 5.</a:t>
            </a:r>
          </a:p>
          <a:p>
            <a:pPr algn="ct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học</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 </a:t>
            </a:r>
            <a:r>
              <a:rPr lang="en-US" sz="32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phút</a:t>
            </a:r>
            <a:endParaRPr lang="en-US"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91303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3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36"/>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636"/>
                                        </p:tgtEl>
                                      </p:cBhvr>
                                    </p:animEffect>
                                    <p:set>
                                      <p:cBhvr>
                                        <p:cTn id="27" dur="1" fill="hold">
                                          <p:stCondLst>
                                            <p:cond delay="499"/>
                                          </p:stCondLst>
                                        </p:cTn>
                                        <p:tgtEl>
                                          <p:spTgt spid="636"/>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35"/>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36"/>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37"/>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38"/>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39"/>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40"/>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41"/>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42"/>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43"/>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44"/>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45"/>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46"/>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47"/>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48"/>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49"/>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50"/>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51"/>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52"/>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53"/>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54"/>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55"/>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56"/>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57"/>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58"/>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59"/>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60"/>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61"/>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62"/>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63"/>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64"/>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65"/>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66"/>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67"/>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68"/>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69"/>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70"/>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71"/>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72"/>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73"/>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74"/>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75"/>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76"/>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77"/>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78"/>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79"/>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80"/>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81"/>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82"/>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83"/>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84"/>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85"/>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86"/>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87"/>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88"/>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89"/>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90"/>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91"/>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92"/>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93"/>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94"/>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95"/>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96"/>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97"/>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98"/>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99"/>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400"/>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401"/>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402"/>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403"/>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404"/>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405"/>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406"/>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407"/>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408"/>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409"/>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410"/>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411"/>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412"/>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413"/>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414"/>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415"/>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416"/>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417"/>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418"/>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419"/>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420"/>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21"/>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22"/>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23"/>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24"/>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25"/>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26"/>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27"/>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28"/>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29"/>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30"/>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31"/>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32"/>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33"/>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34"/>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35"/>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36"/>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37"/>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38"/>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39"/>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40"/>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41"/>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42"/>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43"/>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44"/>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45"/>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46"/>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47"/>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48"/>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49"/>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50"/>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51"/>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52"/>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53"/>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54"/>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55"/>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56"/>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57"/>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58"/>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59"/>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60"/>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61"/>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62"/>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63"/>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64"/>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65"/>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66"/>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67"/>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68"/>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69"/>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70"/>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71"/>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72"/>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73"/>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74"/>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75"/>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76"/>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77"/>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78"/>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79"/>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80"/>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81"/>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82"/>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83"/>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84"/>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85"/>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86"/>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87"/>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88"/>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89"/>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90"/>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91"/>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92"/>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93"/>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94"/>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95"/>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96"/>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97"/>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98"/>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99"/>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500"/>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501"/>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502"/>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503"/>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504"/>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505"/>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506"/>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507"/>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508"/>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509"/>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510"/>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511"/>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512"/>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513"/>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514"/>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515"/>
                                        </p:tgtEl>
                                        <p:attrNameLst>
                                          <p:attrName>style.visibility</p:attrName>
                                        </p:attrNameLst>
                                      </p:cBhvr>
                                      <p:to>
                                        <p:strVal val="visible"/>
                                      </p:to>
                                    </p:set>
                                  </p:childTnLst>
                                </p:cTn>
                              </p:par>
                            </p:childTnLst>
                          </p:cTn>
                        </p:par>
                        <p:par>
                          <p:cTn id="571" fill="hold">
                            <p:stCondLst>
                              <p:cond delay="181500"/>
                            </p:stCondLst>
                            <p:childTnLst>
                              <p:par>
                                <p:cTn id="572" presetID="11" presetClass="entr" presetSubtype="0" fill="hold" grpId="0" nodeType="afterEffect">
                                  <p:stCondLst>
                                    <p:cond delay="0"/>
                                  </p:stCondLst>
                                  <p:childTnLst>
                                    <p:set>
                                      <p:cBhvr>
                                        <p:cTn id="573" dur="1000">
                                          <p:stCondLst>
                                            <p:cond delay="0"/>
                                          </p:stCondLst>
                                        </p:cTn>
                                        <p:tgtEl>
                                          <p:spTgt spid="516"/>
                                        </p:tgtEl>
                                        <p:attrNameLst>
                                          <p:attrName>style.visibility</p:attrName>
                                        </p:attrNameLst>
                                      </p:cBhvr>
                                      <p:to>
                                        <p:strVal val="visible"/>
                                      </p:to>
                                    </p:set>
                                  </p:childTnLst>
                                </p:cTn>
                              </p:par>
                            </p:childTnLst>
                          </p:cTn>
                        </p:par>
                        <p:par>
                          <p:cTn id="574" fill="hold">
                            <p:stCondLst>
                              <p:cond delay="182500"/>
                            </p:stCondLst>
                            <p:childTnLst>
                              <p:par>
                                <p:cTn id="575" presetID="11" presetClass="entr" presetSubtype="0" fill="hold" grpId="0" nodeType="afterEffect">
                                  <p:stCondLst>
                                    <p:cond delay="0"/>
                                  </p:stCondLst>
                                  <p:childTnLst>
                                    <p:set>
                                      <p:cBhvr>
                                        <p:cTn id="576" dur="1000">
                                          <p:stCondLst>
                                            <p:cond delay="0"/>
                                          </p:stCondLst>
                                        </p:cTn>
                                        <p:tgtEl>
                                          <p:spTgt spid="517"/>
                                        </p:tgtEl>
                                        <p:attrNameLst>
                                          <p:attrName>style.visibility</p:attrName>
                                        </p:attrNameLst>
                                      </p:cBhvr>
                                      <p:to>
                                        <p:strVal val="visible"/>
                                      </p:to>
                                    </p:set>
                                  </p:childTnLst>
                                </p:cTn>
                              </p:par>
                            </p:childTnLst>
                          </p:cTn>
                        </p:par>
                        <p:par>
                          <p:cTn id="577" fill="hold">
                            <p:stCondLst>
                              <p:cond delay="183500"/>
                            </p:stCondLst>
                            <p:childTnLst>
                              <p:par>
                                <p:cTn id="578" presetID="11" presetClass="entr" presetSubtype="0" fill="hold" grpId="0" nodeType="afterEffect">
                                  <p:stCondLst>
                                    <p:cond delay="0"/>
                                  </p:stCondLst>
                                  <p:childTnLst>
                                    <p:set>
                                      <p:cBhvr>
                                        <p:cTn id="579" dur="1000">
                                          <p:stCondLst>
                                            <p:cond delay="0"/>
                                          </p:stCondLst>
                                        </p:cTn>
                                        <p:tgtEl>
                                          <p:spTgt spid="518"/>
                                        </p:tgtEl>
                                        <p:attrNameLst>
                                          <p:attrName>style.visibility</p:attrName>
                                        </p:attrNameLst>
                                      </p:cBhvr>
                                      <p:to>
                                        <p:strVal val="visible"/>
                                      </p:to>
                                    </p:set>
                                  </p:childTnLst>
                                </p:cTn>
                              </p:par>
                            </p:childTnLst>
                          </p:cTn>
                        </p:par>
                        <p:par>
                          <p:cTn id="580" fill="hold">
                            <p:stCondLst>
                              <p:cond delay="184500"/>
                            </p:stCondLst>
                            <p:childTnLst>
                              <p:par>
                                <p:cTn id="581" presetID="11" presetClass="entr" presetSubtype="0" fill="hold" grpId="0" nodeType="afterEffect">
                                  <p:stCondLst>
                                    <p:cond delay="0"/>
                                  </p:stCondLst>
                                  <p:childTnLst>
                                    <p:set>
                                      <p:cBhvr>
                                        <p:cTn id="582" dur="1000">
                                          <p:stCondLst>
                                            <p:cond delay="0"/>
                                          </p:stCondLst>
                                        </p:cTn>
                                        <p:tgtEl>
                                          <p:spTgt spid="519"/>
                                        </p:tgtEl>
                                        <p:attrNameLst>
                                          <p:attrName>style.visibility</p:attrName>
                                        </p:attrNameLst>
                                      </p:cBhvr>
                                      <p:to>
                                        <p:strVal val="visible"/>
                                      </p:to>
                                    </p:set>
                                  </p:childTnLst>
                                </p:cTn>
                              </p:par>
                            </p:childTnLst>
                          </p:cTn>
                        </p:par>
                        <p:par>
                          <p:cTn id="583" fill="hold">
                            <p:stCondLst>
                              <p:cond delay="185500"/>
                            </p:stCondLst>
                            <p:childTnLst>
                              <p:par>
                                <p:cTn id="584" presetID="11" presetClass="entr" presetSubtype="0" fill="hold" grpId="0" nodeType="afterEffect">
                                  <p:stCondLst>
                                    <p:cond delay="0"/>
                                  </p:stCondLst>
                                  <p:childTnLst>
                                    <p:set>
                                      <p:cBhvr>
                                        <p:cTn id="585" dur="1000">
                                          <p:stCondLst>
                                            <p:cond delay="0"/>
                                          </p:stCondLst>
                                        </p:cTn>
                                        <p:tgtEl>
                                          <p:spTgt spid="520"/>
                                        </p:tgtEl>
                                        <p:attrNameLst>
                                          <p:attrName>style.visibility</p:attrName>
                                        </p:attrNameLst>
                                      </p:cBhvr>
                                      <p:to>
                                        <p:strVal val="visible"/>
                                      </p:to>
                                    </p:set>
                                  </p:childTnLst>
                                </p:cTn>
                              </p:par>
                            </p:childTnLst>
                          </p:cTn>
                        </p:par>
                        <p:par>
                          <p:cTn id="586" fill="hold">
                            <p:stCondLst>
                              <p:cond delay="186500"/>
                            </p:stCondLst>
                            <p:childTnLst>
                              <p:par>
                                <p:cTn id="587" presetID="11" presetClass="entr" presetSubtype="0" fill="hold" grpId="0" nodeType="afterEffect">
                                  <p:stCondLst>
                                    <p:cond delay="0"/>
                                  </p:stCondLst>
                                  <p:childTnLst>
                                    <p:set>
                                      <p:cBhvr>
                                        <p:cTn id="588" dur="1000">
                                          <p:stCondLst>
                                            <p:cond delay="0"/>
                                          </p:stCondLst>
                                        </p:cTn>
                                        <p:tgtEl>
                                          <p:spTgt spid="521"/>
                                        </p:tgtEl>
                                        <p:attrNameLst>
                                          <p:attrName>style.visibility</p:attrName>
                                        </p:attrNameLst>
                                      </p:cBhvr>
                                      <p:to>
                                        <p:strVal val="visible"/>
                                      </p:to>
                                    </p:set>
                                  </p:childTnLst>
                                </p:cTn>
                              </p:par>
                            </p:childTnLst>
                          </p:cTn>
                        </p:par>
                        <p:par>
                          <p:cTn id="589" fill="hold">
                            <p:stCondLst>
                              <p:cond delay="187500"/>
                            </p:stCondLst>
                            <p:childTnLst>
                              <p:par>
                                <p:cTn id="590" presetID="11" presetClass="entr" presetSubtype="0" fill="hold" grpId="0" nodeType="afterEffect">
                                  <p:stCondLst>
                                    <p:cond delay="0"/>
                                  </p:stCondLst>
                                  <p:childTnLst>
                                    <p:set>
                                      <p:cBhvr>
                                        <p:cTn id="591" dur="1000">
                                          <p:stCondLst>
                                            <p:cond delay="0"/>
                                          </p:stCondLst>
                                        </p:cTn>
                                        <p:tgtEl>
                                          <p:spTgt spid="522"/>
                                        </p:tgtEl>
                                        <p:attrNameLst>
                                          <p:attrName>style.visibility</p:attrName>
                                        </p:attrNameLst>
                                      </p:cBhvr>
                                      <p:to>
                                        <p:strVal val="visible"/>
                                      </p:to>
                                    </p:set>
                                  </p:childTnLst>
                                </p:cTn>
                              </p:par>
                            </p:childTnLst>
                          </p:cTn>
                        </p:par>
                        <p:par>
                          <p:cTn id="592" fill="hold">
                            <p:stCondLst>
                              <p:cond delay="188500"/>
                            </p:stCondLst>
                            <p:childTnLst>
                              <p:par>
                                <p:cTn id="593" presetID="11" presetClass="entr" presetSubtype="0" fill="hold" grpId="0" nodeType="afterEffect">
                                  <p:stCondLst>
                                    <p:cond delay="0"/>
                                  </p:stCondLst>
                                  <p:childTnLst>
                                    <p:set>
                                      <p:cBhvr>
                                        <p:cTn id="594" dur="1000">
                                          <p:stCondLst>
                                            <p:cond delay="0"/>
                                          </p:stCondLst>
                                        </p:cTn>
                                        <p:tgtEl>
                                          <p:spTgt spid="523"/>
                                        </p:tgtEl>
                                        <p:attrNameLst>
                                          <p:attrName>style.visibility</p:attrName>
                                        </p:attrNameLst>
                                      </p:cBhvr>
                                      <p:to>
                                        <p:strVal val="visible"/>
                                      </p:to>
                                    </p:set>
                                  </p:childTnLst>
                                </p:cTn>
                              </p:par>
                            </p:childTnLst>
                          </p:cTn>
                        </p:par>
                        <p:par>
                          <p:cTn id="595" fill="hold">
                            <p:stCondLst>
                              <p:cond delay="189500"/>
                            </p:stCondLst>
                            <p:childTnLst>
                              <p:par>
                                <p:cTn id="596" presetID="11" presetClass="entr" presetSubtype="0" fill="hold" grpId="0" nodeType="afterEffect">
                                  <p:stCondLst>
                                    <p:cond delay="0"/>
                                  </p:stCondLst>
                                  <p:childTnLst>
                                    <p:set>
                                      <p:cBhvr>
                                        <p:cTn id="597" dur="1000">
                                          <p:stCondLst>
                                            <p:cond delay="0"/>
                                          </p:stCondLst>
                                        </p:cTn>
                                        <p:tgtEl>
                                          <p:spTgt spid="524"/>
                                        </p:tgtEl>
                                        <p:attrNameLst>
                                          <p:attrName>style.visibility</p:attrName>
                                        </p:attrNameLst>
                                      </p:cBhvr>
                                      <p:to>
                                        <p:strVal val="visible"/>
                                      </p:to>
                                    </p:set>
                                  </p:childTnLst>
                                </p:cTn>
                              </p:par>
                            </p:childTnLst>
                          </p:cTn>
                        </p:par>
                        <p:par>
                          <p:cTn id="598" fill="hold">
                            <p:stCondLst>
                              <p:cond delay="190500"/>
                            </p:stCondLst>
                            <p:childTnLst>
                              <p:par>
                                <p:cTn id="599" presetID="11" presetClass="entr" presetSubtype="0" fill="hold" grpId="0" nodeType="afterEffect">
                                  <p:stCondLst>
                                    <p:cond delay="0"/>
                                  </p:stCondLst>
                                  <p:childTnLst>
                                    <p:set>
                                      <p:cBhvr>
                                        <p:cTn id="600" dur="1000">
                                          <p:stCondLst>
                                            <p:cond delay="0"/>
                                          </p:stCondLst>
                                        </p:cTn>
                                        <p:tgtEl>
                                          <p:spTgt spid="525"/>
                                        </p:tgtEl>
                                        <p:attrNameLst>
                                          <p:attrName>style.visibility</p:attrName>
                                        </p:attrNameLst>
                                      </p:cBhvr>
                                      <p:to>
                                        <p:strVal val="visible"/>
                                      </p:to>
                                    </p:set>
                                  </p:childTnLst>
                                </p:cTn>
                              </p:par>
                            </p:childTnLst>
                          </p:cTn>
                        </p:par>
                        <p:par>
                          <p:cTn id="601" fill="hold">
                            <p:stCondLst>
                              <p:cond delay="191500"/>
                            </p:stCondLst>
                            <p:childTnLst>
                              <p:par>
                                <p:cTn id="602" presetID="11" presetClass="entr" presetSubtype="0" fill="hold" grpId="0" nodeType="afterEffect">
                                  <p:stCondLst>
                                    <p:cond delay="0"/>
                                  </p:stCondLst>
                                  <p:childTnLst>
                                    <p:set>
                                      <p:cBhvr>
                                        <p:cTn id="603" dur="1000">
                                          <p:stCondLst>
                                            <p:cond delay="0"/>
                                          </p:stCondLst>
                                        </p:cTn>
                                        <p:tgtEl>
                                          <p:spTgt spid="526"/>
                                        </p:tgtEl>
                                        <p:attrNameLst>
                                          <p:attrName>style.visibility</p:attrName>
                                        </p:attrNameLst>
                                      </p:cBhvr>
                                      <p:to>
                                        <p:strVal val="visible"/>
                                      </p:to>
                                    </p:set>
                                  </p:childTnLst>
                                </p:cTn>
                              </p:par>
                            </p:childTnLst>
                          </p:cTn>
                        </p:par>
                        <p:par>
                          <p:cTn id="604" fill="hold">
                            <p:stCondLst>
                              <p:cond delay="192500"/>
                            </p:stCondLst>
                            <p:childTnLst>
                              <p:par>
                                <p:cTn id="605" presetID="11" presetClass="entr" presetSubtype="0" fill="hold" grpId="0" nodeType="afterEffect">
                                  <p:stCondLst>
                                    <p:cond delay="0"/>
                                  </p:stCondLst>
                                  <p:childTnLst>
                                    <p:set>
                                      <p:cBhvr>
                                        <p:cTn id="606" dur="1000">
                                          <p:stCondLst>
                                            <p:cond delay="0"/>
                                          </p:stCondLst>
                                        </p:cTn>
                                        <p:tgtEl>
                                          <p:spTgt spid="527"/>
                                        </p:tgtEl>
                                        <p:attrNameLst>
                                          <p:attrName>style.visibility</p:attrName>
                                        </p:attrNameLst>
                                      </p:cBhvr>
                                      <p:to>
                                        <p:strVal val="visible"/>
                                      </p:to>
                                    </p:set>
                                  </p:childTnLst>
                                </p:cTn>
                              </p:par>
                            </p:childTnLst>
                          </p:cTn>
                        </p:par>
                        <p:par>
                          <p:cTn id="607" fill="hold">
                            <p:stCondLst>
                              <p:cond delay="193500"/>
                            </p:stCondLst>
                            <p:childTnLst>
                              <p:par>
                                <p:cTn id="608" presetID="11" presetClass="entr" presetSubtype="0" fill="hold" grpId="0" nodeType="afterEffect">
                                  <p:stCondLst>
                                    <p:cond delay="0"/>
                                  </p:stCondLst>
                                  <p:childTnLst>
                                    <p:set>
                                      <p:cBhvr>
                                        <p:cTn id="609" dur="1000">
                                          <p:stCondLst>
                                            <p:cond delay="0"/>
                                          </p:stCondLst>
                                        </p:cTn>
                                        <p:tgtEl>
                                          <p:spTgt spid="528"/>
                                        </p:tgtEl>
                                        <p:attrNameLst>
                                          <p:attrName>style.visibility</p:attrName>
                                        </p:attrNameLst>
                                      </p:cBhvr>
                                      <p:to>
                                        <p:strVal val="visible"/>
                                      </p:to>
                                    </p:set>
                                  </p:childTnLst>
                                </p:cTn>
                              </p:par>
                            </p:childTnLst>
                          </p:cTn>
                        </p:par>
                        <p:par>
                          <p:cTn id="610" fill="hold">
                            <p:stCondLst>
                              <p:cond delay="194500"/>
                            </p:stCondLst>
                            <p:childTnLst>
                              <p:par>
                                <p:cTn id="611" presetID="11" presetClass="entr" presetSubtype="0" fill="hold" grpId="0" nodeType="afterEffect">
                                  <p:stCondLst>
                                    <p:cond delay="0"/>
                                  </p:stCondLst>
                                  <p:childTnLst>
                                    <p:set>
                                      <p:cBhvr>
                                        <p:cTn id="612" dur="1000">
                                          <p:stCondLst>
                                            <p:cond delay="0"/>
                                          </p:stCondLst>
                                        </p:cTn>
                                        <p:tgtEl>
                                          <p:spTgt spid="529"/>
                                        </p:tgtEl>
                                        <p:attrNameLst>
                                          <p:attrName>style.visibility</p:attrName>
                                        </p:attrNameLst>
                                      </p:cBhvr>
                                      <p:to>
                                        <p:strVal val="visible"/>
                                      </p:to>
                                    </p:set>
                                  </p:childTnLst>
                                </p:cTn>
                              </p:par>
                            </p:childTnLst>
                          </p:cTn>
                        </p:par>
                        <p:par>
                          <p:cTn id="613" fill="hold">
                            <p:stCondLst>
                              <p:cond delay="195500"/>
                            </p:stCondLst>
                            <p:childTnLst>
                              <p:par>
                                <p:cTn id="614" presetID="11" presetClass="entr" presetSubtype="0" fill="hold" grpId="0" nodeType="afterEffect">
                                  <p:stCondLst>
                                    <p:cond delay="0"/>
                                  </p:stCondLst>
                                  <p:childTnLst>
                                    <p:set>
                                      <p:cBhvr>
                                        <p:cTn id="615" dur="1000">
                                          <p:stCondLst>
                                            <p:cond delay="0"/>
                                          </p:stCondLst>
                                        </p:cTn>
                                        <p:tgtEl>
                                          <p:spTgt spid="530"/>
                                        </p:tgtEl>
                                        <p:attrNameLst>
                                          <p:attrName>style.visibility</p:attrName>
                                        </p:attrNameLst>
                                      </p:cBhvr>
                                      <p:to>
                                        <p:strVal val="visible"/>
                                      </p:to>
                                    </p:set>
                                  </p:childTnLst>
                                </p:cTn>
                              </p:par>
                            </p:childTnLst>
                          </p:cTn>
                        </p:par>
                        <p:par>
                          <p:cTn id="616" fill="hold">
                            <p:stCondLst>
                              <p:cond delay="196500"/>
                            </p:stCondLst>
                            <p:childTnLst>
                              <p:par>
                                <p:cTn id="617" presetID="11" presetClass="entr" presetSubtype="0" fill="hold" grpId="0" nodeType="afterEffect">
                                  <p:stCondLst>
                                    <p:cond delay="0"/>
                                  </p:stCondLst>
                                  <p:childTnLst>
                                    <p:set>
                                      <p:cBhvr>
                                        <p:cTn id="618" dur="1000">
                                          <p:stCondLst>
                                            <p:cond delay="0"/>
                                          </p:stCondLst>
                                        </p:cTn>
                                        <p:tgtEl>
                                          <p:spTgt spid="531"/>
                                        </p:tgtEl>
                                        <p:attrNameLst>
                                          <p:attrName>style.visibility</p:attrName>
                                        </p:attrNameLst>
                                      </p:cBhvr>
                                      <p:to>
                                        <p:strVal val="visible"/>
                                      </p:to>
                                    </p:set>
                                  </p:childTnLst>
                                </p:cTn>
                              </p:par>
                            </p:childTnLst>
                          </p:cTn>
                        </p:par>
                        <p:par>
                          <p:cTn id="619" fill="hold">
                            <p:stCondLst>
                              <p:cond delay="197500"/>
                            </p:stCondLst>
                            <p:childTnLst>
                              <p:par>
                                <p:cTn id="620" presetID="11" presetClass="entr" presetSubtype="0" fill="hold" grpId="0" nodeType="afterEffect">
                                  <p:stCondLst>
                                    <p:cond delay="0"/>
                                  </p:stCondLst>
                                  <p:childTnLst>
                                    <p:set>
                                      <p:cBhvr>
                                        <p:cTn id="621" dur="1000">
                                          <p:stCondLst>
                                            <p:cond delay="0"/>
                                          </p:stCondLst>
                                        </p:cTn>
                                        <p:tgtEl>
                                          <p:spTgt spid="532"/>
                                        </p:tgtEl>
                                        <p:attrNameLst>
                                          <p:attrName>style.visibility</p:attrName>
                                        </p:attrNameLst>
                                      </p:cBhvr>
                                      <p:to>
                                        <p:strVal val="visible"/>
                                      </p:to>
                                    </p:set>
                                  </p:childTnLst>
                                </p:cTn>
                              </p:par>
                            </p:childTnLst>
                          </p:cTn>
                        </p:par>
                        <p:par>
                          <p:cTn id="622" fill="hold">
                            <p:stCondLst>
                              <p:cond delay="198500"/>
                            </p:stCondLst>
                            <p:childTnLst>
                              <p:par>
                                <p:cTn id="623" presetID="11" presetClass="entr" presetSubtype="0" fill="hold" grpId="0" nodeType="afterEffect">
                                  <p:stCondLst>
                                    <p:cond delay="0"/>
                                  </p:stCondLst>
                                  <p:childTnLst>
                                    <p:set>
                                      <p:cBhvr>
                                        <p:cTn id="624" dur="1000">
                                          <p:stCondLst>
                                            <p:cond delay="0"/>
                                          </p:stCondLst>
                                        </p:cTn>
                                        <p:tgtEl>
                                          <p:spTgt spid="533"/>
                                        </p:tgtEl>
                                        <p:attrNameLst>
                                          <p:attrName>style.visibility</p:attrName>
                                        </p:attrNameLst>
                                      </p:cBhvr>
                                      <p:to>
                                        <p:strVal val="visible"/>
                                      </p:to>
                                    </p:set>
                                  </p:childTnLst>
                                </p:cTn>
                              </p:par>
                            </p:childTnLst>
                          </p:cTn>
                        </p:par>
                        <p:par>
                          <p:cTn id="625" fill="hold">
                            <p:stCondLst>
                              <p:cond delay="199500"/>
                            </p:stCondLst>
                            <p:childTnLst>
                              <p:par>
                                <p:cTn id="626" presetID="11" presetClass="entr" presetSubtype="0" fill="hold" grpId="0" nodeType="afterEffect">
                                  <p:stCondLst>
                                    <p:cond delay="0"/>
                                  </p:stCondLst>
                                  <p:childTnLst>
                                    <p:set>
                                      <p:cBhvr>
                                        <p:cTn id="627" dur="1000">
                                          <p:stCondLst>
                                            <p:cond delay="0"/>
                                          </p:stCondLst>
                                        </p:cTn>
                                        <p:tgtEl>
                                          <p:spTgt spid="534"/>
                                        </p:tgtEl>
                                        <p:attrNameLst>
                                          <p:attrName>style.visibility</p:attrName>
                                        </p:attrNameLst>
                                      </p:cBhvr>
                                      <p:to>
                                        <p:strVal val="visible"/>
                                      </p:to>
                                    </p:set>
                                  </p:childTnLst>
                                </p:cTn>
                              </p:par>
                            </p:childTnLst>
                          </p:cTn>
                        </p:par>
                        <p:par>
                          <p:cTn id="628" fill="hold">
                            <p:stCondLst>
                              <p:cond delay="200500"/>
                            </p:stCondLst>
                            <p:childTnLst>
                              <p:par>
                                <p:cTn id="629" presetID="11" presetClass="entr" presetSubtype="0" fill="hold" grpId="0" nodeType="afterEffect">
                                  <p:stCondLst>
                                    <p:cond delay="0"/>
                                  </p:stCondLst>
                                  <p:childTnLst>
                                    <p:set>
                                      <p:cBhvr>
                                        <p:cTn id="630" dur="1000">
                                          <p:stCondLst>
                                            <p:cond delay="0"/>
                                          </p:stCondLst>
                                        </p:cTn>
                                        <p:tgtEl>
                                          <p:spTgt spid="535"/>
                                        </p:tgtEl>
                                        <p:attrNameLst>
                                          <p:attrName>style.visibility</p:attrName>
                                        </p:attrNameLst>
                                      </p:cBhvr>
                                      <p:to>
                                        <p:strVal val="visible"/>
                                      </p:to>
                                    </p:set>
                                  </p:childTnLst>
                                </p:cTn>
                              </p:par>
                            </p:childTnLst>
                          </p:cTn>
                        </p:par>
                        <p:par>
                          <p:cTn id="631" fill="hold">
                            <p:stCondLst>
                              <p:cond delay="201500"/>
                            </p:stCondLst>
                            <p:childTnLst>
                              <p:par>
                                <p:cTn id="632" presetID="11" presetClass="entr" presetSubtype="0" fill="hold" grpId="0" nodeType="afterEffect">
                                  <p:stCondLst>
                                    <p:cond delay="0"/>
                                  </p:stCondLst>
                                  <p:childTnLst>
                                    <p:set>
                                      <p:cBhvr>
                                        <p:cTn id="633" dur="1000">
                                          <p:stCondLst>
                                            <p:cond delay="0"/>
                                          </p:stCondLst>
                                        </p:cTn>
                                        <p:tgtEl>
                                          <p:spTgt spid="536"/>
                                        </p:tgtEl>
                                        <p:attrNameLst>
                                          <p:attrName>style.visibility</p:attrName>
                                        </p:attrNameLst>
                                      </p:cBhvr>
                                      <p:to>
                                        <p:strVal val="visible"/>
                                      </p:to>
                                    </p:set>
                                  </p:childTnLst>
                                </p:cTn>
                              </p:par>
                            </p:childTnLst>
                          </p:cTn>
                        </p:par>
                        <p:par>
                          <p:cTn id="634" fill="hold">
                            <p:stCondLst>
                              <p:cond delay="202500"/>
                            </p:stCondLst>
                            <p:childTnLst>
                              <p:par>
                                <p:cTn id="635" presetID="11" presetClass="entr" presetSubtype="0" fill="hold" grpId="0" nodeType="afterEffect">
                                  <p:stCondLst>
                                    <p:cond delay="0"/>
                                  </p:stCondLst>
                                  <p:childTnLst>
                                    <p:set>
                                      <p:cBhvr>
                                        <p:cTn id="636" dur="1000">
                                          <p:stCondLst>
                                            <p:cond delay="0"/>
                                          </p:stCondLst>
                                        </p:cTn>
                                        <p:tgtEl>
                                          <p:spTgt spid="537"/>
                                        </p:tgtEl>
                                        <p:attrNameLst>
                                          <p:attrName>style.visibility</p:attrName>
                                        </p:attrNameLst>
                                      </p:cBhvr>
                                      <p:to>
                                        <p:strVal val="visible"/>
                                      </p:to>
                                    </p:set>
                                  </p:childTnLst>
                                </p:cTn>
                              </p:par>
                            </p:childTnLst>
                          </p:cTn>
                        </p:par>
                        <p:par>
                          <p:cTn id="637" fill="hold">
                            <p:stCondLst>
                              <p:cond delay="203500"/>
                            </p:stCondLst>
                            <p:childTnLst>
                              <p:par>
                                <p:cTn id="638" presetID="11" presetClass="entr" presetSubtype="0" fill="hold" grpId="0" nodeType="afterEffect">
                                  <p:stCondLst>
                                    <p:cond delay="0"/>
                                  </p:stCondLst>
                                  <p:childTnLst>
                                    <p:set>
                                      <p:cBhvr>
                                        <p:cTn id="639" dur="1000">
                                          <p:stCondLst>
                                            <p:cond delay="0"/>
                                          </p:stCondLst>
                                        </p:cTn>
                                        <p:tgtEl>
                                          <p:spTgt spid="538"/>
                                        </p:tgtEl>
                                        <p:attrNameLst>
                                          <p:attrName>style.visibility</p:attrName>
                                        </p:attrNameLst>
                                      </p:cBhvr>
                                      <p:to>
                                        <p:strVal val="visible"/>
                                      </p:to>
                                    </p:set>
                                  </p:childTnLst>
                                </p:cTn>
                              </p:par>
                            </p:childTnLst>
                          </p:cTn>
                        </p:par>
                        <p:par>
                          <p:cTn id="640" fill="hold">
                            <p:stCondLst>
                              <p:cond delay="204500"/>
                            </p:stCondLst>
                            <p:childTnLst>
                              <p:par>
                                <p:cTn id="641" presetID="11" presetClass="entr" presetSubtype="0" fill="hold" grpId="0" nodeType="afterEffect">
                                  <p:stCondLst>
                                    <p:cond delay="0"/>
                                  </p:stCondLst>
                                  <p:childTnLst>
                                    <p:set>
                                      <p:cBhvr>
                                        <p:cTn id="642" dur="1000">
                                          <p:stCondLst>
                                            <p:cond delay="0"/>
                                          </p:stCondLst>
                                        </p:cTn>
                                        <p:tgtEl>
                                          <p:spTgt spid="539"/>
                                        </p:tgtEl>
                                        <p:attrNameLst>
                                          <p:attrName>style.visibility</p:attrName>
                                        </p:attrNameLst>
                                      </p:cBhvr>
                                      <p:to>
                                        <p:strVal val="visible"/>
                                      </p:to>
                                    </p:set>
                                  </p:childTnLst>
                                </p:cTn>
                              </p:par>
                            </p:childTnLst>
                          </p:cTn>
                        </p:par>
                        <p:par>
                          <p:cTn id="643" fill="hold">
                            <p:stCondLst>
                              <p:cond delay="205500"/>
                            </p:stCondLst>
                            <p:childTnLst>
                              <p:par>
                                <p:cTn id="644" presetID="11" presetClass="entr" presetSubtype="0" fill="hold" grpId="0" nodeType="afterEffect">
                                  <p:stCondLst>
                                    <p:cond delay="0"/>
                                  </p:stCondLst>
                                  <p:childTnLst>
                                    <p:set>
                                      <p:cBhvr>
                                        <p:cTn id="645" dur="1000">
                                          <p:stCondLst>
                                            <p:cond delay="0"/>
                                          </p:stCondLst>
                                        </p:cTn>
                                        <p:tgtEl>
                                          <p:spTgt spid="540"/>
                                        </p:tgtEl>
                                        <p:attrNameLst>
                                          <p:attrName>style.visibility</p:attrName>
                                        </p:attrNameLst>
                                      </p:cBhvr>
                                      <p:to>
                                        <p:strVal val="visible"/>
                                      </p:to>
                                    </p:set>
                                  </p:childTnLst>
                                </p:cTn>
                              </p:par>
                            </p:childTnLst>
                          </p:cTn>
                        </p:par>
                        <p:par>
                          <p:cTn id="646" fill="hold">
                            <p:stCondLst>
                              <p:cond delay="206500"/>
                            </p:stCondLst>
                            <p:childTnLst>
                              <p:par>
                                <p:cTn id="647" presetID="11" presetClass="entr" presetSubtype="0" fill="hold" grpId="0" nodeType="afterEffect">
                                  <p:stCondLst>
                                    <p:cond delay="0"/>
                                  </p:stCondLst>
                                  <p:childTnLst>
                                    <p:set>
                                      <p:cBhvr>
                                        <p:cTn id="648" dur="1000">
                                          <p:stCondLst>
                                            <p:cond delay="0"/>
                                          </p:stCondLst>
                                        </p:cTn>
                                        <p:tgtEl>
                                          <p:spTgt spid="541"/>
                                        </p:tgtEl>
                                        <p:attrNameLst>
                                          <p:attrName>style.visibility</p:attrName>
                                        </p:attrNameLst>
                                      </p:cBhvr>
                                      <p:to>
                                        <p:strVal val="visible"/>
                                      </p:to>
                                    </p:set>
                                  </p:childTnLst>
                                </p:cTn>
                              </p:par>
                            </p:childTnLst>
                          </p:cTn>
                        </p:par>
                        <p:par>
                          <p:cTn id="649" fill="hold">
                            <p:stCondLst>
                              <p:cond delay="207500"/>
                            </p:stCondLst>
                            <p:childTnLst>
                              <p:par>
                                <p:cTn id="650" presetID="11" presetClass="entr" presetSubtype="0" fill="hold" grpId="0" nodeType="afterEffect">
                                  <p:stCondLst>
                                    <p:cond delay="0"/>
                                  </p:stCondLst>
                                  <p:childTnLst>
                                    <p:set>
                                      <p:cBhvr>
                                        <p:cTn id="651" dur="1000">
                                          <p:stCondLst>
                                            <p:cond delay="0"/>
                                          </p:stCondLst>
                                        </p:cTn>
                                        <p:tgtEl>
                                          <p:spTgt spid="542"/>
                                        </p:tgtEl>
                                        <p:attrNameLst>
                                          <p:attrName>style.visibility</p:attrName>
                                        </p:attrNameLst>
                                      </p:cBhvr>
                                      <p:to>
                                        <p:strVal val="visible"/>
                                      </p:to>
                                    </p:set>
                                  </p:childTnLst>
                                </p:cTn>
                              </p:par>
                            </p:childTnLst>
                          </p:cTn>
                        </p:par>
                        <p:par>
                          <p:cTn id="652" fill="hold">
                            <p:stCondLst>
                              <p:cond delay="208500"/>
                            </p:stCondLst>
                            <p:childTnLst>
                              <p:par>
                                <p:cTn id="653" presetID="11" presetClass="entr" presetSubtype="0" fill="hold" grpId="0" nodeType="afterEffect">
                                  <p:stCondLst>
                                    <p:cond delay="0"/>
                                  </p:stCondLst>
                                  <p:childTnLst>
                                    <p:set>
                                      <p:cBhvr>
                                        <p:cTn id="654" dur="1000">
                                          <p:stCondLst>
                                            <p:cond delay="0"/>
                                          </p:stCondLst>
                                        </p:cTn>
                                        <p:tgtEl>
                                          <p:spTgt spid="543"/>
                                        </p:tgtEl>
                                        <p:attrNameLst>
                                          <p:attrName>style.visibility</p:attrName>
                                        </p:attrNameLst>
                                      </p:cBhvr>
                                      <p:to>
                                        <p:strVal val="visible"/>
                                      </p:to>
                                    </p:set>
                                  </p:childTnLst>
                                </p:cTn>
                              </p:par>
                            </p:childTnLst>
                          </p:cTn>
                        </p:par>
                        <p:par>
                          <p:cTn id="655" fill="hold">
                            <p:stCondLst>
                              <p:cond delay="209500"/>
                            </p:stCondLst>
                            <p:childTnLst>
                              <p:par>
                                <p:cTn id="656" presetID="11" presetClass="entr" presetSubtype="0" fill="hold" grpId="0" nodeType="afterEffect">
                                  <p:stCondLst>
                                    <p:cond delay="0"/>
                                  </p:stCondLst>
                                  <p:childTnLst>
                                    <p:set>
                                      <p:cBhvr>
                                        <p:cTn id="657" dur="1000">
                                          <p:stCondLst>
                                            <p:cond delay="0"/>
                                          </p:stCondLst>
                                        </p:cTn>
                                        <p:tgtEl>
                                          <p:spTgt spid="544"/>
                                        </p:tgtEl>
                                        <p:attrNameLst>
                                          <p:attrName>style.visibility</p:attrName>
                                        </p:attrNameLst>
                                      </p:cBhvr>
                                      <p:to>
                                        <p:strVal val="visible"/>
                                      </p:to>
                                    </p:set>
                                  </p:childTnLst>
                                </p:cTn>
                              </p:par>
                            </p:childTnLst>
                          </p:cTn>
                        </p:par>
                        <p:par>
                          <p:cTn id="658" fill="hold">
                            <p:stCondLst>
                              <p:cond delay="210500"/>
                            </p:stCondLst>
                            <p:childTnLst>
                              <p:par>
                                <p:cTn id="659" presetID="11" presetClass="entr" presetSubtype="0" fill="hold" grpId="0" nodeType="afterEffect">
                                  <p:stCondLst>
                                    <p:cond delay="0"/>
                                  </p:stCondLst>
                                  <p:childTnLst>
                                    <p:set>
                                      <p:cBhvr>
                                        <p:cTn id="660" dur="1000">
                                          <p:stCondLst>
                                            <p:cond delay="0"/>
                                          </p:stCondLst>
                                        </p:cTn>
                                        <p:tgtEl>
                                          <p:spTgt spid="545"/>
                                        </p:tgtEl>
                                        <p:attrNameLst>
                                          <p:attrName>style.visibility</p:attrName>
                                        </p:attrNameLst>
                                      </p:cBhvr>
                                      <p:to>
                                        <p:strVal val="visible"/>
                                      </p:to>
                                    </p:set>
                                  </p:childTnLst>
                                </p:cTn>
                              </p:par>
                            </p:childTnLst>
                          </p:cTn>
                        </p:par>
                        <p:par>
                          <p:cTn id="661" fill="hold">
                            <p:stCondLst>
                              <p:cond delay="211500"/>
                            </p:stCondLst>
                            <p:childTnLst>
                              <p:par>
                                <p:cTn id="662" presetID="11" presetClass="entr" presetSubtype="0" fill="hold" grpId="0" nodeType="afterEffect">
                                  <p:stCondLst>
                                    <p:cond delay="0"/>
                                  </p:stCondLst>
                                  <p:childTnLst>
                                    <p:set>
                                      <p:cBhvr>
                                        <p:cTn id="663" dur="1000">
                                          <p:stCondLst>
                                            <p:cond delay="0"/>
                                          </p:stCondLst>
                                        </p:cTn>
                                        <p:tgtEl>
                                          <p:spTgt spid="546"/>
                                        </p:tgtEl>
                                        <p:attrNameLst>
                                          <p:attrName>style.visibility</p:attrName>
                                        </p:attrNameLst>
                                      </p:cBhvr>
                                      <p:to>
                                        <p:strVal val="visible"/>
                                      </p:to>
                                    </p:set>
                                  </p:childTnLst>
                                </p:cTn>
                              </p:par>
                            </p:childTnLst>
                          </p:cTn>
                        </p:par>
                        <p:par>
                          <p:cTn id="664" fill="hold">
                            <p:stCondLst>
                              <p:cond delay="212500"/>
                            </p:stCondLst>
                            <p:childTnLst>
                              <p:par>
                                <p:cTn id="665" presetID="11" presetClass="entr" presetSubtype="0" fill="hold" grpId="0" nodeType="afterEffect">
                                  <p:stCondLst>
                                    <p:cond delay="0"/>
                                  </p:stCondLst>
                                  <p:childTnLst>
                                    <p:set>
                                      <p:cBhvr>
                                        <p:cTn id="666" dur="1000">
                                          <p:stCondLst>
                                            <p:cond delay="0"/>
                                          </p:stCondLst>
                                        </p:cTn>
                                        <p:tgtEl>
                                          <p:spTgt spid="547"/>
                                        </p:tgtEl>
                                        <p:attrNameLst>
                                          <p:attrName>style.visibility</p:attrName>
                                        </p:attrNameLst>
                                      </p:cBhvr>
                                      <p:to>
                                        <p:strVal val="visible"/>
                                      </p:to>
                                    </p:set>
                                  </p:childTnLst>
                                </p:cTn>
                              </p:par>
                            </p:childTnLst>
                          </p:cTn>
                        </p:par>
                        <p:par>
                          <p:cTn id="667" fill="hold">
                            <p:stCondLst>
                              <p:cond delay="213500"/>
                            </p:stCondLst>
                            <p:childTnLst>
                              <p:par>
                                <p:cTn id="668" presetID="11" presetClass="entr" presetSubtype="0" fill="hold" grpId="0" nodeType="afterEffect">
                                  <p:stCondLst>
                                    <p:cond delay="0"/>
                                  </p:stCondLst>
                                  <p:childTnLst>
                                    <p:set>
                                      <p:cBhvr>
                                        <p:cTn id="669" dur="1000">
                                          <p:stCondLst>
                                            <p:cond delay="0"/>
                                          </p:stCondLst>
                                        </p:cTn>
                                        <p:tgtEl>
                                          <p:spTgt spid="548"/>
                                        </p:tgtEl>
                                        <p:attrNameLst>
                                          <p:attrName>style.visibility</p:attrName>
                                        </p:attrNameLst>
                                      </p:cBhvr>
                                      <p:to>
                                        <p:strVal val="visible"/>
                                      </p:to>
                                    </p:set>
                                  </p:childTnLst>
                                </p:cTn>
                              </p:par>
                            </p:childTnLst>
                          </p:cTn>
                        </p:par>
                        <p:par>
                          <p:cTn id="670" fill="hold">
                            <p:stCondLst>
                              <p:cond delay="214500"/>
                            </p:stCondLst>
                            <p:childTnLst>
                              <p:par>
                                <p:cTn id="671" presetID="11" presetClass="entr" presetSubtype="0" fill="hold" grpId="0" nodeType="afterEffect">
                                  <p:stCondLst>
                                    <p:cond delay="0"/>
                                  </p:stCondLst>
                                  <p:childTnLst>
                                    <p:set>
                                      <p:cBhvr>
                                        <p:cTn id="672" dur="1000">
                                          <p:stCondLst>
                                            <p:cond delay="0"/>
                                          </p:stCondLst>
                                        </p:cTn>
                                        <p:tgtEl>
                                          <p:spTgt spid="549"/>
                                        </p:tgtEl>
                                        <p:attrNameLst>
                                          <p:attrName>style.visibility</p:attrName>
                                        </p:attrNameLst>
                                      </p:cBhvr>
                                      <p:to>
                                        <p:strVal val="visible"/>
                                      </p:to>
                                    </p:set>
                                  </p:childTnLst>
                                </p:cTn>
                              </p:par>
                            </p:childTnLst>
                          </p:cTn>
                        </p:par>
                        <p:par>
                          <p:cTn id="673" fill="hold">
                            <p:stCondLst>
                              <p:cond delay="215500"/>
                            </p:stCondLst>
                            <p:childTnLst>
                              <p:par>
                                <p:cTn id="674" presetID="11" presetClass="entr" presetSubtype="0" fill="hold" grpId="0" nodeType="afterEffect">
                                  <p:stCondLst>
                                    <p:cond delay="0"/>
                                  </p:stCondLst>
                                  <p:childTnLst>
                                    <p:set>
                                      <p:cBhvr>
                                        <p:cTn id="675" dur="1000">
                                          <p:stCondLst>
                                            <p:cond delay="0"/>
                                          </p:stCondLst>
                                        </p:cTn>
                                        <p:tgtEl>
                                          <p:spTgt spid="550"/>
                                        </p:tgtEl>
                                        <p:attrNameLst>
                                          <p:attrName>style.visibility</p:attrName>
                                        </p:attrNameLst>
                                      </p:cBhvr>
                                      <p:to>
                                        <p:strVal val="visible"/>
                                      </p:to>
                                    </p:set>
                                  </p:childTnLst>
                                </p:cTn>
                              </p:par>
                            </p:childTnLst>
                          </p:cTn>
                        </p:par>
                        <p:par>
                          <p:cTn id="676" fill="hold">
                            <p:stCondLst>
                              <p:cond delay="216500"/>
                            </p:stCondLst>
                            <p:childTnLst>
                              <p:par>
                                <p:cTn id="677" presetID="11" presetClass="entr" presetSubtype="0" fill="hold" grpId="0" nodeType="afterEffect">
                                  <p:stCondLst>
                                    <p:cond delay="0"/>
                                  </p:stCondLst>
                                  <p:childTnLst>
                                    <p:set>
                                      <p:cBhvr>
                                        <p:cTn id="678" dur="1000">
                                          <p:stCondLst>
                                            <p:cond delay="0"/>
                                          </p:stCondLst>
                                        </p:cTn>
                                        <p:tgtEl>
                                          <p:spTgt spid="551"/>
                                        </p:tgtEl>
                                        <p:attrNameLst>
                                          <p:attrName>style.visibility</p:attrName>
                                        </p:attrNameLst>
                                      </p:cBhvr>
                                      <p:to>
                                        <p:strVal val="visible"/>
                                      </p:to>
                                    </p:set>
                                  </p:childTnLst>
                                </p:cTn>
                              </p:par>
                            </p:childTnLst>
                          </p:cTn>
                        </p:par>
                        <p:par>
                          <p:cTn id="679" fill="hold">
                            <p:stCondLst>
                              <p:cond delay="217500"/>
                            </p:stCondLst>
                            <p:childTnLst>
                              <p:par>
                                <p:cTn id="680" presetID="11" presetClass="entr" presetSubtype="0" fill="hold" grpId="0" nodeType="afterEffect">
                                  <p:stCondLst>
                                    <p:cond delay="0"/>
                                  </p:stCondLst>
                                  <p:childTnLst>
                                    <p:set>
                                      <p:cBhvr>
                                        <p:cTn id="681" dur="1000">
                                          <p:stCondLst>
                                            <p:cond delay="0"/>
                                          </p:stCondLst>
                                        </p:cTn>
                                        <p:tgtEl>
                                          <p:spTgt spid="552"/>
                                        </p:tgtEl>
                                        <p:attrNameLst>
                                          <p:attrName>style.visibility</p:attrName>
                                        </p:attrNameLst>
                                      </p:cBhvr>
                                      <p:to>
                                        <p:strVal val="visible"/>
                                      </p:to>
                                    </p:set>
                                  </p:childTnLst>
                                </p:cTn>
                              </p:par>
                            </p:childTnLst>
                          </p:cTn>
                        </p:par>
                        <p:par>
                          <p:cTn id="682" fill="hold">
                            <p:stCondLst>
                              <p:cond delay="218500"/>
                            </p:stCondLst>
                            <p:childTnLst>
                              <p:par>
                                <p:cTn id="683" presetID="11" presetClass="entr" presetSubtype="0" fill="hold" grpId="0" nodeType="afterEffect">
                                  <p:stCondLst>
                                    <p:cond delay="0"/>
                                  </p:stCondLst>
                                  <p:childTnLst>
                                    <p:set>
                                      <p:cBhvr>
                                        <p:cTn id="684" dur="1000">
                                          <p:stCondLst>
                                            <p:cond delay="0"/>
                                          </p:stCondLst>
                                        </p:cTn>
                                        <p:tgtEl>
                                          <p:spTgt spid="553"/>
                                        </p:tgtEl>
                                        <p:attrNameLst>
                                          <p:attrName>style.visibility</p:attrName>
                                        </p:attrNameLst>
                                      </p:cBhvr>
                                      <p:to>
                                        <p:strVal val="visible"/>
                                      </p:to>
                                    </p:set>
                                  </p:childTnLst>
                                </p:cTn>
                              </p:par>
                            </p:childTnLst>
                          </p:cTn>
                        </p:par>
                        <p:par>
                          <p:cTn id="685" fill="hold">
                            <p:stCondLst>
                              <p:cond delay="219500"/>
                            </p:stCondLst>
                            <p:childTnLst>
                              <p:par>
                                <p:cTn id="686" presetID="11" presetClass="entr" presetSubtype="0" fill="hold" grpId="0" nodeType="afterEffect">
                                  <p:stCondLst>
                                    <p:cond delay="0"/>
                                  </p:stCondLst>
                                  <p:childTnLst>
                                    <p:set>
                                      <p:cBhvr>
                                        <p:cTn id="687" dur="1000">
                                          <p:stCondLst>
                                            <p:cond delay="0"/>
                                          </p:stCondLst>
                                        </p:cTn>
                                        <p:tgtEl>
                                          <p:spTgt spid="554"/>
                                        </p:tgtEl>
                                        <p:attrNameLst>
                                          <p:attrName>style.visibility</p:attrName>
                                        </p:attrNameLst>
                                      </p:cBhvr>
                                      <p:to>
                                        <p:strVal val="visible"/>
                                      </p:to>
                                    </p:set>
                                  </p:childTnLst>
                                </p:cTn>
                              </p:par>
                            </p:childTnLst>
                          </p:cTn>
                        </p:par>
                        <p:par>
                          <p:cTn id="688" fill="hold">
                            <p:stCondLst>
                              <p:cond delay="220500"/>
                            </p:stCondLst>
                            <p:childTnLst>
                              <p:par>
                                <p:cTn id="689" presetID="11" presetClass="entr" presetSubtype="0" fill="hold" grpId="0" nodeType="afterEffect">
                                  <p:stCondLst>
                                    <p:cond delay="0"/>
                                  </p:stCondLst>
                                  <p:childTnLst>
                                    <p:set>
                                      <p:cBhvr>
                                        <p:cTn id="690" dur="1000">
                                          <p:stCondLst>
                                            <p:cond delay="0"/>
                                          </p:stCondLst>
                                        </p:cTn>
                                        <p:tgtEl>
                                          <p:spTgt spid="555"/>
                                        </p:tgtEl>
                                        <p:attrNameLst>
                                          <p:attrName>style.visibility</p:attrName>
                                        </p:attrNameLst>
                                      </p:cBhvr>
                                      <p:to>
                                        <p:strVal val="visible"/>
                                      </p:to>
                                    </p:set>
                                  </p:childTnLst>
                                </p:cTn>
                              </p:par>
                            </p:childTnLst>
                          </p:cTn>
                        </p:par>
                        <p:par>
                          <p:cTn id="691" fill="hold">
                            <p:stCondLst>
                              <p:cond delay="221500"/>
                            </p:stCondLst>
                            <p:childTnLst>
                              <p:par>
                                <p:cTn id="692" presetID="11" presetClass="entr" presetSubtype="0" fill="hold" grpId="0" nodeType="afterEffect">
                                  <p:stCondLst>
                                    <p:cond delay="0"/>
                                  </p:stCondLst>
                                  <p:childTnLst>
                                    <p:set>
                                      <p:cBhvr>
                                        <p:cTn id="693" dur="1000">
                                          <p:stCondLst>
                                            <p:cond delay="0"/>
                                          </p:stCondLst>
                                        </p:cTn>
                                        <p:tgtEl>
                                          <p:spTgt spid="556"/>
                                        </p:tgtEl>
                                        <p:attrNameLst>
                                          <p:attrName>style.visibility</p:attrName>
                                        </p:attrNameLst>
                                      </p:cBhvr>
                                      <p:to>
                                        <p:strVal val="visible"/>
                                      </p:to>
                                    </p:set>
                                  </p:childTnLst>
                                </p:cTn>
                              </p:par>
                            </p:childTnLst>
                          </p:cTn>
                        </p:par>
                        <p:par>
                          <p:cTn id="694" fill="hold">
                            <p:stCondLst>
                              <p:cond delay="222500"/>
                            </p:stCondLst>
                            <p:childTnLst>
                              <p:par>
                                <p:cTn id="695" presetID="11" presetClass="entr" presetSubtype="0" fill="hold" grpId="0" nodeType="afterEffect">
                                  <p:stCondLst>
                                    <p:cond delay="0"/>
                                  </p:stCondLst>
                                  <p:childTnLst>
                                    <p:set>
                                      <p:cBhvr>
                                        <p:cTn id="696" dur="1000">
                                          <p:stCondLst>
                                            <p:cond delay="0"/>
                                          </p:stCondLst>
                                        </p:cTn>
                                        <p:tgtEl>
                                          <p:spTgt spid="557"/>
                                        </p:tgtEl>
                                        <p:attrNameLst>
                                          <p:attrName>style.visibility</p:attrName>
                                        </p:attrNameLst>
                                      </p:cBhvr>
                                      <p:to>
                                        <p:strVal val="visible"/>
                                      </p:to>
                                    </p:set>
                                  </p:childTnLst>
                                </p:cTn>
                              </p:par>
                            </p:childTnLst>
                          </p:cTn>
                        </p:par>
                        <p:par>
                          <p:cTn id="697" fill="hold">
                            <p:stCondLst>
                              <p:cond delay="223500"/>
                            </p:stCondLst>
                            <p:childTnLst>
                              <p:par>
                                <p:cTn id="698" presetID="11" presetClass="entr" presetSubtype="0" fill="hold" grpId="0" nodeType="afterEffect">
                                  <p:stCondLst>
                                    <p:cond delay="0"/>
                                  </p:stCondLst>
                                  <p:childTnLst>
                                    <p:set>
                                      <p:cBhvr>
                                        <p:cTn id="699" dur="1000">
                                          <p:stCondLst>
                                            <p:cond delay="0"/>
                                          </p:stCondLst>
                                        </p:cTn>
                                        <p:tgtEl>
                                          <p:spTgt spid="558"/>
                                        </p:tgtEl>
                                        <p:attrNameLst>
                                          <p:attrName>style.visibility</p:attrName>
                                        </p:attrNameLst>
                                      </p:cBhvr>
                                      <p:to>
                                        <p:strVal val="visible"/>
                                      </p:to>
                                    </p:set>
                                  </p:childTnLst>
                                </p:cTn>
                              </p:par>
                            </p:childTnLst>
                          </p:cTn>
                        </p:par>
                        <p:par>
                          <p:cTn id="700" fill="hold">
                            <p:stCondLst>
                              <p:cond delay="224500"/>
                            </p:stCondLst>
                            <p:childTnLst>
                              <p:par>
                                <p:cTn id="701" presetID="11" presetClass="entr" presetSubtype="0" fill="hold" grpId="0" nodeType="afterEffect">
                                  <p:stCondLst>
                                    <p:cond delay="0"/>
                                  </p:stCondLst>
                                  <p:childTnLst>
                                    <p:set>
                                      <p:cBhvr>
                                        <p:cTn id="702" dur="1000">
                                          <p:stCondLst>
                                            <p:cond delay="0"/>
                                          </p:stCondLst>
                                        </p:cTn>
                                        <p:tgtEl>
                                          <p:spTgt spid="559"/>
                                        </p:tgtEl>
                                        <p:attrNameLst>
                                          <p:attrName>style.visibility</p:attrName>
                                        </p:attrNameLst>
                                      </p:cBhvr>
                                      <p:to>
                                        <p:strVal val="visible"/>
                                      </p:to>
                                    </p:set>
                                  </p:childTnLst>
                                </p:cTn>
                              </p:par>
                            </p:childTnLst>
                          </p:cTn>
                        </p:par>
                        <p:par>
                          <p:cTn id="703" fill="hold">
                            <p:stCondLst>
                              <p:cond delay="225500"/>
                            </p:stCondLst>
                            <p:childTnLst>
                              <p:par>
                                <p:cTn id="704" presetID="11" presetClass="entr" presetSubtype="0" fill="hold" grpId="0" nodeType="afterEffect">
                                  <p:stCondLst>
                                    <p:cond delay="0"/>
                                  </p:stCondLst>
                                  <p:childTnLst>
                                    <p:set>
                                      <p:cBhvr>
                                        <p:cTn id="705" dur="1000">
                                          <p:stCondLst>
                                            <p:cond delay="0"/>
                                          </p:stCondLst>
                                        </p:cTn>
                                        <p:tgtEl>
                                          <p:spTgt spid="560"/>
                                        </p:tgtEl>
                                        <p:attrNameLst>
                                          <p:attrName>style.visibility</p:attrName>
                                        </p:attrNameLst>
                                      </p:cBhvr>
                                      <p:to>
                                        <p:strVal val="visible"/>
                                      </p:to>
                                    </p:set>
                                  </p:childTnLst>
                                </p:cTn>
                              </p:par>
                            </p:childTnLst>
                          </p:cTn>
                        </p:par>
                        <p:par>
                          <p:cTn id="706" fill="hold">
                            <p:stCondLst>
                              <p:cond delay="226500"/>
                            </p:stCondLst>
                            <p:childTnLst>
                              <p:par>
                                <p:cTn id="707" presetID="11" presetClass="entr" presetSubtype="0" fill="hold" grpId="0" nodeType="afterEffect">
                                  <p:stCondLst>
                                    <p:cond delay="0"/>
                                  </p:stCondLst>
                                  <p:childTnLst>
                                    <p:set>
                                      <p:cBhvr>
                                        <p:cTn id="708" dur="1000">
                                          <p:stCondLst>
                                            <p:cond delay="0"/>
                                          </p:stCondLst>
                                        </p:cTn>
                                        <p:tgtEl>
                                          <p:spTgt spid="561"/>
                                        </p:tgtEl>
                                        <p:attrNameLst>
                                          <p:attrName>style.visibility</p:attrName>
                                        </p:attrNameLst>
                                      </p:cBhvr>
                                      <p:to>
                                        <p:strVal val="visible"/>
                                      </p:to>
                                    </p:set>
                                  </p:childTnLst>
                                </p:cTn>
                              </p:par>
                            </p:childTnLst>
                          </p:cTn>
                        </p:par>
                        <p:par>
                          <p:cTn id="709" fill="hold">
                            <p:stCondLst>
                              <p:cond delay="227500"/>
                            </p:stCondLst>
                            <p:childTnLst>
                              <p:par>
                                <p:cTn id="710" presetID="11" presetClass="entr" presetSubtype="0" fill="hold" grpId="0" nodeType="afterEffect">
                                  <p:stCondLst>
                                    <p:cond delay="0"/>
                                  </p:stCondLst>
                                  <p:childTnLst>
                                    <p:set>
                                      <p:cBhvr>
                                        <p:cTn id="711" dur="1000">
                                          <p:stCondLst>
                                            <p:cond delay="0"/>
                                          </p:stCondLst>
                                        </p:cTn>
                                        <p:tgtEl>
                                          <p:spTgt spid="562"/>
                                        </p:tgtEl>
                                        <p:attrNameLst>
                                          <p:attrName>style.visibility</p:attrName>
                                        </p:attrNameLst>
                                      </p:cBhvr>
                                      <p:to>
                                        <p:strVal val="visible"/>
                                      </p:to>
                                    </p:set>
                                  </p:childTnLst>
                                </p:cTn>
                              </p:par>
                            </p:childTnLst>
                          </p:cTn>
                        </p:par>
                        <p:par>
                          <p:cTn id="712" fill="hold">
                            <p:stCondLst>
                              <p:cond delay="228500"/>
                            </p:stCondLst>
                            <p:childTnLst>
                              <p:par>
                                <p:cTn id="713" presetID="11" presetClass="entr" presetSubtype="0" fill="hold" grpId="0" nodeType="afterEffect">
                                  <p:stCondLst>
                                    <p:cond delay="0"/>
                                  </p:stCondLst>
                                  <p:childTnLst>
                                    <p:set>
                                      <p:cBhvr>
                                        <p:cTn id="714" dur="1000">
                                          <p:stCondLst>
                                            <p:cond delay="0"/>
                                          </p:stCondLst>
                                        </p:cTn>
                                        <p:tgtEl>
                                          <p:spTgt spid="563"/>
                                        </p:tgtEl>
                                        <p:attrNameLst>
                                          <p:attrName>style.visibility</p:attrName>
                                        </p:attrNameLst>
                                      </p:cBhvr>
                                      <p:to>
                                        <p:strVal val="visible"/>
                                      </p:to>
                                    </p:set>
                                  </p:childTnLst>
                                </p:cTn>
                              </p:par>
                            </p:childTnLst>
                          </p:cTn>
                        </p:par>
                        <p:par>
                          <p:cTn id="715" fill="hold">
                            <p:stCondLst>
                              <p:cond delay="229500"/>
                            </p:stCondLst>
                            <p:childTnLst>
                              <p:par>
                                <p:cTn id="716" presetID="11" presetClass="entr" presetSubtype="0" fill="hold" grpId="0" nodeType="afterEffect">
                                  <p:stCondLst>
                                    <p:cond delay="0"/>
                                  </p:stCondLst>
                                  <p:childTnLst>
                                    <p:set>
                                      <p:cBhvr>
                                        <p:cTn id="717" dur="1000">
                                          <p:stCondLst>
                                            <p:cond delay="0"/>
                                          </p:stCondLst>
                                        </p:cTn>
                                        <p:tgtEl>
                                          <p:spTgt spid="564"/>
                                        </p:tgtEl>
                                        <p:attrNameLst>
                                          <p:attrName>style.visibility</p:attrName>
                                        </p:attrNameLst>
                                      </p:cBhvr>
                                      <p:to>
                                        <p:strVal val="visible"/>
                                      </p:to>
                                    </p:set>
                                  </p:childTnLst>
                                </p:cTn>
                              </p:par>
                            </p:childTnLst>
                          </p:cTn>
                        </p:par>
                        <p:par>
                          <p:cTn id="718" fill="hold">
                            <p:stCondLst>
                              <p:cond delay="230500"/>
                            </p:stCondLst>
                            <p:childTnLst>
                              <p:par>
                                <p:cTn id="719" presetID="11" presetClass="entr" presetSubtype="0" fill="hold" grpId="0" nodeType="afterEffect">
                                  <p:stCondLst>
                                    <p:cond delay="0"/>
                                  </p:stCondLst>
                                  <p:childTnLst>
                                    <p:set>
                                      <p:cBhvr>
                                        <p:cTn id="720" dur="1000">
                                          <p:stCondLst>
                                            <p:cond delay="0"/>
                                          </p:stCondLst>
                                        </p:cTn>
                                        <p:tgtEl>
                                          <p:spTgt spid="565"/>
                                        </p:tgtEl>
                                        <p:attrNameLst>
                                          <p:attrName>style.visibility</p:attrName>
                                        </p:attrNameLst>
                                      </p:cBhvr>
                                      <p:to>
                                        <p:strVal val="visible"/>
                                      </p:to>
                                    </p:set>
                                  </p:childTnLst>
                                </p:cTn>
                              </p:par>
                            </p:childTnLst>
                          </p:cTn>
                        </p:par>
                        <p:par>
                          <p:cTn id="721" fill="hold">
                            <p:stCondLst>
                              <p:cond delay="231500"/>
                            </p:stCondLst>
                            <p:childTnLst>
                              <p:par>
                                <p:cTn id="722" presetID="11" presetClass="entr" presetSubtype="0" fill="hold" grpId="0" nodeType="afterEffect">
                                  <p:stCondLst>
                                    <p:cond delay="0"/>
                                  </p:stCondLst>
                                  <p:childTnLst>
                                    <p:set>
                                      <p:cBhvr>
                                        <p:cTn id="723" dur="1000">
                                          <p:stCondLst>
                                            <p:cond delay="0"/>
                                          </p:stCondLst>
                                        </p:cTn>
                                        <p:tgtEl>
                                          <p:spTgt spid="566"/>
                                        </p:tgtEl>
                                        <p:attrNameLst>
                                          <p:attrName>style.visibility</p:attrName>
                                        </p:attrNameLst>
                                      </p:cBhvr>
                                      <p:to>
                                        <p:strVal val="visible"/>
                                      </p:to>
                                    </p:set>
                                  </p:childTnLst>
                                </p:cTn>
                              </p:par>
                            </p:childTnLst>
                          </p:cTn>
                        </p:par>
                        <p:par>
                          <p:cTn id="724" fill="hold">
                            <p:stCondLst>
                              <p:cond delay="232500"/>
                            </p:stCondLst>
                            <p:childTnLst>
                              <p:par>
                                <p:cTn id="725" presetID="11" presetClass="entr" presetSubtype="0" fill="hold" grpId="0" nodeType="afterEffect">
                                  <p:stCondLst>
                                    <p:cond delay="0"/>
                                  </p:stCondLst>
                                  <p:childTnLst>
                                    <p:set>
                                      <p:cBhvr>
                                        <p:cTn id="726" dur="1000">
                                          <p:stCondLst>
                                            <p:cond delay="0"/>
                                          </p:stCondLst>
                                        </p:cTn>
                                        <p:tgtEl>
                                          <p:spTgt spid="567"/>
                                        </p:tgtEl>
                                        <p:attrNameLst>
                                          <p:attrName>style.visibility</p:attrName>
                                        </p:attrNameLst>
                                      </p:cBhvr>
                                      <p:to>
                                        <p:strVal val="visible"/>
                                      </p:to>
                                    </p:set>
                                  </p:childTnLst>
                                </p:cTn>
                              </p:par>
                            </p:childTnLst>
                          </p:cTn>
                        </p:par>
                        <p:par>
                          <p:cTn id="727" fill="hold">
                            <p:stCondLst>
                              <p:cond delay="233500"/>
                            </p:stCondLst>
                            <p:childTnLst>
                              <p:par>
                                <p:cTn id="728" presetID="11" presetClass="entr" presetSubtype="0" fill="hold" grpId="0" nodeType="afterEffect">
                                  <p:stCondLst>
                                    <p:cond delay="0"/>
                                  </p:stCondLst>
                                  <p:childTnLst>
                                    <p:set>
                                      <p:cBhvr>
                                        <p:cTn id="729" dur="1000">
                                          <p:stCondLst>
                                            <p:cond delay="0"/>
                                          </p:stCondLst>
                                        </p:cTn>
                                        <p:tgtEl>
                                          <p:spTgt spid="568"/>
                                        </p:tgtEl>
                                        <p:attrNameLst>
                                          <p:attrName>style.visibility</p:attrName>
                                        </p:attrNameLst>
                                      </p:cBhvr>
                                      <p:to>
                                        <p:strVal val="visible"/>
                                      </p:to>
                                    </p:set>
                                  </p:childTnLst>
                                </p:cTn>
                              </p:par>
                            </p:childTnLst>
                          </p:cTn>
                        </p:par>
                        <p:par>
                          <p:cTn id="730" fill="hold">
                            <p:stCondLst>
                              <p:cond delay="234500"/>
                            </p:stCondLst>
                            <p:childTnLst>
                              <p:par>
                                <p:cTn id="731" presetID="11" presetClass="entr" presetSubtype="0" fill="hold" grpId="0" nodeType="afterEffect">
                                  <p:stCondLst>
                                    <p:cond delay="0"/>
                                  </p:stCondLst>
                                  <p:childTnLst>
                                    <p:set>
                                      <p:cBhvr>
                                        <p:cTn id="732" dur="1000">
                                          <p:stCondLst>
                                            <p:cond delay="0"/>
                                          </p:stCondLst>
                                        </p:cTn>
                                        <p:tgtEl>
                                          <p:spTgt spid="569"/>
                                        </p:tgtEl>
                                        <p:attrNameLst>
                                          <p:attrName>style.visibility</p:attrName>
                                        </p:attrNameLst>
                                      </p:cBhvr>
                                      <p:to>
                                        <p:strVal val="visible"/>
                                      </p:to>
                                    </p:set>
                                  </p:childTnLst>
                                </p:cTn>
                              </p:par>
                            </p:childTnLst>
                          </p:cTn>
                        </p:par>
                        <p:par>
                          <p:cTn id="733" fill="hold">
                            <p:stCondLst>
                              <p:cond delay="235500"/>
                            </p:stCondLst>
                            <p:childTnLst>
                              <p:par>
                                <p:cTn id="734" presetID="11" presetClass="entr" presetSubtype="0" fill="hold" grpId="0" nodeType="afterEffect">
                                  <p:stCondLst>
                                    <p:cond delay="0"/>
                                  </p:stCondLst>
                                  <p:childTnLst>
                                    <p:set>
                                      <p:cBhvr>
                                        <p:cTn id="735" dur="1000">
                                          <p:stCondLst>
                                            <p:cond delay="0"/>
                                          </p:stCondLst>
                                        </p:cTn>
                                        <p:tgtEl>
                                          <p:spTgt spid="570"/>
                                        </p:tgtEl>
                                        <p:attrNameLst>
                                          <p:attrName>style.visibility</p:attrName>
                                        </p:attrNameLst>
                                      </p:cBhvr>
                                      <p:to>
                                        <p:strVal val="visible"/>
                                      </p:to>
                                    </p:set>
                                  </p:childTnLst>
                                </p:cTn>
                              </p:par>
                            </p:childTnLst>
                          </p:cTn>
                        </p:par>
                        <p:par>
                          <p:cTn id="736" fill="hold">
                            <p:stCondLst>
                              <p:cond delay="236500"/>
                            </p:stCondLst>
                            <p:childTnLst>
                              <p:par>
                                <p:cTn id="737" presetID="11" presetClass="entr" presetSubtype="0" fill="hold" grpId="0" nodeType="afterEffect">
                                  <p:stCondLst>
                                    <p:cond delay="0"/>
                                  </p:stCondLst>
                                  <p:childTnLst>
                                    <p:set>
                                      <p:cBhvr>
                                        <p:cTn id="738" dur="1000">
                                          <p:stCondLst>
                                            <p:cond delay="0"/>
                                          </p:stCondLst>
                                        </p:cTn>
                                        <p:tgtEl>
                                          <p:spTgt spid="571"/>
                                        </p:tgtEl>
                                        <p:attrNameLst>
                                          <p:attrName>style.visibility</p:attrName>
                                        </p:attrNameLst>
                                      </p:cBhvr>
                                      <p:to>
                                        <p:strVal val="visible"/>
                                      </p:to>
                                    </p:set>
                                  </p:childTnLst>
                                </p:cTn>
                              </p:par>
                            </p:childTnLst>
                          </p:cTn>
                        </p:par>
                        <p:par>
                          <p:cTn id="739" fill="hold">
                            <p:stCondLst>
                              <p:cond delay="237500"/>
                            </p:stCondLst>
                            <p:childTnLst>
                              <p:par>
                                <p:cTn id="740" presetID="11" presetClass="entr" presetSubtype="0" fill="hold" grpId="0" nodeType="afterEffect">
                                  <p:stCondLst>
                                    <p:cond delay="0"/>
                                  </p:stCondLst>
                                  <p:childTnLst>
                                    <p:set>
                                      <p:cBhvr>
                                        <p:cTn id="741" dur="1000">
                                          <p:stCondLst>
                                            <p:cond delay="0"/>
                                          </p:stCondLst>
                                        </p:cTn>
                                        <p:tgtEl>
                                          <p:spTgt spid="572"/>
                                        </p:tgtEl>
                                        <p:attrNameLst>
                                          <p:attrName>style.visibility</p:attrName>
                                        </p:attrNameLst>
                                      </p:cBhvr>
                                      <p:to>
                                        <p:strVal val="visible"/>
                                      </p:to>
                                    </p:set>
                                  </p:childTnLst>
                                </p:cTn>
                              </p:par>
                            </p:childTnLst>
                          </p:cTn>
                        </p:par>
                        <p:par>
                          <p:cTn id="742" fill="hold">
                            <p:stCondLst>
                              <p:cond delay="238500"/>
                            </p:stCondLst>
                            <p:childTnLst>
                              <p:par>
                                <p:cTn id="743" presetID="11" presetClass="entr" presetSubtype="0" fill="hold" grpId="0" nodeType="afterEffect">
                                  <p:stCondLst>
                                    <p:cond delay="0"/>
                                  </p:stCondLst>
                                  <p:childTnLst>
                                    <p:set>
                                      <p:cBhvr>
                                        <p:cTn id="744" dur="1000">
                                          <p:stCondLst>
                                            <p:cond delay="0"/>
                                          </p:stCondLst>
                                        </p:cTn>
                                        <p:tgtEl>
                                          <p:spTgt spid="573"/>
                                        </p:tgtEl>
                                        <p:attrNameLst>
                                          <p:attrName>style.visibility</p:attrName>
                                        </p:attrNameLst>
                                      </p:cBhvr>
                                      <p:to>
                                        <p:strVal val="visible"/>
                                      </p:to>
                                    </p:set>
                                  </p:childTnLst>
                                </p:cTn>
                              </p:par>
                            </p:childTnLst>
                          </p:cTn>
                        </p:par>
                        <p:par>
                          <p:cTn id="745" fill="hold">
                            <p:stCondLst>
                              <p:cond delay="239500"/>
                            </p:stCondLst>
                            <p:childTnLst>
                              <p:par>
                                <p:cTn id="746" presetID="11" presetClass="entr" presetSubtype="0" fill="hold" grpId="0" nodeType="afterEffect">
                                  <p:stCondLst>
                                    <p:cond delay="0"/>
                                  </p:stCondLst>
                                  <p:childTnLst>
                                    <p:set>
                                      <p:cBhvr>
                                        <p:cTn id="747" dur="1000">
                                          <p:stCondLst>
                                            <p:cond delay="0"/>
                                          </p:stCondLst>
                                        </p:cTn>
                                        <p:tgtEl>
                                          <p:spTgt spid="574"/>
                                        </p:tgtEl>
                                        <p:attrNameLst>
                                          <p:attrName>style.visibility</p:attrName>
                                        </p:attrNameLst>
                                      </p:cBhvr>
                                      <p:to>
                                        <p:strVal val="visible"/>
                                      </p:to>
                                    </p:set>
                                  </p:childTnLst>
                                </p:cTn>
                              </p:par>
                            </p:childTnLst>
                          </p:cTn>
                        </p:par>
                        <p:par>
                          <p:cTn id="748" fill="hold">
                            <p:stCondLst>
                              <p:cond delay="240500"/>
                            </p:stCondLst>
                            <p:childTnLst>
                              <p:par>
                                <p:cTn id="749" presetID="11" presetClass="entr" presetSubtype="0" fill="hold" grpId="0" nodeType="afterEffect">
                                  <p:stCondLst>
                                    <p:cond delay="0"/>
                                  </p:stCondLst>
                                  <p:childTnLst>
                                    <p:set>
                                      <p:cBhvr>
                                        <p:cTn id="750" dur="1000">
                                          <p:stCondLst>
                                            <p:cond delay="0"/>
                                          </p:stCondLst>
                                        </p:cTn>
                                        <p:tgtEl>
                                          <p:spTgt spid="575"/>
                                        </p:tgtEl>
                                        <p:attrNameLst>
                                          <p:attrName>style.visibility</p:attrName>
                                        </p:attrNameLst>
                                      </p:cBhvr>
                                      <p:to>
                                        <p:strVal val="visible"/>
                                      </p:to>
                                    </p:set>
                                  </p:childTnLst>
                                </p:cTn>
                              </p:par>
                            </p:childTnLst>
                          </p:cTn>
                        </p:par>
                        <p:par>
                          <p:cTn id="751" fill="hold">
                            <p:stCondLst>
                              <p:cond delay="241500"/>
                            </p:stCondLst>
                            <p:childTnLst>
                              <p:par>
                                <p:cTn id="752" presetID="11" presetClass="entr" presetSubtype="0" fill="hold" grpId="0" nodeType="afterEffect">
                                  <p:stCondLst>
                                    <p:cond delay="0"/>
                                  </p:stCondLst>
                                  <p:childTnLst>
                                    <p:set>
                                      <p:cBhvr>
                                        <p:cTn id="753" dur="1000">
                                          <p:stCondLst>
                                            <p:cond delay="0"/>
                                          </p:stCondLst>
                                        </p:cTn>
                                        <p:tgtEl>
                                          <p:spTgt spid="576"/>
                                        </p:tgtEl>
                                        <p:attrNameLst>
                                          <p:attrName>style.visibility</p:attrName>
                                        </p:attrNameLst>
                                      </p:cBhvr>
                                      <p:to>
                                        <p:strVal val="visible"/>
                                      </p:to>
                                    </p:set>
                                  </p:childTnLst>
                                </p:cTn>
                              </p:par>
                            </p:childTnLst>
                          </p:cTn>
                        </p:par>
                        <p:par>
                          <p:cTn id="754" fill="hold">
                            <p:stCondLst>
                              <p:cond delay="242500"/>
                            </p:stCondLst>
                            <p:childTnLst>
                              <p:par>
                                <p:cTn id="755" presetID="11" presetClass="entr" presetSubtype="0" fill="hold" grpId="0" nodeType="afterEffect">
                                  <p:stCondLst>
                                    <p:cond delay="0"/>
                                  </p:stCondLst>
                                  <p:childTnLst>
                                    <p:set>
                                      <p:cBhvr>
                                        <p:cTn id="756" dur="1000">
                                          <p:stCondLst>
                                            <p:cond delay="0"/>
                                          </p:stCondLst>
                                        </p:cTn>
                                        <p:tgtEl>
                                          <p:spTgt spid="577"/>
                                        </p:tgtEl>
                                        <p:attrNameLst>
                                          <p:attrName>style.visibility</p:attrName>
                                        </p:attrNameLst>
                                      </p:cBhvr>
                                      <p:to>
                                        <p:strVal val="visible"/>
                                      </p:to>
                                    </p:set>
                                  </p:childTnLst>
                                </p:cTn>
                              </p:par>
                            </p:childTnLst>
                          </p:cTn>
                        </p:par>
                        <p:par>
                          <p:cTn id="757" fill="hold">
                            <p:stCondLst>
                              <p:cond delay="243500"/>
                            </p:stCondLst>
                            <p:childTnLst>
                              <p:par>
                                <p:cTn id="758" presetID="11" presetClass="entr" presetSubtype="0" fill="hold" grpId="0" nodeType="afterEffect">
                                  <p:stCondLst>
                                    <p:cond delay="0"/>
                                  </p:stCondLst>
                                  <p:childTnLst>
                                    <p:set>
                                      <p:cBhvr>
                                        <p:cTn id="759" dur="1000">
                                          <p:stCondLst>
                                            <p:cond delay="0"/>
                                          </p:stCondLst>
                                        </p:cTn>
                                        <p:tgtEl>
                                          <p:spTgt spid="578"/>
                                        </p:tgtEl>
                                        <p:attrNameLst>
                                          <p:attrName>style.visibility</p:attrName>
                                        </p:attrNameLst>
                                      </p:cBhvr>
                                      <p:to>
                                        <p:strVal val="visible"/>
                                      </p:to>
                                    </p:set>
                                  </p:childTnLst>
                                </p:cTn>
                              </p:par>
                            </p:childTnLst>
                          </p:cTn>
                        </p:par>
                        <p:par>
                          <p:cTn id="760" fill="hold">
                            <p:stCondLst>
                              <p:cond delay="244500"/>
                            </p:stCondLst>
                            <p:childTnLst>
                              <p:par>
                                <p:cTn id="761" presetID="11" presetClass="entr" presetSubtype="0" fill="hold" grpId="0" nodeType="afterEffect">
                                  <p:stCondLst>
                                    <p:cond delay="0"/>
                                  </p:stCondLst>
                                  <p:childTnLst>
                                    <p:set>
                                      <p:cBhvr>
                                        <p:cTn id="762" dur="1000">
                                          <p:stCondLst>
                                            <p:cond delay="0"/>
                                          </p:stCondLst>
                                        </p:cTn>
                                        <p:tgtEl>
                                          <p:spTgt spid="579"/>
                                        </p:tgtEl>
                                        <p:attrNameLst>
                                          <p:attrName>style.visibility</p:attrName>
                                        </p:attrNameLst>
                                      </p:cBhvr>
                                      <p:to>
                                        <p:strVal val="visible"/>
                                      </p:to>
                                    </p:set>
                                  </p:childTnLst>
                                </p:cTn>
                              </p:par>
                            </p:childTnLst>
                          </p:cTn>
                        </p:par>
                        <p:par>
                          <p:cTn id="763" fill="hold">
                            <p:stCondLst>
                              <p:cond delay="245500"/>
                            </p:stCondLst>
                            <p:childTnLst>
                              <p:par>
                                <p:cTn id="764" presetID="11" presetClass="entr" presetSubtype="0" fill="hold" grpId="0" nodeType="afterEffect">
                                  <p:stCondLst>
                                    <p:cond delay="0"/>
                                  </p:stCondLst>
                                  <p:childTnLst>
                                    <p:set>
                                      <p:cBhvr>
                                        <p:cTn id="765" dur="1000">
                                          <p:stCondLst>
                                            <p:cond delay="0"/>
                                          </p:stCondLst>
                                        </p:cTn>
                                        <p:tgtEl>
                                          <p:spTgt spid="580"/>
                                        </p:tgtEl>
                                        <p:attrNameLst>
                                          <p:attrName>style.visibility</p:attrName>
                                        </p:attrNameLst>
                                      </p:cBhvr>
                                      <p:to>
                                        <p:strVal val="visible"/>
                                      </p:to>
                                    </p:set>
                                  </p:childTnLst>
                                </p:cTn>
                              </p:par>
                            </p:childTnLst>
                          </p:cTn>
                        </p:par>
                        <p:par>
                          <p:cTn id="766" fill="hold">
                            <p:stCondLst>
                              <p:cond delay="246500"/>
                            </p:stCondLst>
                            <p:childTnLst>
                              <p:par>
                                <p:cTn id="767" presetID="11" presetClass="entr" presetSubtype="0" fill="hold" grpId="0" nodeType="afterEffect">
                                  <p:stCondLst>
                                    <p:cond delay="0"/>
                                  </p:stCondLst>
                                  <p:childTnLst>
                                    <p:set>
                                      <p:cBhvr>
                                        <p:cTn id="768" dur="1000">
                                          <p:stCondLst>
                                            <p:cond delay="0"/>
                                          </p:stCondLst>
                                        </p:cTn>
                                        <p:tgtEl>
                                          <p:spTgt spid="581"/>
                                        </p:tgtEl>
                                        <p:attrNameLst>
                                          <p:attrName>style.visibility</p:attrName>
                                        </p:attrNameLst>
                                      </p:cBhvr>
                                      <p:to>
                                        <p:strVal val="visible"/>
                                      </p:to>
                                    </p:set>
                                  </p:childTnLst>
                                </p:cTn>
                              </p:par>
                            </p:childTnLst>
                          </p:cTn>
                        </p:par>
                        <p:par>
                          <p:cTn id="769" fill="hold">
                            <p:stCondLst>
                              <p:cond delay="247500"/>
                            </p:stCondLst>
                            <p:childTnLst>
                              <p:par>
                                <p:cTn id="770" presetID="11" presetClass="entr" presetSubtype="0" fill="hold" grpId="0" nodeType="afterEffect">
                                  <p:stCondLst>
                                    <p:cond delay="0"/>
                                  </p:stCondLst>
                                  <p:childTnLst>
                                    <p:set>
                                      <p:cBhvr>
                                        <p:cTn id="771" dur="1000">
                                          <p:stCondLst>
                                            <p:cond delay="0"/>
                                          </p:stCondLst>
                                        </p:cTn>
                                        <p:tgtEl>
                                          <p:spTgt spid="582"/>
                                        </p:tgtEl>
                                        <p:attrNameLst>
                                          <p:attrName>style.visibility</p:attrName>
                                        </p:attrNameLst>
                                      </p:cBhvr>
                                      <p:to>
                                        <p:strVal val="visible"/>
                                      </p:to>
                                    </p:set>
                                  </p:childTnLst>
                                </p:cTn>
                              </p:par>
                            </p:childTnLst>
                          </p:cTn>
                        </p:par>
                        <p:par>
                          <p:cTn id="772" fill="hold">
                            <p:stCondLst>
                              <p:cond delay="248500"/>
                            </p:stCondLst>
                            <p:childTnLst>
                              <p:par>
                                <p:cTn id="773" presetID="11" presetClass="entr" presetSubtype="0" fill="hold" grpId="0" nodeType="afterEffect">
                                  <p:stCondLst>
                                    <p:cond delay="0"/>
                                  </p:stCondLst>
                                  <p:childTnLst>
                                    <p:set>
                                      <p:cBhvr>
                                        <p:cTn id="774" dur="1000">
                                          <p:stCondLst>
                                            <p:cond delay="0"/>
                                          </p:stCondLst>
                                        </p:cTn>
                                        <p:tgtEl>
                                          <p:spTgt spid="583"/>
                                        </p:tgtEl>
                                        <p:attrNameLst>
                                          <p:attrName>style.visibility</p:attrName>
                                        </p:attrNameLst>
                                      </p:cBhvr>
                                      <p:to>
                                        <p:strVal val="visible"/>
                                      </p:to>
                                    </p:set>
                                  </p:childTnLst>
                                </p:cTn>
                              </p:par>
                            </p:childTnLst>
                          </p:cTn>
                        </p:par>
                        <p:par>
                          <p:cTn id="775" fill="hold">
                            <p:stCondLst>
                              <p:cond delay="249500"/>
                            </p:stCondLst>
                            <p:childTnLst>
                              <p:par>
                                <p:cTn id="776" presetID="11" presetClass="entr" presetSubtype="0" fill="hold" grpId="0" nodeType="afterEffect">
                                  <p:stCondLst>
                                    <p:cond delay="0"/>
                                  </p:stCondLst>
                                  <p:childTnLst>
                                    <p:set>
                                      <p:cBhvr>
                                        <p:cTn id="777" dur="1000">
                                          <p:stCondLst>
                                            <p:cond delay="0"/>
                                          </p:stCondLst>
                                        </p:cTn>
                                        <p:tgtEl>
                                          <p:spTgt spid="584"/>
                                        </p:tgtEl>
                                        <p:attrNameLst>
                                          <p:attrName>style.visibility</p:attrName>
                                        </p:attrNameLst>
                                      </p:cBhvr>
                                      <p:to>
                                        <p:strVal val="visible"/>
                                      </p:to>
                                    </p:set>
                                  </p:childTnLst>
                                </p:cTn>
                              </p:par>
                            </p:childTnLst>
                          </p:cTn>
                        </p:par>
                        <p:par>
                          <p:cTn id="778" fill="hold">
                            <p:stCondLst>
                              <p:cond delay="250500"/>
                            </p:stCondLst>
                            <p:childTnLst>
                              <p:par>
                                <p:cTn id="779" presetID="11" presetClass="entr" presetSubtype="0" fill="hold" grpId="0" nodeType="afterEffect">
                                  <p:stCondLst>
                                    <p:cond delay="0"/>
                                  </p:stCondLst>
                                  <p:childTnLst>
                                    <p:set>
                                      <p:cBhvr>
                                        <p:cTn id="780" dur="1000">
                                          <p:stCondLst>
                                            <p:cond delay="0"/>
                                          </p:stCondLst>
                                        </p:cTn>
                                        <p:tgtEl>
                                          <p:spTgt spid="585"/>
                                        </p:tgtEl>
                                        <p:attrNameLst>
                                          <p:attrName>style.visibility</p:attrName>
                                        </p:attrNameLst>
                                      </p:cBhvr>
                                      <p:to>
                                        <p:strVal val="visible"/>
                                      </p:to>
                                    </p:set>
                                  </p:childTnLst>
                                </p:cTn>
                              </p:par>
                            </p:childTnLst>
                          </p:cTn>
                        </p:par>
                        <p:par>
                          <p:cTn id="781" fill="hold">
                            <p:stCondLst>
                              <p:cond delay="251500"/>
                            </p:stCondLst>
                            <p:childTnLst>
                              <p:par>
                                <p:cTn id="782" presetID="11" presetClass="entr" presetSubtype="0" fill="hold" grpId="0" nodeType="afterEffect">
                                  <p:stCondLst>
                                    <p:cond delay="0"/>
                                  </p:stCondLst>
                                  <p:childTnLst>
                                    <p:set>
                                      <p:cBhvr>
                                        <p:cTn id="783" dur="1000">
                                          <p:stCondLst>
                                            <p:cond delay="0"/>
                                          </p:stCondLst>
                                        </p:cTn>
                                        <p:tgtEl>
                                          <p:spTgt spid="586"/>
                                        </p:tgtEl>
                                        <p:attrNameLst>
                                          <p:attrName>style.visibility</p:attrName>
                                        </p:attrNameLst>
                                      </p:cBhvr>
                                      <p:to>
                                        <p:strVal val="visible"/>
                                      </p:to>
                                    </p:set>
                                  </p:childTnLst>
                                </p:cTn>
                              </p:par>
                            </p:childTnLst>
                          </p:cTn>
                        </p:par>
                        <p:par>
                          <p:cTn id="784" fill="hold">
                            <p:stCondLst>
                              <p:cond delay="252500"/>
                            </p:stCondLst>
                            <p:childTnLst>
                              <p:par>
                                <p:cTn id="785" presetID="11" presetClass="entr" presetSubtype="0" fill="hold" grpId="0" nodeType="afterEffect">
                                  <p:stCondLst>
                                    <p:cond delay="0"/>
                                  </p:stCondLst>
                                  <p:childTnLst>
                                    <p:set>
                                      <p:cBhvr>
                                        <p:cTn id="786" dur="1000">
                                          <p:stCondLst>
                                            <p:cond delay="0"/>
                                          </p:stCondLst>
                                        </p:cTn>
                                        <p:tgtEl>
                                          <p:spTgt spid="587"/>
                                        </p:tgtEl>
                                        <p:attrNameLst>
                                          <p:attrName>style.visibility</p:attrName>
                                        </p:attrNameLst>
                                      </p:cBhvr>
                                      <p:to>
                                        <p:strVal val="visible"/>
                                      </p:to>
                                    </p:set>
                                  </p:childTnLst>
                                </p:cTn>
                              </p:par>
                            </p:childTnLst>
                          </p:cTn>
                        </p:par>
                        <p:par>
                          <p:cTn id="787" fill="hold">
                            <p:stCondLst>
                              <p:cond delay="253500"/>
                            </p:stCondLst>
                            <p:childTnLst>
                              <p:par>
                                <p:cTn id="788" presetID="11" presetClass="entr" presetSubtype="0" fill="hold" grpId="0" nodeType="afterEffect">
                                  <p:stCondLst>
                                    <p:cond delay="0"/>
                                  </p:stCondLst>
                                  <p:childTnLst>
                                    <p:set>
                                      <p:cBhvr>
                                        <p:cTn id="789" dur="1000">
                                          <p:stCondLst>
                                            <p:cond delay="0"/>
                                          </p:stCondLst>
                                        </p:cTn>
                                        <p:tgtEl>
                                          <p:spTgt spid="588"/>
                                        </p:tgtEl>
                                        <p:attrNameLst>
                                          <p:attrName>style.visibility</p:attrName>
                                        </p:attrNameLst>
                                      </p:cBhvr>
                                      <p:to>
                                        <p:strVal val="visible"/>
                                      </p:to>
                                    </p:set>
                                  </p:childTnLst>
                                </p:cTn>
                              </p:par>
                            </p:childTnLst>
                          </p:cTn>
                        </p:par>
                        <p:par>
                          <p:cTn id="790" fill="hold">
                            <p:stCondLst>
                              <p:cond delay="254500"/>
                            </p:stCondLst>
                            <p:childTnLst>
                              <p:par>
                                <p:cTn id="791" presetID="11" presetClass="entr" presetSubtype="0" fill="hold" grpId="0" nodeType="afterEffect">
                                  <p:stCondLst>
                                    <p:cond delay="0"/>
                                  </p:stCondLst>
                                  <p:childTnLst>
                                    <p:set>
                                      <p:cBhvr>
                                        <p:cTn id="792" dur="1000">
                                          <p:stCondLst>
                                            <p:cond delay="0"/>
                                          </p:stCondLst>
                                        </p:cTn>
                                        <p:tgtEl>
                                          <p:spTgt spid="589"/>
                                        </p:tgtEl>
                                        <p:attrNameLst>
                                          <p:attrName>style.visibility</p:attrName>
                                        </p:attrNameLst>
                                      </p:cBhvr>
                                      <p:to>
                                        <p:strVal val="visible"/>
                                      </p:to>
                                    </p:set>
                                  </p:childTnLst>
                                </p:cTn>
                              </p:par>
                            </p:childTnLst>
                          </p:cTn>
                        </p:par>
                        <p:par>
                          <p:cTn id="793" fill="hold">
                            <p:stCondLst>
                              <p:cond delay="255500"/>
                            </p:stCondLst>
                            <p:childTnLst>
                              <p:par>
                                <p:cTn id="794" presetID="11" presetClass="entr" presetSubtype="0" fill="hold" grpId="0" nodeType="afterEffect">
                                  <p:stCondLst>
                                    <p:cond delay="0"/>
                                  </p:stCondLst>
                                  <p:childTnLst>
                                    <p:set>
                                      <p:cBhvr>
                                        <p:cTn id="795" dur="1000">
                                          <p:stCondLst>
                                            <p:cond delay="0"/>
                                          </p:stCondLst>
                                        </p:cTn>
                                        <p:tgtEl>
                                          <p:spTgt spid="590"/>
                                        </p:tgtEl>
                                        <p:attrNameLst>
                                          <p:attrName>style.visibility</p:attrName>
                                        </p:attrNameLst>
                                      </p:cBhvr>
                                      <p:to>
                                        <p:strVal val="visible"/>
                                      </p:to>
                                    </p:set>
                                  </p:childTnLst>
                                </p:cTn>
                              </p:par>
                            </p:childTnLst>
                          </p:cTn>
                        </p:par>
                        <p:par>
                          <p:cTn id="796" fill="hold">
                            <p:stCondLst>
                              <p:cond delay="256500"/>
                            </p:stCondLst>
                            <p:childTnLst>
                              <p:par>
                                <p:cTn id="797" presetID="11" presetClass="entr" presetSubtype="0" fill="hold" grpId="0" nodeType="afterEffect">
                                  <p:stCondLst>
                                    <p:cond delay="0"/>
                                  </p:stCondLst>
                                  <p:childTnLst>
                                    <p:set>
                                      <p:cBhvr>
                                        <p:cTn id="798" dur="1000">
                                          <p:stCondLst>
                                            <p:cond delay="0"/>
                                          </p:stCondLst>
                                        </p:cTn>
                                        <p:tgtEl>
                                          <p:spTgt spid="591"/>
                                        </p:tgtEl>
                                        <p:attrNameLst>
                                          <p:attrName>style.visibility</p:attrName>
                                        </p:attrNameLst>
                                      </p:cBhvr>
                                      <p:to>
                                        <p:strVal val="visible"/>
                                      </p:to>
                                    </p:set>
                                  </p:childTnLst>
                                </p:cTn>
                              </p:par>
                            </p:childTnLst>
                          </p:cTn>
                        </p:par>
                        <p:par>
                          <p:cTn id="799" fill="hold">
                            <p:stCondLst>
                              <p:cond delay="257500"/>
                            </p:stCondLst>
                            <p:childTnLst>
                              <p:par>
                                <p:cTn id="800" presetID="11" presetClass="entr" presetSubtype="0" fill="hold" grpId="0" nodeType="afterEffect">
                                  <p:stCondLst>
                                    <p:cond delay="0"/>
                                  </p:stCondLst>
                                  <p:childTnLst>
                                    <p:set>
                                      <p:cBhvr>
                                        <p:cTn id="801" dur="1000">
                                          <p:stCondLst>
                                            <p:cond delay="0"/>
                                          </p:stCondLst>
                                        </p:cTn>
                                        <p:tgtEl>
                                          <p:spTgt spid="592"/>
                                        </p:tgtEl>
                                        <p:attrNameLst>
                                          <p:attrName>style.visibility</p:attrName>
                                        </p:attrNameLst>
                                      </p:cBhvr>
                                      <p:to>
                                        <p:strVal val="visible"/>
                                      </p:to>
                                    </p:set>
                                  </p:childTnLst>
                                </p:cTn>
                              </p:par>
                            </p:childTnLst>
                          </p:cTn>
                        </p:par>
                        <p:par>
                          <p:cTn id="802" fill="hold">
                            <p:stCondLst>
                              <p:cond delay="258500"/>
                            </p:stCondLst>
                            <p:childTnLst>
                              <p:par>
                                <p:cTn id="803" presetID="11" presetClass="entr" presetSubtype="0" fill="hold" grpId="0" nodeType="afterEffect">
                                  <p:stCondLst>
                                    <p:cond delay="0"/>
                                  </p:stCondLst>
                                  <p:childTnLst>
                                    <p:set>
                                      <p:cBhvr>
                                        <p:cTn id="804" dur="1000">
                                          <p:stCondLst>
                                            <p:cond delay="0"/>
                                          </p:stCondLst>
                                        </p:cTn>
                                        <p:tgtEl>
                                          <p:spTgt spid="593"/>
                                        </p:tgtEl>
                                        <p:attrNameLst>
                                          <p:attrName>style.visibility</p:attrName>
                                        </p:attrNameLst>
                                      </p:cBhvr>
                                      <p:to>
                                        <p:strVal val="visible"/>
                                      </p:to>
                                    </p:set>
                                  </p:childTnLst>
                                </p:cTn>
                              </p:par>
                            </p:childTnLst>
                          </p:cTn>
                        </p:par>
                        <p:par>
                          <p:cTn id="805" fill="hold">
                            <p:stCondLst>
                              <p:cond delay="259500"/>
                            </p:stCondLst>
                            <p:childTnLst>
                              <p:par>
                                <p:cTn id="806" presetID="11" presetClass="entr" presetSubtype="0" fill="hold" grpId="0" nodeType="afterEffect">
                                  <p:stCondLst>
                                    <p:cond delay="0"/>
                                  </p:stCondLst>
                                  <p:childTnLst>
                                    <p:set>
                                      <p:cBhvr>
                                        <p:cTn id="807" dur="1000">
                                          <p:stCondLst>
                                            <p:cond delay="0"/>
                                          </p:stCondLst>
                                        </p:cTn>
                                        <p:tgtEl>
                                          <p:spTgt spid="594"/>
                                        </p:tgtEl>
                                        <p:attrNameLst>
                                          <p:attrName>style.visibility</p:attrName>
                                        </p:attrNameLst>
                                      </p:cBhvr>
                                      <p:to>
                                        <p:strVal val="visible"/>
                                      </p:to>
                                    </p:set>
                                  </p:childTnLst>
                                </p:cTn>
                              </p:par>
                            </p:childTnLst>
                          </p:cTn>
                        </p:par>
                        <p:par>
                          <p:cTn id="808" fill="hold">
                            <p:stCondLst>
                              <p:cond delay="260500"/>
                            </p:stCondLst>
                            <p:childTnLst>
                              <p:par>
                                <p:cTn id="809" presetID="11" presetClass="entr" presetSubtype="0" fill="hold" grpId="0" nodeType="afterEffect">
                                  <p:stCondLst>
                                    <p:cond delay="0"/>
                                  </p:stCondLst>
                                  <p:childTnLst>
                                    <p:set>
                                      <p:cBhvr>
                                        <p:cTn id="810" dur="1000">
                                          <p:stCondLst>
                                            <p:cond delay="0"/>
                                          </p:stCondLst>
                                        </p:cTn>
                                        <p:tgtEl>
                                          <p:spTgt spid="595"/>
                                        </p:tgtEl>
                                        <p:attrNameLst>
                                          <p:attrName>style.visibility</p:attrName>
                                        </p:attrNameLst>
                                      </p:cBhvr>
                                      <p:to>
                                        <p:strVal val="visible"/>
                                      </p:to>
                                    </p:set>
                                  </p:childTnLst>
                                </p:cTn>
                              </p:par>
                            </p:childTnLst>
                          </p:cTn>
                        </p:par>
                        <p:par>
                          <p:cTn id="811" fill="hold">
                            <p:stCondLst>
                              <p:cond delay="261500"/>
                            </p:stCondLst>
                            <p:childTnLst>
                              <p:par>
                                <p:cTn id="812" presetID="11" presetClass="entr" presetSubtype="0" fill="hold" grpId="0" nodeType="afterEffect">
                                  <p:stCondLst>
                                    <p:cond delay="0"/>
                                  </p:stCondLst>
                                  <p:childTnLst>
                                    <p:set>
                                      <p:cBhvr>
                                        <p:cTn id="813" dur="1000">
                                          <p:stCondLst>
                                            <p:cond delay="0"/>
                                          </p:stCondLst>
                                        </p:cTn>
                                        <p:tgtEl>
                                          <p:spTgt spid="596"/>
                                        </p:tgtEl>
                                        <p:attrNameLst>
                                          <p:attrName>style.visibility</p:attrName>
                                        </p:attrNameLst>
                                      </p:cBhvr>
                                      <p:to>
                                        <p:strVal val="visible"/>
                                      </p:to>
                                    </p:set>
                                  </p:childTnLst>
                                </p:cTn>
                              </p:par>
                            </p:childTnLst>
                          </p:cTn>
                        </p:par>
                        <p:par>
                          <p:cTn id="814" fill="hold">
                            <p:stCondLst>
                              <p:cond delay="262500"/>
                            </p:stCondLst>
                            <p:childTnLst>
                              <p:par>
                                <p:cTn id="815" presetID="11" presetClass="entr" presetSubtype="0" fill="hold" grpId="0" nodeType="afterEffect">
                                  <p:stCondLst>
                                    <p:cond delay="0"/>
                                  </p:stCondLst>
                                  <p:childTnLst>
                                    <p:set>
                                      <p:cBhvr>
                                        <p:cTn id="816" dur="1000">
                                          <p:stCondLst>
                                            <p:cond delay="0"/>
                                          </p:stCondLst>
                                        </p:cTn>
                                        <p:tgtEl>
                                          <p:spTgt spid="597"/>
                                        </p:tgtEl>
                                        <p:attrNameLst>
                                          <p:attrName>style.visibility</p:attrName>
                                        </p:attrNameLst>
                                      </p:cBhvr>
                                      <p:to>
                                        <p:strVal val="visible"/>
                                      </p:to>
                                    </p:set>
                                  </p:childTnLst>
                                </p:cTn>
                              </p:par>
                            </p:childTnLst>
                          </p:cTn>
                        </p:par>
                        <p:par>
                          <p:cTn id="817" fill="hold">
                            <p:stCondLst>
                              <p:cond delay="263500"/>
                            </p:stCondLst>
                            <p:childTnLst>
                              <p:par>
                                <p:cTn id="818" presetID="11" presetClass="entr" presetSubtype="0" fill="hold" grpId="0" nodeType="afterEffect">
                                  <p:stCondLst>
                                    <p:cond delay="0"/>
                                  </p:stCondLst>
                                  <p:childTnLst>
                                    <p:set>
                                      <p:cBhvr>
                                        <p:cTn id="819" dur="1000">
                                          <p:stCondLst>
                                            <p:cond delay="0"/>
                                          </p:stCondLst>
                                        </p:cTn>
                                        <p:tgtEl>
                                          <p:spTgt spid="598"/>
                                        </p:tgtEl>
                                        <p:attrNameLst>
                                          <p:attrName>style.visibility</p:attrName>
                                        </p:attrNameLst>
                                      </p:cBhvr>
                                      <p:to>
                                        <p:strVal val="visible"/>
                                      </p:to>
                                    </p:set>
                                  </p:childTnLst>
                                </p:cTn>
                              </p:par>
                            </p:childTnLst>
                          </p:cTn>
                        </p:par>
                        <p:par>
                          <p:cTn id="820" fill="hold">
                            <p:stCondLst>
                              <p:cond delay="264500"/>
                            </p:stCondLst>
                            <p:childTnLst>
                              <p:par>
                                <p:cTn id="821" presetID="11" presetClass="entr" presetSubtype="0" fill="hold" grpId="0" nodeType="afterEffect">
                                  <p:stCondLst>
                                    <p:cond delay="0"/>
                                  </p:stCondLst>
                                  <p:childTnLst>
                                    <p:set>
                                      <p:cBhvr>
                                        <p:cTn id="822" dur="1000">
                                          <p:stCondLst>
                                            <p:cond delay="0"/>
                                          </p:stCondLst>
                                        </p:cTn>
                                        <p:tgtEl>
                                          <p:spTgt spid="599"/>
                                        </p:tgtEl>
                                        <p:attrNameLst>
                                          <p:attrName>style.visibility</p:attrName>
                                        </p:attrNameLst>
                                      </p:cBhvr>
                                      <p:to>
                                        <p:strVal val="visible"/>
                                      </p:to>
                                    </p:set>
                                  </p:childTnLst>
                                </p:cTn>
                              </p:par>
                            </p:childTnLst>
                          </p:cTn>
                        </p:par>
                        <p:par>
                          <p:cTn id="823" fill="hold">
                            <p:stCondLst>
                              <p:cond delay="265500"/>
                            </p:stCondLst>
                            <p:childTnLst>
                              <p:par>
                                <p:cTn id="824" presetID="11" presetClass="entr" presetSubtype="0" fill="hold" grpId="0" nodeType="afterEffect">
                                  <p:stCondLst>
                                    <p:cond delay="0"/>
                                  </p:stCondLst>
                                  <p:childTnLst>
                                    <p:set>
                                      <p:cBhvr>
                                        <p:cTn id="825" dur="1000">
                                          <p:stCondLst>
                                            <p:cond delay="0"/>
                                          </p:stCondLst>
                                        </p:cTn>
                                        <p:tgtEl>
                                          <p:spTgt spid="600"/>
                                        </p:tgtEl>
                                        <p:attrNameLst>
                                          <p:attrName>style.visibility</p:attrName>
                                        </p:attrNameLst>
                                      </p:cBhvr>
                                      <p:to>
                                        <p:strVal val="visible"/>
                                      </p:to>
                                    </p:set>
                                  </p:childTnLst>
                                </p:cTn>
                              </p:par>
                            </p:childTnLst>
                          </p:cTn>
                        </p:par>
                        <p:par>
                          <p:cTn id="826" fill="hold">
                            <p:stCondLst>
                              <p:cond delay="266500"/>
                            </p:stCondLst>
                            <p:childTnLst>
                              <p:par>
                                <p:cTn id="827" presetID="11" presetClass="entr" presetSubtype="0" fill="hold" grpId="0" nodeType="afterEffect">
                                  <p:stCondLst>
                                    <p:cond delay="0"/>
                                  </p:stCondLst>
                                  <p:childTnLst>
                                    <p:set>
                                      <p:cBhvr>
                                        <p:cTn id="828" dur="1000">
                                          <p:stCondLst>
                                            <p:cond delay="0"/>
                                          </p:stCondLst>
                                        </p:cTn>
                                        <p:tgtEl>
                                          <p:spTgt spid="601"/>
                                        </p:tgtEl>
                                        <p:attrNameLst>
                                          <p:attrName>style.visibility</p:attrName>
                                        </p:attrNameLst>
                                      </p:cBhvr>
                                      <p:to>
                                        <p:strVal val="visible"/>
                                      </p:to>
                                    </p:set>
                                  </p:childTnLst>
                                </p:cTn>
                              </p:par>
                            </p:childTnLst>
                          </p:cTn>
                        </p:par>
                        <p:par>
                          <p:cTn id="829" fill="hold">
                            <p:stCondLst>
                              <p:cond delay="267500"/>
                            </p:stCondLst>
                            <p:childTnLst>
                              <p:par>
                                <p:cTn id="830" presetID="11" presetClass="entr" presetSubtype="0" fill="hold" grpId="0" nodeType="afterEffect">
                                  <p:stCondLst>
                                    <p:cond delay="0"/>
                                  </p:stCondLst>
                                  <p:childTnLst>
                                    <p:set>
                                      <p:cBhvr>
                                        <p:cTn id="831" dur="1000">
                                          <p:stCondLst>
                                            <p:cond delay="0"/>
                                          </p:stCondLst>
                                        </p:cTn>
                                        <p:tgtEl>
                                          <p:spTgt spid="602"/>
                                        </p:tgtEl>
                                        <p:attrNameLst>
                                          <p:attrName>style.visibility</p:attrName>
                                        </p:attrNameLst>
                                      </p:cBhvr>
                                      <p:to>
                                        <p:strVal val="visible"/>
                                      </p:to>
                                    </p:set>
                                  </p:childTnLst>
                                </p:cTn>
                              </p:par>
                            </p:childTnLst>
                          </p:cTn>
                        </p:par>
                        <p:par>
                          <p:cTn id="832" fill="hold">
                            <p:stCondLst>
                              <p:cond delay="268500"/>
                            </p:stCondLst>
                            <p:childTnLst>
                              <p:par>
                                <p:cTn id="833" presetID="11" presetClass="entr" presetSubtype="0" fill="hold" grpId="0" nodeType="afterEffect">
                                  <p:stCondLst>
                                    <p:cond delay="0"/>
                                  </p:stCondLst>
                                  <p:childTnLst>
                                    <p:set>
                                      <p:cBhvr>
                                        <p:cTn id="834" dur="1000">
                                          <p:stCondLst>
                                            <p:cond delay="0"/>
                                          </p:stCondLst>
                                        </p:cTn>
                                        <p:tgtEl>
                                          <p:spTgt spid="603"/>
                                        </p:tgtEl>
                                        <p:attrNameLst>
                                          <p:attrName>style.visibility</p:attrName>
                                        </p:attrNameLst>
                                      </p:cBhvr>
                                      <p:to>
                                        <p:strVal val="visible"/>
                                      </p:to>
                                    </p:set>
                                  </p:childTnLst>
                                </p:cTn>
                              </p:par>
                            </p:childTnLst>
                          </p:cTn>
                        </p:par>
                        <p:par>
                          <p:cTn id="835" fill="hold">
                            <p:stCondLst>
                              <p:cond delay="269500"/>
                            </p:stCondLst>
                            <p:childTnLst>
                              <p:par>
                                <p:cTn id="836" presetID="11" presetClass="entr" presetSubtype="0" fill="hold" grpId="0" nodeType="afterEffect">
                                  <p:stCondLst>
                                    <p:cond delay="0"/>
                                  </p:stCondLst>
                                  <p:childTnLst>
                                    <p:set>
                                      <p:cBhvr>
                                        <p:cTn id="837" dur="1000">
                                          <p:stCondLst>
                                            <p:cond delay="0"/>
                                          </p:stCondLst>
                                        </p:cTn>
                                        <p:tgtEl>
                                          <p:spTgt spid="604"/>
                                        </p:tgtEl>
                                        <p:attrNameLst>
                                          <p:attrName>style.visibility</p:attrName>
                                        </p:attrNameLst>
                                      </p:cBhvr>
                                      <p:to>
                                        <p:strVal val="visible"/>
                                      </p:to>
                                    </p:set>
                                  </p:childTnLst>
                                </p:cTn>
                              </p:par>
                            </p:childTnLst>
                          </p:cTn>
                        </p:par>
                        <p:par>
                          <p:cTn id="838" fill="hold">
                            <p:stCondLst>
                              <p:cond delay="270500"/>
                            </p:stCondLst>
                            <p:childTnLst>
                              <p:par>
                                <p:cTn id="839" presetID="11" presetClass="entr" presetSubtype="0" fill="hold" grpId="0" nodeType="afterEffect">
                                  <p:stCondLst>
                                    <p:cond delay="0"/>
                                  </p:stCondLst>
                                  <p:childTnLst>
                                    <p:set>
                                      <p:cBhvr>
                                        <p:cTn id="840" dur="1000">
                                          <p:stCondLst>
                                            <p:cond delay="0"/>
                                          </p:stCondLst>
                                        </p:cTn>
                                        <p:tgtEl>
                                          <p:spTgt spid="605"/>
                                        </p:tgtEl>
                                        <p:attrNameLst>
                                          <p:attrName>style.visibility</p:attrName>
                                        </p:attrNameLst>
                                      </p:cBhvr>
                                      <p:to>
                                        <p:strVal val="visible"/>
                                      </p:to>
                                    </p:set>
                                  </p:childTnLst>
                                </p:cTn>
                              </p:par>
                            </p:childTnLst>
                          </p:cTn>
                        </p:par>
                        <p:par>
                          <p:cTn id="841" fill="hold">
                            <p:stCondLst>
                              <p:cond delay="271500"/>
                            </p:stCondLst>
                            <p:childTnLst>
                              <p:par>
                                <p:cTn id="842" presetID="11" presetClass="entr" presetSubtype="0" fill="hold" grpId="0" nodeType="afterEffect">
                                  <p:stCondLst>
                                    <p:cond delay="0"/>
                                  </p:stCondLst>
                                  <p:childTnLst>
                                    <p:set>
                                      <p:cBhvr>
                                        <p:cTn id="843" dur="1000">
                                          <p:stCondLst>
                                            <p:cond delay="0"/>
                                          </p:stCondLst>
                                        </p:cTn>
                                        <p:tgtEl>
                                          <p:spTgt spid="606"/>
                                        </p:tgtEl>
                                        <p:attrNameLst>
                                          <p:attrName>style.visibility</p:attrName>
                                        </p:attrNameLst>
                                      </p:cBhvr>
                                      <p:to>
                                        <p:strVal val="visible"/>
                                      </p:to>
                                    </p:set>
                                  </p:childTnLst>
                                </p:cTn>
                              </p:par>
                            </p:childTnLst>
                          </p:cTn>
                        </p:par>
                        <p:par>
                          <p:cTn id="844" fill="hold">
                            <p:stCondLst>
                              <p:cond delay="272500"/>
                            </p:stCondLst>
                            <p:childTnLst>
                              <p:par>
                                <p:cTn id="845" presetID="11" presetClass="entr" presetSubtype="0" fill="hold" grpId="0" nodeType="afterEffect">
                                  <p:stCondLst>
                                    <p:cond delay="0"/>
                                  </p:stCondLst>
                                  <p:childTnLst>
                                    <p:set>
                                      <p:cBhvr>
                                        <p:cTn id="846" dur="1000">
                                          <p:stCondLst>
                                            <p:cond delay="0"/>
                                          </p:stCondLst>
                                        </p:cTn>
                                        <p:tgtEl>
                                          <p:spTgt spid="607"/>
                                        </p:tgtEl>
                                        <p:attrNameLst>
                                          <p:attrName>style.visibility</p:attrName>
                                        </p:attrNameLst>
                                      </p:cBhvr>
                                      <p:to>
                                        <p:strVal val="visible"/>
                                      </p:to>
                                    </p:set>
                                  </p:childTnLst>
                                </p:cTn>
                              </p:par>
                            </p:childTnLst>
                          </p:cTn>
                        </p:par>
                        <p:par>
                          <p:cTn id="847" fill="hold">
                            <p:stCondLst>
                              <p:cond delay="273500"/>
                            </p:stCondLst>
                            <p:childTnLst>
                              <p:par>
                                <p:cTn id="848" presetID="11" presetClass="entr" presetSubtype="0" fill="hold" grpId="0" nodeType="afterEffect">
                                  <p:stCondLst>
                                    <p:cond delay="0"/>
                                  </p:stCondLst>
                                  <p:childTnLst>
                                    <p:set>
                                      <p:cBhvr>
                                        <p:cTn id="849" dur="1000">
                                          <p:stCondLst>
                                            <p:cond delay="0"/>
                                          </p:stCondLst>
                                        </p:cTn>
                                        <p:tgtEl>
                                          <p:spTgt spid="608"/>
                                        </p:tgtEl>
                                        <p:attrNameLst>
                                          <p:attrName>style.visibility</p:attrName>
                                        </p:attrNameLst>
                                      </p:cBhvr>
                                      <p:to>
                                        <p:strVal val="visible"/>
                                      </p:to>
                                    </p:set>
                                  </p:childTnLst>
                                </p:cTn>
                              </p:par>
                            </p:childTnLst>
                          </p:cTn>
                        </p:par>
                        <p:par>
                          <p:cTn id="850" fill="hold">
                            <p:stCondLst>
                              <p:cond delay="274500"/>
                            </p:stCondLst>
                            <p:childTnLst>
                              <p:par>
                                <p:cTn id="851" presetID="11" presetClass="entr" presetSubtype="0" fill="hold" grpId="0" nodeType="afterEffect">
                                  <p:stCondLst>
                                    <p:cond delay="0"/>
                                  </p:stCondLst>
                                  <p:childTnLst>
                                    <p:set>
                                      <p:cBhvr>
                                        <p:cTn id="852" dur="1000">
                                          <p:stCondLst>
                                            <p:cond delay="0"/>
                                          </p:stCondLst>
                                        </p:cTn>
                                        <p:tgtEl>
                                          <p:spTgt spid="609"/>
                                        </p:tgtEl>
                                        <p:attrNameLst>
                                          <p:attrName>style.visibility</p:attrName>
                                        </p:attrNameLst>
                                      </p:cBhvr>
                                      <p:to>
                                        <p:strVal val="visible"/>
                                      </p:to>
                                    </p:set>
                                  </p:childTnLst>
                                </p:cTn>
                              </p:par>
                            </p:childTnLst>
                          </p:cTn>
                        </p:par>
                        <p:par>
                          <p:cTn id="853" fill="hold">
                            <p:stCondLst>
                              <p:cond delay="275500"/>
                            </p:stCondLst>
                            <p:childTnLst>
                              <p:par>
                                <p:cTn id="854" presetID="11" presetClass="entr" presetSubtype="0" fill="hold" grpId="0" nodeType="afterEffect">
                                  <p:stCondLst>
                                    <p:cond delay="0"/>
                                  </p:stCondLst>
                                  <p:childTnLst>
                                    <p:set>
                                      <p:cBhvr>
                                        <p:cTn id="855" dur="1000">
                                          <p:stCondLst>
                                            <p:cond delay="0"/>
                                          </p:stCondLst>
                                        </p:cTn>
                                        <p:tgtEl>
                                          <p:spTgt spid="610"/>
                                        </p:tgtEl>
                                        <p:attrNameLst>
                                          <p:attrName>style.visibility</p:attrName>
                                        </p:attrNameLst>
                                      </p:cBhvr>
                                      <p:to>
                                        <p:strVal val="visible"/>
                                      </p:to>
                                    </p:set>
                                  </p:childTnLst>
                                </p:cTn>
                              </p:par>
                            </p:childTnLst>
                          </p:cTn>
                        </p:par>
                        <p:par>
                          <p:cTn id="856" fill="hold">
                            <p:stCondLst>
                              <p:cond delay="276500"/>
                            </p:stCondLst>
                            <p:childTnLst>
                              <p:par>
                                <p:cTn id="857" presetID="11" presetClass="entr" presetSubtype="0" fill="hold" grpId="0" nodeType="afterEffect">
                                  <p:stCondLst>
                                    <p:cond delay="0"/>
                                  </p:stCondLst>
                                  <p:childTnLst>
                                    <p:set>
                                      <p:cBhvr>
                                        <p:cTn id="858" dur="1000">
                                          <p:stCondLst>
                                            <p:cond delay="0"/>
                                          </p:stCondLst>
                                        </p:cTn>
                                        <p:tgtEl>
                                          <p:spTgt spid="611"/>
                                        </p:tgtEl>
                                        <p:attrNameLst>
                                          <p:attrName>style.visibility</p:attrName>
                                        </p:attrNameLst>
                                      </p:cBhvr>
                                      <p:to>
                                        <p:strVal val="visible"/>
                                      </p:to>
                                    </p:set>
                                  </p:childTnLst>
                                </p:cTn>
                              </p:par>
                            </p:childTnLst>
                          </p:cTn>
                        </p:par>
                        <p:par>
                          <p:cTn id="859" fill="hold">
                            <p:stCondLst>
                              <p:cond delay="277500"/>
                            </p:stCondLst>
                            <p:childTnLst>
                              <p:par>
                                <p:cTn id="860" presetID="11" presetClass="entr" presetSubtype="0" fill="hold" grpId="0" nodeType="afterEffect">
                                  <p:stCondLst>
                                    <p:cond delay="0"/>
                                  </p:stCondLst>
                                  <p:childTnLst>
                                    <p:set>
                                      <p:cBhvr>
                                        <p:cTn id="861" dur="1000">
                                          <p:stCondLst>
                                            <p:cond delay="0"/>
                                          </p:stCondLst>
                                        </p:cTn>
                                        <p:tgtEl>
                                          <p:spTgt spid="612"/>
                                        </p:tgtEl>
                                        <p:attrNameLst>
                                          <p:attrName>style.visibility</p:attrName>
                                        </p:attrNameLst>
                                      </p:cBhvr>
                                      <p:to>
                                        <p:strVal val="visible"/>
                                      </p:to>
                                    </p:set>
                                  </p:childTnLst>
                                </p:cTn>
                              </p:par>
                            </p:childTnLst>
                          </p:cTn>
                        </p:par>
                        <p:par>
                          <p:cTn id="862" fill="hold">
                            <p:stCondLst>
                              <p:cond delay="278500"/>
                            </p:stCondLst>
                            <p:childTnLst>
                              <p:par>
                                <p:cTn id="863" presetID="11" presetClass="entr" presetSubtype="0" fill="hold" grpId="0" nodeType="afterEffect">
                                  <p:stCondLst>
                                    <p:cond delay="0"/>
                                  </p:stCondLst>
                                  <p:childTnLst>
                                    <p:set>
                                      <p:cBhvr>
                                        <p:cTn id="864" dur="1000">
                                          <p:stCondLst>
                                            <p:cond delay="0"/>
                                          </p:stCondLst>
                                        </p:cTn>
                                        <p:tgtEl>
                                          <p:spTgt spid="613"/>
                                        </p:tgtEl>
                                        <p:attrNameLst>
                                          <p:attrName>style.visibility</p:attrName>
                                        </p:attrNameLst>
                                      </p:cBhvr>
                                      <p:to>
                                        <p:strVal val="visible"/>
                                      </p:to>
                                    </p:set>
                                  </p:childTnLst>
                                </p:cTn>
                              </p:par>
                            </p:childTnLst>
                          </p:cTn>
                        </p:par>
                        <p:par>
                          <p:cTn id="865" fill="hold">
                            <p:stCondLst>
                              <p:cond delay="279500"/>
                            </p:stCondLst>
                            <p:childTnLst>
                              <p:par>
                                <p:cTn id="866" presetID="11" presetClass="entr" presetSubtype="0" fill="hold" grpId="0" nodeType="afterEffect">
                                  <p:stCondLst>
                                    <p:cond delay="0"/>
                                  </p:stCondLst>
                                  <p:childTnLst>
                                    <p:set>
                                      <p:cBhvr>
                                        <p:cTn id="867" dur="1000">
                                          <p:stCondLst>
                                            <p:cond delay="0"/>
                                          </p:stCondLst>
                                        </p:cTn>
                                        <p:tgtEl>
                                          <p:spTgt spid="614"/>
                                        </p:tgtEl>
                                        <p:attrNameLst>
                                          <p:attrName>style.visibility</p:attrName>
                                        </p:attrNameLst>
                                      </p:cBhvr>
                                      <p:to>
                                        <p:strVal val="visible"/>
                                      </p:to>
                                    </p:set>
                                  </p:childTnLst>
                                </p:cTn>
                              </p:par>
                            </p:childTnLst>
                          </p:cTn>
                        </p:par>
                        <p:par>
                          <p:cTn id="868" fill="hold">
                            <p:stCondLst>
                              <p:cond delay="280500"/>
                            </p:stCondLst>
                            <p:childTnLst>
                              <p:par>
                                <p:cTn id="869" presetID="11" presetClass="entr" presetSubtype="0" fill="hold" grpId="0" nodeType="afterEffect">
                                  <p:stCondLst>
                                    <p:cond delay="0"/>
                                  </p:stCondLst>
                                  <p:childTnLst>
                                    <p:set>
                                      <p:cBhvr>
                                        <p:cTn id="870" dur="1000">
                                          <p:stCondLst>
                                            <p:cond delay="0"/>
                                          </p:stCondLst>
                                        </p:cTn>
                                        <p:tgtEl>
                                          <p:spTgt spid="615"/>
                                        </p:tgtEl>
                                        <p:attrNameLst>
                                          <p:attrName>style.visibility</p:attrName>
                                        </p:attrNameLst>
                                      </p:cBhvr>
                                      <p:to>
                                        <p:strVal val="visible"/>
                                      </p:to>
                                    </p:set>
                                  </p:childTnLst>
                                </p:cTn>
                              </p:par>
                            </p:childTnLst>
                          </p:cTn>
                        </p:par>
                        <p:par>
                          <p:cTn id="871" fill="hold">
                            <p:stCondLst>
                              <p:cond delay="281500"/>
                            </p:stCondLst>
                            <p:childTnLst>
                              <p:par>
                                <p:cTn id="872" presetID="11" presetClass="entr" presetSubtype="0" fill="hold" grpId="0" nodeType="afterEffect">
                                  <p:stCondLst>
                                    <p:cond delay="0"/>
                                  </p:stCondLst>
                                  <p:childTnLst>
                                    <p:set>
                                      <p:cBhvr>
                                        <p:cTn id="873" dur="1000">
                                          <p:stCondLst>
                                            <p:cond delay="0"/>
                                          </p:stCondLst>
                                        </p:cTn>
                                        <p:tgtEl>
                                          <p:spTgt spid="616"/>
                                        </p:tgtEl>
                                        <p:attrNameLst>
                                          <p:attrName>style.visibility</p:attrName>
                                        </p:attrNameLst>
                                      </p:cBhvr>
                                      <p:to>
                                        <p:strVal val="visible"/>
                                      </p:to>
                                    </p:set>
                                  </p:childTnLst>
                                </p:cTn>
                              </p:par>
                            </p:childTnLst>
                          </p:cTn>
                        </p:par>
                        <p:par>
                          <p:cTn id="874" fill="hold">
                            <p:stCondLst>
                              <p:cond delay="282500"/>
                            </p:stCondLst>
                            <p:childTnLst>
                              <p:par>
                                <p:cTn id="875" presetID="11" presetClass="entr" presetSubtype="0" fill="hold" grpId="0" nodeType="afterEffect">
                                  <p:stCondLst>
                                    <p:cond delay="0"/>
                                  </p:stCondLst>
                                  <p:childTnLst>
                                    <p:set>
                                      <p:cBhvr>
                                        <p:cTn id="876" dur="1000">
                                          <p:stCondLst>
                                            <p:cond delay="0"/>
                                          </p:stCondLst>
                                        </p:cTn>
                                        <p:tgtEl>
                                          <p:spTgt spid="617"/>
                                        </p:tgtEl>
                                        <p:attrNameLst>
                                          <p:attrName>style.visibility</p:attrName>
                                        </p:attrNameLst>
                                      </p:cBhvr>
                                      <p:to>
                                        <p:strVal val="visible"/>
                                      </p:to>
                                    </p:set>
                                  </p:childTnLst>
                                </p:cTn>
                              </p:par>
                            </p:childTnLst>
                          </p:cTn>
                        </p:par>
                        <p:par>
                          <p:cTn id="877" fill="hold">
                            <p:stCondLst>
                              <p:cond delay="283500"/>
                            </p:stCondLst>
                            <p:childTnLst>
                              <p:par>
                                <p:cTn id="878" presetID="11" presetClass="entr" presetSubtype="0" fill="hold" grpId="0" nodeType="afterEffect">
                                  <p:stCondLst>
                                    <p:cond delay="0"/>
                                  </p:stCondLst>
                                  <p:childTnLst>
                                    <p:set>
                                      <p:cBhvr>
                                        <p:cTn id="879" dur="1000">
                                          <p:stCondLst>
                                            <p:cond delay="0"/>
                                          </p:stCondLst>
                                        </p:cTn>
                                        <p:tgtEl>
                                          <p:spTgt spid="618"/>
                                        </p:tgtEl>
                                        <p:attrNameLst>
                                          <p:attrName>style.visibility</p:attrName>
                                        </p:attrNameLst>
                                      </p:cBhvr>
                                      <p:to>
                                        <p:strVal val="visible"/>
                                      </p:to>
                                    </p:set>
                                  </p:childTnLst>
                                </p:cTn>
                              </p:par>
                            </p:childTnLst>
                          </p:cTn>
                        </p:par>
                        <p:par>
                          <p:cTn id="880" fill="hold">
                            <p:stCondLst>
                              <p:cond delay="284500"/>
                            </p:stCondLst>
                            <p:childTnLst>
                              <p:par>
                                <p:cTn id="881" presetID="11" presetClass="entr" presetSubtype="0" fill="hold" grpId="0" nodeType="afterEffect">
                                  <p:stCondLst>
                                    <p:cond delay="0"/>
                                  </p:stCondLst>
                                  <p:childTnLst>
                                    <p:set>
                                      <p:cBhvr>
                                        <p:cTn id="882" dur="1000">
                                          <p:stCondLst>
                                            <p:cond delay="0"/>
                                          </p:stCondLst>
                                        </p:cTn>
                                        <p:tgtEl>
                                          <p:spTgt spid="619"/>
                                        </p:tgtEl>
                                        <p:attrNameLst>
                                          <p:attrName>style.visibility</p:attrName>
                                        </p:attrNameLst>
                                      </p:cBhvr>
                                      <p:to>
                                        <p:strVal val="visible"/>
                                      </p:to>
                                    </p:set>
                                  </p:childTnLst>
                                </p:cTn>
                              </p:par>
                            </p:childTnLst>
                          </p:cTn>
                        </p:par>
                        <p:par>
                          <p:cTn id="883" fill="hold">
                            <p:stCondLst>
                              <p:cond delay="285500"/>
                            </p:stCondLst>
                            <p:childTnLst>
                              <p:par>
                                <p:cTn id="884" presetID="11" presetClass="entr" presetSubtype="0" fill="hold" grpId="0" nodeType="afterEffect">
                                  <p:stCondLst>
                                    <p:cond delay="0"/>
                                  </p:stCondLst>
                                  <p:childTnLst>
                                    <p:set>
                                      <p:cBhvr>
                                        <p:cTn id="885" dur="1000">
                                          <p:stCondLst>
                                            <p:cond delay="0"/>
                                          </p:stCondLst>
                                        </p:cTn>
                                        <p:tgtEl>
                                          <p:spTgt spid="620"/>
                                        </p:tgtEl>
                                        <p:attrNameLst>
                                          <p:attrName>style.visibility</p:attrName>
                                        </p:attrNameLst>
                                      </p:cBhvr>
                                      <p:to>
                                        <p:strVal val="visible"/>
                                      </p:to>
                                    </p:set>
                                  </p:childTnLst>
                                </p:cTn>
                              </p:par>
                            </p:childTnLst>
                          </p:cTn>
                        </p:par>
                        <p:par>
                          <p:cTn id="886" fill="hold">
                            <p:stCondLst>
                              <p:cond delay="286500"/>
                            </p:stCondLst>
                            <p:childTnLst>
                              <p:par>
                                <p:cTn id="887" presetID="11" presetClass="entr" presetSubtype="0" fill="hold" grpId="0" nodeType="afterEffect">
                                  <p:stCondLst>
                                    <p:cond delay="0"/>
                                  </p:stCondLst>
                                  <p:childTnLst>
                                    <p:set>
                                      <p:cBhvr>
                                        <p:cTn id="888" dur="1000">
                                          <p:stCondLst>
                                            <p:cond delay="0"/>
                                          </p:stCondLst>
                                        </p:cTn>
                                        <p:tgtEl>
                                          <p:spTgt spid="621"/>
                                        </p:tgtEl>
                                        <p:attrNameLst>
                                          <p:attrName>style.visibility</p:attrName>
                                        </p:attrNameLst>
                                      </p:cBhvr>
                                      <p:to>
                                        <p:strVal val="visible"/>
                                      </p:to>
                                    </p:set>
                                  </p:childTnLst>
                                </p:cTn>
                              </p:par>
                            </p:childTnLst>
                          </p:cTn>
                        </p:par>
                        <p:par>
                          <p:cTn id="889" fill="hold">
                            <p:stCondLst>
                              <p:cond delay="287500"/>
                            </p:stCondLst>
                            <p:childTnLst>
                              <p:par>
                                <p:cTn id="890" presetID="11" presetClass="entr" presetSubtype="0" fill="hold" grpId="0" nodeType="afterEffect">
                                  <p:stCondLst>
                                    <p:cond delay="0"/>
                                  </p:stCondLst>
                                  <p:childTnLst>
                                    <p:set>
                                      <p:cBhvr>
                                        <p:cTn id="891" dur="1000">
                                          <p:stCondLst>
                                            <p:cond delay="0"/>
                                          </p:stCondLst>
                                        </p:cTn>
                                        <p:tgtEl>
                                          <p:spTgt spid="622"/>
                                        </p:tgtEl>
                                        <p:attrNameLst>
                                          <p:attrName>style.visibility</p:attrName>
                                        </p:attrNameLst>
                                      </p:cBhvr>
                                      <p:to>
                                        <p:strVal val="visible"/>
                                      </p:to>
                                    </p:set>
                                  </p:childTnLst>
                                </p:cTn>
                              </p:par>
                            </p:childTnLst>
                          </p:cTn>
                        </p:par>
                        <p:par>
                          <p:cTn id="892" fill="hold">
                            <p:stCondLst>
                              <p:cond delay="288500"/>
                            </p:stCondLst>
                            <p:childTnLst>
                              <p:par>
                                <p:cTn id="893" presetID="11" presetClass="entr" presetSubtype="0" fill="hold" grpId="0" nodeType="afterEffect">
                                  <p:stCondLst>
                                    <p:cond delay="0"/>
                                  </p:stCondLst>
                                  <p:childTnLst>
                                    <p:set>
                                      <p:cBhvr>
                                        <p:cTn id="894" dur="1000">
                                          <p:stCondLst>
                                            <p:cond delay="0"/>
                                          </p:stCondLst>
                                        </p:cTn>
                                        <p:tgtEl>
                                          <p:spTgt spid="623"/>
                                        </p:tgtEl>
                                        <p:attrNameLst>
                                          <p:attrName>style.visibility</p:attrName>
                                        </p:attrNameLst>
                                      </p:cBhvr>
                                      <p:to>
                                        <p:strVal val="visible"/>
                                      </p:to>
                                    </p:set>
                                  </p:childTnLst>
                                </p:cTn>
                              </p:par>
                            </p:childTnLst>
                          </p:cTn>
                        </p:par>
                        <p:par>
                          <p:cTn id="895" fill="hold">
                            <p:stCondLst>
                              <p:cond delay="289500"/>
                            </p:stCondLst>
                            <p:childTnLst>
                              <p:par>
                                <p:cTn id="896" presetID="11" presetClass="entr" presetSubtype="0" fill="hold" grpId="0" nodeType="afterEffect">
                                  <p:stCondLst>
                                    <p:cond delay="0"/>
                                  </p:stCondLst>
                                  <p:childTnLst>
                                    <p:set>
                                      <p:cBhvr>
                                        <p:cTn id="897" dur="1000">
                                          <p:stCondLst>
                                            <p:cond delay="0"/>
                                          </p:stCondLst>
                                        </p:cTn>
                                        <p:tgtEl>
                                          <p:spTgt spid="624"/>
                                        </p:tgtEl>
                                        <p:attrNameLst>
                                          <p:attrName>style.visibility</p:attrName>
                                        </p:attrNameLst>
                                      </p:cBhvr>
                                      <p:to>
                                        <p:strVal val="visible"/>
                                      </p:to>
                                    </p:set>
                                  </p:childTnLst>
                                </p:cTn>
                              </p:par>
                            </p:childTnLst>
                          </p:cTn>
                        </p:par>
                        <p:par>
                          <p:cTn id="898" fill="hold">
                            <p:stCondLst>
                              <p:cond delay="290500"/>
                            </p:stCondLst>
                            <p:childTnLst>
                              <p:par>
                                <p:cTn id="899" presetID="11" presetClass="entr" presetSubtype="0" fill="hold" grpId="0" nodeType="afterEffect">
                                  <p:stCondLst>
                                    <p:cond delay="0"/>
                                  </p:stCondLst>
                                  <p:childTnLst>
                                    <p:set>
                                      <p:cBhvr>
                                        <p:cTn id="900" dur="1000">
                                          <p:stCondLst>
                                            <p:cond delay="0"/>
                                          </p:stCondLst>
                                        </p:cTn>
                                        <p:tgtEl>
                                          <p:spTgt spid="625"/>
                                        </p:tgtEl>
                                        <p:attrNameLst>
                                          <p:attrName>style.visibility</p:attrName>
                                        </p:attrNameLst>
                                      </p:cBhvr>
                                      <p:to>
                                        <p:strVal val="visible"/>
                                      </p:to>
                                    </p:set>
                                  </p:childTnLst>
                                </p:cTn>
                              </p:par>
                            </p:childTnLst>
                          </p:cTn>
                        </p:par>
                        <p:par>
                          <p:cTn id="901" fill="hold">
                            <p:stCondLst>
                              <p:cond delay="291500"/>
                            </p:stCondLst>
                            <p:childTnLst>
                              <p:par>
                                <p:cTn id="902" presetID="11" presetClass="entr" presetSubtype="0" fill="hold" grpId="0" nodeType="afterEffect">
                                  <p:stCondLst>
                                    <p:cond delay="0"/>
                                  </p:stCondLst>
                                  <p:childTnLst>
                                    <p:set>
                                      <p:cBhvr>
                                        <p:cTn id="903"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2500"/>
                            </p:stCondLst>
                            <p:childTnLst>
                              <p:par>
                                <p:cTn id="905" presetID="11" presetClass="entr" presetSubtype="0" fill="hold" grpId="0" nodeType="afterEffect">
                                  <p:stCondLst>
                                    <p:cond delay="0"/>
                                  </p:stCondLst>
                                  <p:childTnLst>
                                    <p:set>
                                      <p:cBhvr>
                                        <p:cTn id="906"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3500"/>
                            </p:stCondLst>
                            <p:childTnLst>
                              <p:par>
                                <p:cTn id="908" presetID="11" presetClass="entr" presetSubtype="0" fill="hold" grpId="0" nodeType="afterEffect">
                                  <p:stCondLst>
                                    <p:cond delay="0"/>
                                  </p:stCondLst>
                                  <p:childTnLst>
                                    <p:set>
                                      <p:cBhvr>
                                        <p:cTn id="909"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4500"/>
                            </p:stCondLst>
                            <p:childTnLst>
                              <p:par>
                                <p:cTn id="911" presetID="11" presetClass="entr" presetSubtype="0" fill="hold" grpId="0" nodeType="afterEffect">
                                  <p:stCondLst>
                                    <p:cond delay="0"/>
                                  </p:stCondLst>
                                  <p:childTnLst>
                                    <p:set>
                                      <p:cBhvr>
                                        <p:cTn id="912"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5500"/>
                            </p:stCondLst>
                            <p:childTnLst>
                              <p:par>
                                <p:cTn id="914" presetID="11" presetClass="entr" presetSubtype="0" fill="hold" grpId="0" nodeType="afterEffect">
                                  <p:stCondLst>
                                    <p:cond delay="0"/>
                                  </p:stCondLst>
                                  <p:childTnLst>
                                    <p:set>
                                      <p:cBhvr>
                                        <p:cTn id="915"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6500"/>
                            </p:stCondLst>
                            <p:childTnLst>
                              <p:par>
                                <p:cTn id="917" presetID="11" presetClass="entr" presetSubtype="0" fill="hold" grpId="0" nodeType="afterEffect">
                                  <p:stCondLst>
                                    <p:cond delay="0"/>
                                  </p:stCondLst>
                                  <p:childTnLst>
                                    <p:set>
                                      <p:cBhvr>
                                        <p:cTn id="918"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7500"/>
                            </p:stCondLst>
                            <p:childTnLst>
                              <p:par>
                                <p:cTn id="920" presetID="11" presetClass="entr" presetSubtype="0" fill="hold" grpId="0" nodeType="afterEffect">
                                  <p:stCondLst>
                                    <p:cond delay="0"/>
                                  </p:stCondLst>
                                  <p:childTnLst>
                                    <p:set>
                                      <p:cBhvr>
                                        <p:cTn id="921"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8500"/>
                            </p:stCondLst>
                            <p:childTnLst>
                              <p:par>
                                <p:cTn id="923" presetID="11" presetClass="entr" presetSubtype="0" fill="hold" grpId="0" nodeType="afterEffect">
                                  <p:stCondLst>
                                    <p:cond delay="0"/>
                                  </p:stCondLst>
                                  <p:childTnLst>
                                    <p:set>
                                      <p:cBhvr>
                                        <p:cTn id="924"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299500"/>
                            </p:stCondLst>
                            <p:childTnLst>
                              <p:par>
                                <p:cTn id="926" presetID="11" presetClass="entr" presetSubtype="0" fill="hold" grpId="0" nodeType="afterEffect">
                                  <p:stCondLst>
                                    <p:cond delay="0"/>
                                  </p:stCondLst>
                                  <p:childTnLst>
                                    <p:set>
                                      <p:cBhvr>
                                        <p:cTn id="927"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2" name="click.wav"/>
                                        </p:tgtEl>
                                      </p:cMediaNode>
                                    </p:audio>
                                  </p:subTnLst>
                                </p:cTn>
                              </p:par>
                            </p:childTnLst>
                          </p:cTn>
                        </p:par>
                        <p:par>
                          <p:cTn id="928" fill="hold">
                            <p:stCondLst>
                              <p:cond delay="300500"/>
                            </p:stCondLst>
                            <p:childTnLst>
                              <p:par>
                                <p:cTn id="929" presetID="11" presetClass="entr" presetSubtype="0" fill="hold" grpId="0" nodeType="afterEffect">
                                  <p:stCondLst>
                                    <p:cond delay="0"/>
                                  </p:stCondLst>
                                  <p:childTnLst>
                                    <p:set>
                                      <p:cBhvr>
                                        <p:cTn id="930"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descr="n28 SP Ly k27"/>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a:off x="4628915" y="5067624"/>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rot="4423086">
            <a:off x="-11309" y="-2920928"/>
            <a:ext cx="3265407" cy="4770642"/>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6" descr="n28 SP Ly k27"/>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7" descr="n28 SP Ly k2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TextBox 9" descr="n28 SP Ly k27"/>
          <p:cNvSpPr txBox="1"/>
          <p:nvPr/>
        </p:nvSpPr>
        <p:spPr>
          <a:xfrm>
            <a:off x="1203214" y="1944120"/>
            <a:ext cx="9785571" cy="923330"/>
          </a:xfrm>
          <a:prstGeom prst="rect">
            <a:avLst/>
          </a:prstGeom>
        </p:spPr>
        <p:txBody>
          <a:bodyPr spcFirstLastPara="1" wrap="square" lIns="0" tIns="0" rIns="0" bIns="0" numCol="1"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Bài</a:t>
            </a:r>
            <a:r>
              <a:rPr kumimoji="0" lang="vi-VN" sz="6000" b="1" i="0" u="none" strike="noStrike" kern="1200" cap="none" spc="0" normalizeH="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 6: Nhiệt hóa hơi riêng</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endParaRPr>
          </a:p>
        </p:txBody>
      </p:sp>
      <p:grpSp>
        <p:nvGrpSpPr>
          <p:cNvPr id="12" name="Group 11" descr="n28 SP Ly k27"/>
          <p:cNvGrpSpPr/>
          <p:nvPr/>
        </p:nvGrpSpPr>
        <p:grpSpPr>
          <a:xfrm>
            <a:off x="3025946" y="3717790"/>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marL="0" marR="0" lvl="0" indent="0" algn="ctr" defTabSz="914400" rtl="0" eaLnBrk="1" fontAlgn="auto" latinLnBrk="0" hangingPunct="1">
                <a:lnSpc>
                  <a:spcPts val="401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6226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GIẢI MÃ Ô CHỮ</a:t>
              </a:r>
            </a:p>
          </p:txBody>
        </p:sp>
      </p:grpSp>
      <p:sp>
        <p:nvSpPr>
          <p:cNvPr id="11" name="Freeform 11" descr="n28 SP Ly k27"/>
          <p:cNvSpPr/>
          <p:nvPr/>
        </p:nvSpPr>
        <p:spPr>
          <a:xfrm rot="4423086">
            <a:off x="-228933" y="-3007964"/>
            <a:ext cx="3297108" cy="4607206"/>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9" descr="n28 SP Ly k27"/>
          <p:cNvSpPr txBox="1"/>
          <p:nvPr/>
        </p:nvSpPr>
        <p:spPr>
          <a:xfrm>
            <a:off x="-1253788" y="403013"/>
            <a:ext cx="14528800" cy="1102866"/>
          </a:xfrm>
          <a:prstGeom prst="rect">
            <a:avLst/>
          </a:prstGeom>
        </p:spPr>
        <p:txBody>
          <a:bodyPr spcFirstLastPara="1" wrap="square" lIns="0" tIns="0" rIns="0" bIns="0" numCol="1"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VẬT </a:t>
            </a:r>
            <a:r>
              <a:rPr kumimoji="0" lang="en-US" sz="44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LÍ 1</a:t>
            </a:r>
            <a:r>
              <a:rPr kumimoji="0" lang="vi-VN" sz="44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2</a:t>
            </a:r>
            <a:endPar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endParaRPr>
          </a:p>
        </p:txBody>
      </p:sp>
      <p:sp>
        <p:nvSpPr>
          <p:cNvPr id="14" name="Google Shape;1218;p41" descr="n28 SP Ly k27">
            <a:extLst>
              <a:ext uri="{FF2B5EF4-FFF2-40B4-BE49-F238E27FC236}">
                <a16:creationId xmlns:a16="http://schemas.microsoft.com/office/drawing/2014/main" id="{9842B987-4851-F0D1-117B-9188E3B58DFA}"/>
              </a:ext>
            </a:extLst>
          </p:cNvPr>
          <p:cNvSpPr txBox="1">
            <a:spLocks/>
          </p:cNvSpPr>
          <p:nvPr/>
        </p:nvSpPr>
        <p:spPr>
          <a:xfrm>
            <a:off x="1621394" y="6177872"/>
            <a:ext cx="8189843" cy="77225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3600">
                <a:solidFill>
                  <a:schemeClr val="tx1"/>
                </a:solidFill>
                <a:latin typeface="Cambria" panose="02040503050406030204" pitchFamily="18" charset="0"/>
                <a:ea typeface="Cambria" panose="02040503050406030204" pitchFamily="18" charset="0"/>
                <a:cs typeface="Lexend Medium"/>
                <a:sym typeface="Lexend Medium"/>
              </a:rPr>
              <a:t>Cô Nhung Cute - 0972.46.48.52</a:t>
            </a:r>
            <a:endParaRPr lang="en-US" sz="36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childTnLst>
                          </p:cTn>
                        </p:par>
                        <p:par>
                          <p:cTn id="17" fill="hold">
                            <p:stCondLst>
                              <p:cond delay="35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85799" y="1377096"/>
            <a:ext cx="5745998"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4088921" y="3583150"/>
            <a:ext cx="430982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id="{215127C1-1234-FE46-92EC-7F0D0E90EBF9}"/>
              </a:ext>
            </a:extLst>
          </p:cNvPr>
          <p:cNvSpPr txBox="1"/>
          <p:nvPr/>
        </p:nvSpPr>
        <p:spPr>
          <a:xfrm>
            <a:off x="1135518" y="1830600"/>
            <a:ext cx="4861436" cy="34539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nghĩa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lỏng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descr="n28 SP Ly k27">
            <a:extLst>
              <a:ext uri="{FF2B5EF4-FFF2-40B4-BE49-F238E27FC236}">
                <a16:creationId xmlns:a16="http://schemas.microsoft.com/office/drawing/2014/main" id="{F9D86696-F37D-927D-4D71-D6DF2A4FF643}"/>
              </a:ext>
            </a:extLst>
          </p:cNvPr>
          <p:cNvPicPr>
            <a:picLocks noChangeAspect="1"/>
          </p:cNvPicPr>
          <p:nvPr/>
        </p:nvPicPr>
        <p:blipFill>
          <a:blip r:embed="rId7"/>
          <a:stretch>
            <a:fillRect/>
          </a:stretch>
        </p:blipFill>
        <p:spPr>
          <a:xfrm>
            <a:off x="7005534" y="1855799"/>
            <a:ext cx="3645211" cy="3575446"/>
          </a:xfrm>
          <a:prstGeom prst="rect">
            <a:avLst/>
          </a:prstGeom>
        </p:spPr>
      </p:pic>
    </p:spTree>
    <p:extLst>
      <p:ext uri="{BB962C8B-B14F-4D97-AF65-F5344CB8AC3E}">
        <p14:creationId xmlns:p14="http://schemas.microsoft.com/office/powerpoint/2010/main" val="114941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descr="n28 SP Ly k27"/>
          <p:cNvSpPr/>
          <p:nvPr/>
        </p:nvSpPr>
        <p:spPr>
          <a:xfrm>
            <a:off x="6135138" y="1855799"/>
            <a:ext cx="5745998" cy="3979851"/>
          </a:xfrm>
          <a:custGeom>
            <a:avLst/>
            <a:gdLst/>
            <a:ahLst/>
            <a:cxnLst/>
            <a:rect l="l" t="t" r="r" b="b"/>
            <a:pathLst>
              <a:path w="4274726" h="1983751">
                <a:moveTo>
                  <a:pt x="0" y="0"/>
                </a:moveTo>
                <a:lnTo>
                  <a:pt x="4274726" y="0"/>
                </a:lnTo>
                <a:lnTo>
                  <a:pt x="4274726" y="1983751"/>
                </a:lnTo>
                <a:lnTo>
                  <a:pt x="0" y="1983751"/>
                </a:lnTo>
                <a:close/>
              </a:path>
            </a:pathLst>
          </a:custGeom>
          <a:solidFill>
            <a:srgbClr val="AA7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AutoShape 8" descr="n28 SP Ly k27"/>
          <p:cNvSpPr/>
          <p:nvPr/>
        </p:nvSpPr>
        <p:spPr>
          <a:xfrm rot="-5400000">
            <a:off x="9639085" y="3967289"/>
            <a:ext cx="4222994" cy="7"/>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4265958" y="3822860"/>
            <a:ext cx="3965152" cy="31027"/>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33401" y="4653370"/>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id="{215127C1-1234-FE46-92EC-7F0D0E90EBF9}"/>
              </a:ext>
            </a:extLst>
          </p:cNvPr>
          <p:cNvSpPr txBox="1"/>
          <p:nvPr/>
        </p:nvSpPr>
        <p:spPr>
          <a:xfrm>
            <a:off x="537651" y="1562417"/>
            <a:ext cx="5315356" cy="175503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Hướng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nghĩa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descr="n28 SP Ly k27">
            <a:extLst>
              <a:ext uri="{FF2B5EF4-FFF2-40B4-BE49-F238E27FC236}">
                <a16:creationId xmlns:a16="http://schemas.microsoft.com/office/drawing/2014/main" id="{71F40322-CA09-755E-66C8-B071703B80C1}"/>
              </a:ext>
            </a:extLst>
          </p:cNvPr>
          <p:cNvSpPr txBox="1"/>
          <p:nvPr/>
        </p:nvSpPr>
        <p:spPr>
          <a:xfrm>
            <a:off x="6315014" y="2625306"/>
            <a:ext cx="5386245" cy="20321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riêng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lỏng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kilôgam</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lỏng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hoàn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mn-cs"/>
            </a:endParaRPr>
          </a:p>
        </p:txBody>
      </p:sp>
      <p:pic>
        <p:nvPicPr>
          <p:cNvPr id="17" name="Picture 16" descr="n28 SP Ly k27">
            <a:extLst>
              <a:ext uri="{FF2B5EF4-FFF2-40B4-BE49-F238E27FC236}">
                <a16:creationId xmlns:a16="http://schemas.microsoft.com/office/drawing/2014/main" id="{9B065E36-9F6B-1C2C-9253-821D2165D860}"/>
              </a:ext>
            </a:extLst>
          </p:cNvPr>
          <p:cNvPicPr>
            <a:picLocks noChangeAspect="1"/>
          </p:cNvPicPr>
          <p:nvPr/>
        </p:nvPicPr>
        <p:blipFill>
          <a:blip r:embed="rId7"/>
          <a:stretch>
            <a:fillRect/>
          </a:stretch>
        </p:blipFill>
        <p:spPr>
          <a:xfrm>
            <a:off x="393291" y="3061883"/>
            <a:ext cx="2540068" cy="2656318"/>
          </a:xfrm>
          <a:prstGeom prst="rect">
            <a:avLst/>
          </a:prstGeom>
        </p:spPr>
      </p:pic>
      <p:pic>
        <p:nvPicPr>
          <p:cNvPr id="18" name="Picture 17" descr="n28 SP Ly k27">
            <a:extLst>
              <a:ext uri="{FF2B5EF4-FFF2-40B4-BE49-F238E27FC236}">
                <a16:creationId xmlns:a16="http://schemas.microsoft.com/office/drawing/2014/main" id="{FF4BB979-52F7-2DDC-6726-91A519C44010}"/>
              </a:ext>
            </a:extLst>
          </p:cNvPr>
          <p:cNvPicPr>
            <a:picLocks noChangeAspect="1"/>
          </p:cNvPicPr>
          <p:nvPr/>
        </p:nvPicPr>
        <p:blipFill>
          <a:blip r:embed="rId8"/>
          <a:stretch>
            <a:fillRect/>
          </a:stretch>
        </p:blipFill>
        <p:spPr>
          <a:xfrm>
            <a:off x="3177186" y="3061883"/>
            <a:ext cx="2597021" cy="2786817"/>
          </a:xfrm>
          <a:prstGeom prst="rect">
            <a:avLst/>
          </a:prstGeom>
        </p:spPr>
      </p:pic>
    </p:spTree>
    <p:extLst>
      <p:ext uri="{BB962C8B-B14F-4D97-AF65-F5344CB8AC3E}">
        <p14:creationId xmlns:p14="http://schemas.microsoft.com/office/powerpoint/2010/main" val="7393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descr="n28 SP Ly k27"/>
          <p:cNvSpPr/>
          <p:nvPr/>
        </p:nvSpPr>
        <p:spPr>
          <a:xfrm>
            <a:off x="5853007" y="1562417"/>
            <a:ext cx="6028129" cy="4516373"/>
          </a:xfrm>
          <a:custGeom>
            <a:avLst/>
            <a:gdLst/>
            <a:ahLst/>
            <a:cxnLst/>
            <a:rect l="l" t="t" r="r" b="b"/>
            <a:pathLst>
              <a:path w="4274726" h="1983751">
                <a:moveTo>
                  <a:pt x="0" y="0"/>
                </a:moveTo>
                <a:lnTo>
                  <a:pt x="4274726" y="0"/>
                </a:lnTo>
                <a:lnTo>
                  <a:pt x="4274726" y="1983751"/>
                </a:lnTo>
                <a:lnTo>
                  <a:pt x="0" y="1983751"/>
                </a:lnTo>
                <a:close/>
              </a:path>
            </a:pathLst>
          </a:custGeom>
          <a:solidFill>
            <a:srgbClr val="AA7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AutoShape 8" descr="n28 SP Ly k27"/>
          <p:cNvSpPr/>
          <p:nvPr/>
        </p:nvSpPr>
        <p:spPr>
          <a:xfrm rot="-5400000" flipV="1">
            <a:off x="9492391" y="3820602"/>
            <a:ext cx="4516373" cy="3"/>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3652723" y="3820599"/>
            <a:ext cx="4516372" cy="8"/>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33401" y="4653370"/>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id="{215127C1-1234-FE46-92EC-7F0D0E90EBF9}"/>
              </a:ext>
            </a:extLst>
          </p:cNvPr>
          <p:cNvSpPr txBox="1"/>
          <p:nvPr/>
        </p:nvSpPr>
        <p:spPr>
          <a:xfrm>
            <a:off x="537651" y="1562417"/>
            <a:ext cx="5177446" cy="175503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Hướng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lvl="0" algn="just">
              <a:lnSpc>
                <a:spcPct val="115000"/>
              </a:lnSpc>
              <a:defRPr/>
            </a:pPr>
            <a:r>
              <a:rPr lang="vi-VN" sz="2400" b="1" dirty="0">
                <a:solidFill>
                  <a:prstClr val="black"/>
                </a:solidFill>
                <a:latin typeface="Cambria" panose="02040503050406030204" pitchFamily="18" charset="0"/>
                <a:ea typeface="Cambria" panose="02040503050406030204" pitchFamily="18" charset="0"/>
              </a:rPr>
              <a:t>Câu 2: </a:t>
            </a:r>
            <a:r>
              <a:rPr lang="vi-VN" sz="2400" dirty="0">
                <a:solidFill>
                  <a:prstClr val="black"/>
                </a:solidFill>
                <a:latin typeface="Cambria" panose="02040503050406030204" pitchFamily="18" charset="0"/>
                <a:ea typeface="Cambria" panose="02040503050406030204" pitchFamily="18" charset="0"/>
              </a:rPr>
              <a:t>Hệ thức tính nhiệt lượng cần cung cấp cho một lượng chất lỏng hoá hơi hoàn toàn ở nhiệt độ không </a:t>
            </a:r>
            <a:r>
              <a:rPr lang="vi-VN" sz="2400">
                <a:solidFill>
                  <a:prstClr val="black"/>
                </a:solidFill>
                <a:latin typeface="Cambria" panose="02040503050406030204" pitchFamily="18" charset="0"/>
                <a:ea typeface="Cambria" panose="02040503050406030204" pitchFamily="18" charset="0"/>
              </a:rPr>
              <a:t>đổi?</a:t>
            </a:r>
            <a:endParaRPr lang="vi-VN" sz="2400" dirty="0">
              <a:solidFill>
                <a:prstClr val="black"/>
              </a:solidFill>
              <a:latin typeface="Cambria" panose="02040503050406030204" pitchFamily="18" charset="0"/>
              <a:ea typeface="Cambria" panose="02040503050406030204" pitchFamily="18" charset="0"/>
            </a:endParaRPr>
          </a:p>
        </p:txBody>
      </p:sp>
      <p:sp>
        <p:nvSpPr>
          <p:cNvPr id="14" name="TextBox 13" descr="n28 SP Ly k27">
            <a:extLst>
              <a:ext uri="{FF2B5EF4-FFF2-40B4-BE49-F238E27FC236}">
                <a16:creationId xmlns:a16="http://schemas.microsoft.com/office/drawing/2014/main" id="{71F40322-CA09-755E-66C8-B071703B80C1}"/>
              </a:ext>
            </a:extLst>
          </p:cNvPr>
          <p:cNvSpPr txBox="1"/>
          <p:nvPr/>
        </p:nvSpPr>
        <p:spPr>
          <a:xfrm>
            <a:off x="6039714" y="1668892"/>
            <a:ext cx="5614635" cy="4303422"/>
          </a:xfrm>
          <a:prstGeom prst="rect">
            <a:avLst/>
          </a:prstGeom>
          <a:noFill/>
        </p:spPr>
        <p:txBody>
          <a:bodyPr wrap="square">
            <a:spAutoFit/>
          </a:bodyPr>
          <a:lstStyle/>
          <a:p>
            <a:pPr lvl="0" algn="just">
              <a:lnSpc>
                <a:spcPct val="115000"/>
              </a:lnSpc>
              <a:defRPr/>
            </a:pP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Hệ thức tính nhiệt lượng cần cung cấp cho một lượng chất lỏng hoá hơi hoàn toàn ở nhiệt độ không đổi là:</a:t>
            </a:r>
          </a:p>
          <a:p>
            <a:pPr lvl="0" algn="ctr">
              <a:lnSpc>
                <a:spcPct val="115000"/>
              </a:lnSpc>
              <a:defRPr/>
            </a:pPr>
            <a:r>
              <a:rPr lang="vi-VN" sz="2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Q = Lm   (6.3)</a:t>
            </a:r>
          </a:p>
          <a:p>
            <a:pPr lvl="0" algn="just">
              <a:lnSpc>
                <a:spcPct val="115000"/>
              </a:lnSpc>
              <a:defRPr/>
            </a:pP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Trong đó: </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Q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nhiệt lượng cần truyền cho chất lỏng (J);</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m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khối lượng chất lỏng (kg);</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L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nhiệt hoá hơi riêng, có đơn vị là J/kg.</a:t>
            </a:r>
          </a:p>
        </p:txBody>
      </p:sp>
      <p:pic>
        <p:nvPicPr>
          <p:cNvPr id="2" name="Picture 1" descr="n28 SP Ly k27">
            <a:extLst>
              <a:ext uri="{FF2B5EF4-FFF2-40B4-BE49-F238E27FC236}">
                <a16:creationId xmlns:a16="http://schemas.microsoft.com/office/drawing/2014/main" id="{6C863973-1B9C-F2F6-48F3-72E876EBE4EE}"/>
              </a:ext>
            </a:extLst>
          </p:cNvPr>
          <p:cNvPicPr>
            <a:picLocks noChangeAspect="1"/>
          </p:cNvPicPr>
          <p:nvPr/>
        </p:nvPicPr>
        <p:blipFill>
          <a:blip r:embed="rId8"/>
          <a:stretch>
            <a:fillRect/>
          </a:stretch>
        </p:blipFill>
        <p:spPr>
          <a:xfrm>
            <a:off x="1723107" y="3317449"/>
            <a:ext cx="2641532" cy="2590976"/>
          </a:xfrm>
          <a:prstGeom prst="rect">
            <a:avLst/>
          </a:prstGeom>
        </p:spPr>
      </p:pic>
    </p:spTree>
    <p:extLst>
      <p:ext uri="{BB962C8B-B14F-4D97-AF65-F5344CB8AC3E}">
        <p14:creationId xmlns:p14="http://schemas.microsoft.com/office/powerpoint/2010/main" val="747616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0" name="Group 5" descr="n28 SP Ly k27">
            <a:extLst>
              <a:ext uri="{FF2B5EF4-FFF2-40B4-BE49-F238E27FC236}">
                <a16:creationId xmlns:a16="http://schemas.microsoft.com/office/drawing/2014/main" id="{43B9962A-1271-38EA-0023-D095FD97DA39}"/>
              </a:ext>
            </a:extLst>
          </p:cNvPr>
          <p:cNvGrpSpPr/>
          <p:nvPr/>
        </p:nvGrpSpPr>
        <p:grpSpPr>
          <a:xfrm>
            <a:off x="1965593" y="298377"/>
            <a:ext cx="8260814" cy="1272282"/>
            <a:chOff x="0" y="0"/>
            <a:chExt cx="2175804" cy="376692"/>
          </a:xfrm>
        </p:grpSpPr>
        <p:sp>
          <p:nvSpPr>
            <p:cNvPr id="21" name="Freeform 6">
              <a:extLst>
                <a:ext uri="{FF2B5EF4-FFF2-40B4-BE49-F238E27FC236}">
                  <a16:creationId xmlns:a16="http://schemas.microsoft.com/office/drawing/2014/main" id="{FC5FDFE6-3863-343D-B030-4CA90CFAF542}"/>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2" name="TextBox 7">
              <a:extLst>
                <a:ext uri="{FF2B5EF4-FFF2-40B4-BE49-F238E27FC236}">
                  <a16:creationId xmlns:a16="http://schemas.microsoft.com/office/drawing/2014/main" id="{7C19F61D-DC74-C300-1979-9C96DA772592}"/>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mc:AlternateContent xmlns:mc="http://schemas.openxmlformats.org/markup-compatibility/2006">
        <mc:Choice xmlns:a14="http://schemas.microsoft.com/office/drawing/2010/main" Requires="a14">
          <p:graphicFrame>
            <p:nvGraphicFramePr>
              <p:cNvPr id="4" name="Table 3" descr="n28 SP Ly k27">
                <a:extLst>
                  <a:ext uri="{FF2B5EF4-FFF2-40B4-BE49-F238E27FC236}">
                    <a16:creationId xmlns:a16="http://schemas.microsoft.com/office/drawing/2014/main" id="{358670BF-5C28-5B37-3E65-DCA9AC5C68CA}"/>
                  </a:ext>
                </a:extLst>
              </p:cNvPr>
              <p:cNvGraphicFramePr>
                <a:graphicFrameLocks noGrp="1"/>
              </p:cNvGraphicFramePr>
              <p:nvPr>
                <p:extLst>
                  <p:ext uri="{D42A27DB-BD31-4B8C-83A1-F6EECF244321}">
                    <p14:modId xmlns:p14="http://schemas.microsoft.com/office/powerpoint/2010/main" val="2793696363"/>
                  </p:ext>
                </p:extLst>
              </p:nvPr>
            </p:nvGraphicFramePr>
            <p:xfrm>
              <a:off x="2789478" y="1999280"/>
              <a:ext cx="7246320" cy="3857454"/>
            </p:xfrm>
            <a:graphic>
              <a:graphicData uri="http://schemas.openxmlformats.org/drawingml/2006/table">
                <a:tbl>
                  <a:tblPr firstRow="1" bandRow="1">
                    <a:tableStyleId>{21E4AEA4-8DFA-4A89-87EB-49C32662AFE0}</a:tableStyleId>
                  </a:tblPr>
                  <a:tblGrid>
                    <a:gridCol w="3623160">
                      <a:extLst>
                        <a:ext uri="{9D8B030D-6E8A-4147-A177-3AD203B41FA5}">
                          <a16:colId xmlns:a16="http://schemas.microsoft.com/office/drawing/2014/main" val="1911836749"/>
                        </a:ext>
                      </a:extLst>
                    </a:gridCol>
                    <a:gridCol w="3623160">
                      <a:extLst>
                        <a:ext uri="{9D8B030D-6E8A-4147-A177-3AD203B41FA5}">
                          <a16:colId xmlns:a16="http://schemas.microsoft.com/office/drawing/2014/main" val="1911131520"/>
                        </a:ext>
                      </a:extLst>
                    </a:gridCol>
                  </a:tblGrid>
                  <a:tr h="642909">
                    <a:tc>
                      <a:txBody>
                        <a:bodyPr/>
                        <a:lstStyle/>
                        <a:p>
                          <a:pPr algn="ctr"/>
                          <a:r>
                            <a:rPr lang="en-US" sz="3600" dirty="0" err="1"/>
                            <a:t>Chất</a:t>
                          </a:r>
                          <a:r>
                            <a:rPr lang="en-US" sz="3600" dirty="0"/>
                            <a:t> </a:t>
                          </a:r>
                          <a:r>
                            <a:rPr lang="en-US" sz="3600" dirty="0" err="1"/>
                            <a:t>lỏng</a:t>
                          </a:r>
                          <a:endParaRPr lang="en-US" sz="3600" dirty="0"/>
                        </a:p>
                      </a:txBody>
                      <a:tcPr anchor="ctr">
                        <a:solidFill>
                          <a:srgbClr val="F0BAA2"/>
                        </a:solidFill>
                      </a:tcPr>
                    </a:tc>
                    <a:tc>
                      <a:txBody>
                        <a:bodyPr/>
                        <a:lstStyle/>
                        <a:p>
                          <a:pPr algn="ctr"/>
                          <a:r>
                            <a:rPr lang="en-US" sz="3600" dirty="0"/>
                            <a:t>L (J/kg)</a:t>
                          </a:r>
                        </a:p>
                      </a:txBody>
                      <a:tcPr anchor="ctr">
                        <a:solidFill>
                          <a:srgbClr val="F0BAA2"/>
                        </a:solidFill>
                      </a:tcPr>
                    </a:tc>
                    <a:extLst>
                      <a:ext uri="{0D108BD9-81ED-4DB2-BD59-A6C34878D82A}">
                        <a16:rowId xmlns:a16="http://schemas.microsoft.com/office/drawing/2014/main" val="4119418815"/>
                      </a:ext>
                    </a:extLst>
                  </a:tr>
                  <a:tr h="642909">
                    <a:tc>
                      <a:txBody>
                        <a:bodyPr/>
                        <a:lstStyle/>
                        <a:p>
                          <a:pPr algn="ctr"/>
                          <a:r>
                            <a:rPr lang="en-US" sz="3600" dirty="0" err="1"/>
                            <a:t>Nước</a:t>
                          </a:r>
                          <a:endParaRPr lang="en-US" sz="3600" dirty="0"/>
                        </a:p>
                      </a:txBody>
                      <a:tcPr anchor="ctr"/>
                    </a:tc>
                    <a:tc>
                      <a:txBody>
                        <a:bodyPr/>
                        <a:lstStyle/>
                        <a:p>
                          <a:pPr algn="ctr"/>
                          <a:r>
                            <a:rPr lang="en-US" sz="3600" dirty="0"/>
                            <a:t>2,3 . </a:t>
                          </a:r>
                          <a14:m>
                            <m:oMath xmlns:m="http://schemas.openxmlformats.org/officeDocument/2006/math">
                              <m:sSup>
                                <m:sSupPr>
                                  <m:ctrlPr>
                                    <a:rPr lang="en-US" sz="3600" i="1" dirty="0" smtClean="0">
                                      <a:latin typeface="Cambria Math" panose="02040503050406030204" pitchFamily="18" charset="0"/>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val="4242679528"/>
                      </a:ext>
                    </a:extLst>
                  </a:tr>
                  <a:tr h="642909">
                    <a:tc>
                      <a:txBody>
                        <a:bodyPr/>
                        <a:lstStyle/>
                        <a:p>
                          <a:pPr algn="ctr"/>
                          <a:r>
                            <a:rPr lang="en-US" sz="3600" dirty="0" err="1"/>
                            <a:t>Amoniac</a:t>
                          </a:r>
                          <a:endParaRPr lang="en-US" sz="3600" dirty="0"/>
                        </a:p>
                      </a:txBody>
                      <a:tcPr anchor="ctr"/>
                    </a:tc>
                    <a:tc>
                      <a:txBody>
                        <a:bodyPr/>
                        <a:lstStyle/>
                        <a:p>
                          <a:pPr algn="ctr"/>
                          <a:r>
                            <a:rPr lang="en-US" sz="3600" dirty="0"/>
                            <a:t>1,4 . </a:t>
                          </a:r>
                          <a14:m>
                            <m:oMath xmlns:m="http://schemas.openxmlformats.org/officeDocument/2006/math">
                              <m:sSup>
                                <m:sSupPr>
                                  <m:ctrlPr>
                                    <a:rPr lang="en-US" sz="3600" i="1" dirty="0" smtClean="0">
                                      <a:latin typeface="Cambria Math" panose="02040503050406030204" pitchFamily="18" charset="0"/>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val="2620348261"/>
                      </a:ext>
                    </a:extLst>
                  </a:tr>
                  <a:tr h="642909">
                    <a:tc>
                      <a:txBody>
                        <a:bodyPr/>
                        <a:lstStyle/>
                        <a:p>
                          <a:pPr algn="ctr"/>
                          <a:r>
                            <a:rPr lang="en-US" sz="3600" dirty="0" err="1"/>
                            <a:t>Rượu</a:t>
                          </a:r>
                          <a:endParaRPr lang="en-US" sz="3600" dirty="0"/>
                        </a:p>
                      </a:txBody>
                      <a:tcPr anchor="ctr"/>
                    </a:tc>
                    <a:tc>
                      <a:txBody>
                        <a:bodyPr/>
                        <a:lstStyle/>
                        <a:p>
                          <a:pPr algn="ctr"/>
                          <a:r>
                            <a:rPr lang="en-US" sz="3600" dirty="0"/>
                            <a:t>0,9 . </a:t>
                          </a:r>
                          <a14:m>
                            <m:oMath xmlns:m="http://schemas.openxmlformats.org/officeDocument/2006/math">
                              <m:sSup>
                                <m:sSupPr>
                                  <m:ctrlPr>
                                    <a:rPr lang="en-US" sz="3600" i="1" dirty="0" smtClean="0">
                                      <a:latin typeface="Cambria Math" panose="02040503050406030204" pitchFamily="18" charset="0"/>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val="2850453366"/>
                      </a:ext>
                    </a:extLst>
                  </a:tr>
                  <a:tr h="642909">
                    <a:tc>
                      <a:txBody>
                        <a:bodyPr/>
                        <a:lstStyle/>
                        <a:p>
                          <a:pPr algn="ctr"/>
                          <a:r>
                            <a:rPr lang="en-US" sz="3600" dirty="0" err="1"/>
                            <a:t>Ete</a:t>
                          </a:r>
                          <a:endParaRPr lang="en-US" sz="3600" dirty="0"/>
                        </a:p>
                      </a:txBody>
                      <a:tcPr anchor="ctr"/>
                    </a:tc>
                    <a:tc>
                      <a:txBody>
                        <a:bodyPr/>
                        <a:lstStyle/>
                        <a:p>
                          <a:pPr algn="ctr"/>
                          <a:r>
                            <a:rPr lang="en-US" sz="3600" dirty="0"/>
                            <a:t>0,4 . </a:t>
                          </a:r>
                          <a14:m>
                            <m:oMath xmlns:m="http://schemas.openxmlformats.org/officeDocument/2006/math">
                              <m:sSup>
                                <m:sSupPr>
                                  <m:ctrlPr>
                                    <a:rPr lang="en-US" sz="3600" i="1" dirty="0" smtClean="0">
                                      <a:latin typeface="Cambria Math" panose="02040503050406030204" pitchFamily="18" charset="0"/>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val="907835450"/>
                      </a:ext>
                    </a:extLst>
                  </a:tr>
                  <a:tr h="642909">
                    <a:tc>
                      <a:txBody>
                        <a:bodyPr/>
                        <a:lstStyle/>
                        <a:p>
                          <a:pPr algn="ctr"/>
                          <a:r>
                            <a:rPr lang="en-US" sz="3600" dirty="0" err="1"/>
                            <a:t>Thủy</a:t>
                          </a:r>
                          <a:r>
                            <a:rPr lang="en-US" sz="3600" dirty="0"/>
                            <a:t> </a:t>
                          </a:r>
                          <a:r>
                            <a:rPr lang="en-US" sz="3600" dirty="0" err="1"/>
                            <a:t>ngân</a:t>
                          </a:r>
                          <a:endParaRPr lang="en-US" sz="3600" dirty="0"/>
                        </a:p>
                      </a:txBody>
                      <a:tcPr anchor="ctr"/>
                    </a:tc>
                    <a:tc>
                      <a:txBody>
                        <a:bodyPr/>
                        <a:lstStyle/>
                        <a:p>
                          <a:pPr algn="ctr"/>
                          <a:r>
                            <a:rPr lang="en-US" sz="3600" dirty="0"/>
                            <a:t>0,3 . </a:t>
                          </a:r>
                          <a14:m>
                            <m:oMath xmlns:m="http://schemas.openxmlformats.org/officeDocument/2006/math">
                              <m:sSup>
                                <m:sSupPr>
                                  <m:ctrlPr>
                                    <a:rPr lang="en-US" sz="3600" i="1" dirty="0" smtClean="0">
                                      <a:latin typeface="Cambria Math" panose="02040503050406030204" pitchFamily="18" charset="0"/>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val="2410255008"/>
                      </a:ext>
                    </a:extLst>
                  </a:tr>
                </a:tbl>
              </a:graphicData>
            </a:graphic>
          </p:graphicFrame>
        </mc:Choice>
        <mc:Fallback>
          <p:graphicFrame>
            <p:nvGraphicFramePr>
              <p:cNvPr id="4" name="Table 3" descr="n28 SP Ly k27">
                <a:extLst>
                  <a:ext uri="{FF2B5EF4-FFF2-40B4-BE49-F238E27FC236}">
                    <a16:creationId xmlns:a16="http://schemas.microsoft.com/office/drawing/2014/main" id="{358670BF-5C28-5B37-3E65-DCA9AC5C68CA}"/>
                  </a:ext>
                </a:extLst>
              </p:cNvPr>
              <p:cNvGraphicFramePr>
                <a:graphicFrameLocks noGrp="1"/>
              </p:cNvGraphicFramePr>
              <p:nvPr>
                <p:extLst>
                  <p:ext uri="{D42A27DB-BD31-4B8C-83A1-F6EECF244321}">
                    <p14:modId xmlns:p14="http://schemas.microsoft.com/office/powerpoint/2010/main" val="2793696363"/>
                  </p:ext>
                </p:extLst>
              </p:nvPr>
            </p:nvGraphicFramePr>
            <p:xfrm>
              <a:off x="2789478" y="1999280"/>
              <a:ext cx="7246320" cy="3857454"/>
            </p:xfrm>
            <a:graphic>
              <a:graphicData uri="http://schemas.openxmlformats.org/drawingml/2006/table">
                <a:tbl>
                  <a:tblPr firstRow="1" bandRow="1">
                    <a:tableStyleId>{21E4AEA4-8DFA-4A89-87EB-49C32662AFE0}</a:tableStyleId>
                  </a:tblPr>
                  <a:tblGrid>
                    <a:gridCol w="3623160">
                      <a:extLst>
                        <a:ext uri="{9D8B030D-6E8A-4147-A177-3AD203B41FA5}">
                          <a16:colId xmlns:a16="http://schemas.microsoft.com/office/drawing/2014/main" val="1911836749"/>
                        </a:ext>
                      </a:extLst>
                    </a:gridCol>
                    <a:gridCol w="3623160">
                      <a:extLst>
                        <a:ext uri="{9D8B030D-6E8A-4147-A177-3AD203B41FA5}">
                          <a16:colId xmlns:a16="http://schemas.microsoft.com/office/drawing/2014/main" val="1911131520"/>
                        </a:ext>
                      </a:extLst>
                    </a:gridCol>
                  </a:tblGrid>
                  <a:tr h="642909">
                    <a:tc>
                      <a:txBody>
                        <a:bodyPr/>
                        <a:lstStyle/>
                        <a:p>
                          <a:pPr algn="ctr"/>
                          <a:r>
                            <a:rPr lang="en-US" sz="3600" dirty="0" err="1"/>
                            <a:t>Chất</a:t>
                          </a:r>
                          <a:r>
                            <a:rPr lang="en-US" sz="3600" dirty="0"/>
                            <a:t> </a:t>
                          </a:r>
                          <a:r>
                            <a:rPr lang="en-US" sz="3600" dirty="0" err="1"/>
                            <a:t>lỏng</a:t>
                          </a:r>
                          <a:endParaRPr lang="en-US" sz="3600" dirty="0"/>
                        </a:p>
                      </a:txBody>
                      <a:tcPr anchor="ctr">
                        <a:solidFill>
                          <a:srgbClr val="F0BAA2"/>
                        </a:solidFill>
                      </a:tcPr>
                    </a:tc>
                    <a:tc>
                      <a:txBody>
                        <a:bodyPr/>
                        <a:lstStyle/>
                        <a:p>
                          <a:pPr algn="ctr"/>
                          <a:r>
                            <a:rPr lang="en-US" sz="3600" dirty="0"/>
                            <a:t>L (J/kg)</a:t>
                          </a:r>
                        </a:p>
                      </a:txBody>
                      <a:tcPr anchor="ctr">
                        <a:solidFill>
                          <a:srgbClr val="F0BAA2"/>
                        </a:solidFill>
                      </a:tcPr>
                    </a:tc>
                    <a:extLst>
                      <a:ext uri="{0D108BD9-81ED-4DB2-BD59-A6C34878D82A}">
                        <a16:rowId xmlns:a16="http://schemas.microsoft.com/office/drawing/2014/main" val="4119418815"/>
                      </a:ext>
                    </a:extLst>
                  </a:tr>
                  <a:tr h="642909">
                    <a:tc>
                      <a:txBody>
                        <a:bodyPr/>
                        <a:lstStyle/>
                        <a:p>
                          <a:pPr algn="ctr"/>
                          <a:r>
                            <a:rPr lang="en-US" sz="3600" dirty="0" err="1"/>
                            <a:t>Nước</a:t>
                          </a:r>
                          <a:endParaRPr lang="en-US" sz="3600" dirty="0"/>
                        </a:p>
                      </a:txBody>
                      <a:tcPr anchor="ctr"/>
                    </a:tc>
                    <a:tc>
                      <a:txBody>
                        <a:bodyPr/>
                        <a:lstStyle/>
                        <a:p>
                          <a:endParaRPr lang="en-US"/>
                        </a:p>
                      </a:txBody>
                      <a:tcPr anchor="ctr">
                        <a:blipFill>
                          <a:blip r:embed="rId3"/>
                          <a:stretch>
                            <a:fillRect l="-100168" t="-114286" r="-672" b="-440000"/>
                          </a:stretch>
                        </a:blipFill>
                      </a:tcPr>
                    </a:tc>
                    <a:extLst>
                      <a:ext uri="{0D108BD9-81ED-4DB2-BD59-A6C34878D82A}">
                        <a16:rowId xmlns:a16="http://schemas.microsoft.com/office/drawing/2014/main" val="4242679528"/>
                      </a:ext>
                    </a:extLst>
                  </a:tr>
                  <a:tr h="642909">
                    <a:tc>
                      <a:txBody>
                        <a:bodyPr/>
                        <a:lstStyle/>
                        <a:p>
                          <a:pPr algn="ctr"/>
                          <a:r>
                            <a:rPr lang="en-US" sz="3600" dirty="0" err="1"/>
                            <a:t>Amoniac</a:t>
                          </a:r>
                          <a:endParaRPr lang="en-US" sz="3600" dirty="0"/>
                        </a:p>
                      </a:txBody>
                      <a:tcPr anchor="ctr"/>
                    </a:tc>
                    <a:tc>
                      <a:txBody>
                        <a:bodyPr/>
                        <a:lstStyle/>
                        <a:p>
                          <a:endParaRPr lang="en-US"/>
                        </a:p>
                      </a:txBody>
                      <a:tcPr anchor="ctr">
                        <a:blipFill>
                          <a:blip r:embed="rId3"/>
                          <a:stretch>
                            <a:fillRect l="-100168" t="-212264" r="-672" b="-335849"/>
                          </a:stretch>
                        </a:blipFill>
                      </a:tcPr>
                    </a:tc>
                    <a:extLst>
                      <a:ext uri="{0D108BD9-81ED-4DB2-BD59-A6C34878D82A}">
                        <a16:rowId xmlns:a16="http://schemas.microsoft.com/office/drawing/2014/main" val="2620348261"/>
                      </a:ext>
                    </a:extLst>
                  </a:tr>
                  <a:tr h="642909">
                    <a:tc>
                      <a:txBody>
                        <a:bodyPr/>
                        <a:lstStyle/>
                        <a:p>
                          <a:pPr algn="ctr"/>
                          <a:r>
                            <a:rPr lang="en-US" sz="3600" dirty="0" err="1"/>
                            <a:t>Rượu</a:t>
                          </a:r>
                          <a:endParaRPr lang="en-US" sz="3600" dirty="0"/>
                        </a:p>
                      </a:txBody>
                      <a:tcPr anchor="ctr"/>
                    </a:tc>
                    <a:tc>
                      <a:txBody>
                        <a:bodyPr/>
                        <a:lstStyle/>
                        <a:p>
                          <a:endParaRPr lang="en-US"/>
                        </a:p>
                      </a:txBody>
                      <a:tcPr anchor="ctr">
                        <a:blipFill>
                          <a:blip r:embed="rId3"/>
                          <a:stretch>
                            <a:fillRect l="-100168" t="-312264" r="-672" b="-235849"/>
                          </a:stretch>
                        </a:blipFill>
                      </a:tcPr>
                    </a:tc>
                    <a:extLst>
                      <a:ext uri="{0D108BD9-81ED-4DB2-BD59-A6C34878D82A}">
                        <a16:rowId xmlns:a16="http://schemas.microsoft.com/office/drawing/2014/main" val="2850453366"/>
                      </a:ext>
                    </a:extLst>
                  </a:tr>
                  <a:tr h="642909">
                    <a:tc>
                      <a:txBody>
                        <a:bodyPr/>
                        <a:lstStyle/>
                        <a:p>
                          <a:pPr algn="ctr"/>
                          <a:r>
                            <a:rPr lang="en-US" sz="3600" dirty="0" err="1"/>
                            <a:t>Ete</a:t>
                          </a:r>
                          <a:endParaRPr lang="en-US" sz="3600" dirty="0"/>
                        </a:p>
                      </a:txBody>
                      <a:tcPr anchor="ctr"/>
                    </a:tc>
                    <a:tc>
                      <a:txBody>
                        <a:bodyPr/>
                        <a:lstStyle/>
                        <a:p>
                          <a:endParaRPr lang="en-US"/>
                        </a:p>
                      </a:txBody>
                      <a:tcPr anchor="ctr">
                        <a:blipFill>
                          <a:blip r:embed="rId3"/>
                          <a:stretch>
                            <a:fillRect l="-100168" t="-416190" r="-672" b="-138095"/>
                          </a:stretch>
                        </a:blipFill>
                      </a:tcPr>
                    </a:tc>
                    <a:extLst>
                      <a:ext uri="{0D108BD9-81ED-4DB2-BD59-A6C34878D82A}">
                        <a16:rowId xmlns:a16="http://schemas.microsoft.com/office/drawing/2014/main" val="907835450"/>
                      </a:ext>
                    </a:extLst>
                  </a:tr>
                  <a:tr h="642909">
                    <a:tc>
                      <a:txBody>
                        <a:bodyPr/>
                        <a:lstStyle/>
                        <a:p>
                          <a:pPr algn="ctr"/>
                          <a:r>
                            <a:rPr lang="en-US" sz="3600" dirty="0" err="1"/>
                            <a:t>Thủy</a:t>
                          </a:r>
                          <a:r>
                            <a:rPr lang="en-US" sz="3600" dirty="0"/>
                            <a:t> </a:t>
                          </a:r>
                          <a:r>
                            <a:rPr lang="en-US" sz="3600" dirty="0" err="1"/>
                            <a:t>ngân</a:t>
                          </a:r>
                          <a:endParaRPr lang="en-US" sz="3600" dirty="0"/>
                        </a:p>
                      </a:txBody>
                      <a:tcPr anchor="ctr"/>
                    </a:tc>
                    <a:tc>
                      <a:txBody>
                        <a:bodyPr/>
                        <a:lstStyle/>
                        <a:p>
                          <a:endParaRPr lang="en-US"/>
                        </a:p>
                      </a:txBody>
                      <a:tcPr anchor="ctr">
                        <a:blipFill>
                          <a:blip r:embed="rId3"/>
                          <a:stretch>
                            <a:fillRect l="-100168" t="-511321" r="-672" b="-36792"/>
                          </a:stretch>
                        </a:blipFill>
                      </a:tcPr>
                    </a:tc>
                    <a:extLst>
                      <a:ext uri="{0D108BD9-81ED-4DB2-BD59-A6C34878D82A}">
                        <a16:rowId xmlns:a16="http://schemas.microsoft.com/office/drawing/2014/main" val="2410255008"/>
                      </a:ext>
                    </a:extLst>
                  </a:tr>
                </a:tbl>
              </a:graphicData>
            </a:graphic>
          </p:graphicFrame>
        </mc:Fallback>
      </mc:AlternateContent>
      <p:sp>
        <p:nvSpPr>
          <p:cNvPr id="17" name="TextBox 16" descr="n28 SP Ly k27">
            <a:extLst>
              <a:ext uri="{FF2B5EF4-FFF2-40B4-BE49-F238E27FC236}">
                <a16:creationId xmlns:a16="http://schemas.microsoft.com/office/drawing/2014/main" id="{4B6B08B2-FAA5-8222-97E6-9B8D9973365C}"/>
              </a:ext>
            </a:extLst>
          </p:cNvPr>
          <p:cNvSpPr txBox="1"/>
          <p:nvPr/>
        </p:nvSpPr>
        <p:spPr>
          <a:xfrm>
            <a:off x="2243463" y="395909"/>
            <a:ext cx="770507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Bảng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nhiệt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hoá</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hơi</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riêng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chất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lỏng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nhiệt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độ</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sôi</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áp</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suất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chuẩn</a:t>
            </a:r>
            <a:endPar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endParaRPr>
          </a:p>
        </p:txBody>
      </p:sp>
      <p:sp>
        <p:nvSpPr>
          <p:cNvPr id="18" name="Freeform 5" descr="n28 SP Ly k27">
            <a:extLst>
              <a:ext uri="{FF2B5EF4-FFF2-40B4-BE49-F238E27FC236}">
                <a16:creationId xmlns:a16="http://schemas.microsoft.com/office/drawing/2014/main" id="{4C9C320F-457B-75C1-5D64-DA94B6C94707}"/>
              </a:ext>
            </a:extLst>
          </p:cNvPr>
          <p:cNvSpPr/>
          <p:nvPr/>
        </p:nvSpPr>
        <p:spPr>
          <a:xfrm rot="18675793">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9" name="Freeform 10" descr="n28 SP Ly k27">
            <a:extLst>
              <a:ext uri="{FF2B5EF4-FFF2-40B4-BE49-F238E27FC236}">
                <a16:creationId xmlns:a16="http://schemas.microsoft.com/office/drawing/2014/main" id="{A1136C6D-A05B-71C7-5215-7979B1655EE7}"/>
              </a:ext>
            </a:extLst>
          </p:cNvPr>
          <p:cNvSpPr/>
          <p:nvPr/>
        </p:nvSpPr>
        <p:spPr>
          <a:xfrm>
            <a:off x="10910807" y="5856734"/>
            <a:ext cx="1562427" cy="113448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3917389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871342"/>
            <a:ext cx="11113908" cy="954107"/>
            <a:chOff x="2057400" y="1582018"/>
            <a:chExt cx="11116073" cy="956336"/>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582018"/>
              <a:ext cx="11116073" cy="956336"/>
              <a:chOff x="2057400" y="1582018"/>
              <a:chExt cx="11116073" cy="956336"/>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2828717" y="1582018"/>
                <a:ext cx="10344756" cy="95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C00000"/>
                    </a:solidFill>
                    <a:latin typeface="Cambria" panose="02040503050406030204" pitchFamily="18" charset="0"/>
                    <a:ea typeface="Cambria" panose="02040503050406030204" pitchFamily="18" charset="0"/>
                  </a:rPr>
                  <a:t>Hệ</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thức</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tính</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lượng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trong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quá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trình</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truyền</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khi</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một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lượng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chất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lỏng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hoá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hơi</a:t>
                </a:r>
                <a:r>
                  <a:rPr lang="en-US" altLang="en-US" sz="2800" b="1" dirty="0">
                    <a:solidFill>
                      <a:srgbClr val="C00000"/>
                    </a:solidFill>
                    <a:latin typeface="Cambria" panose="02040503050406030204" pitchFamily="18" charset="0"/>
                    <a:ea typeface="Cambria" panose="02040503050406030204" pitchFamily="18" charset="0"/>
                  </a:rPr>
                  <a:t> ở </a:t>
                </a:r>
                <a:r>
                  <a:rPr lang="en-US" altLang="en-US" sz="2800" b="1" dirty="0" err="1">
                    <a:solidFill>
                      <a:srgbClr val="C00000"/>
                    </a:solidFill>
                    <a:latin typeface="Cambria" panose="02040503050406030204" pitchFamily="18" charset="0"/>
                    <a:ea typeface="Cambria" panose="02040503050406030204" pitchFamily="18" charset="0"/>
                  </a:rPr>
                  <a:t>một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độ</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không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đổi</a:t>
                </a:r>
                <a:r>
                  <a:rPr lang="en-US" altLang="en-US" sz="2800" b="1" dirty="0">
                    <a:solidFill>
                      <a:srgbClr val="C00000"/>
                    </a:solidFill>
                    <a:latin typeface="Cambria" panose="02040503050406030204" pitchFamily="18" charset="0"/>
                    <a:ea typeface="Cambria" panose="02040503050406030204" pitchFamily="18" charset="0"/>
                  </a:rPr>
                  <a:t>.</a:t>
                </a: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chemeClr val="bg2">
                      <a:lumMod val="90000"/>
                    </a:schemeClr>
                  </a:solidFill>
                </a:rPr>
                <a:t>1</a:t>
              </a:r>
            </a:p>
          </p:txBody>
        </p:sp>
      </p:grpSp>
      <p:grpSp>
        <p:nvGrpSpPr>
          <p:cNvPr id="32" name="Group 55" descr="n28 SP Ly k27">
            <a:extLst>
              <a:ext uri="{FF2B5EF4-FFF2-40B4-BE49-F238E27FC236}">
                <a16:creationId xmlns:a16="http://schemas.microsoft.com/office/drawing/2014/main" id="{8A0E87F2-CEE9-B12B-8E84-18FD30FB2C08}"/>
              </a:ext>
            </a:extLst>
          </p:cNvPr>
          <p:cNvGrpSpPr>
            <a:grpSpLocks/>
          </p:cNvGrpSpPr>
          <p:nvPr/>
        </p:nvGrpSpPr>
        <p:grpSpPr bwMode="auto">
          <a:xfrm>
            <a:off x="539205" y="2050273"/>
            <a:ext cx="11214463" cy="1459127"/>
            <a:chOff x="238572" y="1437955"/>
            <a:chExt cx="8431758" cy="1580554"/>
          </a:xfrm>
        </p:grpSpPr>
        <p:sp>
          <p:nvSpPr>
            <p:cNvPr id="33" name="Rectangle 32">
              <a:extLst>
                <a:ext uri="{FF2B5EF4-FFF2-40B4-BE49-F238E27FC236}">
                  <a16:creationId xmlns:a16="http://schemas.microsoft.com/office/drawing/2014/main" id="{C18432E2-D84F-5640-E6D7-073C86897376}"/>
                </a:ext>
              </a:extLst>
            </p:cNvPr>
            <p:cNvSpPr/>
            <p:nvPr/>
          </p:nvSpPr>
          <p:spPr>
            <a:xfrm>
              <a:off x="1722984" y="1634848"/>
              <a:ext cx="6947346"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34" name="Freeform 55">
              <a:extLst>
                <a:ext uri="{FF2B5EF4-FFF2-40B4-BE49-F238E27FC236}">
                  <a16:creationId xmlns:a16="http://schemas.microsoft.com/office/drawing/2014/main"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Freeform 56">
              <a:extLst>
                <a:ext uri="{FF2B5EF4-FFF2-40B4-BE49-F238E27FC236}">
                  <a16:creationId xmlns:a16="http://schemas.microsoft.com/office/drawing/2014/main"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 name="Freeform 57">
              <a:extLst>
                <a:ext uri="{FF2B5EF4-FFF2-40B4-BE49-F238E27FC236}">
                  <a16:creationId xmlns:a16="http://schemas.microsoft.com/office/drawing/2014/main"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chemeClr val="tx1"/>
                </a:solidFill>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4451941" cy="523220"/>
          </a:xfrm>
          <a:prstGeom prst="rect">
            <a:avLst/>
          </a:prstGeom>
          <a:solidFill>
            <a:srgbClr val="FDBD55"/>
          </a:solidFill>
        </p:spPr>
        <p:txBody>
          <a:bodyPr wrap="square" rtlCol="0">
            <a:spAutoFit/>
          </a:bodyPr>
          <a:lstStyle/>
          <a:p>
            <a:r>
              <a:rPr lang="en-US" sz="2800" b="1" dirty="0">
                <a:latin typeface="Cambria" panose="02040503050406030204" pitchFamily="18" charset="0"/>
                <a:ea typeface="Cambria" panose="02040503050406030204" pitchFamily="18" charset="0"/>
              </a:rPr>
              <a:t>I. NHIỆT HOÁ HƠI RIÊNG</a:t>
            </a:r>
          </a:p>
        </p:txBody>
      </p:sp>
      <p:sp>
        <p:nvSpPr>
          <p:cNvPr id="38" name="Rectangle 37" descr="n28 SP Ly k27">
            <a:extLst>
              <a:ext uri="{FF2B5EF4-FFF2-40B4-BE49-F238E27FC236}">
                <a16:creationId xmlns:a16="http://schemas.microsoft.com/office/drawing/2014/main" id="{88FAD1A4-2FAF-075E-8AA4-C2037300AA8C}"/>
              </a:ext>
            </a:extLst>
          </p:cNvPr>
          <p:cNvSpPr/>
          <p:nvPr/>
        </p:nvSpPr>
        <p:spPr>
          <a:xfrm>
            <a:off x="2626435" y="2348079"/>
            <a:ext cx="9127233" cy="905569"/>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Nhiệt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ở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thuộc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khối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bản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endParaRPr>
          </a:p>
        </p:txBody>
      </p:sp>
      <p:grpSp>
        <p:nvGrpSpPr>
          <p:cNvPr id="39" name="Group 55" descr="n28 SP Ly k27">
            <a:extLst>
              <a:ext uri="{FF2B5EF4-FFF2-40B4-BE49-F238E27FC236}">
                <a16:creationId xmlns:a16="http://schemas.microsoft.com/office/drawing/2014/main" id="{20B3D9BC-DD24-96A5-5F71-208F3945041D}"/>
              </a:ext>
            </a:extLst>
          </p:cNvPr>
          <p:cNvGrpSpPr>
            <a:grpSpLocks/>
          </p:cNvGrpSpPr>
          <p:nvPr/>
        </p:nvGrpSpPr>
        <p:grpSpPr bwMode="auto">
          <a:xfrm>
            <a:off x="524173" y="3584715"/>
            <a:ext cx="11229494" cy="2973851"/>
            <a:chOff x="246510" y="1437491"/>
            <a:chExt cx="8443059" cy="1558801"/>
          </a:xfrm>
        </p:grpSpPr>
        <p:sp>
          <p:nvSpPr>
            <p:cNvPr id="41" name="Freeform 55">
              <a:extLst>
                <a:ext uri="{FF2B5EF4-FFF2-40B4-BE49-F238E27FC236}">
                  <a16:creationId xmlns:a16="http://schemas.microsoft.com/office/drawing/2014/main" id="{0AE60DF2-6355-6691-A813-845651C9F113}"/>
                </a:ext>
              </a:extLst>
            </p:cNvPr>
            <p:cNvSpPr/>
            <p:nvPr/>
          </p:nvSpPr>
          <p:spPr>
            <a:xfrm>
              <a:off x="246510" y="1437491"/>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2" name="Freeform 56">
              <a:extLst>
                <a:ext uri="{FF2B5EF4-FFF2-40B4-BE49-F238E27FC236}">
                  <a16:creationId xmlns:a16="http://schemas.microsoft.com/office/drawing/2014/main" id="{647EE67E-4B46-90C1-15B2-62FBD4E652F1}"/>
                </a:ext>
              </a:extLst>
            </p:cNvPr>
            <p:cNvSpPr/>
            <p:nvPr/>
          </p:nvSpPr>
          <p:spPr>
            <a:xfrm flipV="1">
              <a:off x="271911" y="2810817"/>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3" name="Freeform 57">
              <a:extLst>
                <a:ext uri="{FF2B5EF4-FFF2-40B4-BE49-F238E27FC236}">
                  <a16:creationId xmlns:a16="http://schemas.microsoft.com/office/drawing/2014/main" id="{90979970-549F-15CC-4A49-9587902FF793}"/>
                </a:ext>
              </a:extLst>
            </p:cNvPr>
            <p:cNvSpPr/>
            <p:nvPr/>
          </p:nvSpPr>
          <p:spPr>
            <a:xfrm>
              <a:off x="256987"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chemeClr val="tx1"/>
                </a:solidFill>
              </a:endParaRPr>
            </a:p>
          </p:txBody>
        </p:sp>
        <p:sp>
          <p:nvSpPr>
            <p:cNvPr id="40" name="Rectangle 39">
              <a:extLst>
                <a:ext uri="{FF2B5EF4-FFF2-40B4-BE49-F238E27FC236}">
                  <a16:creationId xmlns:a16="http://schemas.microsoft.com/office/drawing/2014/main" id="{4395E29C-871D-36AC-DF7F-8D623C74B21A}"/>
                </a:ext>
              </a:extLst>
            </p:cNvPr>
            <p:cNvSpPr/>
            <p:nvPr/>
          </p:nvSpPr>
          <p:spPr>
            <a:xfrm>
              <a:off x="1742224" y="1536343"/>
              <a:ext cx="6947345" cy="1331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p:sp>
        <p:nvSpPr>
          <p:cNvPr id="44" name="Rectangle 43" descr="n28 SP Ly k27">
            <a:extLst>
              <a:ext uri="{FF2B5EF4-FFF2-40B4-BE49-F238E27FC236}">
                <a16:creationId xmlns:a16="http://schemas.microsoft.com/office/drawing/2014/main" id="{EBCA8EFF-1EE4-DBC1-7904-74870F4476D0}"/>
              </a:ext>
            </a:extLst>
          </p:cNvPr>
          <p:cNvSpPr/>
          <p:nvPr/>
        </p:nvSpPr>
        <p:spPr>
          <a:xfrm>
            <a:off x="2599354" y="3767620"/>
            <a:ext cx="9054538" cy="2640723"/>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tính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hoàn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toàn</a:t>
            </a:r>
            <a:r>
              <a:rPr lang="en-US" sz="2400" dirty="0">
                <a:latin typeface="Cambria" panose="02040503050406030204" pitchFamily="18" charset="0"/>
                <a:ea typeface="Cambria" panose="02040503050406030204" pitchFamily="18" charset="0"/>
                <a:cs typeface="Times New Roman" panose="02020603050405020304" pitchFamily="18" charset="0"/>
              </a:rPr>
              <a:t> ở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ctr">
              <a:lnSpc>
                <a:spcPct val="115000"/>
              </a:lnSpc>
              <a:spcAft>
                <a:spcPts val="0"/>
              </a:spcAft>
            </a:pPr>
            <a:r>
              <a:rPr lang="en-US" sz="2400" b="1" dirty="0">
                <a:solidFill>
                  <a:schemeClr val="accent6"/>
                </a:solidFill>
                <a:latin typeface="Cambria" panose="02040503050406030204" pitchFamily="18" charset="0"/>
                <a:ea typeface="Cambria" panose="02040503050406030204" pitchFamily="18" charset="0"/>
                <a:cs typeface="Times New Roman" panose="02020603050405020304" pitchFamily="18" charset="0"/>
              </a:rPr>
              <a:t>Q = Lm   (6.3)</a:t>
            </a:r>
            <a:endParaRPr lang="en-US" sz="2400" b="1" dirty="0">
              <a:solidFill>
                <a:schemeClr val="accent6"/>
              </a:solidFill>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i="1" dirty="0">
                <a:latin typeface="Cambria" panose="02040503050406030204" pitchFamily="18" charset="0"/>
                <a:ea typeface="Cambria" panose="02040503050406030204" pitchFamily="18" charset="0"/>
                <a:cs typeface="Times New Roman" panose="02020603050405020304" pitchFamily="18" charset="0"/>
              </a:rPr>
              <a:t>Trong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dirty="0">
                <a:latin typeface="Cambria" panose="02040503050406030204" pitchFamily="18" charset="0"/>
                <a:ea typeface="Cambria" panose="02040503050406030204" pitchFamily="18" charset="0"/>
                <a:cs typeface="Times New Roman" panose="02020603050405020304" pitchFamily="18" charset="0"/>
              </a:rPr>
              <a:t>:</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m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khối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(kg);</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L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riêng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J/kg.</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488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heel(1)">
                                      <p:cBhvr>
                                        <p:cTn id="34" dur="2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
                                            <p:txEl>
                                              <p:pRg st="2" end="2"/>
                                            </p:txEl>
                                          </p:spTgt>
                                        </p:tgtEl>
                                        <p:attrNameLst>
                                          <p:attrName>style.visibility</p:attrName>
                                        </p:attrNameLst>
                                      </p:cBhvr>
                                      <p:to>
                                        <p:strVal val="visible"/>
                                      </p:to>
                                    </p:set>
                                    <p:animEffect transition="in" filter="fade">
                                      <p:cBhvr>
                                        <p:cTn id="45" dur="500"/>
                                        <p:tgtEl>
                                          <p:spTgt spid="44">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4">
                                            <p:txEl>
                                              <p:pRg st="3" end="3"/>
                                            </p:txEl>
                                          </p:spTgt>
                                        </p:tgtEl>
                                        <p:attrNameLst>
                                          <p:attrName>style.visibility</p:attrName>
                                        </p:attrNameLst>
                                      </p:cBhvr>
                                      <p:to>
                                        <p:strVal val="visible"/>
                                      </p:to>
                                    </p:set>
                                    <p:animEffect transition="in" filter="fade">
                                      <p:cBhvr>
                                        <p:cTn id="48" dur="500"/>
                                        <p:tgtEl>
                                          <p:spTgt spid="44">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4">
                                            <p:txEl>
                                              <p:pRg st="4" end="4"/>
                                            </p:txEl>
                                          </p:spTgt>
                                        </p:tgtEl>
                                        <p:attrNameLst>
                                          <p:attrName>style.visibility</p:attrName>
                                        </p:attrNameLst>
                                      </p:cBhvr>
                                      <p:to>
                                        <p:strVal val="visible"/>
                                      </p:to>
                                    </p:set>
                                    <p:animEffect transition="in" filter="fade">
                                      <p:cBhvr>
                                        <p:cTn id="51"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14" name="Group 35" descr="n28 SP Ly k27">
            <a:extLst>
              <a:ext uri="{FF2B5EF4-FFF2-40B4-BE49-F238E27FC236}">
                <a16:creationId xmlns:a16="http://schemas.microsoft.com/office/drawing/2014/main" id="{54798206-15FE-1F4C-856A-2DF47299BA92}"/>
              </a:ext>
            </a:extLst>
          </p:cNvPr>
          <p:cNvGrpSpPr>
            <a:grpSpLocks/>
          </p:cNvGrpSpPr>
          <p:nvPr/>
        </p:nvGrpSpPr>
        <p:grpSpPr bwMode="auto">
          <a:xfrm>
            <a:off x="685799" y="1056006"/>
            <a:ext cx="11140438" cy="523220"/>
            <a:chOff x="2057400" y="1767112"/>
            <a:chExt cx="11142609" cy="524442"/>
          </a:xfrm>
        </p:grpSpPr>
        <p:grpSp>
          <p:nvGrpSpPr>
            <p:cNvPr id="15" name="Group 36">
              <a:extLst>
                <a:ext uri="{FF2B5EF4-FFF2-40B4-BE49-F238E27FC236}">
                  <a16:creationId xmlns:a16="http://schemas.microsoft.com/office/drawing/2014/main" id="{ADC0783B-ED08-0CFB-2DAF-358E2FFAA4C1}"/>
                </a:ext>
              </a:extLst>
            </p:cNvPr>
            <p:cNvGrpSpPr>
              <a:grpSpLocks/>
            </p:cNvGrpSpPr>
            <p:nvPr/>
          </p:nvGrpSpPr>
          <p:grpSpPr bwMode="auto">
            <a:xfrm>
              <a:off x="2057400" y="1767112"/>
              <a:ext cx="11142609" cy="524442"/>
              <a:chOff x="2057400" y="1767112"/>
              <a:chExt cx="11142609" cy="524442"/>
            </a:xfrm>
          </p:grpSpPr>
          <p:sp>
            <p:nvSpPr>
              <p:cNvPr id="17" name="Rectangle 257">
                <a:extLst>
                  <a:ext uri="{FF2B5EF4-FFF2-40B4-BE49-F238E27FC236}">
                    <a16:creationId xmlns:a16="http://schemas.microsoft.com/office/drawing/2014/main" id="{EB548E82-F025-A35B-E3BB-03A549279EC2}"/>
                  </a:ext>
                </a:extLst>
              </p:cNvPr>
              <p:cNvSpPr>
                <a:spLocks noChangeArrowheads="1"/>
              </p:cNvSpPr>
              <p:nvPr/>
            </p:nvSpPr>
            <p:spPr bwMode="gray">
              <a:xfrm rot="3419336">
                <a:off x="2079119" y="1762629"/>
                <a:ext cx="477363" cy="520801"/>
              </a:xfrm>
              <a:prstGeom prst="rect">
                <a:avLst/>
              </a:prstGeom>
              <a:solidFill>
                <a:srgbClr val="FFF2E2"/>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0BAA2"/>
                  </a:solidFill>
                </a:endParaRPr>
              </a:p>
            </p:txBody>
          </p:sp>
          <p:sp>
            <p:nvSpPr>
              <p:cNvPr id="18" name="Text Box 258">
                <a:extLst>
                  <a:ext uri="{FF2B5EF4-FFF2-40B4-BE49-F238E27FC236}">
                    <a16:creationId xmlns:a16="http://schemas.microsoft.com/office/drawing/2014/main" id="{14588950-16D0-EEB6-2CB0-D00DDE1AE88D}"/>
                  </a:ext>
                </a:extLst>
              </p:cNvPr>
              <p:cNvSpPr txBox="1">
                <a:spLocks noChangeArrowheads="1"/>
              </p:cNvSpPr>
              <p:nvPr/>
            </p:nvSpPr>
            <p:spPr bwMode="gray">
              <a:xfrm>
                <a:off x="2855253" y="1767112"/>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C00000"/>
                    </a:solidFill>
                    <a:latin typeface="Cambria" panose="02040503050406030204" pitchFamily="18" charset="0"/>
                    <a:ea typeface="Cambria" panose="02040503050406030204" pitchFamily="18" charset="0"/>
                  </a:rPr>
                  <a:t>Định</a:t>
                </a:r>
                <a:r>
                  <a:rPr lang="en-US" altLang="en-US" sz="2800" b="1" dirty="0">
                    <a:solidFill>
                      <a:srgbClr val="C00000"/>
                    </a:solidFill>
                    <a:latin typeface="Cambria" panose="02040503050406030204" pitchFamily="18" charset="0"/>
                    <a:ea typeface="Cambria" panose="02040503050406030204" pitchFamily="18" charset="0"/>
                  </a:rPr>
                  <a:t> nghĩa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hoá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hơi</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riêng</a:t>
                </a:r>
                <a:r>
                  <a:rPr lang="en-US" altLang="en-US" sz="2800" b="1" dirty="0">
                    <a:solidFill>
                      <a:srgbClr val="C00000"/>
                    </a:solidFill>
                    <a:latin typeface="Cambria" panose="02040503050406030204" pitchFamily="18" charset="0"/>
                    <a:ea typeface="Cambria" panose="02040503050406030204" pitchFamily="18" charset="0"/>
                  </a:rPr>
                  <a:t>.</a:t>
                </a:r>
              </a:p>
            </p:txBody>
          </p:sp>
        </p:grpSp>
        <p:sp>
          <p:nvSpPr>
            <p:cNvPr id="16" name="Text Box 259">
              <a:extLst>
                <a:ext uri="{FF2B5EF4-FFF2-40B4-BE49-F238E27FC236}">
                  <a16:creationId xmlns:a16="http://schemas.microsoft.com/office/drawing/2014/main" id="{C28EC37D-D905-9934-BF83-C51F40049E43}"/>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FEF3"/>
                  </a:solidFill>
                </a:rPr>
                <a:t>2</a:t>
              </a:r>
            </a:p>
          </p:txBody>
        </p:sp>
      </p:grpSp>
      <p:sp>
        <p:nvSpPr>
          <p:cNvPr id="19" name="TextBox 18" descr="n28 SP Ly k27">
            <a:extLst>
              <a:ext uri="{FF2B5EF4-FFF2-40B4-BE49-F238E27FC236}">
                <a16:creationId xmlns:a16="http://schemas.microsoft.com/office/drawing/2014/main" id="{DD38C34C-25C7-7F45-8C6B-120F02E5F4BB}"/>
              </a:ext>
            </a:extLst>
          </p:cNvPr>
          <p:cNvSpPr txBox="1"/>
          <p:nvPr/>
        </p:nvSpPr>
        <p:spPr>
          <a:xfrm>
            <a:off x="497430" y="222131"/>
            <a:ext cx="4451941" cy="523220"/>
          </a:xfrm>
          <a:prstGeom prst="rect">
            <a:avLst/>
          </a:prstGeom>
          <a:solidFill>
            <a:srgbClr val="FDBD55"/>
          </a:solidFill>
        </p:spPr>
        <p:txBody>
          <a:bodyPr wrap="square" rtlCol="0">
            <a:spAutoFit/>
          </a:bodyPr>
          <a:lstStyle/>
          <a:p>
            <a:r>
              <a:rPr lang="en-US" sz="2800" b="1" dirty="0">
                <a:latin typeface="Cambria" panose="02040503050406030204" pitchFamily="18" charset="0"/>
                <a:ea typeface="Cambria" panose="02040503050406030204" pitchFamily="18" charset="0"/>
              </a:rPr>
              <a:t>I. NHIỆT HOÁ HƠI RIÊNG</a:t>
            </a:r>
          </a:p>
        </p:txBody>
      </p:sp>
      <p:grpSp>
        <p:nvGrpSpPr>
          <p:cNvPr id="20" name="Group 55" descr="n28 SP Ly k27">
            <a:extLst>
              <a:ext uri="{FF2B5EF4-FFF2-40B4-BE49-F238E27FC236}">
                <a16:creationId xmlns:a16="http://schemas.microsoft.com/office/drawing/2014/main" id="{B6B67AC4-D52F-6609-35BA-6A079EE1CE0C}"/>
              </a:ext>
            </a:extLst>
          </p:cNvPr>
          <p:cNvGrpSpPr>
            <a:grpSpLocks/>
          </p:cNvGrpSpPr>
          <p:nvPr/>
        </p:nvGrpSpPr>
        <p:grpSpPr bwMode="auto">
          <a:xfrm>
            <a:off x="392965" y="1949177"/>
            <a:ext cx="11267078" cy="2642839"/>
            <a:chOff x="271310" y="1432294"/>
            <a:chExt cx="8471317" cy="1563998"/>
          </a:xfrm>
        </p:grpSpPr>
        <p:sp>
          <p:nvSpPr>
            <p:cNvPr id="22" name="Freeform 55">
              <a:extLst>
                <a:ext uri="{FF2B5EF4-FFF2-40B4-BE49-F238E27FC236}">
                  <a16:creationId xmlns:a16="http://schemas.microsoft.com/office/drawing/2014/main" id="{A24C2193-630D-0EC1-72D7-D8A0859D4837}"/>
                </a:ext>
              </a:extLst>
            </p:cNvPr>
            <p:cNvSpPr/>
            <p:nvPr/>
          </p:nvSpPr>
          <p:spPr>
            <a:xfrm>
              <a:off x="275156" y="1432294"/>
              <a:ext cx="1627293" cy="14499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Freeform 56">
              <a:extLst>
                <a:ext uri="{FF2B5EF4-FFF2-40B4-BE49-F238E27FC236}">
                  <a16:creationId xmlns:a16="http://schemas.microsoft.com/office/drawing/2014/main" id="{C6F44D43-E5C0-58E5-B0F8-BB05065DCA50}"/>
                </a:ext>
              </a:extLst>
            </p:cNvPr>
            <p:cNvSpPr/>
            <p:nvPr/>
          </p:nvSpPr>
          <p:spPr>
            <a:xfrm flipV="1">
              <a:off x="271911" y="2898419"/>
              <a:ext cx="1627293" cy="97317"/>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 name="Freeform 57">
              <a:extLst>
                <a:ext uri="{FF2B5EF4-FFF2-40B4-BE49-F238E27FC236}">
                  <a16:creationId xmlns:a16="http://schemas.microsoft.com/office/drawing/2014/main" id="{8CE667F9-495D-BB25-80E4-9994E1DA1E66}"/>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F0BAA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F0BAA2"/>
                </a:solidFill>
              </a:endParaRPr>
            </a:p>
          </p:txBody>
        </p:sp>
        <p:sp>
          <p:nvSpPr>
            <p:cNvPr id="21" name="Rectangle 20">
              <a:extLst>
                <a:ext uri="{FF2B5EF4-FFF2-40B4-BE49-F238E27FC236}">
                  <a16:creationId xmlns:a16="http://schemas.microsoft.com/office/drawing/2014/main" id="{8410B286-E9C6-F26D-160B-B18F6A9D4E05}"/>
                </a:ext>
              </a:extLst>
            </p:cNvPr>
            <p:cNvSpPr/>
            <p:nvPr/>
          </p:nvSpPr>
          <p:spPr>
            <a:xfrm>
              <a:off x="1766231" y="1573255"/>
              <a:ext cx="6976396" cy="132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mc:AlternateContent xmlns:mc="http://schemas.openxmlformats.org/markup-compatibility/2006">
        <mc:Choice xmlns:a14="http://schemas.microsoft.com/office/drawing/2010/main" Requires="a14">
          <p:sp>
            <p:nvSpPr>
              <p:cNvPr id="25" name="Rectangle 24" descr="n28 SP Ly k27">
                <a:extLst>
                  <a:ext uri="{FF2B5EF4-FFF2-40B4-BE49-F238E27FC236}">
                    <a16:creationId xmlns:a16="http://schemas.microsoft.com/office/drawing/2014/main" id="{A1029C7D-26A4-5F9A-E7F6-CAA1CA506DA1}"/>
                  </a:ext>
                </a:extLst>
              </p:cNvPr>
              <p:cNvSpPr/>
              <p:nvPr/>
            </p:nvSpPr>
            <p:spPr>
              <a:xfrm>
                <a:off x="2381249" y="2202830"/>
                <a:ext cx="9278793" cy="2194447"/>
              </a:xfrm>
              <a:prstGeom prst="rect">
                <a:avLst/>
              </a:prstGeom>
            </p:spPr>
            <p:txBody>
              <a:bodyPr wrap="square">
                <a:spAutoFit/>
              </a:bodyPr>
              <a:lstStyle/>
              <a:p>
                <a:pPr algn="just">
                  <a:spcAft>
                    <a:spcPts val="0"/>
                  </a:spcAft>
                </a:pPr>
                <a:r>
                  <a:rPr lang="en-US" sz="2800" i="1" dirty="0">
                    <a:latin typeface="Cambria" panose="02040503050406030204" pitchFamily="18" charset="0"/>
                    <a:ea typeface="Cambria" panose="02040503050406030204" pitchFamily="18" charset="0"/>
                    <a:cs typeface="Times New Roman" panose="02020603050405020304" pitchFamily="18" charset="0"/>
                  </a:rPr>
                  <a:t>     Nhiệt </a:t>
                </a:r>
                <a:r>
                  <a:rPr lang="en-US" sz="2800" i="1" dirty="0" err="1">
                    <a:latin typeface="Cambria" panose="02040503050406030204" pitchFamily="18" charset="0"/>
                    <a:ea typeface="Cambria" panose="02040503050406030204" pitchFamily="18" charset="0"/>
                    <a:cs typeface="Times New Roman" panose="02020603050405020304" pitchFamily="18" charset="0"/>
                  </a:rPr>
                  <a:t>hoá</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hơi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riêng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của</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một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chất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lỏng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là</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cần</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để</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làm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cho</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một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kilôgam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chất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lỏng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đó</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hoá</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hơi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hoàn</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toàn</a:t>
                </a:r>
                <a:r>
                  <a:rPr lang="en-US" sz="2800" i="1" dirty="0">
                    <a:latin typeface="Cambria" panose="02040503050406030204" pitchFamily="18" charset="0"/>
                    <a:ea typeface="Cambria" panose="02040503050406030204" pitchFamily="18" charset="0"/>
                    <a:cs typeface="Times New Roman" panose="02020603050405020304" pitchFamily="18" charset="0"/>
                  </a:rPr>
                  <a:t> ở </a:t>
                </a:r>
                <a:r>
                  <a:rPr lang="en-US" sz="2800" i="1" dirty="0" err="1">
                    <a:latin typeface="Cambria" panose="02040503050406030204" pitchFamily="18" charset="0"/>
                    <a:ea typeface="Cambria" panose="02040503050406030204" pitchFamily="18" charset="0"/>
                    <a:cs typeface="Times New Roman" panose="02020603050405020304" pitchFamily="18" charset="0"/>
                  </a:rPr>
                  <a:t>nhiệt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độ</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xác</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err="1">
                    <a:latin typeface="Cambria" panose="02040503050406030204" pitchFamily="18" charset="0"/>
                    <a:ea typeface="Cambria" panose="02040503050406030204" pitchFamily="18" charset="0"/>
                    <a:cs typeface="Times New Roman" panose="02020603050405020304" pitchFamily="18" charset="0"/>
                  </a:rPr>
                  <a:t>định</a:t>
                </a:r>
                <a:r>
                  <a:rPr lang="en-US" sz="2800" i="1">
                    <a:latin typeface="Cambria" panose="02040503050406030204" pitchFamily="18" charset="0"/>
                    <a:ea typeface="Cambria" panose="02040503050406030204" pitchFamily="18" charset="0"/>
                    <a:cs typeface="Times New Roman" panose="02020603050405020304" pitchFamily="18" charset="0"/>
                  </a:rPr>
                  <a:t>:</a:t>
                </a:r>
              </a:p>
              <a:p>
                <a:pPr algn="just">
                  <a:spcAft>
                    <a:spcPts val="0"/>
                  </a:spcAft>
                </a:pPr>
                <a14:m>
                  <m:oMathPara xmlns:m="http://schemas.openxmlformats.org/officeDocument/2006/math">
                    <m:oMathParaPr>
                      <m:jc m:val="centerGroup"/>
                    </m:oMathParaPr>
                    <m:oMath xmlns:m="http://schemas.openxmlformats.org/officeDocument/2006/math">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𝑳</m:t>
                      </m:r>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m:t>
                      </m:r>
                      <m:f>
                        <m:fPr>
                          <m:ctrlP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𝑸</m:t>
                          </m:r>
                        </m:num>
                        <m:den>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𝒎</m:t>
                          </m:r>
                        </m:den>
                      </m:f>
                    </m:oMath>
                  </m:oMathPara>
                </a14:m>
                <a:endParaRPr lang="en-US" sz="2800" b="1" i="1" dirty="0">
                  <a:latin typeface="Cambria" panose="02040503050406030204" pitchFamily="18" charset="0"/>
                  <a:ea typeface="Cambria" panose="02040503050406030204" pitchFamily="18" charset="0"/>
                </a:endParaRPr>
              </a:p>
            </p:txBody>
          </p:sp>
        </mc:Choice>
        <mc:Fallback>
          <p:sp>
            <p:nvSpPr>
              <p:cNvPr id="25" name="Rectangle 24" descr="n28 SP Ly k27">
                <a:extLst>
                  <a:ext uri="{FF2B5EF4-FFF2-40B4-BE49-F238E27FC236}">
                    <a16:creationId xmlns:a16="http://schemas.microsoft.com/office/drawing/2014/main" id="{A1029C7D-26A4-5F9A-E7F6-CAA1CA506DA1}"/>
                  </a:ext>
                </a:extLst>
              </p:cNvPr>
              <p:cNvSpPr>
                <a:spLocks noRot="1" noChangeAspect="1" noMove="1" noResize="1" noEditPoints="1" noAdjustHandles="1" noChangeArrowheads="1" noChangeShapeType="1" noTextEdit="1"/>
              </p:cNvSpPr>
              <p:nvPr/>
            </p:nvSpPr>
            <p:spPr>
              <a:xfrm>
                <a:off x="2381249" y="2202830"/>
                <a:ext cx="9278793" cy="2194447"/>
              </a:xfrm>
              <a:prstGeom prst="rect">
                <a:avLst/>
              </a:prstGeom>
              <a:blipFill>
                <a:blip r:embed="rId3"/>
                <a:stretch>
                  <a:fillRect l="-1380" t="-2778" r="-1314"/>
                </a:stretch>
              </a:blipFill>
            </p:spPr>
            <p:txBody>
              <a:bodyPr/>
              <a:lstStyle/>
              <a:p>
                <a:r>
                  <a:rPr lang="en-US">
                    <a:noFill/>
                  </a:rPr>
                  <a:t> </a:t>
                </a:r>
              </a:p>
            </p:txBody>
          </p:sp>
        </mc:Fallback>
      </mc:AlternateContent>
      <p:grpSp>
        <p:nvGrpSpPr>
          <p:cNvPr id="2" name="Group 55" descr="n28 SP Ly k27">
            <a:extLst>
              <a:ext uri="{FF2B5EF4-FFF2-40B4-BE49-F238E27FC236}">
                <a16:creationId xmlns:a16="http://schemas.microsoft.com/office/drawing/2014/main" id="{BF0F538D-4AE0-E9C2-AF8E-CD3C4430423F}"/>
              </a:ext>
            </a:extLst>
          </p:cNvPr>
          <p:cNvGrpSpPr>
            <a:grpSpLocks/>
          </p:cNvGrpSpPr>
          <p:nvPr/>
        </p:nvGrpSpPr>
        <p:grpSpPr bwMode="auto">
          <a:xfrm>
            <a:off x="392965" y="4763494"/>
            <a:ext cx="11267078" cy="2002877"/>
            <a:chOff x="271310" y="1432294"/>
            <a:chExt cx="8471317" cy="1563998"/>
          </a:xfrm>
        </p:grpSpPr>
        <p:sp>
          <p:nvSpPr>
            <p:cNvPr id="3" name="Freeform 55">
              <a:extLst>
                <a:ext uri="{FF2B5EF4-FFF2-40B4-BE49-F238E27FC236}">
                  <a16:creationId xmlns:a16="http://schemas.microsoft.com/office/drawing/2014/main" id="{1748ED98-2813-37CA-82E1-4EEB871C9F3E}"/>
                </a:ext>
              </a:extLst>
            </p:cNvPr>
            <p:cNvSpPr/>
            <p:nvPr/>
          </p:nvSpPr>
          <p:spPr>
            <a:xfrm>
              <a:off x="275156" y="1432294"/>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Freeform 56">
              <a:extLst>
                <a:ext uri="{FF2B5EF4-FFF2-40B4-BE49-F238E27FC236}">
                  <a16:creationId xmlns:a16="http://schemas.microsoft.com/office/drawing/2014/main" id="{043D5E03-AB49-5B13-A32C-C0B7F85039CA}"/>
                </a:ext>
              </a:extLst>
            </p:cNvPr>
            <p:cNvSpPr/>
            <p:nvPr/>
          </p:nvSpPr>
          <p:spPr>
            <a:xfrm flipV="1">
              <a:off x="271911" y="281800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Freeform 57">
              <a:extLst>
                <a:ext uri="{FF2B5EF4-FFF2-40B4-BE49-F238E27FC236}">
                  <a16:creationId xmlns:a16="http://schemas.microsoft.com/office/drawing/2014/main" id="{B172C213-6348-D6B9-7799-1AC107637CB4}"/>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F0BAA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F0BAA2"/>
                </a:solidFill>
              </a:endParaRPr>
            </a:p>
          </p:txBody>
        </p:sp>
        <p:sp>
          <p:nvSpPr>
            <p:cNvPr id="6" name="Rectangle 5">
              <a:extLst>
                <a:ext uri="{FF2B5EF4-FFF2-40B4-BE49-F238E27FC236}">
                  <a16:creationId xmlns:a16="http://schemas.microsoft.com/office/drawing/2014/main" id="{24CEF9AF-0CD7-699F-74C6-D967CDD85926}"/>
                </a:ext>
              </a:extLst>
            </p:cNvPr>
            <p:cNvSpPr/>
            <p:nvPr/>
          </p:nvSpPr>
          <p:spPr>
            <a:xfrm>
              <a:off x="1766231" y="1610027"/>
              <a:ext cx="6976396" cy="1207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p:sp>
        <p:nvSpPr>
          <p:cNvPr id="7" name="Rectangle 6" descr="n28 SP Ly k27">
            <a:extLst>
              <a:ext uri="{FF2B5EF4-FFF2-40B4-BE49-F238E27FC236}">
                <a16:creationId xmlns:a16="http://schemas.microsoft.com/office/drawing/2014/main" id="{694826EE-6723-5B9C-D600-F30C00EF60B9}"/>
              </a:ext>
            </a:extLst>
          </p:cNvPr>
          <p:cNvSpPr/>
          <p:nvPr/>
        </p:nvSpPr>
        <p:spPr>
          <a:xfrm>
            <a:off x="2558107" y="5064411"/>
            <a:ext cx="9101935" cy="1384995"/>
          </a:xfrm>
          <a:prstGeom prst="rect">
            <a:avLst/>
          </a:prstGeom>
        </p:spPr>
        <p:txBody>
          <a:bodyPr wrap="square">
            <a:spAutoFit/>
          </a:bodyPr>
          <a:lstStyle/>
          <a:p>
            <a:pPr algn="just">
              <a:spcAft>
                <a:spcPts val="0"/>
              </a:spcAft>
            </a:pPr>
            <a:r>
              <a:rPr lang="en-US" sz="2800">
                <a:latin typeface="Cambria" panose="02040503050406030204" pitchFamily="18" charset="0"/>
                <a:ea typeface="Cambria" panose="02040503050406030204" pitchFamily="18" charset="0"/>
                <a:cs typeface="Times New Roman" panose="02020603050405020304" pitchFamily="18" charset="0"/>
              </a:rPr>
              <a:t>     </a:t>
            </a:r>
            <a:r>
              <a:rPr lang="en-US" sz="2800" dirty="0">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riêng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thông</a:t>
            </a:r>
            <a:r>
              <a:rPr lang="en-US" sz="2800" dirty="0">
                <a:latin typeface="Cambria" panose="02040503050406030204" pitchFamily="18" charset="0"/>
                <a:ea typeface="Cambria" panose="02040503050406030204" pitchFamily="18" charset="0"/>
                <a:cs typeface="Times New Roman" panose="02020603050405020304" pitchFamily="18" charset="0"/>
              </a:rPr>
              <a:t> tin </a:t>
            </a:r>
            <a:r>
              <a:rPr lang="en-US" sz="2800" dirty="0" err="1">
                <a:latin typeface="Cambria" panose="02040503050406030204" pitchFamily="18" charset="0"/>
                <a:ea typeface="Cambria" panose="02040503050406030204" pitchFamily="18" charset="0"/>
                <a:cs typeface="Times New Roman" panose="02020603050405020304" pitchFamily="18" charset="0"/>
              </a:rPr>
              <a:t>cần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kế</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chế</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phẩm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có</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dụng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tượng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nhằm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kiệm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lượng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vệ</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môi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trường</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656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TextBox 1" descr="n28 SP Ly k27">
            <a:extLst>
              <a:ext uri="{FF2B5EF4-FFF2-40B4-BE49-F238E27FC236}">
                <a16:creationId xmlns:a16="http://schemas.microsoft.com/office/drawing/2014/main" id="{C071817E-2F90-AD55-4529-D50969F01A38}"/>
              </a:ext>
            </a:extLst>
          </p:cNvPr>
          <p:cNvSpPr txBox="1"/>
          <p:nvPr/>
        </p:nvSpPr>
        <p:spPr>
          <a:xfrm>
            <a:off x="203200" y="5682343"/>
            <a:ext cx="5747657"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trong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các</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thiết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bị</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làm</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lạnh</a:t>
            </a:r>
            <a:endParaRPr lang="en-US" sz="2800" dirty="0">
              <a:solidFill>
                <a:srgbClr val="88513A"/>
              </a:solidFill>
              <a:latin typeface="Cambria" panose="02040503050406030204" pitchFamily="18" charset="0"/>
              <a:ea typeface="Cambria" panose="02040503050406030204" pitchFamily="18" charset="0"/>
            </a:endParaRPr>
          </a:p>
        </p:txBody>
      </p:sp>
      <p:pic>
        <p:nvPicPr>
          <p:cNvPr id="3" name="Picture 2" descr="n28 SP Ly k27">
            <a:extLst>
              <a:ext uri="{FF2B5EF4-FFF2-40B4-BE49-F238E27FC236}">
                <a16:creationId xmlns:a16="http://schemas.microsoft.com/office/drawing/2014/main" id="{6E1699C0-D508-2B1F-980D-04C2FCC9D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41142" cy="5493657"/>
          </a:xfrm>
          <a:prstGeom prst="rect">
            <a:avLst/>
          </a:prstGeom>
        </p:spPr>
      </p:pic>
      <p:pic>
        <p:nvPicPr>
          <p:cNvPr id="4" name="Picture 3" descr="n28 SP Ly k27">
            <a:extLst>
              <a:ext uri="{FF2B5EF4-FFF2-40B4-BE49-F238E27FC236}">
                <a16:creationId xmlns:a16="http://schemas.microsoft.com/office/drawing/2014/main" id="{D6A2AA42-E6AF-641D-76E8-4CC690785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42" y="0"/>
            <a:ext cx="5950858" cy="5493657"/>
          </a:xfrm>
          <a:prstGeom prst="rect">
            <a:avLst/>
          </a:prstGeom>
        </p:spPr>
      </p:pic>
      <p:sp>
        <p:nvSpPr>
          <p:cNvPr id="5" name="TextBox 4" descr="n28 SP Ly k27">
            <a:extLst>
              <a:ext uri="{FF2B5EF4-FFF2-40B4-BE49-F238E27FC236}">
                <a16:creationId xmlns:a16="http://schemas.microsoft.com/office/drawing/2014/main" id="{84746638-D0C4-033A-0150-F3ED007FACB1}"/>
              </a:ext>
            </a:extLst>
          </p:cNvPr>
          <p:cNvSpPr txBox="1"/>
          <p:nvPr/>
        </p:nvSpPr>
        <p:spPr>
          <a:xfrm>
            <a:off x="6545942" y="5682343"/>
            <a:ext cx="5326743"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trong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nồi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hấp</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trùng</a:t>
            </a:r>
            <a:endParaRPr lang="en-US" sz="2800" dirty="0">
              <a:solidFill>
                <a:srgbClr val="88513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37015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96A31D0C-8DBC-62B5-3315-69571D060D86}"/>
              </a:ext>
            </a:extLst>
          </p:cNvPr>
          <p:cNvSpPr txBox="1"/>
          <p:nvPr/>
        </p:nvSpPr>
        <p:spPr>
          <a:xfrm>
            <a:off x="2226129" y="5903893"/>
            <a:ext cx="8360227"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Sơ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đồ</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thiết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bị</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xử</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lí</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rác</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thải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công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nghệ</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a:t>
            </a:r>
          </a:p>
        </p:txBody>
      </p:sp>
      <p:pic>
        <p:nvPicPr>
          <p:cNvPr id="5" name="Picture 4" descr="n28 SP Ly k27">
            <a:extLst>
              <a:ext uri="{FF2B5EF4-FFF2-40B4-BE49-F238E27FC236}">
                <a16:creationId xmlns:a16="http://schemas.microsoft.com/office/drawing/2014/main" id="{5E7787BB-5F6C-1512-E159-1AB4254B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91201"/>
          </a:xfrm>
          <a:prstGeom prst="rect">
            <a:avLst/>
          </a:prstGeom>
        </p:spPr>
      </p:pic>
    </p:spTree>
    <p:extLst>
      <p:ext uri="{BB962C8B-B14F-4D97-AF65-F5344CB8AC3E}">
        <p14:creationId xmlns:p14="http://schemas.microsoft.com/office/powerpoint/2010/main" val="2682006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395160"/>
            <a:ext cx="10619935"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833009" y="5758737"/>
            <a:ext cx="1330258" cy="10465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4" name="TextBox 13" descr="n28 SP Ly k27">
            <a:extLst>
              <a:ext uri="{FF2B5EF4-FFF2-40B4-BE49-F238E27FC236}">
                <a16:creationId xmlns:a16="http://schemas.microsoft.com/office/drawing/2014/main" id="{1A48E3E1-8066-FA3C-41BD-04B616109FD6}"/>
              </a:ext>
            </a:extLst>
          </p:cNvPr>
          <p:cNvSpPr txBox="1"/>
          <p:nvPr/>
        </p:nvSpPr>
        <p:spPr>
          <a:xfrm>
            <a:off x="975948" y="1532253"/>
            <a:ext cx="10183764" cy="5072158"/>
          </a:xfrm>
          <a:prstGeom prst="rect">
            <a:avLst/>
          </a:prstGeom>
          <a:noFill/>
        </p:spPr>
        <p:txBody>
          <a:bodyPr wrap="square">
            <a:spAutoFit/>
          </a:bodyPr>
          <a:lstStyle/>
          <a:p>
            <a:pPr>
              <a:lnSpc>
                <a:spcPct val="115000"/>
              </a:lnSpc>
              <a:spcAft>
                <a:spcPts val="0"/>
              </a:spcAft>
            </a:pPr>
            <a:r>
              <a:rPr lang="en-US" sz="2400" b="1" dirty="0" err="1">
                <a:effectLst/>
                <a:latin typeface="Cambria" panose="02040503050406030204" pitchFamily="18" charset="0"/>
                <a:ea typeface="Cambria" panose="02040503050406030204" pitchFamily="18" charset="0"/>
              </a:rPr>
              <a:t>Nhiệm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vụ</a:t>
            </a:r>
            <a:r>
              <a:rPr lang="en-US" sz="2400" b="1" dirty="0">
                <a:effectLst/>
                <a:latin typeface="Cambria" panose="02040503050406030204" pitchFamily="18" charset="0"/>
                <a:ea typeface="Cambria" panose="02040503050406030204" pitchFamily="18" charset="0"/>
              </a:rPr>
              <a:t> 2: </a:t>
            </a:r>
          </a:p>
          <a:p>
            <a:pPr algn="just"/>
            <a:r>
              <a:rPr lang="en-US" sz="2300" b="1" dirty="0">
                <a:latin typeface="Cambria" panose="02040503050406030204" pitchFamily="18" charset="0"/>
                <a:ea typeface="Cambria" panose="02040503050406030204" pitchFamily="18" charset="0"/>
              </a:rPr>
              <a:t>Câu 3:</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Tính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cần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cho</a:t>
            </a:r>
            <a:r>
              <a:rPr lang="en-US" sz="2300" dirty="0">
                <a:latin typeface="Cambria" panose="02040503050406030204" pitchFamily="18" charset="0"/>
                <a:ea typeface="Cambria" panose="02040503050406030204" pitchFamily="18" charset="0"/>
              </a:rPr>
              <a:t> 10 kg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ở 25</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ở 100</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Cho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dung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4200 J/</a:t>
            </a:r>
            <a:r>
              <a:rPr lang="en-US" sz="2300" dirty="0" err="1">
                <a:latin typeface="Cambria" panose="02040503050406030204" pitchFamily="18" charset="0"/>
                <a:ea typeface="Cambria" panose="02040503050406030204" pitchFamily="18" charset="0"/>
              </a:rPr>
              <a:t>kg.K</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ở 100</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2,26.10</a:t>
            </a:r>
            <a:r>
              <a:rPr lang="en-US" sz="2300" baseline="30000" dirty="0">
                <a:latin typeface="Cambria" panose="02040503050406030204" pitchFamily="18" charset="0"/>
                <a:ea typeface="Cambria" panose="02040503050406030204" pitchFamily="18" charset="0"/>
              </a:rPr>
              <a:t>6</a:t>
            </a:r>
            <a:r>
              <a:rPr lang="en-US" sz="2300" dirty="0">
                <a:latin typeface="Cambria" panose="02040503050406030204" pitchFamily="18" charset="0"/>
                <a:ea typeface="Cambria" panose="02040503050406030204" pitchFamily="18" charset="0"/>
              </a:rPr>
              <a:t> J/kg.</a:t>
            </a:r>
          </a:p>
          <a:p>
            <a:pPr algn="just"/>
            <a:r>
              <a:rPr lang="en-US" sz="2300" b="1" dirty="0">
                <a:latin typeface="Cambria" panose="02040503050406030204" pitchFamily="18" charset="0"/>
                <a:ea typeface="Cambria" panose="02040503050406030204" pitchFamily="18" charset="0"/>
              </a:rPr>
              <a:t>Câu 4: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chạy</a:t>
            </a:r>
            <a:r>
              <a:rPr lang="en-US" sz="2300" dirty="0">
                <a:latin typeface="Cambria" panose="02040503050406030204" pitchFamily="18" charset="0"/>
                <a:ea typeface="Cambria" panose="02040503050406030204" pitchFamily="18" charset="0"/>
              </a:rPr>
              <a:t> Marathon </a:t>
            </a:r>
            <a:r>
              <a:rPr lang="en-US" sz="2300" dirty="0" err="1">
                <a:latin typeface="Cambria" panose="02040503050406030204" pitchFamily="18" charset="0"/>
                <a:ea typeface="Cambria" panose="02040503050406030204" pitchFamily="18" charset="0"/>
              </a:rPr>
              <a:t>mất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rất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nhiều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đấu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thường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chỉ</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khoảng</a:t>
            </a:r>
            <a:r>
              <a:rPr lang="en-US" sz="2300" dirty="0">
                <a:latin typeface="Cambria" panose="02040503050406030204" pitchFamily="18" charset="0"/>
                <a:ea typeface="Cambria" panose="02040503050406030204" pitchFamily="18" charset="0"/>
              </a:rPr>
              <a:t> 20%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học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dự</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trữ</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dùng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đặc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chạy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Phần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còn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thải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ngoài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nhờ</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sự</a:t>
            </a:r>
            <a:r>
              <a:rPr lang="en-US" sz="2300" dirty="0">
                <a:latin typeface="Cambria" panose="02040503050406030204" pitchFamily="18" charset="0"/>
                <a:ea typeface="Cambria" panose="02040503050406030204" pitchFamily="18" charset="0"/>
              </a:rPr>
              <a:t> bay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qua </a:t>
            </a:r>
            <a:r>
              <a:rPr lang="en-US" sz="2300" dirty="0" err="1">
                <a:latin typeface="Cambria" panose="02040503050406030204" pitchFamily="18" charset="0"/>
                <a:ea typeface="Cambria" panose="02040503050406030204" pitchFamily="18" charset="0"/>
              </a:rPr>
              <a:t>hô</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hấp</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da </a:t>
            </a:r>
            <a:r>
              <a:rPr lang="en-US" sz="2300" dirty="0" err="1">
                <a:latin typeface="Cambria" panose="02040503050406030204" pitchFamily="18" charset="0"/>
                <a:ea typeface="Cambria" panose="02040503050406030204" pitchFamily="18" charset="0"/>
              </a:rPr>
              <a:t>để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giữ</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không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đổi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Nếu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dùng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hết</a:t>
            </a:r>
            <a:r>
              <a:rPr lang="en-US" sz="2300" dirty="0">
                <a:latin typeface="Cambria" panose="02040503050406030204" pitchFamily="18" charset="0"/>
                <a:ea typeface="Cambria" panose="02040503050406030204" pitchFamily="18" charset="0"/>
              </a:rPr>
              <a:t> 11000 kJ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cuộc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thì</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khoảng</a:t>
            </a:r>
            <a:r>
              <a:rPr lang="en-US" sz="2300" dirty="0">
                <a:latin typeface="Cambria" panose="02040503050406030204" pitchFamily="18" charset="0"/>
                <a:ea typeface="Cambria" panose="02040503050406030204" pitchFamily="18" charset="0"/>
              </a:rPr>
              <a:t> bao </a:t>
            </a:r>
            <a:r>
              <a:rPr lang="en-US" sz="2300" dirty="0" err="1">
                <a:latin typeface="Cambria" panose="02040503050406030204" pitchFamily="18" charset="0"/>
                <a:ea typeface="Cambria" panose="02040503050406030204" pitchFamily="18" charset="0"/>
              </a:rPr>
              <a:t>nhiêu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lít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đã</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thoát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khỏi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Coi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hoàn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toàn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không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đổi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2,45.10</a:t>
            </a:r>
            <a:r>
              <a:rPr lang="en-US" sz="2300" baseline="30000" dirty="0">
                <a:latin typeface="Cambria" panose="02040503050406030204" pitchFamily="18" charset="0"/>
                <a:ea typeface="Cambria" panose="02040503050406030204" pitchFamily="18" charset="0"/>
              </a:rPr>
              <a:t>6</a:t>
            </a:r>
            <a:r>
              <a:rPr lang="en-US" sz="2300" dirty="0">
                <a:latin typeface="Cambria" panose="02040503050406030204" pitchFamily="18" charset="0"/>
                <a:ea typeface="Cambria" panose="02040503050406030204" pitchFamily="18" charset="0"/>
              </a:rPr>
              <a:t> J/kg.</a:t>
            </a:r>
            <a:endParaRPr lang="en-US" sz="2300" dirty="0">
              <a:effectLst/>
              <a:latin typeface="Cambria" panose="02040503050406030204" pitchFamily="18" charset="0"/>
              <a:ea typeface="Cambria" panose="02040503050406030204" pitchFamily="18" charset="0"/>
            </a:endParaRPr>
          </a:p>
          <a:p>
            <a:pPr algn="just"/>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93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5260738" y="1413960"/>
            <a:ext cx="6203026"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2909279" y="3910315"/>
            <a:ext cx="499271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2650" y="3603823"/>
            <a:ext cx="430982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5681859" y="1487515"/>
            <a:ext cx="5476997" cy="545599"/>
          </a:xfrm>
          <a:prstGeom prst="rect">
            <a:avLst/>
          </a:prstGeom>
          <a:noFill/>
        </p:spPr>
        <p:txBody>
          <a:bodyPr wrap="square">
            <a:spAutoFit/>
          </a:bodyPr>
          <a:lstStyle/>
          <a:p>
            <a:pPr marL="0" marR="0">
              <a:lnSpc>
                <a:spcPct val="115000"/>
              </a:lnSpc>
              <a:spcBef>
                <a:spcPts val="0"/>
              </a:spcBef>
              <a:spcAft>
                <a:spcPts val="0"/>
              </a:spcAft>
            </a:pP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2" name="Rectangle 21" descr="n28 SP Ly k27">
            <a:extLst>
              <a:ext uri="{FF2B5EF4-FFF2-40B4-BE49-F238E27FC236}">
                <a16:creationId xmlns:a16="http://schemas.microsoft.com/office/drawing/2014/main" id="{BD83719E-C1C5-8F2F-58B6-E6F2E3CCF179}"/>
              </a:ext>
            </a:extLst>
          </p:cNvPr>
          <p:cNvSpPr/>
          <p:nvPr/>
        </p:nvSpPr>
        <p:spPr>
          <a:xfrm>
            <a:off x="5770907" y="2230636"/>
            <a:ext cx="5275829" cy="1200329"/>
          </a:xfrm>
          <a:prstGeom prst="rect">
            <a:avLst/>
          </a:prstGeom>
        </p:spPr>
        <p:txBody>
          <a:bodyPr wrap="square">
            <a:spAutoFit/>
          </a:bodyPr>
          <a:lstStyle/>
          <a:p>
            <a:pPr algn="just"/>
            <a:r>
              <a:rPr lang="en-US" sz="2400" b="1" dirty="0">
                <a:latin typeface="Cambria" panose="02040503050406030204" pitchFamily="18" charset="0"/>
                <a:ea typeface="Cambria" panose="02040503050406030204" pitchFamily="18" charset="0"/>
                <a:cs typeface="Times New Roman" panose="02020603050405020304" pitchFamily="18" charset="0"/>
              </a:rPr>
              <a:t>Câu 3:</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rPr>
              <a:t>Nhiệt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10 kg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ở 25</a:t>
            </a:r>
            <a:r>
              <a:rPr lang="en-US" sz="2400" baseline="30000" dirty="0">
                <a:latin typeface="Cambria" panose="02040503050406030204" pitchFamily="18" charset="0"/>
                <a:ea typeface="Cambria" panose="02040503050406030204" pitchFamily="18" charset="0"/>
              </a:rPr>
              <a:t>0</a:t>
            </a:r>
            <a:r>
              <a:rPr lang="en-US" sz="2400" dirty="0">
                <a:latin typeface="Cambria" panose="02040503050406030204" pitchFamily="18" charset="0"/>
                <a:ea typeface="Cambria" panose="02040503050406030204" pitchFamily="18" charset="0"/>
              </a:rPr>
              <a:t>C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ở 100</a:t>
            </a:r>
            <a:r>
              <a:rPr lang="en-US" sz="2400" baseline="30000" dirty="0">
                <a:latin typeface="Cambria" panose="02040503050406030204" pitchFamily="18" charset="0"/>
                <a:ea typeface="Cambria" panose="02040503050406030204" pitchFamily="18" charset="0"/>
              </a:rPr>
              <a:t>0</a:t>
            </a:r>
            <a:r>
              <a:rPr lang="en-US" sz="2400" dirty="0">
                <a:latin typeface="Cambria" panose="02040503050406030204" pitchFamily="18" charset="0"/>
                <a:ea typeface="Cambria" panose="02040503050406030204" pitchFamily="18" charset="0"/>
              </a:rPr>
              <a:t>C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endParaRPr lang="en-US" sz="2400" dirty="0"/>
          </a:p>
        </p:txBody>
      </p:sp>
      <p:graphicFrame>
        <p:nvGraphicFramePr>
          <p:cNvPr id="23" name="Object 22" descr="n28 SP Ly k27">
            <a:extLst>
              <a:ext uri="{FF2B5EF4-FFF2-40B4-BE49-F238E27FC236}">
                <a16:creationId xmlns:a16="http://schemas.microsoft.com/office/drawing/2014/main" id="{5BA1C9C4-09AA-3AD5-CDEA-9A7DCF120292}"/>
              </a:ext>
            </a:extLst>
          </p:cNvPr>
          <p:cNvGraphicFramePr>
            <a:graphicFrameLocks noChangeAspect="1"/>
          </p:cNvGraphicFramePr>
          <p:nvPr>
            <p:extLst>
              <p:ext uri="{D42A27DB-BD31-4B8C-83A1-F6EECF244321}">
                <p14:modId xmlns:p14="http://schemas.microsoft.com/office/powerpoint/2010/main" val="163321700"/>
              </p:ext>
            </p:extLst>
          </p:nvPr>
        </p:nvGraphicFramePr>
        <p:xfrm>
          <a:off x="6218708" y="3603823"/>
          <a:ext cx="4433888" cy="1612900"/>
        </p:xfrm>
        <a:graphic>
          <a:graphicData uri="http://schemas.openxmlformats.org/presentationml/2006/ole">
            <mc:AlternateContent xmlns:mc="http://schemas.openxmlformats.org/markup-compatibility/2006">
              <mc:Choice xmlns:v="urn:schemas-microsoft-com:vml" Requires="v">
                <p:oleObj name="Equation" r:id="rId7" imgW="2450880" imgH="990360" progId="Equation.DSMT4">
                  <p:embed/>
                </p:oleObj>
              </mc:Choice>
              <mc:Fallback>
                <p:oleObj name="Equation" r:id="rId7" imgW="2450880" imgH="990360" progId="Equation.DSMT4">
                  <p:embed/>
                  <p:pic>
                    <p:nvPicPr>
                      <p:cNvPr id="4" name="Object 3"/>
                      <p:cNvPicPr/>
                      <p:nvPr/>
                    </p:nvPicPr>
                    <p:blipFill>
                      <a:blip r:embed="rId8"/>
                      <a:stretch>
                        <a:fillRect/>
                      </a:stretch>
                    </p:blipFill>
                    <p:spPr>
                      <a:xfrm>
                        <a:off x="6218708" y="3603823"/>
                        <a:ext cx="4433888" cy="1612900"/>
                      </a:xfrm>
                      <a:prstGeom prst="rect">
                        <a:avLst/>
                      </a:prstGeom>
                    </p:spPr>
                  </p:pic>
                </p:oleObj>
              </mc:Fallback>
            </mc:AlternateContent>
          </a:graphicData>
        </a:graphic>
      </p:graphicFrame>
      <p:pic>
        <p:nvPicPr>
          <p:cNvPr id="24" name="Picture 2" descr="n28 SP Ly k27">
            <a:extLst>
              <a:ext uri="{FF2B5EF4-FFF2-40B4-BE49-F238E27FC236}">
                <a16:creationId xmlns:a16="http://schemas.microsoft.com/office/drawing/2014/main" id="{D426661B-7BBF-F797-79B1-88BEB05186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5226" y="3795839"/>
            <a:ext cx="2300695" cy="225558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descr="n28 SP Ly k27">
            <a:extLst>
              <a:ext uri="{FF2B5EF4-FFF2-40B4-BE49-F238E27FC236}">
                <a16:creationId xmlns:a16="http://schemas.microsoft.com/office/drawing/2014/main" id="{FFF06F4D-1D15-5B01-67A3-9A386D0985A4}"/>
              </a:ext>
            </a:extLst>
          </p:cNvPr>
          <p:cNvSpPr txBox="1"/>
          <p:nvPr/>
        </p:nvSpPr>
        <p:spPr>
          <a:xfrm>
            <a:off x="184779" y="1487515"/>
            <a:ext cx="4845131" cy="2308324"/>
          </a:xfrm>
          <a:prstGeom prst="rect">
            <a:avLst/>
          </a:prstGeom>
          <a:noFill/>
        </p:spPr>
        <p:txBody>
          <a:bodyPr wrap="square">
            <a:spAutoFit/>
          </a:bodyPr>
          <a:lstStyle/>
          <a:p>
            <a:pPr algn="just"/>
            <a:r>
              <a:rPr lang="vi-VN" sz="2400" b="1"/>
              <a:t>Câu 3: </a:t>
            </a:r>
            <a:r>
              <a:rPr lang="vi-VN" sz="2400"/>
              <a:t>Tính nhiệt lượng cần thiết để làm cho 10 kg nước ở 25</a:t>
            </a:r>
            <a:r>
              <a:rPr lang="vi-VN" sz="2400" baseline="30000"/>
              <a:t>0</a:t>
            </a:r>
            <a:r>
              <a:rPr lang="vi-VN" sz="2400"/>
              <a:t>C chuyển thành hơi ở 100</a:t>
            </a:r>
            <a:r>
              <a:rPr lang="vi-VN" sz="2400" baseline="30000"/>
              <a:t>0</a:t>
            </a:r>
            <a:r>
              <a:rPr lang="vi-VN" sz="2400"/>
              <a:t>C. Cho nhiệt dung riêng của nước là 4200 J/kg.K; nhiệt hoá hơi riêng của nước ở 1000C là 2,26.10</a:t>
            </a:r>
            <a:r>
              <a:rPr lang="vi-VN" sz="2400" baseline="30000"/>
              <a:t>6</a:t>
            </a:r>
            <a:r>
              <a:rPr lang="vi-VN" sz="2400"/>
              <a:t> J/kg.</a:t>
            </a:r>
          </a:p>
        </p:txBody>
      </p:sp>
    </p:spTree>
    <p:extLst>
      <p:ext uri="{BB962C8B-B14F-4D97-AF65-F5344CB8AC3E}">
        <p14:creationId xmlns:p14="http://schemas.microsoft.com/office/powerpoint/2010/main" val="6525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grpSp>
        <p:nvGrpSpPr>
          <p:cNvPr id="5" name="Group 5" descr="n28 SP Ly k27"/>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2" name="TextBox 12" descr="n28 SP Ly k27"/>
          <p:cNvSpPr txBox="1"/>
          <p:nvPr/>
        </p:nvSpPr>
        <p:spPr>
          <a:xfrm>
            <a:off x="3815450" y="885326"/>
            <a:ext cx="4567201" cy="1025537"/>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Cách </a:t>
            </a:r>
            <a:r>
              <a:rPr kumimoji="0" lang="en-US" sz="6000" b="1" i="0" u="none" strike="noStrike" kern="1200" cap="none" spc="0" normalizeH="0" baseline="0" noProof="0" dirty="0" err="1">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chơi</a:t>
            </a:r>
            <a:endParaRPr kumimoji="0" lang="en-US" sz="60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descr="n28 SP Ly k27"/>
          <p:cNvSpPr txBox="1"/>
          <p:nvPr/>
        </p:nvSpPr>
        <p:spPr>
          <a:xfrm>
            <a:off x="1376154" y="2516208"/>
            <a:ext cx="9425294" cy="291355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tất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srgbClr val="000000"/>
              </a:solidFill>
              <a:effectLst/>
              <a:uLnTx/>
              <a:uFillTx/>
              <a:latin typeface="Quicksand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Câu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trả</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lời</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a:ln>
                  <a:noFill/>
                </a:ln>
                <a:solidFill>
                  <a:srgbClr val="C00000"/>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Từ</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khóa</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err="1">
                <a:ln>
                  <a:noFill/>
                </a:ln>
                <a:solidFill>
                  <a:srgbClr val="A0D468">
                    <a:lumMod val="50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1" i="0" u="none" strike="noStrike" kern="1200" cap="none" spc="0" normalizeH="0" baseline="0" noProof="0">
                <a:ln>
                  <a:noFill/>
                </a:ln>
                <a:solidFill>
                  <a:srgbClr val="C00000"/>
                </a:solidFill>
                <a:effectLst/>
                <a:uLnTx/>
                <a:uFillTx/>
                <a:latin typeface="Averta Std ExtraBold" panose="00000900000000000000" pitchFamily="50" charset="0"/>
                <a:ea typeface="+mn-ea"/>
                <a:cs typeface="+mn-cs"/>
              </a:rPr>
              <a:t>+ </a:t>
            </a:r>
            <a:r>
              <a:rPr lang="en-US" sz="3200" b="1">
                <a:solidFill>
                  <a:srgbClr val="C00000"/>
                </a:solidFill>
                <a:latin typeface="Averta Std ExtraBold" panose="00000900000000000000" pitchFamily="50" charset="0"/>
              </a:rPr>
              <a:t>3</a:t>
            </a:r>
            <a:r>
              <a:rPr kumimoji="0" lang="en-US" sz="3200" b="1" i="0" u="none" strike="noStrike" kern="1200" cap="none" spc="0" normalizeH="0" baseline="0" noProof="0">
                <a:ln>
                  <a:noFill/>
                </a:ln>
                <a:solidFill>
                  <a:srgbClr val="C00000"/>
                </a:solidFill>
                <a:effectLst/>
                <a:uLnTx/>
                <a:uFillTx/>
                <a:latin typeface="Averta Std ExtraBold" panose="00000900000000000000" pitchFamily="50" charset="0"/>
                <a:ea typeface="+mn-ea"/>
                <a:cs typeface="+mn-cs"/>
              </a:rPr>
              <a:t>đ</a:t>
            </a:r>
            <a:endParaRPr kumimoji="0" lang="en-US" sz="3200" b="1" i="0" u="none" strike="noStrike" kern="1200" cap="none" spc="0" normalizeH="0" baseline="0" noProof="0" dirty="0">
              <a:ln>
                <a:noFill/>
              </a:ln>
              <a:solidFill>
                <a:srgbClr val="C00000"/>
              </a:solidFill>
              <a:effectLst/>
              <a:uLnTx/>
              <a:uFillTx/>
              <a:latin typeface="Averta Std ExtraBold" panose="000009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Quicksand Bold"/>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579752" y="1307908"/>
            <a:ext cx="5383315" cy="5289912"/>
            <a:chOff x="0" y="-38100"/>
            <a:chExt cx="4178336" cy="2021851"/>
          </a:xfrm>
        </p:grpSpPr>
        <p:sp>
          <p:nvSpPr>
            <p:cNvPr id="3" name="Freeform 3"/>
            <p:cNvSpPr/>
            <p:nvPr/>
          </p:nvSpPr>
          <p:spPr>
            <a:xfrm>
              <a:off x="96991" y="0"/>
              <a:ext cx="4081345"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4283485" y="4002414"/>
            <a:ext cx="499271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420143" y="3980383"/>
            <a:ext cx="492247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6779840" y="1417531"/>
            <a:ext cx="5164182"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Rectangle 12" descr="n28 SP Ly k27">
            <a:extLst>
              <a:ext uri="{FF2B5EF4-FFF2-40B4-BE49-F238E27FC236}">
                <a16:creationId xmlns:a16="http://schemas.microsoft.com/office/drawing/2014/main" id="{A8A456FA-E8E7-26F6-2113-2C8EA6F0A484}"/>
              </a:ext>
            </a:extLst>
          </p:cNvPr>
          <p:cNvSpPr/>
          <p:nvPr/>
        </p:nvSpPr>
        <p:spPr>
          <a:xfrm>
            <a:off x="6779838" y="1882803"/>
            <a:ext cx="5183228" cy="2462918"/>
          </a:xfrm>
          <a:prstGeom prst="rect">
            <a:avLst/>
          </a:prstGeom>
        </p:spPr>
        <p:txBody>
          <a:bodyPr wrap="square">
            <a:spAutoFit/>
          </a:bodyPr>
          <a:lstStyle/>
          <a:p>
            <a:pPr>
              <a:lnSpc>
                <a:spcPct val="115000"/>
              </a:lnSpc>
              <a:spcAft>
                <a:spcPts val="0"/>
              </a:spcAft>
            </a:pPr>
            <a:r>
              <a:rPr lang="en-US" sz="2400" b="1" dirty="0">
                <a:latin typeface="Cambria" panose="02040503050406030204" pitchFamily="18" charset="0"/>
                <a:ea typeface="Cambria" panose="02040503050406030204" pitchFamily="18" charset="0"/>
                <a:cs typeface="Times New Roman" panose="02020603050405020304" pitchFamily="18" charset="0"/>
              </a:rPr>
              <a:t>Câu 4: </a:t>
            </a:r>
            <a:endParaRPr lang="en-US" sz="2400" dirty="0">
              <a:latin typeface="Cambria" panose="02040503050406030204" pitchFamily="18" charset="0"/>
              <a:ea typeface="Cambria" panose="02040503050406030204" pitchFamily="18" charset="0"/>
            </a:endParaRPr>
          </a:p>
          <a:p>
            <a:pPr marL="971550" indent="-971550">
              <a:lnSpc>
                <a:spcPct val="115000"/>
              </a:lnSpc>
              <a:spcAft>
                <a:spcPts val="0"/>
              </a:spcAft>
            </a:pPr>
            <a:r>
              <a:rPr lang="en-US" sz="2400" err="1">
                <a:latin typeface="Cambria" panose="02040503050406030204" pitchFamily="18" charset="0"/>
                <a:ea typeface="Cambria" panose="02040503050406030204" pitchFamily="18" charset="0"/>
                <a:cs typeface="Times New Roman" panose="02020603050405020304" pitchFamily="18" charset="0"/>
              </a:rPr>
              <a:t>Q</a:t>
            </a:r>
            <a:r>
              <a:rPr lang="en-US" sz="2400" baseline="-25000" err="1">
                <a:latin typeface="Cambria" panose="02040503050406030204" pitchFamily="18" charset="0"/>
                <a:ea typeface="Cambria" panose="02040503050406030204" pitchFamily="18" charset="0"/>
                <a:cs typeface="Times New Roman" panose="02020603050405020304" pitchFamily="18" charset="0"/>
              </a:rPr>
              <a:t>nhiệt</a:t>
            </a:r>
            <a:r>
              <a:rPr lang="en-US" sz="2400" baseline="-250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 Tổng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tiêu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tỉ</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chuyển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err="1">
                <a:latin typeface="Cambria" panose="02040503050406030204" pitchFamily="18" charset="0"/>
                <a:ea typeface="Cambria" panose="02040503050406030204" pitchFamily="18" charset="0"/>
                <a:cs typeface="Times New Roman" panose="02020603050405020304" pitchFamily="18" charset="0"/>
              </a:rPr>
              <a:t>hoá</a:t>
            </a:r>
            <a:r>
              <a:rPr lang="en-US" sz="2400">
                <a:latin typeface="Cambria" panose="02040503050406030204" pitchFamily="18" charset="0"/>
                <a:ea typeface="Cambria" panose="02040503050406030204" pitchFamily="18" charset="0"/>
                <a:cs typeface="Times New Roman" panose="02020603050405020304" pitchFamily="18" charset="0"/>
              </a:rPr>
              <a:t> nhiệt</a:t>
            </a: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r>
              <a:rPr lang="en-US" sz="2400">
                <a:latin typeface="Cambria" panose="02040503050406030204" pitchFamily="18" charset="0"/>
                <a:ea typeface="Cambria" panose="02040503050406030204" pitchFamily="18" charset="0"/>
                <a:cs typeface="Times New Roman" panose="02020603050405020304" pitchFamily="18" charset="0"/>
              </a:rPr>
              <a:t>Khối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effectLst/>
              <a:latin typeface="Cambria" panose="02040503050406030204" pitchFamily="18" charset="0"/>
              <a:ea typeface="Cambria" panose="02040503050406030204" pitchFamily="18" charset="0"/>
            </a:endParaRPr>
          </a:p>
        </p:txBody>
      </p:sp>
      <p:graphicFrame>
        <p:nvGraphicFramePr>
          <p:cNvPr id="14" name="Object 13" descr="n28 SP Ly k27">
            <a:extLst>
              <a:ext uri="{FF2B5EF4-FFF2-40B4-BE49-F238E27FC236}">
                <a16:creationId xmlns:a16="http://schemas.microsoft.com/office/drawing/2014/main" id="{E5185614-953D-528B-4F62-0BE7BD227AC4}"/>
              </a:ext>
            </a:extLst>
          </p:cNvPr>
          <p:cNvGraphicFramePr>
            <a:graphicFrameLocks noChangeAspect="1"/>
          </p:cNvGraphicFramePr>
          <p:nvPr>
            <p:extLst>
              <p:ext uri="{D42A27DB-BD31-4B8C-83A1-F6EECF244321}">
                <p14:modId xmlns:p14="http://schemas.microsoft.com/office/powerpoint/2010/main" val="269803170"/>
              </p:ext>
            </p:extLst>
          </p:nvPr>
        </p:nvGraphicFramePr>
        <p:xfrm>
          <a:off x="7110852" y="4425801"/>
          <a:ext cx="4502150" cy="857250"/>
        </p:xfrm>
        <a:graphic>
          <a:graphicData uri="http://schemas.openxmlformats.org/presentationml/2006/ole">
            <mc:AlternateContent xmlns:mc="http://schemas.openxmlformats.org/markup-compatibility/2006">
              <mc:Choice xmlns:v="urn:schemas-microsoft-com:vml" Requires="v">
                <p:oleObj name="Equation" r:id="rId4" imgW="2197080" imgH="469800" progId="Equation.DSMT4">
                  <p:embed/>
                </p:oleObj>
              </mc:Choice>
              <mc:Fallback>
                <p:oleObj name="Equation" r:id="rId4" imgW="2197080" imgH="469800" progId="Equation.DSMT4">
                  <p:embed/>
                  <p:pic>
                    <p:nvPicPr>
                      <p:cNvPr id="6" name="Object 5"/>
                      <p:cNvPicPr/>
                      <p:nvPr/>
                    </p:nvPicPr>
                    <p:blipFill>
                      <a:blip r:embed="rId5"/>
                      <a:stretch>
                        <a:fillRect/>
                      </a:stretch>
                    </p:blipFill>
                    <p:spPr>
                      <a:xfrm>
                        <a:off x="7110852" y="4425801"/>
                        <a:ext cx="4502150" cy="857250"/>
                      </a:xfrm>
                      <a:prstGeom prst="rect">
                        <a:avLst/>
                      </a:prstGeom>
                    </p:spPr>
                  </p:pic>
                </p:oleObj>
              </mc:Fallback>
            </mc:AlternateContent>
          </a:graphicData>
        </a:graphic>
      </p:graphicFrame>
      <p:sp>
        <p:nvSpPr>
          <p:cNvPr id="16" name="Rectangle 15" descr="n28 SP Ly k27">
            <a:extLst>
              <a:ext uri="{FF2B5EF4-FFF2-40B4-BE49-F238E27FC236}">
                <a16:creationId xmlns:a16="http://schemas.microsoft.com/office/drawing/2014/main" id="{98781510-5069-FB10-128B-601E0195990A}"/>
              </a:ext>
            </a:extLst>
          </p:cNvPr>
          <p:cNvSpPr/>
          <p:nvPr/>
        </p:nvSpPr>
        <p:spPr>
          <a:xfrm>
            <a:off x="6828400" y="5473519"/>
            <a:ext cx="5010979" cy="830997"/>
          </a:xfrm>
          <a:prstGeom prst="rect">
            <a:avLst/>
          </a:prstGeom>
        </p:spPr>
        <p:txBody>
          <a:bodyPr wrap="square">
            <a:spAutoFit/>
          </a:bodyPr>
          <a:lstStyle/>
          <a:p>
            <a:pPr algn="just">
              <a:spcAft>
                <a:spcPts val="0"/>
              </a:spcAft>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khỏi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3,6 lít</a:t>
            </a:r>
            <a:endParaRPr lang="en-US" sz="2400" dirty="0">
              <a:effectLst/>
              <a:latin typeface="Cambria" panose="02040503050406030204" pitchFamily="18" charset="0"/>
              <a:ea typeface="Cambria" panose="02040503050406030204" pitchFamily="18" charset="0"/>
            </a:endParaRPr>
          </a:p>
        </p:txBody>
      </p:sp>
      <p:sp>
        <p:nvSpPr>
          <p:cNvPr id="18" name="Rectangle 17" descr="n28 SP Ly k27">
            <a:extLst>
              <a:ext uri="{FF2B5EF4-FFF2-40B4-BE49-F238E27FC236}">
                <a16:creationId xmlns:a16="http://schemas.microsoft.com/office/drawing/2014/main" id="{9407F983-13B5-7CF8-1171-398E31DF8A5C}"/>
              </a:ext>
            </a:extLst>
          </p:cNvPr>
          <p:cNvSpPr/>
          <p:nvPr/>
        </p:nvSpPr>
        <p:spPr>
          <a:xfrm>
            <a:off x="133827" y="1435716"/>
            <a:ext cx="6508244" cy="5273238"/>
          </a:xfrm>
          <a:prstGeom prst="rect">
            <a:avLst/>
          </a:prstGeom>
        </p:spPr>
        <p:txBody>
          <a:bodyPr wrap="square">
            <a:spAutoFit/>
          </a:bodyPr>
          <a:lstStyle/>
          <a:p>
            <a:pPr algn="just">
              <a:spcAft>
                <a:spcPts val="800"/>
              </a:spcAft>
              <a:tabLst>
                <a:tab pos="630555" algn="l"/>
              </a:tabLst>
            </a:pPr>
            <a:r>
              <a:rPr lang="en-US" sz="2200" b="1" dirty="0">
                <a:latin typeface="Cambria" panose="02040503050406030204" pitchFamily="18" charset="0"/>
                <a:ea typeface="Cambria" panose="02040503050406030204" pitchFamily="18" charset="0"/>
              </a:rPr>
              <a:t>Câu 4: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chạy</a:t>
            </a:r>
            <a:r>
              <a:rPr lang="en-US" sz="2200" dirty="0">
                <a:latin typeface="Cambria" panose="02040503050406030204" pitchFamily="18" charset="0"/>
                <a:ea typeface="Cambria" panose="02040503050406030204" pitchFamily="18" charset="0"/>
              </a:rPr>
              <a:t> Marathon </a:t>
            </a:r>
            <a:r>
              <a:rPr lang="en-US" sz="2200" dirty="0" err="1">
                <a:latin typeface="Cambria" panose="02040503050406030204" pitchFamily="18" charset="0"/>
                <a:ea typeface="Cambria" panose="02040503050406030204" pitchFamily="18" charset="0"/>
              </a:rPr>
              <a:t>mất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nhiều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thường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chuyển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20%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học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trữ</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dùng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còn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chuyển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ngoài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nhờ</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sự</a:t>
            </a:r>
            <a:r>
              <a:rPr lang="en-US" sz="2200" dirty="0">
                <a:latin typeface="Cambria" panose="02040503050406030204" pitchFamily="18" charset="0"/>
                <a:ea typeface="Cambria" panose="02040503050406030204" pitchFamily="18" charset="0"/>
              </a:rPr>
              <a:t> bay </a:t>
            </a:r>
            <a:r>
              <a:rPr lang="en-US" sz="2200" dirty="0" err="1">
                <a:latin typeface="Cambria" panose="02040503050406030204" pitchFamily="18" charset="0"/>
                <a:ea typeface="Cambria" panose="02040503050406030204" pitchFamily="18" charset="0"/>
              </a:rPr>
              <a:t>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hô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hấp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da </a:t>
            </a:r>
            <a:r>
              <a:rPr lang="en-US" sz="2200" dirty="0" err="1">
                <a:latin typeface="Cambria" panose="02040503050406030204" pitchFamily="18" charset="0"/>
                <a:ea typeface="Cambria" panose="02040503050406030204" pitchFamily="18" charset="0"/>
              </a:rPr>
              <a:t>để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đổi</a:t>
            </a:r>
            <a:r>
              <a:rPr lang="en-US" sz="2200">
                <a:latin typeface="Cambria" panose="02040503050406030204" pitchFamily="18" charset="0"/>
                <a:ea typeface="Cambria" panose="02040503050406030204" pitchFamily="18" charset="0"/>
              </a:rPr>
              <a:t>. </a:t>
            </a:r>
          </a:p>
          <a:p>
            <a:pPr marL="1714500" algn="just">
              <a:spcAft>
                <a:spcPts val="800"/>
              </a:spcAft>
              <a:tabLst>
                <a:tab pos="630555" algn="l"/>
              </a:tabLst>
            </a:pPr>
            <a:r>
              <a:rPr lang="en-US" sz="2200">
                <a:latin typeface="Cambria" panose="02040503050406030204" pitchFamily="18" charset="0"/>
                <a:ea typeface="Cambria" panose="02040503050406030204" pitchFamily="18" charset="0"/>
              </a:rPr>
              <a:t>Nếu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dùng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hết</a:t>
            </a:r>
            <a:r>
              <a:rPr lang="en-US" sz="2200" dirty="0">
                <a:latin typeface="Cambria" panose="02040503050406030204" pitchFamily="18" charset="0"/>
                <a:ea typeface="Cambria" panose="02040503050406030204" pitchFamily="18" charset="0"/>
              </a:rPr>
              <a:t> 11000 kJ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cuộc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thì</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nhiêu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thoát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Coi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hoàn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toàn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đổi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riêng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2,45.10</a:t>
            </a:r>
            <a:r>
              <a:rPr lang="en-US" sz="2200" baseline="30000" dirty="0">
                <a:latin typeface="Cambria" panose="02040503050406030204" pitchFamily="18" charset="0"/>
                <a:ea typeface="Cambria" panose="02040503050406030204" pitchFamily="18" charset="0"/>
              </a:rPr>
              <a:t>6</a:t>
            </a:r>
            <a:r>
              <a:rPr lang="en-US" sz="2200" dirty="0">
                <a:latin typeface="Cambria" panose="02040503050406030204" pitchFamily="18" charset="0"/>
                <a:ea typeface="Cambria" panose="02040503050406030204" pitchFamily="18" charset="0"/>
              </a:rPr>
              <a:t> J/kg.</a:t>
            </a:r>
            <a:endParaRPr lang="en-US" sz="2200" dirty="0">
              <a:effectLst/>
              <a:latin typeface="Cambria" panose="02040503050406030204" pitchFamily="18" charset="0"/>
              <a:ea typeface="Cambria" panose="02040503050406030204" pitchFamily="18" charset="0"/>
            </a:endParaRPr>
          </a:p>
        </p:txBody>
      </p:sp>
      <p:pic>
        <p:nvPicPr>
          <p:cNvPr id="2050" name="Picture 2" descr="n28 SP Ly k27">
            <a:extLst>
              <a:ext uri="{FF2B5EF4-FFF2-40B4-BE49-F238E27FC236}">
                <a16:creationId xmlns:a16="http://schemas.microsoft.com/office/drawing/2014/main" id="{7DF552A5-4629-6BD3-2584-14B0245B4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1676"/>
            <a:ext cx="1887243" cy="251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Object 19" descr="n28 SP Ly k27">
            <a:extLst>
              <a:ext uri="{FF2B5EF4-FFF2-40B4-BE49-F238E27FC236}">
                <a16:creationId xmlns:a16="http://schemas.microsoft.com/office/drawing/2014/main" id="{A4FE73A2-5AF7-3267-2B5B-6CA72DE9089E}"/>
              </a:ext>
            </a:extLst>
          </p:cNvPr>
          <p:cNvGraphicFramePr>
            <a:graphicFrameLocks noChangeAspect="1"/>
          </p:cNvGraphicFramePr>
          <p:nvPr>
            <p:extLst>
              <p:ext uri="{D42A27DB-BD31-4B8C-83A1-F6EECF244321}">
                <p14:modId xmlns:p14="http://schemas.microsoft.com/office/powerpoint/2010/main" val="2560802979"/>
              </p:ext>
            </p:extLst>
          </p:nvPr>
        </p:nvGraphicFramePr>
        <p:xfrm>
          <a:off x="7587985" y="3150002"/>
          <a:ext cx="3693671" cy="821287"/>
        </p:xfrm>
        <a:graphic>
          <a:graphicData uri="http://schemas.openxmlformats.org/presentationml/2006/ole">
            <mc:AlternateContent xmlns:mc="http://schemas.openxmlformats.org/markup-compatibility/2006">
              <mc:Choice xmlns:v="urn:schemas-microsoft-com:vml" Requires="v">
                <p:oleObj name="Equation" r:id="rId7" imgW="2006280" imgH="431640" progId="Equation.DSMT4">
                  <p:embed/>
                </p:oleObj>
              </mc:Choice>
              <mc:Fallback>
                <p:oleObj name="Equation" r:id="rId7" imgW="2006280" imgH="431640" progId="Equation.DSMT4">
                  <p:embed/>
                  <p:pic>
                    <p:nvPicPr>
                      <p:cNvPr id="0" name="Object 3"/>
                      <p:cNvPicPr>
                        <a:picLocks noChangeAspect="1" noChangeArrowheads="1"/>
                      </p:cNvPicPr>
                      <p:nvPr/>
                    </p:nvPicPr>
                    <p:blipFill>
                      <a:blip r:embed="rId8"/>
                      <a:srcRect/>
                      <a:stretch>
                        <a:fillRect/>
                      </a:stretch>
                    </p:blipFill>
                    <p:spPr bwMode="auto">
                      <a:xfrm>
                        <a:off x="7587985" y="3150002"/>
                        <a:ext cx="3693671" cy="821287"/>
                      </a:xfrm>
                      <a:prstGeom prst="rect">
                        <a:avLst/>
                      </a:prstGeom>
                      <a:noFill/>
                    </p:spPr>
                  </p:pic>
                </p:oleObj>
              </mc:Fallback>
            </mc:AlternateContent>
          </a:graphicData>
        </a:graphic>
      </p:graphicFrame>
    </p:spTree>
    <p:extLst>
      <p:ext uri="{BB962C8B-B14F-4D97-AF65-F5344CB8AC3E}">
        <p14:creationId xmlns:p14="http://schemas.microsoft.com/office/powerpoint/2010/main" val="38009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100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3" name="Group 2" descr="n28 SP Ly k27">
            <a:extLst>
              <a:ext uri="{FF2B5EF4-FFF2-40B4-BE49-F238E27FC236}">
                <a16:creationId xmlns:a16="http://schemas.microsoft.com/office/drawing/2014/main" id="{AD76E111-DC9A-CED4-64CE-60371C92CE02}"/>
              </a:ext>
            </a:extLst>
          </p:cNvPr>
          <p:cNvGrpSpPr>
            <a:grpSpLocks/>
          </p:cNvGrpSpPr>
          <p:nvPr/>
        </p:nvGrpSpPr>
        <p:grpSpPr bwMode="auto">
          <a:xfrm>
            <a:off x="2120707" y="1061847"/>
            <a:ext cx="8664577" cy="1138988"/>
            <a:chOff x="1649412" y="3749675"/>
            <a:chExt cx="7340578" cy="1138989"/>
          </a:xfrm>
        </p:grpSpPr>
        <p:grpSp>
          <p:nvGrpSpPr>
            <p:cNvPr id="25621" name="Group 50">
              <a:extLst>
                <a:ext uri="{FF2B5EF4-FFF2-40B4-BE49-F238E27FC236}">
                  <a16:creationId xmlns:a16="http://schemas.microsoft.com/office/drawing/2014/main" id="{862EA329-A1D8-4A9C-46B4-26AA56DF3C5F}"/>
                </a:ext>
              </a:extLst>
            </p:cNvPr>
            <p:cNvGrpSpPr>
              <a:grpSpLocks/>
            </p:cNvGrpSpPr>
            <p:nvPr/>
          </p:nvGrpSpPr>
          <p:grpSpPr bwMode="auto">
            <a:xfrm flipH="1">
              <a:off x="7002197" y="4125912"/>
              <a:ext cx="1987793" cy="555625"/>
              <a:chOff x="1357169" y="3075142"/>
              <a:chExt cx="1047878" cy="551111"/>
            </a:xfrm>
          </p:grpSpPr>
          <p:sp>
            <p:nvSpPr>
              <p:cNvPr id="58" name="Freeform 57">
                <a:extLst>
                  <a:ext uri="{FF2B5EF4-FFF2-40B4-BE49-F238E27FC236}">
                    <a16:creationId xmlns:a16="http://schemas.microsoft.com/office/drawing/2014/main" id="{A2A0882C-6EE2-C542-098D-D29DA16569B3}"/>
                  </a:ext>
                </a:extLst>
              </p:cNvPr>
              <p:cNvSpPr/>
              <p:nvPr/>
            </p:nvSpPr>
            <p:spPr>
              <a:xfrm>
                <a:off x="1357169" y="3075142"/>
                <a:ext cx="104787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9" name="Freeform 58">
                <a:extLst>
                  <a:ext uri="{FF2B5EF4-FFF2-40B4-BE49-F238E27FC236}">
                    <a16:creationId xmlns:a16="http://schemas.microsoft.com/office/drawing/2014/main" id="{76A456F3-78DC-35ED-7AE0-D5C1D86E29F6}"/>
                  </a:ext>
                </a:extLst>
              </p:cNvPr>
              <p:cNvSpPr/>
              <p:nvPr/>
            </p:nvSpPr>
            <p:spPr>
              <a:xfrm>
                <a:off x="1458553" y="3133403"/>
                <a:ext cx="919552"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grpSp>
          <p:nvGrpSpPr>
            <p:cNvPr id="25631" name="Group 23">
              <a:extLst>
                <a:ext uri="{FF2B5EF4-FFF2-40B4-BE49-F238E27FC236}">
                  <a16:creationId xmlns:a16="http://schemas.microsoft.com/office/drawing/2014/main" id="{4E5E4860-8C83-314E-0D31-6B7DDE1ADB8C}"/>
                </a:ext>
              </a:extLst>
            </p:cNvPr>
            <p:cNvGrpSpPr>
              <a:grpSpLocks/>
            </p:cNvGrpSpPr>
            <p:nvPr/>
          </p:nvGrpSpPr>
          <p:grpSpPr bwMode="auto">
            <a:xfrm>
              <a:off x="1784350" y="3749675"/>
              <a:ext cx="6121712" cy="1138989"/>
              <a:chOff x="2671148" y="1311915"/>
              <a:chExt cx="4411259" cy="1011238"/>
            </a:xfrm>
          </p:grpSpPr>
          <p:pic>
            <p:nvPicPr>
              <p:cNvPr id="25632" name="Picture 3">
                <a:extLst>
                  <a:ext uri="{FF2B5EF4-FFF2-40B4-BE49-F238E27FC236}">
                    <a16:creationId xmlns:a16="http://schemas.microsoft.com/office/drawing/2014/main" id="{9B8F322B-E3F1-7ED7-9C58-3428BB745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48" y="1311915"/>
                <a:ext cx="4411259"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ounded Rectangle 85">
                <a:extLst>
                  <a:ext uri="{FF2B5EF4-FFF2-40B4-BE49-F238E27FC236}">
                    <a16:creationId xmlns:a16="http://schemas.microsoft.com/office/drawing/2014/main" id="{90B68F9D-8F51-8B82-AC49-8E18D4209C31}"/>
                  </a:ext>
                </a:extLst>
              </p:cNvPr>
              <p:cNvSpPr/>
              <p:nvPr/>
            </p:nvSpPr>
            <p:spPr>
              <a:xfrm>
                <a:off x="2761925" y="1386615"/>
                <a:ext cx="4235420" cy="86117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grpSp>
          <p:nvGrpSpPr>
            <p:cNvPr id="25623" name="Group 53">
              <a:extLst>
                <a:ext uri="{FF2B5EF4-FFF2-40B4-BE49-F238E27FC236}">
                  <a16:creationId xmlns:a16="http://schemas.microsoft.com/office/drawing/2014/main" id="{468AFF9C-033D-23C6-734A-8BB8666E30F6}"/>
                </a:ext>
              </a:extLst>
            </p:cNvPr>
            <p:cNvGrpSpPr>
              <a:grpSpLocks/>
            </p:cNvGrpSpPr>
            <p:nvPr/>
          </p:nvGrpSpPr>
          <p:grpSpPr bwMode="auto">
            <a:xfrm>
              <a:off x="1649412" y="4014788"/>
              <a:ext cx="866774" cy="744537"/>
              <a:chOff x="2452688" y="2863775"/>
              <a:chExt cx="1401021" cy="662858"/>
            </a:xfrm>
          </p:grpSpPr>
          <p:sp>
            <p:nvSpPr>
              <p:cNvPr id="96" name="Freeform 95">
                <a:extLst>
                  <a:ext uri="{FF2B5EF4-FFF2-40B4-BE49-F238E27FC236}">
                    <a16:creationId xmlns:a16="http://schemas.microsoft.com/office/drawing/2014/main" id="{10D37E8D-5003-EFBA-31EE-577AE13E9144}"/>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Freeform 96">
                <a:extLst>
                  <a:ext uri="{FF2B5EF4-FFF2-40B4-BE49-F238E27FC236}">
                    <a16:creationId xmlns:a16="http://schemas.microsoft.com/office/drawing/2014/main" id="{28C697D7-531A-34A6-38DE-C08941BADC6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sp>
          <p:nvSpPr>
            <p:cNvPr id="101" name="Rectangle 100">
              <a:extLst>
                <a:ext uri="{FF2B5EF4-FFF2-40B4-BE49-F238E27FC236}">
                  <a16:creationId xmlns:a16="http://schemas.microsoft.com/office/drawing/2014/main" id="{6162B632-B7EC-D405-7EAC-3773A3A415FC}"/>
                </a:ext>
              </a:extLst>
            </p:cNvPr>
            <p:cNvSpPr/>
            <p:nvPr/>
          </p:nvSpPr>
          <p:spPr>
            <a:xfrm>
              <a:off x="1661235" y="4044035"/>
              <a:ext cx="655037" cy="584775"/>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F3F3F"/>
                  </a:solidFill>
                  <a:effectLst>
                    <a:glow rad="127000">
                      <a:srgbClr val="BC7D00"/>
                    </a:glow>
                  </a:effectLst>
                  <a:uLnTx/>
                  <a:uFillTx/>
                  <a:latin typeface="Cambria" panose="02040503050406030204" pitchFamily="18" charset="0"/>
                  <a:ea typeface="Cambria" panose="02040503050406030204" pitchFamily="18" charset="0"/>
                  <a:cs typeface="+mn-cs"/>
                </a:rPr>
                <a:t>II</a:t>
              </a:r>
            </a:p>
          </p:txBody>
        </p:sp>
        <p:sp>
          <p:nvSpPr>
            <p:cNvPr id="25625" name="Rectangle 20">
              <a:extLst>
                <a:ext uri="{FF2B5EF4-FFF2-40B4-BE49-F238E27FC236}">
                  <a16:creationId xmlns:a16="http://schemas.microsoft.com/office/drawing/2014/main" id="{3D7F3C93-61E6-669A-A8B3-D001D8D79628}"/>
                </a:ext>
              </a:extLst>
            </p:cNvPr>
            <p:cNvSpPr>
              <a:spLocks noChangeArrowheads="1"/>
            </p:cNvSpPr>
            <p:nvPr/>
          </p:nvSpPr>
          <p:spPr bwMode="auto">
            <a:xfrm>
              <a:off x="2528010" y="3899326"/>
              <a:ext cx="519985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3F3F3F"/>
                  </a:solidFill>
                  <a:effectLst/>
                  <a:uLnTx/>
                  <a:uFillTx/>
                  <a:latin typeface="Cambria" panose="02040503050406030204" pitchFamily="18" charset="0"/>
                  <a:ea typeface="Cambria" panose="02040503050406030204" pitchFamily="18" charset="0"/>
                  <a:cs typeface="Arial" panose="020B0604020202020204" pitchFamily="34" charset="0"/>
                </a:rPr>
                <a:t>THỰC HÀNH ĐO NHIỆT HOÁ HƠI RIÊNG CỦA NƯỚC.</a:t>
              </a:r>
            </a:p>
          </p:txBody>
        </p:sp>
      </p:grpSp>
      <p:pic>
        <p:nvPicPr>
          <p:cNvPr id="1026" name="Picture 2" descr="n28 SP Ly k27">
            <a:extLst>
              <a:ext uri="{FF2B5EF4-FFF2-40B4-BE49-F238E27FC236}">
                <a16:creationId xmlns:a16="http://schemas.microsoft.com/office/drawing/2014/main" id="{15E85F1D-0BE7-5D3F-E654-8AD506FE39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4967" t="-1" r="6363" b="47007"/>
          <a:stretch/>
        </p:blipFill>
        <p:spPr bwMode="auto">
          <a:xfrm>
            <a:off x="2263460" y="2807105"/>
            <a:ext cx="7665079" cy="347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93329"/>
      </p:ext>
    </p:extLst>
  </p:cSld>
  <p:clrMapOvr>
    <a:masterClrMapping/>
  </p:clrMapOvr>
  <p:transition spd="slow">
    <p:check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395160"/>
            <a:ext cx="10619935"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833009" y="5758737"/>
            <a:ext cx="1330258" cy="10465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descr="n28 SP Ly k27">
            <a:extLst>
              <a:ext uri="{FF2B5EF4-FFF2-40B4-BE49-F238E27FC236}">
                <a16:creationId xmlns:a16="http://schemas.microsoft.com/office/drawing/2014/main" id="{32AE19C9-D83E-55E9-D2B0-86A932B7C7AE}"/>
              </a:ext>
            </a:extLst>
          </p:cNvPr>
          <p:cNvSpPr/>
          <p:nvPr/>
        </p:nvSpPr>
        <p:spPr>
          <a:xfrm>
            <a:off x="975949" y="2300801"/>
            <a:ext cx="10301614" cy="4103688"/>
          </a:xfrm>
          <a:prstGeom prst="rect">
            <a:avLst/>
          </a:prstGeom>
        </p:spPr>
        <p:txBody>
          <a:bodyPr wrap="square">
            <a:spAutoFit/>
          </a:bodyPr>
          <a:lstStyle/>
          <a:p>
            <a:pPr algn="just">
              <a:spcAft>
                <a:spcPts val="800"/>
              </a:spcAft>
            </a:pPr>
            <a:r>
              <a:rPr lang="en-US" sz="2600" b="1" dirty="0">
                <a:latin typeface="Cambria" panose="02040503050406030204" pitchFamily="18" charset="0"/>
                <a:ea typeface="Cambria" panose="02040503050406030204" pitchFamily="18" charset="0"/>
              </a:rPr>
              <a:t>Câu 1:</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thức</a:t>
            </a:r>
            <a:r>
              <a:rPr lang="en-US" sz="2600" dirty="0">
                <a:latin typeface="Cambria" panose="02040503050406030204" pitchFamily="18" charset="0"/>
                <a:ea typeface="Cambria" panose="02040503050406030204" pitchFamily="18" charset="0"/>
              </a:rPr>
              <a:t> (6.3),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riêng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2:</a:t>
            </a:r>
            <a:r>
              <a:rPr lang="en-US" sz="2600" dirty="0">
                <a:latin typeface="Cambria" panose="02040503050406030204" pitchFamily="18" charset="0"/>
                <a:ea typeface="Cambria" panose="02040503050406030204" pitchFamily="18" charset="0"/>
              </a:rPr>
              <a:t> Nhiệt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đâu</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3:</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bằng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4:</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Mô</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nghiệm</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5:</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đảm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bảo</a:t>
            </a:r>
            <a:r>
              <a:rPr lang="en-US" sz="2600" dirty="0">
                <a:latin typeface="Cambria" panose="02040503050406030204" pitchFamily="18" charset="0"/>
                <a:ea typeface="Cambria" panose="02040503050406030204" pitchFamily="18" charset="0"/>
              </a:rPr>
              <a:t> an </a:t>
            </a:r>
            <a:r>
              <a:rPr lang="en-US" sz="2600" dirty="0" err="1">
                <a:latin typeface="Cambria" panose="02040503050406030204" pitchFamily="18" charset="0"/>
                <a:ea typeface="Cambria" panose="02040503050406030204" pitchFamily="18" charset="0"/>
              </a:rPr>
              <a:t>toàn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nghiệm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chú</a:t>
            </a:r>
            <a:r>
              <a:rPr lang="en-US" sz="2600" dirty="0">
                <a:latin typeface="Cambria" panose="02040503050406030204" pitchFamily="18" charset="0"/>
                <a:ea typeface="Cambria" panose="02040503050406030204" pitchFamily="18" charset="0"/>
              </a:rPr>
              <a:t> ý </a:t>
            </a:r>
            <a:r>
              <a:rPr lang="en-US" sz="2600" dirty="0" err="1">
                <a:latin typeface="Cambria" panose="02040503050406030204" pitchFamily="18" charset="0"/>
                <a:ea typeface="Cambria" panose="02040503050406030204" pitchFamily="18" charset="0"/>
              </a:rPr>
              <a:t>điều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gì</a:t>
            </a:r>
            <a:r>
              <a:rPr lang="en-US" sz="2600" dirty="0">
                <a:latin typeface="Cambria" panose="02040503050406030204" pitchFamily="18" charset="0"/>
                <a:ea typeface="Cambria" panose="02040503050406030204" pitchFamily="18" charset="0"/>
              </a:rPr>
              <a:t>?</a:t>
            </a:r>
            <a:endParaRPr lang="en-US" sz="2600" dirty="0">
              <a:effectLst/>
              <a:latin typeface="Cambria" panose="02040503050406030204" pitchFamily="18" charset="0"/>
              <a:ea typeface="Cambria" panose="02040503050406030204" pitchFamily="18" charset="0"/>
            </a:endParaRPr>
          </a:p>
        </p:txBody>
      </p:sp>
      <p:sp>
        <p:nvSpPr>
          <p:cNvPr id="16" name="TextBox 15" descr="n28 SP Ly k27">
            <a:extLst>
              <a:ext uri="{FF2B5EF4-FFF2-40B4-BE49-F238E27FC236}">
                <a16:creationId xmlns:a16="http://schemas.microsoft.com/office/drawing/2014/main" id="{52FBC6AA-408A-6764-1409-5DDBD469C553}"/>
              </a:ext>
            </a:extLst>
          </p:cNvPr>
          <p:cNvSpPr txBox="1"/>
          <p:nvPr/>
        </p:nvSpPr>
        <p:spPr>
          <a:xfrm>
            <a:off x="903884" y="1391182"/>
            <a:ext cx="10384232" cy="954107"/>
          </a:xfrm>
          <a:prstGeom prst="rect">
            <a:avLst/>
          </a:prstGeom>
          <a:noFill/>
        </p:spPr>
        <p:txBody>
          <a:bodyPr wrap="square" rtlCol="0">
            <a:spAutoFit/>
          </a:bodyPr>
          <a:lstStyle/>
          <a:p>
            <a:pPr algn="just"/>
            <a:r>
              <a:rPr lang="en-US" sz="2800" b="1" i="1" dirty="0">
                <a:solidFill>
                  <a:srgbClr val="FFFF00"/>
                </a:solidFill>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Dựa</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vào</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mục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a:latin typeface="Cambria" panose="02040503050406030204" pitchFamily="18" charset="0"/>
                <a:ea typeface="Cambria" panose="02040503050406030204" pitchFamily="18" charset="0"/>
                <a:cs typeface="Tahoma" panose="020B0604030504040204" pitchFamily="34" charset="0"/>
              </a:rPr>
              <a:t>1, 2, 3 </a:t>
            </a:r>
            <a:r>
              <a:rPr lang="en-US" sz="2800" b="1" i="1" dirty="0" err="1">
                <a:latin typeface="Cambria" panose="02040503050406030204" pitchFamily="18" charset="0"/>
                <a:ea typeface="Cambria" panose="02040503050406030204" pitchFamily="18" charset="0"/>
                <a:cs typeface="Tahoma" panose="020B0604030504040204" pitchFamily="34" charset="0"/>
              </a:rPr>
              <a:t>Phần</a:t>
            </a:r>
            <a:r>
              <a:rPr lang="en-US" sz="2800" b="1" i="1" dirty="0">
                <a:latin typeface="Cambria" panose="02040503050406030204" pitchFamily="18" charset="0"/>
                <a:ea typeface="Cambria" panose="02040503050406030204" pitchFamily="18" charset="0"/>
                <a:cs typeface="Tahoma" panose="020B0604030504040204" pitchFamily="34" charset="0"/>
              </a:rPr>
              <a:t> II: </a:t>
            </a:r>
            <a:r>
              <a:rPr lang="en-US" sz="2800" b="1" i="1" dirty="0" err="1">
                <a:latin typeface="Cambria" panose="02040503050406030204" pitchFamily="18" charset="0"/>
                <a:ea typeface="Cambria" panose="02040503050406030204" pitchFamily="18" charset="0"/>
                <a:cs typeface="Tahoma" panose="020B0604030504040204" pitchFamily="34" charset="0"/>
              </a:rPr>
              <a:t>Thực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hành</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đo</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nhiệt</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hoá</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hơi</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riêng</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của</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nước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Hãy</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hoàn</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thành</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phiếu</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học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tập</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số</a:t>
            </a:r>
            <a:r>
              <a:rPr lang="en-US" sz="2800" b="1" i="1" dirty="0">
                <a:latin typeface="Cambria" panose="02040503050406030204" pitchFamily="18" charset="0"/>
                <a:ea typeface="Cambria" panose="02040503050406030204" pitchFamily="18" charset="0"/>
                <a:cs typeface="Tahoma" panose="020B0604030504040204" pitchFamily="34" charset="0"/>
              </a:rPr>
              <a:t> 3.</a:t>
            </a:r>
          </a:p>
        </p:txBody>
      </p:sp>
    </p:spTree>
    <p:extLst>
      <p:ext uri="{BB962C8B-B14F-4D97-AF65-F5344CB8AC3E}">
        <p14:creationId xmlns:p14="http://schemas.microsoft.com/office/powerpoint/2010/main" val="72435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2" descr="n28 SP Ly k27">
            <a:extLst>
              <a:ext uri="{FF2B5EF4-FFF2-40B4-BE49-F238E27FC236}">
                <a16:creationId xmlns:a16="http://schemas.microsoft.com/office/drawing/2014/main" id="{A9CFC7B6-C61C-7132-16BD-003385DC17D6}"/>
              </a:ext>
            </a:extLst>
          </p:cNvPr>
          <p:cNvGrpSpPr/>
          <p:nvPr/>
        </p:nvGrpSpPr>
        <p:grpSpPr>
          <a:xfrm>
            <a:off x="4012268" y="1855798"/>
            <a:ext cx="7828750" cy="4535771"/>
            <a:chOff x="0" y="0"/>
            <a:chExt cx="4274726" cy="1983751"/>
          </a:xfrm>
        </p:grpSpPr>
        <p:sp>
          <p:nvSpPr>
            <p:cNvPr id="11" name="Freeform 3">
              <a:extLst>
                <a:ext uri="{FF2B5EF4-FFF2-40B4-BE49-F238E27FC236}">
                  <a16:creationId xmlns:a16="http://schemas.microsoft.com/office/drawing/2014/main" id="{2AE8DB29-D876-6B9C-7D92-3E642DECFFBC}"/>
                </a:ext>
              </a:extLst>
            </p:cNvPr>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7" name="TextBox 4">
              <a:extLst>
                <a:ext uri="{FF2B5EF4-FFF2-40B4-BE49-F238E27FC236}">
                  <a16:creationId xmlns:a16="http://schemas.microsoft.com/office/drawing/2014/main" id="{E928C482-0D1D-82AE-9771-E585D1D4F25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9" name="AutoShape 8" descr="n28 SP Ly k27">
            <a:extLst>
              <a:ext uri="{FF2B5EF4-FFF2-40B4-BE49-F238E27FC236}">
                <a16:creationId xmlns:a16="http://schemas.microsoft.com/office/drawing/2014/main" id="{35E29449-E3BA-2F46-36D8-D0C2CA9B4972}"/>
              </a:ext>
            </a:extLst>
          </p:cNvPr>
          <p:cNvSpPr/>
          <p:nvPr/>
        </p:nvSpPr>
        <p:spPr>
          <a:xfrm rot="-5400000">
            <a:off x="2043291" y="4080627"/>
            <a:ext cx="448056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0" name="AutoShape 9" descr="n28 SP Ly k27">
            <a:extLst>
              <a:ext uri="{FF2B5EF4-FFF2-40B4-BE49-F238E27FC236}">
                <a16:creationId xmlns:a16="http://schemas.microsoft.com/office/drawing/2014/main" id="{24D66511-F536-B036-580C-D439CF092B80}"/>
              </a:ext>
            </a:extLst>
          </p:cNvPr>
          <p:cNvSpPr/>
          <p:nvPr/>
        </p:nvSpPr>
        <p:spPr>
          <a:xfrm rot="-5400000" flipV="1">
            <a:off x="9387963" y="4080626"/>
            <a:ext cx="448056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2" name="Freeform 10" descr="n28 SP Ly k27">
            <a:extLst>
              <a:ext uri="{FF2B5EF4-FFF2-40B4-BE49-F238E27FC236}">
                <a16:creationId xmlns:a16="http://schemas.microsoft.com/office/drawing/2014/main" id="{BFF1884F-FD89-96B3-CF17-DA5C16AB3DED}"/>
              </a:ext>
            </a:extLst>
          </p:cNvPr>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3" name="Freeform 11" descr="n28 SP Ly k27">
            <a:extLst>
              <a:ext uri="{FF2B5EF4-FFF2-40B4-BE49-F238E27FC236}">
                <a16:creationId xmlns:a16="http://schemas.microsoft.com/office/drawing/2014/main" id="{23624785-4529-4729-B502-7595A3EEB4DF}"/>
              </a:ext>
            </a:extLst>
          </p:cNvPr>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4" name="TextBox 23" descr="n28 SP Ly k27">
            <a:extLst>
              <a:ext uri="{FF2B5EF4-FFF2-40B4-BE49-F238E27FC236}">
                <a16:creationId xmlns:a16="http://schemas.microsoft.com/office/drawing/2014/main" id="{8926942F-D746-4C86-48E4-2E82AC94A1F7}"/>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Rectangle 24" descr="n28 SP Ly k27">
            <a:extLst>
              <a:ext uri="{FF2B5EF4-FFF2-40B4-BE49-F238E27FC236}">
                <a16:creationId xmlns:a16="http://schemas.microsoft.com/office/drawing/2014/main" id="{4C796E45-FF33-AC6C-5744-6493D4D79A85}"/>
              </a:ext>
            </a:extLst>
          </p:cNvPr>
          <p:cNvSpPr/>
          <p:nvPr/>
        </p:nvSpPr>
        <p:spPr>
          <a:xfrm>
            <a:off x="85111" y="1873658"/>
            <a:ext cx="3894074" cy="256993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1:</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(6.3),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riêng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a:t>
            </a:r>
          </a:p>
        </p:txBody>
      </p:sp>
      <p:sp>
        <p:nvSpPr>
          <p:cNvPr id="26" name="Rectangle 25" descr="n28 SP Ly k27">
            <a:extLst>
              <a:ext uri="{FF2B5EF4-FFF2-40B4-BE49-F238E27FC236}">
                <a16:creationId xmlns:a16="http://schemas.microsoft.com/office/drawing/2014/main" id="{BE881AAC-937E-604E-293E-3F0E7D99AE95}"/>
              </a:ext>
            </a:extLst>
          </p:cNvPr>
          <p:cNvSpPr/>
          <p:nvPr/>
        </p:nvSpPr>
        <p:spPr>
          <a:xfrm>
            <a:off x="4460239" y="3271859"/>
            <a:ext cx="6896382" cy="1578894"/>
          </a:xfrm>
          <a:prstGeom prst="rect">
            <a:avLst/>
          </a:prstGeom>
        </p:spPr>
        <p:txBody>
          <a:bodyPr wrap="square">
            <a:spAutoFit/>
          </a:bodyPr>
          <a:lstStyle/>
          <a:p>
            <a:pPr algn="just">
              <a:lnSpc>
                <a:spcPct val="115000"/>
              </a:lnSpc>
              <a:spcAft>
                <a:spcPts val="0"/>
              </a:spcAft>
            </a:pPr>
            <a:r>
              <a:rPr lang="en-US" sz="2800">
                <a:solidFill>
                  <a:srgbClr val="000000"/>
                </a:solidFill>
                <a:latin typeface="Cambria" panose="02040503050406030204" pitchFamily="18" charset="0"/>
                <a:ea typeface="Cambria" panose="02040503050406030204" pitchFamily="18" charset="0"/>
                <a:cs typeface="Times New Roman" panose="02020603050405020304" pitchFamily="18" charset="0"/>
              </a:rPr>
              <a:t>Cần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khối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endParaRPr lang="en-US" sz="2800" dirty="0">
              <a:effectLst/>
              <a:latin typeface="Cambria" panose="02040503050406030204" pitchFamily="18" charset="0"/>
              <a:ea typeface="Cambria" panose="02040503050406030204" pitchFamily="18" charset="0"/>
            </a:endParaRPr>
          </a:p>
        </p:txBody>
      </p:sp>
      <p:sp>
        <p:nvSpPr>
          <p:cNvPr id="28" name="TextBox 27" descr="n28 SP Ly k27">
            <a:extLst>
              <a:ext uri="{FF2B5EF4-FFF2-40B4-BE49-F238E27FC236}">
                <a16:creationId xmlns:a16="http://schemas.microsoft.com/office/drawing/2014/main" id="{91490C73-C519-4C54-2DA5-D6BDB4DB0EBC}"/>
              </a:ext>
            </a:extLst>
          </p:cNvPr>
          <p:cNvSpPr txBox="1"/>
          <p:nvPr/>
        </p:nvSpPr>
        <p:spPr>
          <a:xfrm>
            <a:off x="85111" y="4715577"/>
            <a:ext cx="3878476" cy="545599"/>
          </a:xfrm>
          <a:prstGeom prst="rect">
            <a:avLst/>
          </a:prstGeom>
          <a:noFill/>
        </p:spPr>
        <p:txBody>
          <a:bodyPr wrap="square">
            <a:spAutoFit/>
          </a:bodyPr>
          <a:lstStyle/>
          <a:p>
            <a:pPr algn="ctr">
              <a:lnSpc>
                <a:spcPct val="115000"/>
              </a:lnSpc>
              <a:spcAft>
                <a:spcPts val="0"/>
              </a:spcAft>
            </a:pPr>
            <a:r>
              <a:rPr lang="en-US" sz="2800" b="1">
                <a:solidFill>
                  <a:schemeClr val="accent6"/>
                </a:solidFill>
                <a:latin typeface="Cambria" panose="02040503050406030204" pitchFamily="18" charset="0"/>
                <a:ea typeface="Cambria" panose="02040503050406030204" pitchFamily="18" charset="0"/>
                <a:cs typeface="Times New Roman" panose="02020603050405020304" pitchFamily="18" charset="0"/>
              </a:rPr>
              <a:t>Q = Lm   (6.3)</a:t>
            </a:r>
            <a:endParaRPr lang="en-US" sz="2800" b="1"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03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689672"/>
            <a:ext cx="7828750" cy="4701897"/>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997571" y="4015857"/>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342243" y="4015856"/>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descr="n28 SP Ly k27">
            <a:extLst>
              <a:ext uri="{FF2B5EF4-FFF2-40B4-BE49-F238E27FC236}">
                <a16:creationId xmlns:a16="http://schemas.microsoft.com/office/drawing/2014/main" id="{57F3FB74-0425-2F42-A197-9A5DFA1CB286}"/>
              </a:ext>
            </a:extLst>
          </p:cNvPr>
          <p:cNvSpPr/>
          <p:nvPr/>
        </p:nvSpPr>
        <p:spPr>
          <a:xfrm>
            <a:off x="4530638" y="2743503"/>
            <a:ext cx="6884758" cy="3023200"/>
          </a:xfrm>
          <a:prstGeom prst="rect">
            <a:avLst/>
          </a:prstGeom>
        </p:spPr>
        <p:txBody>
          <a:bodyPr wrap="square">
            <a:spAutoFit/>
          </a:bodyPr>
          <a:lstStyle/>
          <a:p>
            <a:pPr algn="just">
              <a:lnSpc>
                <a:spcPct val="115000"/>
              </a:lnSpc>
              <a:spcAft>
                <a:spcPts val="0"/>
              </a:spcAft>
            </a:pPr>
            <a:r>
              <a:rPr lang="en-US" sz="28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Thông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thường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đèn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sp>
        <p:nvSpPr>
          <p:cNvPr id="7" name="Rectangle 6" descr="n28 SP Ly k27">
            <a:extLst>
              <a:ext uri="{FF2B5EF4-FFF2-40B4-BE49-F238E27FC236}">
                <a16:creationId xmlns:a16="http://schemas.microsoft.com/office/drawing/2014/main" id="{E58CC268-724E-902E-9C2E-1298DCF3E227}"/>
              </a:ext>
            </a:extLst>
          </p:cNvPr>
          <p:cNvSpPr/>
          <p:nvPr/>
        </p:nvSpPr>
        <p:spPr>
          <a:xfrm>
            <a:off x="106570" y="2391793"/>
            <a:ext cx="3723928" cy="207441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2:</a:t>
            </a:r>
            <a:r>
              <a:rPr lang="en-US" sz="2800" dirty="0">
                <a:latin typeface="Cambria" panose="02040503050406030204" pitchFamily="18" charset="0"/>
                <a:ea typeface="Cambria" panose="02040503050406030204" pitchFamily="18" charset="0"/>
              </a:rPr>
              <a:t> Nhiệt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đâu</a:t>
            </a:r>
            <a:r>
              <a:rPr lang="en-US" sz="2800" dirty="0">
                <a:latin typeface="Cambria" panose="02040503050406030204" pitchFamily="18" charset="0"/>
                <a:ea typeface="Cambria" panose="02040503050406030204" pitchFamily="18" charset="0"/>
              </a:rPr>
              <a:t>?</a:t>
            </a:r>
          </a:p>
        </p:txBody>
      </p:sp>
      <p:grpSp>
        <p:nvGrpSpPr>
          <p:cNvPr id="5" name="Group 5" descr="n28 SP Ly k27">
            <a:extLst>
              <a:ext uri="{FF2B5EF4-FFF2-40B4-BE49-F238E27FC236}">
                <a16:creationId xmlns:a16="http://schemas.microsoft.com/office/drawing/2014/main" id="{124CE356-5D9F-7869-A7AC-0F25A1D439B6}"/>
              </a:ext>
            </a:extLst>
          </p:cNvPr>
          <p:cNvGrpSpPr/>
          <p:nvPr/>
        </p:nvGrpSpPr>
        <p:grpSpPr>
          <a:xfrm>
            <a:off x="3500634" y="246552"/>
            <a:ext cx="5507503" cy="953502"/>
            <a:chOff x="0" y="0"/>
            <a:chExt cx="2175804" cy="376692"/>
          </a:xfrm>
        </p:grpSpPr>
        <p:sp>
          <p:nvSpPr>
            <p:cNvPr id="12" name="Freeform 6">
              <a:extLst>
                <a:ext uri="{FF2B5EF4-FFF2-40B4-BE49-F238E27FC236}">
                  <a16:creationId xmlns:a16="http://schemas.microsoft.com/office/drawing/2014/main" id="{2E8787CE-5AD6-4945-6463-E8A837FCBFAD}"/>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7">
              <a:extLst>
                <a:ext uri="{FF2B5EF4-FFF2-40B4-BE49-F238E27FC236}">
                  <a16:creationId xmlns:a16="http://schemas.microsoft.com/office/drawing/2014/main" id="{72A7BB6F-36B2-C25A-91A5-910221036151}"/>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4" name="TextBox 12" descr="n28 SP Ly k27">
            <a:extLst>
              <a:ext uri="{FF2B5EF4-FFF2-40B4-BE49-F238E27FC236}">
                <a16:creationId xmlns:a16="http://schemas.microsoft.com/office/drawing/2014/main" id="{2A932109-10F6-267A-8FE7-A8AC9D2FD7EA}"/>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291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689672"/>
            <a:ext cx="7828750" cy="4701897"/>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997571" y="4015857"/>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342243" y="4015856"/>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descr="n28 SP Ly k27">
            <a:extLst>
              <a:ext uri="{FF2B5EF4-FFF2-40B4-BE49-F238E27FC236}">
                <a16:creationId xmlns:a16="http://schemas.microsoft.com/office/drawing/2014/main" id="{57F3FB74-0425-2F42-A197-9A5DFA1CB286}"/>
              </a:ext>
            </a:extLst>
          </p:cNvPr>
          <p:cNvSpPr/>
          <p:nvPr/>
        </p:nvSpPr>
        <p:spPr>
          <a:xfrm>
            <a:off x="4530638" y="2743503"/>
            <a:ext cx="6884758" cy="3036216"/>
          </a:xfrm>
          <a:prstGeom prst="rect">
            <a:avLst/>
          </a:prstGeom>
        </p:spPr>
        <p:txBody>
          <a:bodyPr wrap="square">
            <a:spAutoFit/>
          </a:bodyPr>
          <a:lstStyle/>
          <a:p>
            <a:pPr algn="just">
              <a:lnSpc>
                <a:spcPct val="115000"/>
              </a:lnSpc>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 lượng nước để hóa hơi trong bình nhiệt lượng kế có thể được xác định bằng cách đo công suất của nguồn điện, thời gian thực hiện từ đó xác định nhiệt lượng thông qua công thức: </a:t>
            </a:r>
            <a:endParaRPr lang="en-US" sz="2400">
              <a:latin typeface="Times New Roman" panose="02020603050405020304" pitchFamily="18" charset="0"/>
              <a:ea typeface="Times New Roman" panose="02020603050405020304" pitchFamily="18" charset="0"/>
            </a:endParaRPr>
          </a:p>
          <a:p>
            <a:pPr algn="ctr">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Q</a:t>
            </a:r>
            <a:r>
              <a:rPr lang="vi-VN" sz="2800" baseline="-25000">
                <a:latin typeface="Times New Roman" panose="02020603050405020304" pitchFamily="18" charset="0"/>
                <a:ea typeface="Times New Roman" panose="02020603050405020304" pitchFamily="18" charset="0"/>
                <a:cs typeface="Times New Roman" panose="02020603050405020304" pitchFamily="18" charset="0"/>
              </a:rPr>
              <a:t>nhiệt </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VNI-Allegie" pitchFamily="2" charset="0"/>
                <a:ea typeface="Times New Roman" panose="02020603050405020304" pitchFamily="18" charset="0"/>
                <a:cs typeface="Times New Roman" panose="02020603050405020304" pitchFamily="18" charset="0"/>
              </a:rPr>
              <a:t>P</a:t>
            </a:r>
            <a:r>
              <a:rPr lang="vi-VN" sz="2800">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latin typeface="Times New Roman" panose="02020603050405020304" pitchFamily="18" charset="0"/>
              <a:ea typeface="Times New Roman" panose="02020603050405020304" pitchFamily="18" charset="0"/>
            </a:endParaRPr>
          </a:p>
        </p:txBody>
      </p:sp>
      <p:sp>
        <p:nvSpPr>
          <p:cNvPr id="12" name="Rectangle 11" descr="n28 SP Ly k27">
            <a:extLst>
              <a:ext uri="{FF2B5EF4-FFF2-40B4-BE49-F238E27FC236}">
                <a16:creationId xmlns:a16="http://schemas.microsoft.com/office/drawing/2014/main" id="{8F6C66E2-6D38-891E-48E5-0D1C3B9BE5B9}"/>
              </a:ext>
            </a:extLst>
          </p:cNvPr>
          <p:cNvSpPr/>
          <p:nvPr/>
        </p:nvSpPr>
        <p:spPr>
          <a:xfrm>
            <a:off x="137829" y="2291629"/>
            <a:ext cx="3858724" cy="256993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3:</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p:txBody>
      </p:sp>
      <p:grpSp>
        <p:nvGrpSpPr>
          <p:cNvPr id="5" name="Group 5" descr="n28 SP Ly k27">
            <a:extLst>
              <a:ext uri="{FF2B5EF4-FFF2-40B4-BE49-F238E27FC236}">
                <a16:creationId xmlns:a16="http://schemas.microsoft.com/office/drawing/2014/main" id="{54C5EB98-0760-D086-32C9-AC6630BEE209}"/>
              </a:ext>
            </a:extLst>
          </p:cNvPr>
          <p:cNvGrpSpPr/>
          <p:nvPr/>
        </p:nvGrpSpPr>
        <p:grpSpPr>
          <a:xfrm>
            <a:off x="3500634" y="246552"/>
            <a:ext cx="5507503" cy="953502"/>
            <a:chOff x="0" y="0"/>
            <a:chExt cx="2175804" cy="376692"/>
          </a:xfrm>
        </p:grpSpPr>
        <p:sp>
          <p:nvSpPr>
            <p:cNvPr id="7" name="Freeform 6">
              <a:extLst>
                <a:ext uri="{FF2B5EF4-FFF2-40B4-BE49-F238E27FC236}">
                  <a16:creationId xmlns:a16="http://schemas.microsoft.com/office/drawing/2014/main" id="{92966D8C-6D05-541E-4875-E1EA33F80985}"/>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7">
              <a:extLst>
                <a:ext uri="{FF2B5EF4-FFF2-40B4-BE49-F238E27FC236}">
                  <a16:creationId xmlns:a16="http://schemas.microsoft.com/office/drawing/2014/main" id="{2F76CE8E-C5DB-9776-D74A-17FDCCF6FB96}"/>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4" name="TextBox 12" descr="n28 SP Ly k27">
            <a:extLst>
              <a:ext uri="{FF2B5EF4-FFF2-40B4-BE49-F238E27FC236}">
                <a16:creationId xmlns:a16="http://schemas.microsoft.com/office/drawing/2014/main" id="{975FE306-3779-2F25-FD6E-9307E894C000}"/>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710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3674592" y="319483"/>
            <a:ext cx="7989527" cy="6228315"/>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765344" y="3484049"/>
            <a:ext cx="612749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8705918" y="3204230"/>
            <a:ext cx="566928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984301" y="6025823"/>
            <a:ext cx="1178966" cy="77941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092306" y="40893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id="{8B41009C-7FEB-3B9D-3C00-01C7E4462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TẬP 3</a:t>
            </a:r>
          </a:p>
        </p:txBody>
      </p:sp>
      <p:sp>
        <p:nvSpPr>
          <p:cNvPr id="12" name="Rectangle 11" descr="n28 SP Ly k27">
            <a:extLst>
              <a:ext uri="{FF2B5EF4-FFF2-40B4-BE49-F238E27FC236}">
                <a16:creationId xmlns:a16="http://schemas.microsoft.com/office/drawing/2014/main" id="{657CE8A2-B228-A824-48D0-CD1D3088AB28}"/>
              </a:ext>
            </a:extLst>
          </p:cNvPr>
          <p:cNvSpPr/>
          <p:nvPr/>
        </p:nvSpPr>
        <p:spPr>
          <a:xfrm>
            <a:off x="342425" y="2390809"/>
            <a:ext cx="3146712" cy="1536639"/>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4:</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a:t>
            </a:r>
          </a:p>
        </p:txBody>
      </p:sp>
      <p:sp>
        <p:nvSpPr>
          <p:cNvPr id="13" name="Rectangle 12" descr="n28 SP Ly k27">
            <a:extLst>
              <a:ext uri="{FF2B5EF4-FFF2-40B4-BE49-F238E27FC236}">
                <a16:creationId xmlns:a16="http://schemas.microsoft.com/office/drawing/2014/main" id="{F75D0B93-12E8-7D97-498E-D54644BD507D}"/>
              </a:ext>
            </a:extLst>
          </p:cNvPr>
          <p:cNvSpPr/>
          <p:nvPr/>
        </p:nvSpPr>
        <p:spPr>
          <a:xfrm>
            <a:off x="4014548" y="1040838"/>
            <a:ext cx="7506961" cy="5420651"/>
          </a:xfrm>
          <a:prstGeom prst="rect">
            <a:avLst/>
          </a:prstGeom>
        </p:spPr>
        <p:txBody>
          <a:bodyPr wrap="square">
            <a:spAutoFit/>
          </a:bodyPr>
          <a:lstStyle/>
          <a:p>
            <a:pPr algn="just" fontAlgn="base">
              <a:lnSpc>
                <a:spcPct val="115000"/>
              </a:lnSpc>
              <a:spcAft>
                <a:spcPts val="900"/>
              </a:spcAft>
            </a:pPr>
            <a:r>
              <a:rPr lang="en-US" sz="2400" b="1" dirty="0">
                <a:latin typeface="Cambria" panose="02040503050406030204" pitchFamily="18" charset="0"/>
                <a:ea typeface="Cambria" panose="02040503050406030204" pitchFamily="18" charset="0"/>
                <a:cs typeface="Times New Roman" panose="02020603050405020304" pitchFamily="18" charset="0"/>
              </a:rPr>
              <a:t>Câu 4:</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nghiệm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Đặt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Ghi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Áp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đèn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bếp</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để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Ghi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cuối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cùng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Tính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toán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lấy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cuối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cùng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trừ</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Sử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m.c.∆T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toán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61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 calcmode="lin" valueType="num">
                                      <p:cBhvr additive="base">
                                        <p:cTn id="2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 calcmode="lin" valueType="num">
                                      <p:cBhvr additive="base">
                                        <p:cTn id="32"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 calcmode="lin" valueType="num">
                                      <p:cBhvr additive="base">
                                        <p:cTn id="38"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1000"/>
                                        <p:tgtEl>
                                          <p:spTgt spid="13">
                                            <p:txEl>
                                              <p:pRg st="5" end="5"/>
                                            </p:txEl>
                                          </p:spTgt>
                                        </p:tgtEl>
                                      </p:cBhvr>
                                    </p:animEffect>
                                    <p:anim calcmode="lin" valueType="num">
                                      <p:cBhvr>
                                        <p:cTn id="45"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animEffect transition="in" filter="fade">
                                      <p:cBhvr>
                                        <p:cTn id="51" dur="1000"/>
                                        <p:tgtEl>
                                          <p:spTgt spid="13">
                                            <p:txEl>
                                              <p:pRg st="6" end="6"/>
                                            </p:txEl>
                                          </p:spTgt>
                                        </p:tgtEl>
                                      </p:cBhvr>
                                    </p:animEffect>
                                    <p:anim calcmode="lin" valueType="num">
                                      <p:cBhvr>
                                        <p:cTn id="52"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1" name="Freeform 11" descr="n28 SP Ly k27"/>
          <p:cNvSpPr/>
          <p:nvPr/>
        </p:nvSpPr>
        <p:spPr>
          <a:xfrm rot="-5400000">
            <a:off x="1132932" y="513610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Rectangle 4" descr="n28 SP Ly k27">
            <a:extLst>
              <a:ext uri="{FF2B5EF4-FFF2-40B4-BE49-F238E27FC236}">
                <a16:creationId xmlns:a16="http://schemas.microsoft.com/office/drawing/2014/main" id="{43DE4AA5-C9E2-3EF4-301E-B4326E1C6100}"/>
              </a:ext>
            </a:extLst>
          </p:cNvPr>
          <p:cNvSpPr/>
          <p:nvPr/>
        </p:nvSpPr>
        <p:spPr>
          <a:xfrm>
            <a:off x="649262" y="1193927"/>
            <a:ext cx="11161737" cy="1041119"/>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5:</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an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điều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a:t>
            </a:r>
          </a:p>
        </p:txBody>
      </p:sp>
      <p:sp>
        <p:nvSpPr>
          <p:cNvPr id="7" name="Rectangle 6" descr="n28 SP Ly k27">
            <a:extLst>
              <a:ext uri="{FF2B5EF4-FFF2-40B4-BE49-F238E27FC236}">
                <a16:creationId xmlns:a16="http://schemas.microsoft.com/office/drawing/2014/main" id="{72FC1C8B-F142-E50C-7DCC-E3D43B7D6116}"/>
              </a:ext>
            </a:extLst>
          </p:cNvPr>
          <p:cNvSpPr/>
          <p:nvPr/>
        </p:nvSpPr>
        <p:spPr>
          <a:xfrm>
            <a:off x="396292" y="4008648"/>
            <a:ext cx="2763570" cy="2123658"/>
          </a:xfrm>
          <a:prstGeom prst="rect">
            <a:avLst/>
          </a:prstGeom>
          <a:solidFill>
            <a:srgbClr val="DCC3AC"/>
          </a:solidFill>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thiết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kính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hộ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bảo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vệ</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mắt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khỏi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tác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nhiệt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hoặc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sôi</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latin typeface="Cambria" panose="02040503050406030204" pitchFamily="18" charset="0"/>
              <a:ea typeface="Cambria" panose="02040503050406030204" pitchFamily="18" charset="0"/>
            </a:endParaRPr>
          </a:p>
        </p:txBody>
      </p:sp>
      <p:pic>
        <p:nvPicPr>
          <p:cNvPr id="3074" name="Picture 2" descr="n28 SP Ly k27">
            <a:extLst>
              <a:ext uri="{FF2B5EF4-FFF2-40B4-BE49-F238E27FC236}">
                <a16:creationId xmlns:a16="http://schemas.microsoft.com/office/drawing/2014/main" id="{CBAEBE91-6089-D5DB-DD68-7BC3AC074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230" y="2131413"/>
            <a:ext cx="1723003" cy="1723003"/>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n28 SP Ly k27">
            <a:extLst>
              <a:ext uri="{FF2B5EF4-FFF2-40B4-BE49-F238E27FC236}">
                <a16:creationId xmlns:a16="http://schemas.microsoft.com/office/drawing/2014/main" id="{3FD275BA-BB74-348A-578C-E39D43ABC0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569"/>
          <a:stretch/>
        </p:blipFill>
        <p:spPr bwMode="auto">
          <a:xfrm>
            <a:off x="4871094" y="2002056"/>
            <a:ext cx="2763570" cy="1853625"/>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n28 SP Ly k27">
            <a:extLst>
              <a:ext uri="{FF2B5EF4-FFF2-40B4-BE49-F238E27FC236}">
                <a16:creationId xmlns:a16="http://schemas.microsoft.com/office/drawing/2014/main" id="{3AA6A252-33BA-A4B9-450A-86A933C8E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3088" y="2040516"/>
            <a:ext cx="1650682" cy="1650682"/>
          </a:xfrm>
          <a:prstGeom prst="ellipse">
            <a:avLst/>
          </a:prstGeom>
          <a:noFill/>
          <a:extLst>
            <a:ext uri="{909E8E84-426E-40DD-AFC4-6F175D3DCCD1}">
              <a14:hiddenFill xmlns:a14="http://schemas.microsoft.com/office/drawing/2010/main">
                <a:solidFill>
                  <a:srgbClr val="FFFFFF"/>
                </a:solidFill>
              </a14:hiddenFill>
            </a:ext>
          </a:extLst>
        </p:spPr>
      </p:pic>
      <p:grpSp>
        <p:nvGrpSpPr>
          <p:cNvPr id="6" name="Group 5" descr="n28 SP Ly k27">
            <a:extLst>
              <a:ext uri="{FF2B5EF4-FFF2-40B4-BE49-F238E27FC236}">
                <a16:creationId xmlns:a16="http://schemas.microsoft.com/office/drawing/2014/main" id="{F228A34A-AE5B-0059-5F0C-BC9F6DCBD4DC}"/>
              </a:ext>
            </a:extLst>
          </p:cNvPr>
          <p:cNvGrpSpPr/>
          <p:nvPr/>
        </p:nvGrpSpPr>
        <p:grpSpPr>
          <a:xfrm>
            <a:off x="3500634" y="246552"/>
            <a:ext cx="5507503" cy="953502"/>
            <a:chOff x="0" y="0"/>
            <a:chExt cx="2175804" cy="376692"/>
          </a:xfrm>
        </p:grpSpPr>
        <p:sp>
          <p:nvSpPr>
            <p:cNvPr id="10" name="Freeform 6">
              <a:extLst>
                <a:ext uri="{FF2B5EF4-FFF2-40B4-BE49-F238E27FC236}">
                  <a16:creationId xmlns:a16="http://schemas.microsoft.com/office/drawing/2014/main" id="{54D821C1-EAC8-372F-3E06-1E9732DB47E8}"/>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2" name="TextBox 7">
              <a:extLst>
                <a:ext uri="{FF2B5EF4-FFF2-40B4-BE49-F238E27FC236}">
                  <a16:creationId xmlns:a16="http://schemas.microsoft.com/office/drawing/2014/main" id="{3B2CD542-9596-C6F6-3CB8-6FD4F60A6A5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3" name="TextBox 12" descr="n28 SP Ly k27">
            <a:extLst>
              <a:ext uri="{FF2B5EF4-FFF2-40B4-BE49-F238E27FC236}">
                <a16:creationId xmlns:a16="http://schemas.microsoft.com/office/drawing/2014/main" id="{4776C0EF-B83A-2942-9DD9-54A50FCB1F5C}"/>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descr="n28 SP Ly k27">
            <a:extLst>
              <a:ext uri="{FF2B5EF4-FFF2-40B4-BE49-F238E27FC236}">
                <a16:creationId xmlns:a16="http://schemas.microsoft.com/office/drawing/2014/main" id="{7C727309-6085-D112-8C45-28D626D6624A}"/>
              </a:ext>
            </a:extLst>
          </p:cNvPr>
          <p:cNvSpPr/>
          <p:nvPr/>
        </p:nvSpPr>
        <p:spPr>
          <a:xfrm>
            <a:off x="3319114" y="4122948"/>
            <a:ext cx="2763570" cy="1862048"/>
          </a:xfrm>
          <a:prstGeom prst="rect">
            <a:avLst/>
          </a:prstGeom>
          <a:solidFill>
            <a:srgbClr val="DCC3AC"/>
          </a:solidFill>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tuân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thủ</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tắc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an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khi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việc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thiết</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bị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cháy.</a:t>
            </a:r>
            <a:endParaRPr lang="en-US" sz="2300" dirty="0">
              <a:latin typeface="Cambria" panose="02040503050406030204" pitchFamily="18" charset="0"/>
              <a:ea typeface="Cambria" panose="02040503050406030204" pitchFamily="18" charset="0"/>
            </a:endParaRPr>
          </a:p>
        </p:txBody>
      </p:sp>
      <p:sp>
        <p:nvSpPr>
          <p:cNvPr id="18" name="Rectangle 17" descr="n28 SP Ly k27">
            <a:extLst>
              <a:ext uri="{FF2B5EF4-FFF2-40B4-BE49-F238E27FC236}">
                <a16:creationId xmlns:a16="http://schemas.microsoft.com/office/drawing/2014/main" id="{2311B858-2CAF-99E8-0A7E-53CE39CD8C02}"/>
              </a:ext>
            </a:extLst>
          </p:cNvPr>
          <p:cNvSpPr/>
          <p:nvPr/>
        </p:nvSpPr>
        <p:spPr>
          <a:xfrm>
            <a:off x="6252879" y="4122948"/>
            <a:ext cx="2763570" cy="1862048"/>
          </a:xfrm>
          <a:prstGeom prst="rect">
            <a:avLst/>
          </a:prstGeom>
          <a:solidFill>
            <a:srgbClr val="DCC3AC"/>
          </a:solidFill>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Tránh</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xúc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trực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nguồn nhiệt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an toàn.</a:t>
            </a:r>
            <a:endParaRPr lang="en-US" sz="2300" dirty="0">
              <a:latin typeface="Cambria" panose="02040503050406030204" pitchFamily="18" charset="0"/>
              <a:ea typeface="Cambria" panose="02040503050406030204" pitchFamily="18" charset="0"/>
            </a:endParaRPr>
          </a:p>
        </p:txBody>
      </p:sp>
      <p:sp>
        <p:nvSpPr>
          <p:cNvPr id="19" name="Rectangle 18" descr="n28 SP Ly k27">
            <a:extLst>
              <a:ext uri="{FF2B5EF4-FFF2-40B4-BE49-F238E27FC236}">
                <a16:creationId xmlns:a16="http://schemas.microsoft.com/office/drawing/2014/main" id="{A6C2A06A-C607-98DB-9F62-464C630D0EEC}"/>
              </a:ext>
            </a:extLst>
          </p:cNvPr>
          <p:cNvSpPr/>
          <p:nvPr/>
        </p:nvSpPr>
        <p:spPr>
          <a:xfrm>
            <a:off x="9186644" y="3992143"/>
            <a:ext cx="2763570" cy="2123658"/>
          </a:xfrm>
          <a:prstGeom prst="rect">
            <a:avLst/>
          </a:prstGeom>
          <a:solidFill>
            <a:srgbClr val="DCC3AC"/>
          </a:solidFill>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thiết kế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mục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đích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nó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vết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nứt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hỏng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72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rgbClr val="6E34A2"/>
            </a:gs>
            <a:gs pos="100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n28 SP Ly k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spTree>
    <p:extLst>
      <p:ext uri="{BB962C8B-B14F-4D97-AF65-F5344CB8AC3E}">
        <p14:creationId xmlns:p14="http://schemas.microsoft.com/office/powerpoint/2010/main" val="6836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1044831"/>
            <a:ext cx="11288876" cy="523220"/>
            <a:chOff x="2057400" y="1755911"/>
            <a:chExt cx="11291075" cy="524442"/>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755911"/>
              <a:ext cx="11291075" cy="524442"/>
              <a:chOff x="2057400" y="1755911"/>
              <a:chExt cx="11291075" cy="524442"/>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3003719" y="1755911"/>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Mục đích thí nghiệm.</a:t>
                </a:r>
                <a:endParaRPr kumimoji="0" lang="en-US" altLang="en-US"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rPr>
                <a:t>1</a:t>
              </a:r>
            </a:p>
          </p:txBody>
        </p:sp>
      </p:grpSp>
      <p:grpSp>
        <p:nvGrpSpPr>
          <p:cNvPr id="32" name="Group 55" descr="n28 SP Ly k27">
            <a:extLst>
              <a:ext uri="{FF2B5EF4-FFF2-40B4-BE49-F238E27FC236}">
                <a16:creationId xmlns:a16="http://schemas.microsoft.com/office/drawing/2014/main" id="{8A0E87F2-CEE9-B12B-8E84-18FD30FB2C08}"/>
              </a:ext>
            </a:extLst>
          </p:cNvPr>
          <p:cNvGrpSpPr>
            <a:grpSpLocks/>
          </p:cNvGrpSpPr>
          <p:nvPr/>
        </p:nvGrpSpPr>
        <p:grpSpPr bwMode="auto">
          <a:xfrm>
            <a:off x="539205" y="2050273"/>
            <a:ext cx="11214463" cy="1459127"/>
            <a:chOff x="238572" y="1437955"/>
            <a:chExt cx="8431758" cy="1580554"/>
          </a:xfrm>
        </p:grpSpPr>
        <p:sp>
          <p:nvSpPr>
            <p:cNvPr id="33" name="Rectangle 32">
              <a:extLst>
                <a:ext uri="{FF2B5EF4-FFF2-40B4-BE49-F238E27FC236}">
                  <a16:creationId xmlns:a16="http://schemas.microsoft.com/office/drawing/2014/main" id="{C18432E2-D84F-5640-E6D7-073C86897376}"/>
                </a:ext>
              </a:extLst>
            </p:cNvPr>
            <p:cNvSpPr/>
            <p:nvPr/>
          </p:nvSpPr>
          <p:spPr>
            <a:xfrm>
              <a:off x="1787525" y="1634848"/>
              <a:ext cx="6882805"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Rectangle 37" descr="n28 SP Ly k27">
            <a:extLst>
              <a:ext uri="{FF2B5EF4-FFF2-40B4-BE49-F238E27FC236}">
                <a16:creationId xmlns:a16="http://schemas.microsoft.com/office/drawing/2014/main" id="{88FAD1A4-2FAF-075E-8AA4-C2037300AA8C}"/>
              </a:ext>
            </a:extLst>
          </p:cNvPr>
          <p:cNvSpPr/>
          <p:nvPr/>
        </p:nvSpPr>
        <p:spPr>
          <a:xfrm>
            <a:off x="2714106" y="2516741"/>
            <a:ext cx="9039562" cy="480837"/>
          </a:xfrm>
          <a:prstGeom prst="rect">
            <a:avLst/>
          </a:prstGeom>
        </p:spPr>
        <p:txBody>
          <a:bodyPr wrap="square">
            <a:spAutoFit/>
          </a:bodyPr>
          <a:lstStyle/>
          <a:p>
            <a:pPr algn="just">
              <a:lnSpc>
                <a:spcPct val="115000"/>
              </a:lnSpc>
              <a:spcAft>
                <a:spcPts val="0"/>
              </a:spcAft>
            </a:pPr>
            <a:r>
              <a:rPr lang="en-US" sz="2400">
                <a:latin typeface="Cambria" panose="02040503050406030204" pitchFamily="18" charset="0"/>
                <a:ea typeface="Cambria" panose="02040503050406030204" pitchFamily="18" charset="0"/>
                <a:cs typeface="Times New Roman" panose="02020603050405020304" pitchFamily="18" charset="0"/>
              </a:rPr>
              <a:t>Xác định nhiệt hoá hơi riêng của nước ở nhiệt độ sôi ( 100</a:t>
            </a:r>
            <a:r>
              <a:rPr lang="en-US" sz="2400" baseline="30000">
                <a:latin typeface="Cambria" panose="02040503050406030204" pitchFamily="18" charset="0"/>
                <a:ea typeface="Cambria" panose="02040503050406030204" pitchFamily="18" charset="0"/>
                <a:cs typeface="Times New Roman" panose="02020603050405020304" pitchFamily="18" charset="0"/>
              </a:rPr>
              <a:t>0</a:t>
            </a:r>
            <a:r>
              <a:rPr lang="en-US" sz="2400">
                <a:latin typeface="Cambria" panose="02040503050406030204" pitchFamily="18" charset="0"/>
                <a:ea typeface="Cambria" panose="02040503050406030204" pitchFamily="18" charset="0"/>
                <a:cs typeface="Times New Roman" panose="02020603050405020304" pitchFamily="18" charset="0"/>
              </a:rPr>
              <a:t>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8718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descr="n28 SP Ly k27"/>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3" descr="n28 SP Ly k27"/>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6" descr="n28 SP Ly k27"/>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7" descr="n28 SP Ly k2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TextBox 9" descr="n28 SP Ly k27"/>
          <p:cNvSpPr txBox="1"/>
          <p:nvPr/>
        </p:nvSpPr>
        <p:spPr>
          <a:xfrm>
            <a:off x="4677018" y="2597625"/>
            <a:ext cx="2837965" cy="1282402"/>
          </a:xfrm>
          <a:prstGeom prst="rect">
            <a:avLst/>
          </a:prstGeom>
        </p:spPr>
        <p:txBody>
          <a:bodyPr lIns="0" tIns="0" rIns="0" bIns="0" rtlCol="0" anchor="t">
            <a:spAutoFit/>
          </a:bodyPr>
          <a:lstStyle/>
          <a:p>
            <a:pPr marL="0" marR="0" lvl="0" indent="0" algn="ctr" defTabSz="914400" rtl="0" eaLnBrk="1" fontAlgn="auto" latinLnBrk="0" hangingPunct="1">
              <a:lnSpc>
                <a:spcPts val="4966"/>
              </a:lnSpc>
              <a:spcBef>
                <a:spcPts val="0"/>
              </a:spcBef>
              <a:spcAft>
                <a:spcPts val="0"/>
              </a:spcAft>
              <a:buClrTx/>
              <a:buSzTx/>
              <a:buFontTx/>
              <a:buNone/>
              <a:tabLst/>
              <a:defRPr/>
            </a:pPr>
            <a:r>
              <a:rPr kumimoji="0" lang="en-US" sz="4869"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Question Time</a:t>
            </a:r>
          </a:p>
        </p:txBody>
      </p:sp>
      <p:sp>
        <p:nvSpPr>
          <p:cNvPr id="10" name="Freeform 8" descr="n28 SP Ly k27"/>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1033822"/>
            <a:ext cx="11175902" cy="523220"/>
            <a:chOff x="2057400" y="1744876"/>
            <a:chExt cx="11178079" cy="524442"/>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744876"/>
              <a:ext cx="11178079" cy="524442"/>
              <a:chOff x="2057400" y="1744876"/>
              <a:chExt cx="11178079" cy="524442"/>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2890723" y="1744876"/>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Dụng cụ thí nghiệm.</a:t>
                </a: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2</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id="{8A0E87F2-CEE9-B12B-8E84-18FD30FB2C08}"/>
              </a:ext>
            </a:extLst>
          </p:cNvPr>
          <p:cNvGrpSpPr>
            <a:grpSpLocks/>
          </p:cNvGrpSpPr>
          <p:nvPr/>
        </p:nvGrpSpPr>
        <p:grpSpPr bwMode="auto">
          <a:xfrm>
            <a:off x="497430" y="1863283"/>
            <a:ext cx="10295050" cy="1829000"/>
            <a:chOff x="238572" y="1437955"/>
            <a:chExt cx="7708836" cy="1580554"/>
          </a:xfrm>
        </p:grpSpPr>
        <p:sp>
          <p:nvSpPr>
            <p:cNvPr id="33" name="Rectangle 32">
              <a:extLst>
                <a:ext uri="{FF2B5EF4-FFF2-40B4-BE49-F238E27FC236}">
                  <a16:creationId xmlns:a16="http://schemas.microsoft.com/office/drawing/2014/main" id="{C18432E2-D84F-5640-E6D7-073C86897376}"/>
                </a:ext>
              </a:extLst>
            </p:cNvPr>
            <p:cNvSpPr/>
            <p:nvPr/>
          </p:nvSpPr>
          <p:spPr>
            <a:xfrm>
              <a:off x="1787525" y="1634848"/>
              <a:ext cx="6159883"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id="{0FF52C51-959F-171F-DDAA-1BC2EEAFF0E1}"/>
              </a:ext>
            </a:extLst>
          </p:cNvPr>
          <p:cNvSpPr/>
          <p:nvPr/>
        </p:nvSpPr>
        <p:spPr>
          <a:xfrm>
            <a:off x="2706115" y="2175680"/>
            <a:ext cx="7824447" cy="1278748"/>
          </a:xfrm>
          <a:prstGeom prst="rect">
            <a:avLst/>
          </a:prstGeom>
        </p:spPr>
        <p:txBody>
          <a:bodyPr wrap="square">
            <a:spAutoFit/>
          </a:bodyPr>
          <a:lstStyle/>
          <a:p>
            <a:pPr algn="just">
              <a:lnSpc>
                <a:spcPct val="115000"/>
              </a:lnSpc>
              <a:spcAft>
                <a:spcPts val="0"/>
              </a:spcAft>
            </a:pP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Chuẩn</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bị</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bộ</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dụng</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cụ</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thí</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nghiệm</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như</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bài</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đo</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nhiệt</a:t>
            </a:r>
            <a:r>
              <a:rPr lang="en-US" sz="2300" dirty="0">
                <a:latin typeface="Cambria" panose="02040503050406030204" pitchFamily="18" charset="0"/>
                <a:ea typeface="Cambria" panose="02040503050406030204" pitchFamily="18" charset="0"/>
                <a:cs typeface="Times New Roman" panose="02020603050405020304" pitchFamily="18" charset="0"/>
              </a:rPr>
              <a:t> dung </a:t>
            </a:r>
            <a:r>
              <a:rPr lang="en-US" sz="2300" dirty="0" err="1">
                <a:latin typeface="Cambria" panose="02040503050406030204" pitchFamily="18" charset="0"/>
                <a:ea typeface="Cambria" panose="02040503050406030204" pitchFamily="18" charset="0"/>
                <a:cs typeface="Times New Roman" panose="02020603050405020304" pitchFamily="18" charset="0"/>
              </a:rPr>
              <a:t>riêng</a:t>
            </a:r>
            <a:r>
              <a:rPr lang="en-US" sz="2300" dirty="0">
                <a:latin typeface="Cambria" panose="02040503050406030204" pitchFamily="18" charset="0"/>
                <a:ea typeface="Cambria" panose="02040503050406030204" pitchFamily="18" charset="0"/>
                <a:cs typeface="Times New Roman" panose="02020603050405020304" pitchFamily="18" charset="0"/>
              </a:rPr>
              <a:t> ( </a:t>
            </a:r>
            <a:r>
              <a:rPr lang="en-US" sz="2300" dirty="0" err="1">
                <a:latin typeface="Cambria" panose="02040503050406030204" pitchFamily="18" charset="0"/>
                <a:ea typeface="Cambria" panose="02040503050406030204" pitchFamily="18" charset="0"/>
                <a:cs typeface="Times New Roman" panose="02020603050405020304" pitchFamily="18" charset="0"/>
              </a:rPr>
              <a:t>Hình</a:t>
            </a:r>
            <a:r>
              <a:rPr lang="en-US" sz="2300" dirty="0">
                <a:latin typeface="Cambria" panose="02040503050406030204" pitchFamily="18" charset="0"/>
                <a:ea typeface="Cambria" panose="02040503050406030204" pitchFamily="18" charset="0"/>
                <a:cs typeface="Times New Roman" panose="02020603050405020304" pitchFamily="18" charset="0"/>
              </a:rPr>
              <a:t> 4.1).</a:t>
            </a:r>
          </a:p>
          <a:p>
            <a:pPr algn="just">
              <a:lnSpc>
                <a:spcPct val="115000"/>
              </a:lnSpc>
              <a:spcAft>
                <a:spcPts val="0"/>
              </a:spcAft>
            </a:pP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Một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lượng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nước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nóng</a:t>
            </a:r>
            <a:r>
              <a:rPr lang="en-US" sz="2300" dirty="0">
                <a:effectLst/>
                <a:latin typeface="Cambria" panose="02040503050406030204" pitchFamily="18" charset="0"/>
                <a:ea typeface="Cambria" panose="02040503050406030204" pitchFamily="18" charset="0"/>
              </a:rPr>
              <a:t>.</a:t>
            </a:r>
          </a:p>
        </p:txBody>
      </p:sp>
      <p:pic>
        <p:nvPicPr>
          <p:cNvPr id="3" name="Picture 2" descr="n28 SP Ly k27">
            <a:extLst>
              <a:ext uri="{FF2B5EF4-FFF2-40B4-BE49-F238E27FC236}">
                <a16:creationId xmlns:a16="http://schemas.microsoft.com/office/drawing/2014/main" id="{4243F74F-904C-371B-BF09-3168877392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91305" y="3589447"/>
            <a:ext cx="6693401" cy="3102589"/>
          </a:xfrm>
          <a:prstGeom prst="rect">
            <a:avLst/>
          </a:prstGeom>
        </p:spPr>
      </p:pic>
    </p:spTree>
    <p:extLst>
      <p:ext uri="{BB962C8B-B14F-4D97-AF65-F5344CB8AC3E}">
        <p14:creationId xmlns:p14="http://schemas.microsoft.com/office/powerpoint/2010/main" val="20296541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974756"/>
            <a:ext cx="11113909" cy="582286"/>
            <a:chOff x="2057400" y="1685672"/>
            <a:chExt cx="11116074" cy="583646"/>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685672"/>
              <a:ext cx="11116074" cy="576039"/>
              <a:chOff x="2057400" y="1685672"/>
              <a:chExt cx="11116074" cy="576039"/>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2828718" y="1685672"/>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3</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id="{8A0E87F2-CEE9-B12B-8E84-18FD30FB2C08}"/>
              </a:ext>
            </a:extLst>
          </p:cNvPr>
          <p:cNvGrpSpPr>
            <a:grpSpLocks/>
          </p:cNvGrpSpPr>
          <p:nvPr/>
        </p:nvGrpSpPr>
        <p:grpSpPr bwMode="auto">
          <a:xfrm>
            <a:off x="497430" y="2068993"/>
            <a:ext cx="11197139" cy="2317026"/>
            <a:chOff x="238572" y="1437955"/>
            <a:chExt cx="8384312" cy="1580554"/>
          </a:xfrm>
        </p:grpSpPr>
        <p:sp>
          <p:nvSpPr>
            <p:cNvPr id="33" name="Rectangle 32">
              <a:extLst>
                <a:ext uri="{FF2B5EF4-FFF2-40B4-BE49-F238E27FC236}">
                  <a16:creationId xmlns:a16="http://schemas.microsoft.com/office/drawing/2014/main" id="{C18432E2-D84F-5640-E6D7-073C86897376}"/>
                </a:ext>
              </a:extLst>
            </p:cNvPr>
            <p:cNvSpPr/>
            <p:nvPr/>
          </p:nvSpPr>
          <p:spPr>
            <a:xfrm>
              <a:off x="1787525" y="1634848"/>
              <a:ext cx="6835359"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descr="n28 SP Ly k27">
            <a:extLst>
              <a:ext uri="{FF2B5EF4-FFF2-40B4-BE49-F238E27FC236}">
                <a16:creationId xmlns:a16="http://schemas.microsoft.com/office/drawing/2014/main" id="{5E837AA0-3744-1CA4-8406-6994BF13D11D}"/>
              </a:ext>
            </a:extLst>
          </p:cNvPr>
          <p:cNvSpPr/>
          <p:nvPr/>
        </p:nvSpPr>
        <p:spPr>
          <a:xfrm>
            <a:off x="2715183" y="2265939"/>
            <a:ext cx="8734961" cy="1755032"/>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Xác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định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gian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dụng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để</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riêng</a:t>
            </a:r>
            <a:r>
              <a:rPr lang="en-US" sz="24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15000"/>
              </a:lnSpc>
              <a:spcAft>
                <a:spcPts val="0"/>
              </a:spcAft>
            </a:pPr>
            <a:r>
              <a:rPr lang="en-US" sz="2400" dirty="0">
                <a:effectLst/>
                <a:latin typeface="Cambria" panose="02040503050406030204" pitchFamily="18" charset="0"/>
                <a:ea typeface="Cambria" panose="02040503050406030204" pitchFamily="18" charset="0"/>
              </a:rPr>
              <a:t>- Cách </a:t>
            </a:r>
            <a:r>
              <a:rPr lang="en-US" sz="2400" dirty="0" err="1">
                <a:effectLst/>
                <a:latin typeface="Cambria" panose="02040503050406030204" pitchFamily="18" charset="0"/>
                <a:ea typeface="Cambria" panose="02040503050406030204" pitchFamily="18" charset="0"/>
              </a:rPr>
              <a:t>bố</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nghiệm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bước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hành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nghiệm</a:t>
            </a:r>
            <a:r>
              <a:rPr lang="en-US" sz="2400" dirty="0">
                <a:effectLst/>
                <a:latin typeface="Cambria" panose="02040503050406030204" pitchFamily="18" charset="0"/>
                <a:ea typeface="Cambria" panose="02040503050406030204" pitchFamily="18" charset="0"/>
              </a:rPr>
              <a:t>.</a:t>
            </a:r>
          </a:p>
          <a:p>
            <a:pPr algn="just">
              <a:lnSpc>
                <a:spcPct val="115000"/>
              </a:lnSpc>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kiến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cần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liệu</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178720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974756"/>
            <a:ext cx="8338129" cy="582286"/>
            <a:chOff x="2057400" y="1685672"/>
            <a:chExt cx="8339753" cy="583646"/>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685672"/>
              <a:ext cx="8339753" cy="576039"/>
              <a:chOff x="2057400" y="1685672"/>
              <a:chExt cx="8339753" cy="576039"/>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2828719" y="1685672"/>
                <a:ext cx="7568434"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4</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id="{8A0E87F2-CEE9-B12B-8E84-18FD30FB2C08}"/>
              </a:ext>
            </a:extLst>
          </p:cNvPr>
          <p:cNvGrpSpPr>
            <a:grpSpLocks/>
          </p:cNvGrpSpPr>
          <p:nvPr/>
        </p:nvGrpSpPr>
        <p:grpSpPr bwMode="auto">
          <a:xfrm>
            <a:off x="497430" y="2221679"/>
            <a:ext cx="10752461" cy="1904157"/>
            <a:chOff x="238572" y="1437955"/>
            <a:chExt cx="8078960" cy="1580554"/>
          </a:xfrm>
        </p:grpSpPr>
        <p:sp>
          <p:nvSpPr>
            <p:cNvPr id="33" name="Rectangle 32">
              <a:extLst>
                <a:ext uri="{FF2B5EF4-FFF2-40B4-BE49-F238E27FC236}">
                  <a16:creationId xmlns:a16="http://schemas.microsoft.com/office/drawing/2014/main" id="{C18432E2-D84F-5640-E6D7-073C86897376}"/>
                </a:ext>
              </a:extLst>
            </p:cNvPr>
            <p:cNvSpPr/>
            <p:nvPr/>
          </p:nvSpPr>
          <p:spPr>
            <a:xfrm>
              <a:off x="1787525" y="1634848"/>
              <a:ext cx="6530007"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id="{CADBF340-36E4-D349-5CA6-3F1A2AAC0F59}"/>
              </a:ext>
            </a:extLst>
          </p:cNvPr>
          <p:cNvSpPr/>
          <p:nvPr/>
        </p:nvSpPr>
        <p:spPr>
          <a:xfrm>
            <a:off x="2594330" y="2560209"/>
            <a:ext cx="8448118" cy="1200329"/>
          </a:xfrm>
          <a:prstGeom prst="rect">
            <a:avLst/>
          </a:prstGeom>
        </p:spPr>
        <p:txBody>
          <a:bodyPr wrap="square">
            <a:spAutoFit/>
          </a:bodyPr>
          <a:lstStyle/>
          <a:p>
            <a:pPr algn="just"/>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kết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bảng</a:t>
            </a:r>
            <a:r>
              <a:rPr lang="en-US" sz="2400" dirty="0">
                <a:latin typeface="Cambria" panose="02040503050406030204" pitchFamily="18" charset="0"/>
                <a:ea typeface="Cambria" panose="02040503050406030204" pitchFamily="18" charset="0"/>
                <a:cs typeface="Times New Roman" panose="02020603050405020304" pitchFamily="18" charset="0"/>
              </a:rPr>
              <a:t> 6.2.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trình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hành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chú</a:t>
            </a:r>
            <a:r>
              <a:rPr lang="en-US" sz="2400" dirty="0">
                <a:latin typeface="Cambria" panose="02040503050406030204" pitchFamily="18" charset="0"/>
                <a:ea typeface="Cambria" panose="02040503050406030204" pitchFamily="18" charset="0"/>
                <a:cs typeface="Times New Roman" panose="02020603050405020304" pitchFamily="18" charset="0"/>
              </a:rPr>
              <a:t> ý </a:t>
            </a:r>
            <a:r>
              <a:rPr lang="en-US" sz="2400" dirty="0" err="1">
                <a:latin typeface="Cambria" panose="02040503050406030204" pitchFamily="18" charset="0"/>
                <a:ea typeface="Cambria" panose="02040503050406030204" pitchFamily="18" charset="0"/>
                <a:cs typeface="Times New Roman" panose="02020603050405020304" pitchFamily="18" charset="0"/>
              </a:rPr>
              <a:t>theo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trình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tự</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an </a:t>
            </a:r>
            <a:r>
              <a:rPr lang="en-US" sz="2400" dirty="0" err="1">
                <a:latin typeface="Cambria" panose="02040503050406030204" pitchFamily="18" charset="0"/>
                <a:ea typeface="Cambria" panose="02040503050406030204" pitchFamily="18" charset="0"/>
                <a:cs typeface="Times New Roman" panose="02020603050405020304" pitchFamily="18" charset="0"/>
              </a:rPr>
              <a:t>toàn</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0062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id="{A544271D-AAA0-04D5-5509-3D1B06039763}"/>
              </a:ext>
            </a:extLst>
          </p:cNvPr>
          <p:cNvGrpSpPr>
            <a:grpSpLocks/>
          </p:cNvGrpSpPr>
          <p:nvPr/>
        </p:nvGrpSpPr>
        <p:grpSpPr bwMode="auto">
          <a:xfrm>
            <a:off x="685799" y="974756"/>
            <a:ext cx="8338129" cy="582286"/>
            <a:chOff x="2057400" y="1685672"/>
            <a:chExt cx="8339753" cy="583646"/>
          </a:xfrm>
        </p:grpSpPr>
        <p:grpSp>
          <p:nvGrpSpPr>
            <p:cNvPr id="28" name="Group 36">
              <a:extLst>
                <a:ext uri="{FF2B5EF4-FFF2-40B4-BE49-F238E27FC236}">
                  <a16:creationId xmlns:a16="http://schemas.microsoft.com/office/drawing/2014/main" id="{C6DE60A6-0C31-CE5E-644A-FE12949A2215}"/>
                </a:ext>
              </a:extLst>
            </p:cNvPr>
            <p:cNvGrpSpPr>
              <a:grpSpLocks/>
            </p:cNvGrpSpPr>
            <p:nvPr/>
          </p:nvGrpSpPr>
          <p:grpSpPr bwMode="auto">
            <a:xfrm>
              <a:off x="2057400" y="1685672"/>
              <a:ext cx="8339753" cy="576039"/>
              <a:chOff x="2057400" y="1685672"/>
              <a:chExt cx="8339753" cy="576039"/>
            </a:xfrm>
          </p:grpSpPr>
          <p:sp>
            <p:nvSpPr>
              <p:cNvPr id="30" name="Rectangle 257">
                <a:extLst>
                  <a:ext uri="{FF2B5EF4-FFF2-40B4-BE49-F238E27FC236}">
                    <a16:creationId xmlns:a16="http://schemas.microsoft.com/office/drawing/2014/main"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id="{F8D5ECF8-1B52-67BA-8AF4-BAC376D77C38}"/>
                  </a:ext>
                </a:extLst>
              </p:cNvPr>
              <p:cNvSpPr txBox="1">
                <a:spLocks noChangeArrowheads="1"/>
              </p:cNvSpPr>
              <p:nvPr/>
            </p:nvSpPr>
            <p:spPr bwMode="gray">
              <a:xfrm>
                <a:off x="2828719" y="1685672"/>
                <a:ext cx="7568434"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5</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sp>
        <p:nvSpPr>
          <p:cNvPr id="37" name="TextBox 36" descr="n28 SP Ly k27">
            <a:extLst>
              <a:ext uri="{FF2B5EF4-FFF2-40B4-BE49-F238E27FC236}">
                <a16:creationId xmlns:a16="http://schemas.microsoft.com/office/drawing/2014/main"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id="{CADBF340-36E4-D349-5CA6-3F1A2AAC0F59}"/>
              </a:ext>
            </a:extLst>
          </p:cNvPr>
          <p:cNvSpPr/>
          <p:nvPr/>
        </p:nvSpPr>
        <p:spPr>
          <a:xfrm>
            <a:off x="1294201" y="1990373"/>
            <a:ext cx="8448118" cy="461665"/>
          </a:xfrm>
          <a:prstGeom prst="rect">
            <a:avLst/>
          </a:prstGeom>
        </p:spPr>
        <p:txBody>
          <a:bodyPr wrap="square">
            <a:spAutoFit/>
          </a:bodyPr>
          <a:lstStyle/>
          <a:p>
            <a:pPr lvl="0" algn="just"/>
            <a:r>
              <a:rPr kumimoji="0" lang="en-US" sz="2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prstClr val="black"/>
                </a:solidFill>
                <a:latin typeface="Cambria" panose="02040503050406030204" pitchFamily="18" charset="0"/>
                <a:ea typeface="Cambria" panose="02040503050406030204" pitchFamily="18" charset="0"/>
                <a:cs typeface="Times New Roman" panose="02020603050405020304" pitchFamily="18" charset="0"/>
              </a:rPr>
              <a:t>Bảng 6.2. Kết quả thí nghiệm đo nhiệt hoá hơi riêng của nước</a:t>
            </a:r>
          </a:p>
        </p:txBody>
      </p:sp>
      <p:graphicFrame>
        <p:nvGraphicFramePr>
          <p:cNvPr id="3" name="Table 2" descr="n28 SP Ly k27">
            <a:extLst>
              <a:ext uri="{FF2B5EF4-FFF2-40B4-BE49-F238E27FC236}">
                <a16:creationId xmlns:a16="http://schemas.microsoft.com/office/drawing/2014/main" id="{422FBC1D-139A-14D6-14FF-A8129DEB8E6E}"/>
              </a:ext>
            </a:extLst>
          </p:cNvPr>
          <p:cNvGraphicFramePr>
            <a:graphicFrameLocks noGrp="1"/>
          </p:cNvGraphicFramePr>
          <p:nvPr>
            <p:extLst>
              <p:ext uri="{D42A27DB-BD31-4B8C-83A1-F6EECF244321}">
                <p14:modId xmlns:p14="http://schemas.microsoft.com/office/powerpoint/2010/main" val="1334106271"/>
              </p:ext>
            </p:extLst>
          </p:nvPr>
        </p:nvGraphicFramePr>
        <p:xfrm>
          <a:off x="290286" y="2499954"/>
          <a:ext cx="11329060" cy="4135915"/>
        </p:xfrm>
        <a:graphic>
          <a:graphicData uri="http://schemas.openxmlformats.org/drawingml/2006/table">
            <a:tbl>
              <a:tblPr firstRow="1" firstCol="1" bandRow="1">
                <a:tableStyleId>{5C22544A-7EE6-4342-B048-85BDC9FD1C3A}</a:tableStyleId>
              </a:tblPr>
              <a:tblGrid>
                <a:gridCol w="1770167">
                  <a:extLst>
                    <a:ext uri="{9D8B030D-6E8A-4147-A177-3AD203B41FA5}">
                      <a16:colId xmlns:a16="http://schemas.microsoft.com/office/drawing/2014/main" val="2713846656"/>
                    </a:ext>
                  </a:extLst>
                </a:gridCol>
                <a:gridCol w="747136">
                  <a:extLst>
                    <a:ext uri="{9D8B030D-6E8A-4147-A177-3AD203B41FA5}">
                      <a16:colId xmlns:a16="http://schemas.microsoft.com/office/drawing/2014/main" val="1077327940"/>
                    </a:ext>
                  </a:extLst>
                </a:gridCol>
                <a:gridCol w="1258652">
                  <a:extLst>
                    <a:ext uri="{9D8B030D-6E8A-4147-A177-3AD203B41FA5}">
                      <a16:colId xmlns:a16="http://schemas.microsoft.com/office/drawing/2014/main" val="3450352769"/>
                    </a:ext>
                  </a:extLst>
                </a:gridCol>
                <a:gridCol w="1258652">
                  <a:extLst>
                    <a:ext uri="{9D8B030D-6E8A-4147-A177-3AD203B41FA5}">
                      <a16:colId xmlns:a16="http://schemas.microsoft.com/office/drawing/2014/main" val="291145744"/>
                    </a:ext>
                  </a:extLst>
                </a:gridCol>
                <a:gridCol w="1258652">
                  <a:extLst>
                    <a:ext uri="{9D8B030D-6E8A-4147-A177-3AD203B41FA5}">
                      <a16:colId xmlns:a16="http://schemas.microsoft.com/office/drawing/2014/main" val="3981835584"/>
                    </a:ext>
                  </a:extLst>
                </a:gridCol>
                <a:gridCol w="1258652">
                  <a:extLst>
                    <a:ext uri="{9D8B030D-6E8A-4147-A177-3AD203B41FA5}">
                      <a16:colId xmlns:a16="http://schemas.microsoft.com/office/drawing/2014/main" val="1632710627"/>
                    </a:ext>
                  </a:extLst>
                </a:gridCol>
                <a:gridCol w="1258652">
                  <a:extLst>
                    <a:ext uri="{9D8B030D-6E8A-4147-A177-3AD203B41FA5}">
                      <a16:colId xmlns:a16="http://schemas.microsoft.com/office/drawing/2014/main" val="131010898"/>
                    </a:ext>
                  </a:extLst>
                </a:gridCol>
                <a:gridCol w="1258652">
                  <a:extLst>
                    <a:ext uri="{9D8B030D-6E8A-4147-A177-3AD203B41FA5}">
                      <a16:colId xmlns:a16="http://schemas.microsoft.com/office/drawing/2014/main" val="1766334025"/>
                    </a:ext>
                  </a:extLst>
                </a:gridCol>
                <a:gridCol w="1259845">
                  <a:extLst>
                    <a:ext uri="{9D8B030D-6E8A-4147-A177-3AD203B41FA5}">
                      <a16:colId xmlns:a16="http://schemas.microsoft.com/office/drawing/2014/main" val="678104317"/>
                    </a:ext>
                  </a:extLst>
                </a:gridCol>
              </a:tblGrid>
              <a:tr h="531066">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Thời</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gian</a:t>
                      </a:r>
                      <a:endParaRPr lang="en-US" sz="2400" dirty="0">
                        <a:solidFill>
                          <a:schemeClr val="tx1"/>
                        </a:solidFill>
                        <a:effectLst/>
                        <a:latin typeface="Cambria" panose="02040503050406030204" pitchFamily="18" charset="0"/>
                        <a:ea typeface="Cambria" panose="02040503050406030204" pitchFamily="18" charset="0"/>
                      </a:endParaRPr>
                    </a:p>
                    <a:p>
                      <a:pPr algn="ctr">
                        <a:lnSpc>
                          <a:spcPct val="115000"/>
                        </a:lnSpc>
                        <a:spcAft>
                          <a:spcPts val="0"/>
                        </a:spcAft>
                      </a:pPr>
                      <a:endParaRPr lang="en-US" sz="2400" dirty="0">
                        <a:solidFill>
                          <a:schemeClr val="tx1"/>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120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240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360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480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600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720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840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223175585"/>
                  </a:ext>
                </a:extLst>
              </a:tr>
              <a:tr h="1665272">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Công</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suất</a:t>
                      </a:r>
                      <a:endParaRPr lang="en-US" sz="2400" dirty="0">
                        <a:solidFill>
                          <a:schemeClr val="tx1"/>
                        </a:solidFill>
                        <a:effectLst/>
                        <a:latin typeface="Cambria" panose="02040503050406030204" pitchFamily="18" charset="0"/>
                        <a:ea typeface="Cambria" panose="02040503050406030204" pitchFamily="18" charset="0"/>
                      </a:endParaRPr>
                    </a:p>
                    <a:p>
                      <a:pPr algn="ctr">
                        <a:lnSpc>
                          <a:spcPct val="115000"/>
                        </a:lnSpc>
                        <a:spcAft>
                          <a:spcPts val="0"/>
                        </a:spcAft>
                      </a:pPr>
                      <a:r>
                        <a:rPr lang="en-US" sz="2400" dirty="0">
                          <a:solidFill>
                            <a:schemeClr val="tx1"/>
                          </a:solidFill>
                          <a:effectLst/>
                          <a:latin typeface="Cambria" panose="02040503050406030204" pitchFamily="18" charset="0"/>
                          <a:ea typeface="Cambria" panose="02040503050406030204" pitchFamily="18" charset="0"/>
                        </a:rPr>
                        <a:t>(W)</a:t>
                      </a:r>
                    </a:p>
                  </a:txBody>
                  <a:tcPr marL="68580" marR="68580" marT="0" marB="0" anchor="ctr"/>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27034456"/>
                  </a:ext>
                </a:extLst>
              </a:tr>
              <a:tr h="1665272">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Khối</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lượng</a:t>
                      </a:r>
                      <a:r>
                        <a:rPr lang="en-US" sz="2400" dirty="0">
                          <a:solidFill>
                            <a:schemeClr val="tx1"/>
                          </a:solidFill>
                          <a:effectLst/>
                          <a:latin typeface="Cambria" panose="02040503050406030204" pitchFamily="18" charset="0"/>
                          <a:ea typeface="Cambria" panose="02040503050406030204" pitchFamily="18" charset="0"/>
                        </a:rPr>
                        <a:t> m (kg)</a:t>
                      </a:r>
                    </a:p>
                  </a:txBody>
                  <a:tcPr marL="68580" marR="68580" marT="0" marB="0" anchor="ctr"/>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47388556"/>
                  </a:ext>
                </a:extLst>
              </a:tr>
            </a:tbl>
          </a:graphicData>
        </a:graphic>
      </p:graphicFrame>
    </p:spTree>
    <p:extLst>
      <p:ext uri="{BB962C8B-B14F-4D97-AF65-F5344CB8AC3E}">
        <p14:creationId xmlns:p14="http://schemas.microsoft.com/office/powerpoint/2010/main" val="1119982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263329"/>
            <a:ext cx="10619935" cy="554190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77943" y="5790038"/>
            <a:ext cx="1642446" cy="1021954"/>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4</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descr="n28 SP Ly k27">
            <a:extLst>
              <a:ext uri="{FF2B5EF4-FFF2-40B4-BE49-F238E27FC236}">
                <a16:creationId xmlns:a16="http://schemas.microsoft.com/office/drawing/2014/main" id="{D7B60CCC-9FF6-8909-4C1A-9D4DC52F0A31}"/>
              </a:ext>
            </a:extLst>
          </p:cNvPr>
          <p:cNvSpPr/>
          <p:nvPr/>
        </p:nvSpPr>
        <p:spPr>
          <a:xfrm>
            <a:off x="1057107" y="1377095"/>
            <a:ext cx="10021254" cy="461665"/>
          </a:xfrm>
          <a:prstGeom prst="rect">
            <a:avLst/>
          </a:prstGeom>
        </p:spPr>
        <p:txBody>
          <a:bodyPr wrap="square">
            <a:spAutoFit/>
          </a:bodyPr>
          <a:lstStyle/>
          <a:p>
            <a:pPr algn="just">
              <a:spcAft>
                <a:spcPts val="0"/>
              </a:spcAft>
            </a:pP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bảng</a:t>
            </a:r>
            <a:r>
              <a:rPr lang="en-US" sz="2400" dirty="0">
                <a:latin typeface="Cambria" panose="02040503050406030204" pitchFamily="18" charset="0"/>
                <a:ea typeface="Cambria" panose="02040503050406030204" pitchFamily="18" charset="0"/>
              </a:rPr>
              <a:t> 6.2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7" name="Rectangle 16" descr="n28 SP Ly k27">
            <a:extLst>
              <a:ext uri="{FF2B5EF4-FFF2-40B4-BE49-F238E27FC236}">
                <a16:creationId xmlns:a16="http://schemas.microsoft.com/office/drawing/2014/main" id="{0DFEB307-BA84-8AB5-545D-83593D47CF87}"/>
              </a:ext>
            </a:extLst>
          </p:cNvPr>
          <p:cNvSpPr/>
          <p:nvPr/>
        </p:nvSpPr>
        <p:spPr>
          <a:xfrm>
            <a:off x="906648" y="1855799"/>
            <a:ext cx="6239164" cy="461665"/>
          </a:xfrm>
          <a:prstGeom prst="rect">
            <a:avLst/>
          </a:prstGeom>
        </p:spPr>
        <p:txBody>
          <a:bodyPr wrap="square">
            <a:spAutoFit/>
          </a:bodyPr>
          <a:lstStyle/>
          <a:p>
            <a:r>
              <a:rPr lang="en-US" sz="2400" b="1" dirty="0">
                <a:latin typeface="Cambria" panose="02040503050406030204" pitchFamily="18" charset="0"/>
                <a:ea typeface="Cambria" panose="02040503050406030204" pitchFamily="18" charset="0"/>
              </a:rPr>
              <a:t>Câu 1:</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m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p>
        </p:txBody>
      </p:sp>
      <p:sp>
        <p:nvSpPr>
          <p:cNvPr id="18" name="Rectangle 17" descr="n28 SP Ly k27">
            <a:extLst>
              <a:ext uri="{FF2B5EF4-FFF2-40B4-BE49-F238E27FC236}">
                <a16:creationId xmlns:a16="http://schemas.microsoft.com/office/drawing/2014/main" id="{03270B44-FA1E-928C-7014-41BA72A23948}"/>
              </a:ext>
            </a:extLst>
          </p:cNvPr>
          <p:cNvSpPr/>
          <p:nvPr/>
        </p:nvSpPr>
        <p:spPr>
          <a:xfrm>
            <a:off x="912457" y="2368565"/>
            <a:ext cx="10021254" cy="1200329"/>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2:</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tham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6.1).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P, Q </a:t>
            </a:r>
            <a:r>
              <a:rPr lang="en-US" sz="2400" dirty="0" err="1">
                <a:latin typeface="Cambria" panose="02040503050406030204" pitchFamily="18" charset="0"/>
                <a:ea typeface="Cambria" panose="02040503050406030204" pitchFamily="18" charset="0"/>
              </a:rPr>
              <a:t>tuỳ</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p</a:t>
            </a:r>
            <a:r>
              <a:rPr lang="en-US" sz="2400" baseline="-250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p</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ứng</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9" name="Rectangle 18" descr="n28 SP Ly k27">
            <a:extLst>
              <a:ext uri="{FF2B5EF4-FFF2-40B4-BE49-F238E27FC236}">
                <a16:creationId xmlns:a16="http://schemas.microsoft.com/office/drawing/2014/main" id="{8E3A9E94-C548-B550-3606-10444E6479D9}"/>
              </a:ext>
            </a:extLst>
          </p:cNvPr>
          <p:cNvSpPr/>
          <p:nvPr/>
        </p:nvSpPr>
        <p:spPr>
          <a:xfrm>
            <a:off x="975948" y="3628136"/>
            <a:ext cx="10021254" cy="830997"/>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3:</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20" name="Rectangle 19" descr="n28 SP Ly k27">
            <a:extLst>
              <a:ext uri="{FF2B5EF4-FFF2-40B4-BE49-F238E27FC236}">
                <a16:creationId xmlns:a16="http://schemas.microsoft.com/office/drawing/2014/main" id="{A022E4D8-9BF8-F5AB-6082-DC9777202C35}"/>
              </a:ext>
            </a:extLst>
          </p:cNvPr>
          <p:cNvSpPr/>
          <p:nvPr/>
        </p:nvSpPr>
        <p:spPr>
          <a:xfrm>
            <a:off x="984642" y="4495128"/>
            <a:ext cx="7650042" cy="461665"/>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4:</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aphicFrame>
        <p:nvGraphicFramePr>
          <p:cNvPr id="21" name="Object 20" descr="n28 SP Ly k27">
            <a:extLst>
              <a:ext uri="{FF2B5EF4-FFF2-40B4-BE49-F238E27FC236}">
                <a16:creationId xmlns:a16="http://schemas.microsoft.com/office/drawing/2014/main" id="{CFF55F03-C705-0F60-E318-9527599F42A2}"/>
              </a:ext>
            </a:extLst>
          </p:cNvPr>
          <p:cNvGraphicFramePr>
            <a:graphicFrameLocks noChangeAspect="1"/>
          </p:cNvGraphicFramePr>
          <p:nvPr>
            <p:extLst>
              <p:ext uri="{D42A27DB-BD31-4B8C-83A1-F6EECF244321}">
                <p14:modId xmlns:p14="http://schemas.microsoft.com/office/powerpoint/2010/main" val="2462301011"/>
              </p:ext>
            </p:extLst>
          </p:nvPr>
        </p:nvGraphicFramePr>
        <p:xfrm>
          <a:off x="8507699" y="4292122"/>
          <a:ext cx="2142894" cy="957813"/>
        </p:xfrm>
        <a:graphic>
          <a:graphicData uri="http://schemas.openxmlformats.org/presentationml/2006/ole">
            <mc:AlternateContent xmlns:mc="http://schemas.openxmlformats.org/markup-compatibility/2006">
              <mc:Choice xmlns:v="urn:schemas-microsoft-com:vml" Requires="v">
                <p:oleObj name="Equation" r:id="rId6" imgW="1322844" imgH="523373" progId="Equation.DSMT4">
                  <p:embed/>
                </p:oleObj>
              </mc:Choice>
              <mc:Fallback>
                <p:oleObj name="Equation" r:id="rId6" imgW="1322844" imgH="523373" progId="Equation.DSMT4">
                  <p:embed/>
                  <p:pic>
                    <p:nvPicPr>
                      <p:cNvPr id="18" name="Object 17"/>
                      <p:cNvPicPr/>
                      <p:nvPr/>
                    </p:nvPicPr>
                    <p:blipFill>
                      <a:blip r:embed="rId7"/>
                      <a:stretch>
                        <a:fillRect/>
                      </a:stretch>
                    </p:blipFill>
                    <p:spPr>
                      <a:xfrm>
                        <a:off x="8507699" y="4292122"/>
                        <a:ext cx="2142894" cy="957813"/>
                      </a:xfrm>
                      <a:prstGeom prst="rect">
                        <a:avLst/>
                      </a:prstGeom>
                    </p:spPr>
                  </p:pic>
                </p:oleObj>
              </mc:Fallback>
            </mc:AlternateContent>
          </a:graphicData>
        </a:graphic>
      </p:graphicFrame>
      <p:sp>
        <p:nvSpPr>
          <p:cNvPr id="22" name="Rectangle 21" descr="n28 SP Ly k27">
            <a:extLst>
              <a:ext uri="{FF2B5EF4-FFF2-40B4-BE49-F238E27FC236}">
                <a16:creationId xmlns:a16="http://schemas.microsoft.com/office/drawing/2014/main" id="{DC729D6F-A680-FFA4-0498-D4DB9A5CF8B1}"/>
              </a:ext>
            </a:extLst>
          </p:cNvPr>
          <p:cNvSpPr/>
          <p:nvPr/>
        </p:nvSpPr>
        <p:spPr>
          <a:xfrm>
            <a:off x="875714" y="5118104"/>
            <a:ext cx="10266921" cy="1200329"/>
          </a:xfrm>
          <a:prstGeom prst="rect">
            <a:avLst/>
          </a:prstGeom>
        </p:spPr>
        <p:txBody>
          <a:bodyPr wrap="square">
            <a:spAutoFit/>
          </a:bodyPr>
          <a:lstStyle/>
          <a:p>
            <a:r>
              <a:rPr lang="en-US" sz="2400" dirty="0">
                <a:latin typeface="Cambria" panose="02040503050406030204" pitchFamily="18" charset="0"/>
                <a:ea typeface="Cambria" panose="02040503050406030204" pitchFamily="18" charset="0"/>
              </a:rPr>
              <a:t>   Trong </a:t>
            </a:r>
            <a:r>
              <a:rPr lang="en-US" sz="2400" err="1">
                <a:latin typeface="Cambria" panose="02040503050406030204" pitchFamily="18" charset="0"/>
                <a:ea typeface="Cambria" panose="02040503050406030204" pitchFamily="18" charset="0"/>
              </a:rPr>
              <a:t>đó</a:t>
            </a:r>
            <a:r>
              <a:rPr lang="en-US" sz="2400">
                <a:latin typeface="Cambria" panose="02040503050406030204" pitchFamily="18" charset="0"/>
                <a:ea typeface="Cambria" panose="02040503050406030204" pitchFamily="18" charset="0"/>
              </a:rPr>
              <a:t>                     là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err="1">
                <a:latin typeface="Cambria" panose="02040503050406030204" pitchFamily="18" charset="0"/>
                <a:ea typeface="Cambria" panose="02040503050406030204" pitchFamily="18" charset="0"/>
              </a:rPr>
              <a:t>gian</a:t>
            </a:r>
            <a:r>
              <a:rPr lang="en-US" sz="240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p>
        </p:txBody>
      </p:sp>
      <p:graphicFrame>
        <p:nvGraphicFramePr>
          <p:cNvPr id="23" name="Object 22" descr="n28 SP Ly k27">
            <a:extLst>
              <a:ext uri="{FF2B5EF4-FFF2-40B4-BE49-F238E27FC236}">
                <a16:creationId xmlns:a16="http://schemas.microsoft.com/office/drawing/2014/main" id="{A5EEB844-E899-DC43-125E-5A93F06D4B9F}"/>
              </a:ext>
            </a:extLst>
          </p:cNvPr>
          <p:cNvGraphicFramePr>
            <a:graphicFrameLocks noChangeAspect="1"/>
          </p:cNvGraphicFramePr>
          <p:nvPr>
            <p:extLst>
              <p:ext uri="{D42A27DB-BD31-4B8C-83A1-F6EECF244321}">
                <p14:modId xmlns:p14="http://schemas.microsoft.com/office/powerpoint/2010/main" val="3717148382"/>
              </p:ext>
            </p:extLst>
          </p:nvPr>
        </p:nvGraphicFramePr>
        <p:xfrm>
          <a:off x="2480714" y="5111349"/>
          <a:ext cx="1252874" cy="536800"/>
        </p:xfrm>
        <a:graphic>
          <a:graphicData uri="http://schemas.openxmlformats.org/presentationml/2006/ole">
            <mc:AlternateContent xmlns:mc="http://schemas.openxmlformats.org/markup-compatibility/2006">
              <mc:Choice xmlns:v="urn:schemas-microsoft-com:vml" Requires="v">
                <p:oleObj name="Equation" r:id="rId8" imgW="751698" imgH="285607" progId="Equation.DSMT4">
                  <p:embed/>
                </p:oleObj>
              </mc:Choice>
              <mc:Fallback>
                <p:oleObj name="Equation" r:id="rId8" imgW="751698" imgH="285607" progId="Equation.DSMT4">
                  <p:embed/>
                  <p:pic>
                    <p:nvPicPr>
                      <p:cNvPr id="24" name="Object 23"/>
                      <p:cNvPicPr/>
                      <p:nvPr/>
                    </p:nvPicPr>
                    <p:blipFill>
                      <a:blip r:embed="rId9"/>
                      <a:stretch>
                        <a:fillRect/>
                      </a:stretch>
                    </p:blipFill>
                    <p:spPr>
                      <a:xfrm>
                        <a:off x="2480714" y="5111349"/>
                        <a:ext cx="1252874" cy="536800"/>
                      </a:xfrm>
                      <a:prstGeom prst="rect">
                        <a:avLst/>
                      </a:prstGeom>
                    </p:spPr>
                  </p:pic>
                </p:oleObj>
              </mc:Fallback>
            </mc:AlternateContent>
          </a:graphicData>
        </a:graphic>
      </p:graphicFrame>
      <p:graphicFrame>
        <p:nvGraphicFramePr>
          <p:cNvPr id="24" name="Object 23" descr="n28 SP Ly k27">
            <a:extLst>
              <a:ext uri="{FF2B5EF4-FFF2-40B4-BE49-F238E27FC236}">
                <a16:creationId xmlns:a16="http://schemas.microsoft.com/office/drawing/2014/main" id="{8F72BEF6-C21C-1748-551A-1B8005D892AE}"/>
              </a:ext>
            </a:extLst>
          </p:cNvPr>
          <p:cNvGraphicFramePr>
            <a:graphicFrameLocks noChangeAspect="1"/>
          </p:cNvGraphicFramePr>
          <p:nvPr>
            <p:extLst>
              <p:ext uri="{D42A27DB-BD31-4B8C-83A1-F6EECF244321}">
                <p14:modId xmlns:p14="http://schemas.microsoft.com/office/powerpoint/2010/main" val="2665755944"/>
              </p:ext>
            </p:extLst>
          </p:nvPr>
        </p:nvGraphicFramePr>
        <p:xfrm>
          <a:off x="2984425" y="5429771"/>
          <a:ext cx="2463748" cy="616034"/>
        </p:xfrm>
        <a:graphic>
          <a:graphicData uri="http://schemas.openxmlformats.org/presentationml/2006/ole">
            <mc:AlternateContent xmlns:mc="http://schemas.openxmlformats.org/markup-compatibility/2006">
              <mc:Choice xmlns:v="urn:schemas-microsoft-com:vml" Requires="v">
                <p:oleObj name="Equation" r:id="rId10" imgW="1160995" imgH="256830" progId="Equation.DSMT4">
                  <p:embed/>
                </p:oleObj>
              </mc:Choice>
              <mc:Fallback>
                <p:oleObj name="Equation" r:id="rId10" imgW="1160995" imgH="256830" progId="Equation.DSMT4">
                  <p:embed/>
                  <p:pic>
                    <p:nvPicPr>
                      <p:cNvPr id="25" name="Object 24"/>
                      <p:cNvPicPr/>
                      <p:nvPr/>
                    </p:nvPicPr>
                    <p:blipFill>
                      <a:blip r:embed="rId11"/>
                      <a:stretch>
                        <a:fillRect/>
                      </a:stretch>
                    </p:blipFill>
                    <p:spPr>
                      <a:xfrm>
                        <a:off x="2984425" y="5429771"/>
                        <a:ext cx="2463748" cy="616034"/>
                      </a:xfrm>
                      <a:prstGeom prst="rect">
                        <a:avLst/>
                      </a:prstGeom>
                    </p:spPr>
                  </p:pic>
                </p:oleObj>
              </mc:Fallback>
            </mc:AlternateContent>
          </a:graphicData>
        </a:graphic>
      </p:graphicFrame>
      <p:sp>
        <p:nvSpPr>
          <p:cNvPr id="25" name="Rectangle 24" descr="n28 SP Ly k27">
            <a:extLst>
              <a:ext uri="{FF2B5EF4-FFF2-40B4-BE49-F238E27FC236}">
                <a16:creationId xmlns:a16="http://schemas.microsoft.com/office/drawing/2014/main" id="{5FF23B98-AA83-F6A5-6705-7CAA1856D8EF}"/>
              </a:ext>
            </a:extLst>
          </p:cNvPr>
          <p:cNvSpPr/>
          <p:nvPr/>
        </p:nvSpPr>
        <p:spPr>
          <a:xfrm>
            <a:off x="906662" y="6204235"/>
            <a:ext cx="9888793" cy="480837"/>
          </a:xfrm>
          <a:prstGeom prst="rect">
            <a:avLst/>
          </a:prstGeom>
        </p:spPr>
        <p:txBody>
          <a:bodyPr wrap="square">
            <a:spAutoFit/>
          </a:bodyPr>
          <a:lstStyle/>
          <a:p>
            <a:pPr>
              <a:lnSpc>
                <a:spcPct val="115000"/>
              </a:lnSpc>
              <a:spcAft>
                <a:spcPts val="0"/>
              </a:spcAft>
            </a:pPr>
            <a:r>
              <a:rPr lang="en-US" sz="2400" b="1" dirty="0">
                <a:latin typeface="Cambria" panose="02040503050406030204" pitchFamily="18" charset="0"/>
                <a:ea typeface="Cambria" panose="02040503050406030204" pitchFamily="18" charset="0"/>
              </a:rPr>
              <a:t>Câu 5:</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phép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err="1">
                <a:latin typeface="Cambria" panose="02040503050406030204" pitchFamily="18" charset="0"/>
                <a:ea typeface="Cambria" panose="02040503050406030204" pitchFamily="18" charset="0"/>
              </a:rPr>
              <a:t>của</a:t>
            </a:r>
            <a:r>
              <a:rPr lang="en-US" sz="2400">
                <a:latin typeface="Cambria" panose="02040503050406030204" pitchFamily="18" charset="0"/>
                <a:ea typeface="Cambria" panose="02040503050406030204" pitchFamily="18" charset="0"/>
              </a:rPr>
              <a:t> nước ?</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285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47783"/>
            <a:ext cx="7828750" cy="624378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09782" y="3297062"/>
            <a:ext cx="5978585" cy="31006"/>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8654450" y="3297059"/>
            <a:ext cx="5978587" cy="31008"/>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961854" y="5092382"/>
            <a:ext cx="670674" cy="3269052"/>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366885" y="234271"/>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id="{8B41009C-7FEB-3B9D-3C00-01C7E4462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594" y="107518"/>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id="{E4AFA26F-8ABC-626F-4C34-F576417D309B}"/>
              </a:ext>
            </a:extLst>
          </p:cNvPr>
          <p:cNvSpPr txBox="1"/>
          <p:nvPr/>
        </p:nvSpPr>
        <p:spPr>
          <a:xfrm>
            <a:off x="527881" y="1317538"/>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2" name="Rectangle 11" descr="n28 SP Ly k27">
            <a:extLst>
              <a:ext uri="{FF2B5EF4-FFF2-40B4-BE49-F238E27FC236}">
                <a16:creationId xmlns:a16="http://schemas.microsoft.com/office/drawing/2014/main" id="{8F6C66E2-6D38-891E-48E5-0D1C3B9BE5B9}"/>
              </a:ext>
            </a:extLst>
          </p:cNvPr>
          <p:cNvSpPr/>
          <p:nvPr/>
        </p:nvSpPr>
        <p:spPr>
          <a:xfrm>
            <a:off x="137829" y="1966171"/>
            <a:ext cx="3692669" cy="175503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descr="n28 SP Ly k27">
            <a:extLst>
              <a:ext uri="{FF2B5EF4-FFF2-40B4-BE49-F238E27FC236}">
                <a16:creationId xmlns:a16="http://schemas.microsoft.com/office/drawing/2014/main" id="{0F3BA4F6-E3DC-2D94-0F10-57984524D3C6}"/>
              </a:ext>
            </a:extLst>
          </p:cNvPr>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79753" y="1366954"/>
            <a:ext cx="5310846" cy="3461974"/>
          </a:xfrm>
          <a:prstGeom prst="rect">
            <a:avLst/>
          </a:prstGeom>
        </p:spPr>
      </p:pic>
      <p:sp>
        <p:nvSpPr>
          <p:cNvPr id="7" name="Rectangle 6" descr="n28 SP Ly k27">
            <a:extLst>
              <a:ext uri="{FF2B5EF4-FFF2-40B4-BE49-F238E27FC236}">
                <a16:creationId xmlns:a16="http://schemas.microsoft.com/office/drawing/2014/main" id="{63A89B87-AD28-9748-4A2A-5DC2EC00E155}"/>
              </a:ext>
            </a:extLst>
          </p:cNvPr>
          <p:cNvSpPr/>
          <p:nvPr/>
        </p:nvSpPr>
        <p:spPr>
          <a:xfrm>
            <a:off x="4389732" y="815739"/>
            <a:ext cx="6605976" cy="523220"/>
          </a:xfrm>
          <a:prstGeom prst="rect">
            <a:avLst/>
          </a:prstGeom>
        </p:spPr>
        <p:txBody>
          <a:bodyPr wrap="none">
            <a:spAutoFit/>
          </a:bodyPr>
          <a:lstStyle/>
          <a:p>
            <a:r>
              <a:rPr lang="en-US" sz="2800" b="1" dirty="0">
                <a:latin typeface="Cambria" panose="02040503050406030204" pitchFamily="18" charset="0"/>
                <a:ea typeface="Cambria" panose="02040503050406030204" pitchFamily="18" charset="0"/>
              </a:rPr>
              <a:t>Câu 1: </a:t>
            </a:r>
            <a:r>
              <a:rPr lang="en-US" sz="2800" dirty="0">
                <a:latin typeface="Cambria" panose="02040503050406030204" pitchFamily="18" charset="0"/>
                <a:ea typeface="Cambria" panose="02040503050406030204" pitchFamily="18" charset="0"/>
              </a:rPr>
              <a:t>Đồ </a:t>
            </a:r>
            <a:r>
              <a:rPr lang="en-US" sz="2800" dirty="0" err="1">
                <a:latin typeface="Cambria" panose="02040503050406030204" pitchFamily="18" charset="0"/>
                <a:ea typeface="Cambria" panose="02040503050406030204" pitchFamily="18" charset="0"/>
              </a:rPr>
              <a:t>thị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m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a:t>
            </a:r>
          </a:p>
        </p:txBody>
      </p:sp>
      <p:sp>
        <p:nvSpPr>
          <p:cNvPr id="6" name="Rectangle 5" descr="n28 SP Ly k27">
            <a:extLst>
              <a:ext uri="{FF2B5EF4-FFF2-40B4-BE49-F238E27FC236}">
                <a16:creationId xmlns:a16="http://schemas.microsoft.com/office/drawing/2014/main" id="{83FB5F58-ECEF-8AA1-DC1E-D69B5CC997E7}"/>
              </a:ext>
            </a:extLst>
          </p:cNvPr>
          <p:cNvSpPr/>
          <p:nvPr/>
        </p:nvSpPr>
        <p:spPr>
          <a:xfrm>
            <a:off x="88898" y="3666548"/>
            <a:ext cx="3848216" cy="2677656"/>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2:</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tham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6.1).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P, Q </a:t>
            </a:r>
            <a:r>
              <a:rPr lang="en-US" sz="2400" dirty="0" err="1">
                <a:latin typeface="Cambria" panose="02040503050406030204" pitchFamily="18" charset="0"/>
                <a:ea typeface="Cambria" panose="02040503050406030204" pitchFamily="18" charset="0"/>
              </a:rPr>
              <a:t>tuỳ</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p</a:t>
            </a:r>
            <a:r>
              <a:rPr lang="en-US" sz="2400" baseline="-250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p</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ứng</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id="{343CF0DA-40E1-0642-B767-A82D9DF0C187}"/>
              </a:ext>
            </a:extLst>
          </p:cNvPr>
          <p:cNvSpPr/>
          <p:nvPr/>
        </p:nvSpPr>
        <p:spPr>
          <a:xfrm>
            <a:off x="4329096" y="4747832"/>
            <a:ext cx="6490506" cy="54559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2: </a:t>
            </a:r>
            <a:r>
              <a:rPr lang="en-US" sz="2800" dirty="0" err="1">
                <a:latin typeface="Cambria" panose="02040503050406030204" pitchFamily="18" charset="0"/>
                <a:ea typeface="Cambria" panose="02040503050406030204" pitchFamily="18" charset="0"/>
                <a:cs typeface="Times New Roman" panose="02020603050405020304" pitchFamily="18" charset="0"/>
              </a:rPr>
              <a:t>Dựa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đồ</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thị</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tại</a:t>
            </a:r>
            <a:r>
              <a:rPr lang="en-US" sz="2800" dirty="0">
                <a:latin typeface="Cambria" panose="02040503050406030204" pitchFamily="18" charset="0"/>
                <a:ea typeface="Cambria" panose="02040503050406030204" pitchFamily="18" charset="0"/>
                <a:cs typeface="Times New Roman" panose="02020603050405020304" pitchFamily="18" charset="0"/>
              </a:rPr>
              <a:t> 2 </a:t>
            </a:r>
            <a:r>
              <a:rPr lang="en-US" sz="2800" dirty="0" err="1">
                <a:latin typeface="Cambria" panose="02040503050406030204" pitchFamily="18" charset="0"/>
                <a:ea typeface="Cambria" panose="02040503050406030204" pitchFamily="18" charset="0"/>
                <a:cs typeface="Times New Roman" panose="02020603050405020304" pitchFamily="18" charset="0"/>
              </a:rPr>
              <a:t>điểm</a:t>
            </a:r>
            <a:r>
              <a:rPr lang="en-US" sz="2800" dirty="0">
                <a:latin typeface="Cambria" panose="02040503050406030204" pitchFamily="18" charset="0"/>
                <a:ea typeface="Cambria" panose="02040503050406030204" pitchFamily="18" charset="0"/>
                <a:cs typeface="Times New Roman" panose="02020603050405020304" pitchFamily="18" charset="0"/>
              </a:rPr>
              <a:t> P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Q</a:t>
            </a:r>
            <a:endParaRPr lang="en-US" sz="2800" dirty="0">
              <a:effectLst/>
              <a:latin typeface="Cambria" panose="02040503050406030204" pitchFamily="18" charset="0"/>
              <a:ea typeface="Cambria" panose="02040503050406030204" pitchFamily="18" charset="0"/>
            </a:endParaRPr>
          </a:p>
        </p:txBody>
      </p:sp>
      <p:graphicFrame>
        <p:nvGraphicFramePr>
          <p:cNvPr id="14" name="Object 13" descr="n28 SP Ly k27">
            <a:extLst>
              <a:ext uri="{FF2B5EF4-FFF2-40B4-BE49-F238E27FC236}">
                <a16:creationId xmlns:a16="http://schemas.microsoft.com/office/drawing/2014/main" id="{547E53A1-76B6-57D8-8816-979D7E103119}"/>
              </a:ext>
            </a:extLst>
          </p:cNvPr>
          <p:cNvGraphicFramePr>
            <a:graphicFrameLocks noChangeAspect="1"/>
          </p:cNvGraphicFramePr>
          <p:nvPr>
            <p:extLst>
              <p:ext uri="{D42A27DB-BD31-4B8C-83A1-F6EECF244321}">
                <p14:modId xmlns:p14="http://schemas.microsoft.com/office/powerpoint/2010/main" val="2980941151"/>
              </p:ext>
            </p:extLst>
          </p:nvPr>
        </p:nvGraphicFramePr>
        <p:xfrm>
          <a:off x="4456305" y="5255233"/>
          <a:ext cx="5017288" cy="627959"/>
        </p:xfrm>
        <a:graphic>
          <a:graphicData uri="http://schemas.openxmlformats.org/presentationml/2006/ole">
            <mc:AlternateContent xmlns:mc="http://schemas.openxmlformats.org/markup-compatibility/2006">
              <mc:Choice xmlns:v="urn:schemas-microsoft-com:vml" Requires="v">
                <p:oleObj name="Equation" r:id="rId10" imgW="1828800" imgH="228600" progId="Equation.DSMT4">
                  <p:embed/>
                </p:oleObj>
              </mc:Choice>
              <mc:Fallback>
                <p:oleObj name="Equation" r:id="rId10" imgW="1828800" imgH="228600" progId="Equation.DSMT4">
                  <p:embed/>
                  <p:pic>
                    <p:nvPicPr>
                      <p:cNvPr id="19" name="Object 18">
                        <a:extLst>
                          <a:ext uri="{FF2B5EF4-FFF2-40B4-BE49-F238E27FC236}">
                            <a16:creationId xmlns:a16="http://schemas.microsoft.com/office/drawing/2014/main" id="{5B3C937E-F683-D771-A5FA-7794C421ED11}"/>
                          </a:ext>
                        </a:extLst>
                      </p:cNvPr>
                      <p:cNvPicPr/>
                      <p:nvPr/>
                    </p:nvPicPr>
                    <p:blipFill>
                      <a:blip r:embed="rId11"/>
                      <a:stretch>
                        <a:fillRect/>
                      </a:stretch>
                    </p:blipFill>
                    <p:spPr>
                      <a:xfrm>
                        <a:off x="4456305" y="5255233"/>
                        <a:ext cx="5017288" cy="627959"/>
                      </a:xfrm>
                      <a:prstGeom prst="rect">
                        <a:avLst/>
                      </a:prstGeom>
                    </p:spPr>
                  </p:pic>
                </p:oleObj>
              </mc:Fallback>
            </mc:AlternateContent>
          </a:graphicData>
        </a:graphic>
      </p:graphicFrame>
      <p:graphicFrame>
        <p:nvGraphicFramePr>
          <p:cNvPr id="18" name="Object 17" descr="n28 SP Ly k27">
            <a:extLst>
              <a:ext uri="{FF2B5EF4-FFF2-40B4-BE49-F238E27FC236}">
                <a16:creationId xmlns:a16="http://schemas.microsoft.com/office/drawing/2014/main" id="{6A3A7B47-4333-779C-C0AC-0CE9401B1700}"/>
              </a:ext>
            </a:extLst>
          </p:cNvPr>
          <p:cNvGraphicFramePr>
            <a:graphicFrameLocks noChangeAspect="1"/>
          </p:cNvGraphicFramePr>
          <p:nvPr>
            <p:extLst>
              <p:ext uri="{D42A27DB-BD31-4B8C-83A1-F6EECF244321}">
                <p14:modId xmlns:p14="http://schemas.microsoft.com/office/powerpoint/2010/main" val="3074091281"/>
              </p:ext>
            </p:extLst>
          </p:nvPr>
        </p:nvGraphicFramePr>
        <p:xfrm>
          <a:off x="4492758" y="5817318"/>
          <a:ext cx="4944382" cy="615377"/>
        </p:xfrm>
        <a:graphic>
          <a:graphicData uri="http://schemas.openxmlformats.org/presentationml/2006/ole">
            <mc:AlternateContent xmlns:mc="http://schemas.openxmlformats.org/markup-compatibility/2006">
              <mc:Choice xmlns:v="urn:schemas-microsoft-com:vml" Requires="v">
                <p:oleObj name="Equation" r:id="rId12" imgW="1836444" imgH="228414" progId="Equation.DSMT4">
                  <p:embed/>
                </p:oleObj>
              </mc:Choice>
              <mc:Fallback>
                <p:oleObj name="Equation" r:id="rId12" imgW="1836444" imgH="228414" progId="Equation.DSMT4">
                  <p:embed/>
                  <p:pic>
                    <p:nvPicPr>
                      <p:cNvPr id="20" name="Object 19">
                        <a:extLst>
                          <a:ext uri="{FF2B5EF4-FFF2-40B4-BE49-F238E27FC236}">
                            <a16:creationId xmlns:a16="http://schemas.microsoft.com/office/drawing/2014/main" id="{07E46707-AE38-3921-20F2-AD551ADEB26B}"/>
                          </a:ext>
                        </a:extLst>
                      </p:cNvPr>
                      <p:cNvPicPr/>
                      <p:nvPr/>
                    </p:nvPicPr>
                    <p:blipFill>
                      <a:blip r:embed="rId13"/>
                      <a:stretch>
                        <a:fillRect/>
                      </a:stretch>
                    </p:blipFill>
                    <p:spPr>
                      <a:xfrm>
                        <a:off x="4492758" y="5817318"/>
                        <a:ext cx="4944382" cy="615377"/>
                      </a:xfrm>
                      <a:prstGeom prst="rect">
                        <a:avLst/>
                      </a:prstGeom>
                    </p:spPr>
                  </p:pic>
                </p:oleObj>
              </mc:Fallback>
            </mc:AlternateContent>
          </a:graphicData>
        </a:graphic>
      </p:graphicFrame>
    </p:spTree>
    <p:extLst>
      <p:ext uri="{BB962C8B-B14F-4D97-AF65-F5344CB8AC3E}">
        <p14:creationId xmlns:p14="http://schemas.microsoft.com/office/powerpoint/2010/main" val="204223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3774499" y="452586"/>
            <a:ext cx="8295063" cy="60036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002362" y="3478192"/>
            <a:ext cx="5702499"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089459" y="3440659"/>
            <a:ext cx="5702499"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511313" y="3034226"/>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id="{8B41009C-7FEB-3B9D-3C00-01C7E4462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26" name="Rectangle 25" descr="n28 SP Ly k27">
            <a:extLst>
              <a:ext uri="{FF2B5EF4-FFF2-40B4-BE49-F238E27FC236}">
                <a16:creationId xmlns:a16="http://schemas.microsoft.com/office/drawing/2014/main" id="{65042DFD-AAD1-0CB8-00F4-431891C77AAE}"/>
              </a:ext>
            </a:extLst>
          </p:cNvPr>
          <p:cNvSpPr/>
          <p:nvPr/>
        </p:nvSpPr>
        <p:spPr>
          <a:xfrm>
            <a:off x="122437" y="2101832"/>
            <a:ext cx="3652062"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3: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Tính công suất trung bình của dòng điện qua điện trở nhiệt của nhiệt lượng kế.</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descr="n28 SP Ly k27">
            <a:extLst>
              <a:ext uri="{FF2B5EF4-FFF2-40B4-BE49-F238E27FC236}">
                <a16:creationId xmlns:a16="http://schemas.microsoft.com/office/drawing/2014/main" id="{6D9B4C07-57E3-926C-8457-AD1E34C60C16}"/>
              </a:ext>
            </a:extLst>
          </p:cNvPr>
          <p:cNvSpPr/>
          <p:nvPr/>
        </p:nvSpPr>
        <p:spPr>
          <a:xfrm>
            <a:off x="4535237" y="3579825"/>
            <a:ext cx="6904993" cy="104111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3:</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dòng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graphicFrame>
        <p:nvGraphicFramePr>
          <p:cNvPr id="6" name="Object 5" descr="n28 SP Ly k27">
            <a:extLst>
              <a:ext uri="{FF2B5EF4-FFF2-40B4-BE49-F238E27FC236}">
                <a16:creationId xmlns:a16="http://schemas.microsoft.com/office/drawing/2014/main" id="{882414E7-C785-E24C-F3EA-32E1DF546867}"/>
              </a:ext>
            </a:extLst>
          </p:cNvPr>
          <p:cNvGraphicFramePr>
            <a:graphicFrameLocks noChangeAspect="1"/>
          </p:cNvGraphicFramePr>
          <p:nvPr>
            <p:extLst>
              <p:ext uri="{D42A27DB-BD31-4B8C-83A1-F6EECF244321}">
                <p14:modId xmlns:p14="http://schemas.microsoft.com/office/powerpoint/2010/main" val="1283096684"/>
              </p:ext>
            </p:extLst>
          </p:nvPr>
        </p:nvGraphicFramePr>
        <p:xfrm>
          <a:off x="4583484" y="4696170"/>
          <a:ext cx="6842036" cy="1496949"/>
        </p:xfrm>
        <a:graphic>
          <a:graphicData uri="http://schemas.openxmlformats.org/presentationml/2006/ole">
            <mc:AlternateContent xmlns:mc="http://schemas.openxmlformats.org/markup-compatibility/2006">
              <mc:Choice xmlns:v="urn:schemas-microsoft-com:vml" Requires="v">
                <p:oleObj name="Equation" r:id="rId8" imgW="3479760" imgH="634680" progId="Equation.DSMT4">
                  <p:embed/>
                </p:oleObj>
              </mc:Choice>
              <mc:Fallback>
                <p:oleObj name="Equation" r:id="rId8" imgW="3479760" imgH="634680" progId="Equation.DSMT4">
                  <p:embed/>
                  <p:pic>
                    <p:nvPicPr>
                      <p:cNvPr id="4" name="Object 3"/>
                      <p:cNvPicPr/>
                      <p:nvPr/>
                    </p:nvPicPr>
                    <p:blipFill>
                      <a:blip r:embed="rId9"/>
                      <a:stretch>
                        <a:fillRect/>
                      </a:stretch>
                    </p:blipFill>
                    <p:spPr>
                      <a:xfrm>
                        <a:off x="4583484" y="4696170"/>
                        <a:ext cx="6842036" cy="1496949"/>
                      </a:xfrm>
                      <a:prstGeom prst="rect">
                        <a:avLst/>
                      </a:prstGeom>
                    </p:spPr>
                  </p:pic>
                </p:oleObj>
              </mc:Fallback>
            </mc:AlternateContent>
          </a:graphicData>
        </a:graphic>
      </p:graphicFrame>
      <p:graphicFrame>
        <p:nvGraphicFramePr>
          <p:cNvPr id="19" name="Table 18" descr="n28 SP Ly k27">
            <a:extLst>
              <a:ext uri="{FF2B5EF4-FFF2-40B4-BE49-F238E27FC236}">
                <a16:creationId xmlns:a16="http://schemas.microsoft.com/office/drawing/2014/main" id="{49E7D887-2158-5408-E7B7-40889D1CF36A}"/>
              </a:ext>
            </a:extLst>
          </p:cNvPr>
          <p:cNvGraphicFramePr>
            <a:graphicFrameLocks noGrp="1"/>
          </p:cNvGraphicFramePr>
          <p:nvPr>
            <p:extLst>
              <p:ext uri="{D42A27DB-BD31-4B8C-83A1-F6EECF244321}">
                <p14:modId xmlns:p14="http://schemas.microsoft.com/office/powerpoint/2010/main" val="1807613953"/>
              </p:ext>
            </p:extLst>
          </p:nvPr>
        </p:nvGraphicFramePr>
        <p:xfrm>
          <a:off x="3992952" y="525471"/>
          <a:ext cx="7858994" cy="2198784"/>
        </p:xfrm>
        <a:graphic>
          <a:graphicData uri="http://schemas.openxmlformats.org/drawingml/2006/table">
            <a:tbl>
              <a:tblPr firstRow="1" firstCol="1" bandRow="1">
                <a:tableStyleId>{5C22544A-7EE6-4342-B048-85BDC9FD1C3A}</a:tableStyleId>
              </a:tblPr>
              <a:tblGrid>
                <a:gridCol w="1330781">
                  <a:extLst>
                    <a:ext uri="{9D8B030D-6E8A-4147-A177-3AD203B41FA5}">
                      <a16:colId xmlns:a16="http://schemas.microsoft.com/office/drawing/2014/main" val="106048623"/>
                    </a:ext>
                  </a:extLst>
                </a:gridCol>
                <a:gridCol w="830898">
                  <a:extLst>
                    <a:ext uri="{9D8B030D-6E8A-4147-A177-3AD203B41FA5}">
                      <a16:colId xmlns:a16="http://schemas.microsoft.com/office/drawing/2014/main" val="3609640898"/>
                    </a:ext>
                  </a:extLst>
                </a:gridCol>
                <a:gridCol w="830898">
                  <a:extLst>
                    <a:ext uri="{9D8B030D-6E8A-4147-A177-3AD203B41FA5}">
                      <a16:colId xmlns:a16="http://schemas.microsoft.com/office/drawing/2014/main" val="1542108188"/>
                    </a:ext>
                  </a:extLst>
                </a:gridCol>
                <a:gridCol w="830898">
                  <a:extLst>
                    <a:ext uri="{9D8B030D-6E8A-4147-A177-3AD203B41FA5}">
                      <a16:colId xmlns:a16="http://schemas.microsoft.com/office/drawing/2014/main" val="1120422571"/>
                    </a:ext>
                  </a:extLst>
                </a:gridCol>
                <a:gridCol w="830898">
                  <a:extLst>
                    <a:ext uri="{9D8B030D-6E8A-4147-A177-3AD203B41FA5}">
                      <a16:colId xmlns:a16="http://schemas.microsoft.com/office/drawing/2014/main" val="1607215832"/>
                    </a:ext>
                  </a:extLst>
                </a:gridCol>
                <a:gridCol w="715010">
                  <a:extLst>
                    <a:ext uri="{9D8B030D-6E8A-4147-A177-3AD203B41FA5}">
                      <a16:colId xmlns:a16="http://schemas.microsoft.com/office/drawing/2014/main" val="2821289968"/>
                    </a:ext>
                  </a:extLst>
                </a:gridCol>
                <a:gridCol w="830898">
                  <a:extLst>
                    <a:ext uri="{9D8B030D-6E8A-4147-A177-3AD203B41FA5}">
                      <a16:colId xmlns:a16="http://schemas.microsoft.com/office/drawing/2014/main" val="1502574137"/>
                    </a:ext>
                  </a:extLst>
                </a:gridCol>
                <a:gridCol w="830898">
                  <a:extLst>
                    <a:ext uri="{9D8B030D-6E8A-4147-A177-3AD203B41FA5}">
                      <a16:colId xmlns:a16="http://schemas.microsoft.com/office/drawing/2014/main" val="3435236304"/>
                    </a:ext>
                  </a:extLst>
                </a:gridCol>
                <a:gridCol w="827815">
                  <a:extLst>
                    <a:ext uri="{9D8B030D-6E8A-4147-A177-3AD203B41FA5}">
                      <a16:colId xmlns:a16="http://schemas.microsoft.com/office/drawing/2014/main" val="3818980385"/>
                    </a:ext>
                  </a:extLst>
                </a:gridCol>
              </a:tblGrid>
              <a:tr h="624242">
                <a:tc>
                  <a:txBody>
                    <a:bodyPr/>
                    <a:lstStyle/>
                    <a:p>
                      <a:pPr marL="0" marR="0" algn="ctr">
                        <a:lnSpc>
                          <a:spcPct val="115000"/>
                        </a:lnSpc>
                        <a:spcBef>
                          <a:spcPts val="0"/>
                        </a:spcBef>
                        <a:spcAft>
                          <a:spcPts val="0"/>
                        </a:spcAft>
                      </a:pPr>
                      <a:r>
                        <a:rPr lang="en-US" sz="1800" kern="100">
                          <a:effectLst/>
                        </a:rPr>
                        <a:t>Thời gian </a:t>
                      </a:r>
                      <a:r>
                        <a:rPr lang="en-US" sz="1800" kern="100">
                          <a:effectLst/>
                          <a:sym typeface="Symbol" panose="05050102010706020507" pitchFamily="18" charset="2"/>
                        </a:rPr>
                        <a:t></a:t>
                      </a:r>
                      <a:r>
                        <a:rPr lang="en-US" sz="1800" kern="100">
                          <a:effectLst/>
                        </a:rPr>
                        <a:t> (s)</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120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240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360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480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600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720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840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665386"/>
                  </a:ext>
                </a:extLst>
              </a:tr>
              <a:tr h="626581">
                <a:tc>
                  <a:txBody>
                    <a:bodyPr/>
                    <a:lstStyle/>
                    <a:p>
                      <a:pPr marL="0" marR="0" algn="ctr">
                        <a:lnSpc>
                          <a:spcPct val="115000"/>
                        </a:lnSpc>
                        <a:spcBef>
                          <a:spcPts val="0"/>
                        </a:spcBef>
                        <a:spcAft>
                          <a:spcPts val="0"/>
                        </a:spcAft>
                      </a:pPr>
                      <a:r>
                        <a:rPr lang="en-US" sz="1800" kern="100">
                          <a:effectLst/>
                        </a:rPr>
                        <a:t>Công suất </a:t>
                      </a:r>
                      <a:r>
                        <a:rPr lang="en-US" sz="1800" kern="100">
                          <a:effectLst/>
                          <a:latin typeface="VNI-Allegie" pitchFamily="2" charset="0"/>
                        </a:rPr>
                        <a:t>P</a:t>
                      </a:r>
                      <a:r>
                        <a:rPr lang="en-US" sz="1800" kern="100">
                          <a:effectLst/>
                        </a:rPr>
                        <a:t> (W)</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15,23</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8845242"/>
                  </a:ext>
                </a:extLst>
              </a:tr>
              <a:tr h="947961">
                <a:tc>
                  <a:txBody>
                    <a:bodyPr/>
                    <a:lstStyle/>
                    <a:p>
                      <a:pPr marL="0" marR="0" algn="ctr">
                        <a:lnSpc>
                          <a:spcPct val="115000"/>
                        </a:lnSpc>
                        <a:spcBef>
                          <a:spcPts val="0"/>
                        </a:spcBef>
                        <a:spcAft>
                          <a:spcPts val="0"/>
                        </a:spcAft>
                      </a:pPr>
                      <a:r>
                        <a:rPr lang="en-US" sz="1800" kern="100">
                          <a:effectLst/>
                        </a:rPr>
                        <a:t>Khối lượng m (kg)</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0,1200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0,1191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0,1184</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0,1179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0,117</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0,1161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0,1152</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0,1141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0855941"/>
                  </a:ext>
                </a:extLst>
              </a:tr>
            </a:tbl>
          </a:graphicData>
        </a:graphic>
      </p:graphicFrame>
    </p:spTree>
    <p:extLst>
      <p:ext uri="{BB962C8B-B14F-4D97-AF65-F5344CB8AC3E}">
        <p14:creationId xmlns:p14="http://schemas.microsoft.com/office/powerpoint/2010/main" val="32901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80036" y="1126838"/>
            <a:ext cx="7760982" cy="52647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798743" y="3786025"/>
            <a:ext cx="5000661" cy="31004"/>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43415" y="3786024"/>
            <a:ext cx="5000661" cy="31005"/>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368933" y="1144074"/>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id="{8B41009C-7FEB-3B9D-3C00-01C7E4462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6" descr="n28 SP Ly k27">
            <a:extLst>
              <a:ext uri="{FF2B5EF4-FFF2-40B4-BE49-F238E27FC236}">
                <a16:creationId xmlns:a16="http://schemas.microsoft.com/office/drawing/2014/main" id="{7E99D9E4-5E65-F26B-6CC0-01839AC6B68C}"/>
              </a:ext>
            </a:extLst>
          </p:cNvPr>
          <p:cNvSpPr/>
          <p:nvPr/>
        </p:nvSpPr>
        <p:spPr>
          <a:xfrm>
            <a:off x="1860" y="2239008"/>
            <a:ext cx="4314697" cy="830997"/>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4:</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aphicFrame>
        <p:nvGraphicFramePr>
          <p:cNvPr id="12" name="Object 11" descr="n28 SP Ly k27">
            <a:extLst>
              <a:ext uri="{FF2B5EF4-FFF2-40B4-BE49-F238E27FC236}">
                <a16:creationId xmlns:a16="http://schemas.microsoft.com/office/drawing/2014/main" id="{991AF2FC-B1A9-F980-0887-AEFA3B87C4C2}"/>
              </a:ext>
            </a:extLst>
          </p:cNvPr>
          <p:cNvGraphicFramePr>
            <a:graphicFrameLocks noChangeAspect="1"/>
          </p:cNvGraphicFramePr>
          <p:nvPr>
            <p:extLst>
              <p:ext uri="{D42A27DB-BD31-4B8C-83A1-F6EECF244321}">
                <p14:modId xmlns:p14="http://schemas.microsoft.com/office/powerpoint/2010/main" val="2420632214"/>
              </p:ext>
            </p:extLst>
          </p:nvPr>
        </p:nvGraphicFramePr>
        <p:xfrm>
          <a:off x="708598" y="3026937"/>
          <a:ext cx="2269318" cy="940252"/>
        </p:xfrm>
        <a:graphic>
          <a:graphicData uri="http://schemas.openxmlformats.org/presentationml/2006/ole">
            <mc:AlternateContent xmlns:mc="http://schemas.openxmlformats.org/markup-compatibility/2006">
              <mc:Choice xmlns:v="urn:schemas-microsoft-com:vml" Requires="v">
                <p:oleObj name="Equation" r:id="rId8" imgW="1320480" imgH="507960" progId="Equation.DSMT4">
                  <p:embed/>
                </p:oleObj>
              </mc:Choice>
              <mc:Fallback>
                <p:oleObj name="Equation" r:id="rId8" imgW="1320480" imgH="507960" progId="Equation.DSMT4">
                  <p:embed/>
                  <p:pic>
                    <p:nvPicPr>
                      <p:cNvPr id="12" name="Object 11"/>
                      <p:cNvPicPr/>
                      <p:nvPr/>
                    </p:nvPicPr>
                    <p:blipFill>
                      <a:blip r:embed="rId9"/>
                      <a:stretch>
                        <a:fillRect/>
                      </a:stretch>
                    </p:blipFill>
                    <p:spPr>
                      <a:xfrm>
                        <a:off x="708598" y="3026937"/>
                        <a:ext cx="2269318" cy="940252"/>
                      </a:xfrm>
                      <a:prstGeom prst="rect">
                        <a:avLst/>
                      </a:prstGeom>
                    </p:spPr>
                  </p:pic>
                </p:oleObj>
              </mc:Fallback>
            </mc:AlternateContent>
          </a:graphicData>
        </a:graphic>
      </p:graphicFrame>
      <p:sp>
        <p:nvSpPr>
          <p:cNvPr id="13" name="Rectangle 12" descr="n28 SP Ly k27">
            <a:extLst>
              <a:ext uri="{FF2B5EF4-FFF2-40B4-BE49-F238E27FC236}">
                <a16:creationId xmlns:a16="http://schemas.microsoft.com/office/drawing/2014/main" id="{DFD89A2C-5333-1454-4E93-4D993420C951}"/>
              </a:ext>
            </a:extLst>
          </p:cNvPr>
          <p:cNvSpPr/>
          <p:nvPr/>
        </p:nvSpPr>
        <p:spPr>
          <a:xfrm>
            <a:off x="-64652" y="3896004"/>
            <a:ext cx="4230791" cy="2308324"/>
          </a:xfrm>
          <a:prstGeom prst="rect">
            <a:avLst/>
          </a:prstGeom>
        </p:spPr>
        <p:txBody>
          <a:bodyPr wrap="square">
            <a:spAutoFit/>
          </a:bodyPr>
          <a:lstStyle/>
          <a:p>
            <a:r>
              <a:rPr lang="en-US" sz="2400" dirty="0">
                <a:latin typeface="Cambria" panose="02040503050406030204" pitchFamily="18" charset="0"/>
                <a:ea typeface="Cambria" panose="02040503050406030204" pitchFamily="18" charset="0"/>
              </a:rPr>
              <a:t>   Trong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p>
        </p:txBody>
      </p:sp>
      <p:graphicFrame>
        <p:nvGraphicFramePr>
          <p:cNvPr id="14" name="Object 13" descr="n28 SP Ly k27">
            <a:extLst>
              <a:ext uri="{FF2B5EF4-FFF2-40B4-BE49-F238E27FC236}">
                <a16:creationId xmlns:a16="http://schemas.microsoft.com/office/drawing/2014/main" id="{FF7BBB45-AB84-D556-3F4E-EA9616AE0E5B}"/>
              </a:ext>
            </a:extLst>
          </p:cNvPr>
          <p:cNvGraphicFramePr>
            <a:graphicFrameLocks noChangeAspect="1"/>
          </p:cNvGraphicFramePr>
          <p:nvPr>
            <p:extLst>
              <p:ext uri="{D42A27DB-BD31-4B8C-83A1-F6EECF244321}">
                <p14:modId xmlns:p14="http://schemas.microsoft.com/office/powerpoint/2010/main" val="3714691623"/>
              </p:ext>
            </p:extLst>
          </p:nvPr>
        </p:nvGraphicFramePr>
        <p:xfrm>
          <a:off x="1590024" y="3869992"/>
          <a:ext cx="1714500" cy="633412"/>
        </p:xfrm>
        <a:graphic>
          <a:graphicData uri="http://schemas.openxmlformats.org/presentationml/2006/ole">
            <mc:AlternateContent xmlns:mc="http://schemas.openxmlformats.org/markup-compatibility/2006">
              <mc:Choice xmlns:v="urn:schemas-microsoft-com:vml" Requires="v">
                <p:oleObj name="Equation" r:id="rId10" imgW="749160" imgH="279360" progId="Equation.DSMT4">
                  <p:embed/>
                </p:oleObj>
              </mc:Choice>
              <mc:Fallback>
                <p:oleObj name="Equation" r:id="rId10" imgW="749160" imgH="279360" progId="Equation.DSMT4">
                  <p:embed/>
                  <p:pic>
                    <p:nvPicPr>
                      <p:cNvPr id="15" name="Object 14"/>
                      <p:cNvPicPr/>
                      <p:nvPr/>
                    </p:nvPicPr>
                    <p:blipFill>
                      <a:blip r:embed="rId11"/>
                      <a:stretch>
                        <a:fillRect/>
                      </a:stretch>
                    </p:blipFill>
                    <p:spPr>
                      <a:xfrm>
                        <a:off x="1590024" y="3869992"/>
                        <a:ext cx="1714500" cy="633412"/>
                      </a:xfrm>
                      <a:prstGeom prst="rect">
                        <a:avLst/>
                      </a:prstGeom>
                    </p:spPr>
                  </p:pic>
                </p:oleObj>
              </mc:Fallback>
            </mc:AlternateContent>
          </a:graphicData>
        </a:graphic>
      </p:graphicFrame>
      <p:graphicFrame>
        <p:nvGraphicFramePr>
          <p:cNvPr id="18" name="Object 17" descr="n28 SP Ly k27">
            <a:extLst>
              <a:ext uri="{FF2B5EF4-FFF2-40B4-BE49-F238E27FC236}">
                <a16:creationId xmlns:a16="http://schemas.microsoft.com/office/drawing/2014/main" id="{AD6FE6FE-B0A5-9922-9F03-A5CE79C4BDA1}"/>
              </a:ext>
            </a:extLst>
          </p:cNvPr>
          <p:cNvGraphicFramePr>
            <a:graphicFrameLocks noChangeAspect="1"/>
          </p:cNvGraphicFramePr>
          <p:nvPr>
            <p:extLst>
              <p:ext uri="{D42A27DB-BD31-4B8C-83A1-F6EECF244321}">
                <p14:modId xmlns:p14="http://schemas.microsoft.com/office/powerpoint/2010/main" val="2833104903"/>
              </p:ext>
            </p:extLst>
          </p:nvPr>
        </p:nvGraphicFramePr>
        <p:xfrm>
          <a:off x="708599" y="4878664"/>
          <a:ext cx="2025366" cy="556811"/>
        </p:xfrm>
        <a:graphic>
          <a:graphicData uri="http://schemas.openxmlformats.org/presentationml/2006/ole">
            <mc:AlternateContent xmlns:mc="http://schemas.openxmlformats.org/markup-compatibility/2006">
              <mc:Choice xmlns:v="urn:schemas-microsoft-com:vml" Requires="v">
                <p:oleObj name="Equation" r:id="rId12" imgW="1168200" imgH="279360" progId="Equation.DSMT4">
                  <p:embed/>
                </p:oleObj>
              </mc:Choice>
              <mc:Fallback>
                <p:oleObj name="Equation" r:id="rId12" imgW="1168200" imgH="279360" progId="Equation.DSMT4">
                  <p:embed/>
                  <p:pic>
                    <p:nvPicPr>
                      <p:cNvPr id="16" name="Object 15"/>
                      <p:cNvPicPr/>
                      <p:nvPr/>
                    </p:nvPicPr>
                    <p:blipFill>
                      <a:blip r:embed="rId13"/>
                      <a:stretch>
                        <a:fillRect/>
                      </a:stretch>
                    </p:blipFill>
                    <p:spPr>
                      <a:xfrm>
                        <a:off x="708599" y="4878664"/>
                        <a:ext cx="2025366" cy="556811"/>
                      </a:xfrm>
                      <a:prstGeom prst="rect">
                        <a:avLst/>
                      </a:prstGeom>
                    </p:spPr>
                  </p:pic>
                </p:oleObj>
              </mc:Fallback>
            </mc:AlternateContent>
          </a:graphicData>
        </a:graphic>
      </p:graphicFrame>
      <p:sp>
        <p:nvSpPr>
          <p:cNvPr id="19" name="Rectangle 18" descr="n28 SP Ly k27">
            <a:extLst>
              <a:ext uri="{FF2B5EF4-FFF2-40B4-BE49-F238E27FC236}">
                <a16:creationId xmlns:a16="http://schemas.microsoft.com/office/drawing/2014/main" id="{A393349E-7EE8-AADF-C33C-41DC2C85E330}"/>
              </a:ext>
            </a:extLst>
          </p:cNvPr>
          <p:cNvSpPr/>
          <p:nvPr/>
        </p:nvSpPr>
        <p:spPr>
          <a:xfrm>
            <a:off x="4447842" y="1735023"/>
            <a:ext cx="7226976" cy="1083374"/>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4: </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thức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graphicFrame>
        <p:nvGraphicFramePr>
          <p:cNvPr id="20" name="Object 19" descr="n28 SP Ly k27">
            <a:extLst>
              <a:ext uri="{FF2B5EF4-FFF2-40B4-BE49-F238E27FC236}">
                <a16:creationId xmlns:a16="http://schemas.microsoft.com/office/drawing/2014/main" id="{50A3E5BC-8F60-B38C-83D7-5AF654587CE3}"/>
              </a:ext>
            </a:extLst>
          </p:cNvPr>
          <p:cNvGraphicFramePr>
            <a:graphicFrameLocks noChangeAspect="1"/>
          </p:cNvGraphicFramePr>
          <p:nvPr>
            <p:extLst>
              <p:ext uri="{D42A27DB-BD31-4B8C-83A1-F6EECF244321}">
                <p14:modId xmlns:p14="http://schemas.microsoft.com/office/powerpoint/2010/main" val="424063651"/>
              </p:ext>
            </p:extLst>
          </p:nvPr>
        </p:nvGraphicFramePr>
        <p:xfrm>
          <a:off x="4476750" y="2997200"/>
          <a:ext cx="6888163" cy="1173163"/>
        </p:xfrm>
        <a:graphic>
          <a:graphicData uri="http://schemas.openxmlformats.org/presentationml/2006/ole">
            <mc:AlternateContent xmlns:mc="http://schemas.openxmlformats.org/markup-compatibility/2006">
              <mc:Choice xmlns:v="urn:schemas-microsoft-com:vml" Requires="v">
                <p:oleObj name="Equation" r:id="rId14" imgW="3530520" imgH="507960" progId="Equation.DSMT4">
                  <p:embed/>
                </p:oleObj>
              </mc:Choice>
              <mc:Fallback>
                <p:oleObj name="Equation" r:id="rId14" imgW="3530520" imgH="507960" progId="Equation.DSMT4">
                  <p:embed/>
                  <p:pic>
                    <p:nvPicPr>
                      <p:cNvPr id="4" name="Object 3"/>
                      <p:cNvPicPr/>
                      <p:nvPr/>
                    </p:nvPicPr>
                    <p:blipFill>
                      <a:blip r:embed="rId15"/>
                      <a:stretch>
                        <a:fillRect/>
                      </a:stretch>
                    </p:blipFill>
                    <p:spPr>
                      <a:xfrm>
                        <a:off x="4476750" y="2997200"/>
                        <a:ext cx="6888163" cy="1173163"/>
                      </a:xfrm>
                      <a:prstGeom prst="rect">
                        <a:avLst/>
                      </a:prstGeom>
                    </p:spPr>
                  </p:pic>
                </p:oleObj>
              </mc:Fallback>
            </mc:AlternateContent>
          </a:graphicData>
        </a:graphic>
      </p:graphicFrame>
    </p:spTree>
    <p:extLst>
      <p:ext uri="{BB962C8B-B14F-4D97-AF65-F5344CB8AC3E}">
        <p14:creationId xmlns:p14="http://schemas.microsoft.com/office/powerpoint/2010/main" val="38366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80036" y="1126838"/>
            <a:ext cx="7760982" cy="52647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798743" y="3786025"/>
            <a:ext cx="5000661" cy="31004"/>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43415" y="3786024"/>
            <a:ext cx="5000661" cy="31005"/>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id="{220AA788-A5FB-0130-EC8C-EC5442F6859D}"/>
              </a:ext>
            </a:extLst>
          </p:cNvPr>
          <p:cNvSpPr txBox="1"/>
          <p:nvPr/>
        </p:nvSpPr>
        <p:spPr>
          <a:xfrm>
            <a:off x="4368933" y="1144074"/>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id="{8B41009C-7FEB-3B9D-3C00-01C7E4462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26" name="Rectangle 25" descr="n28 SP Ly k27">
            <a:extLst>
              <a:ext uri="{FF2B5EF4-FFF2-40B4-BE49-F238E27FC236}">
                <a16:creationId xmlns:a16="http://schemas.microsoft.com/office/drawing/2014/main" id="{65042DFD-AAD1-0CB8-00F4-431891C77AAE}"/>
              </a:ext>
            </a:extLst>
          </p:cNvPr>
          <p:cNvSpPr/>
          <p:nvPr/>
        </p:nvSpPr>
        <p:spPr>
          <a:xfrm>
            <a:off x="122437" y="2101832"/>
            <a:ext cx="35521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6" descr="n28 SP Ly k27">
            <a:extLst>
              <a:ext uri="{FF2B5EF4-FFF2-40B4-BE49-F238E27FC236}">
                <a16:creationId xmlns:a16="http://schemas.microsoft.com/office/drawing/2014/main" id="{DF3E83F4-AE8D-B845-8C61-AB7549723431}"/>
              </a:ext>
            </a:extLst>
          </p:cNvPr>
          <p:cNvSpPr/>
          <p:nvPr/>
        </p:nvSpPr>
        <p:spPr>
          <a:xfrm>
            <a:off x="4384300" y="1790788"/>
            <a:ext cx="7274948" cy="153663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5: </a:t>
            </a:r>
            <a:r>
              <a:rPr lang="en-US" sz="2800" dirty="0">
                <a:latin typeface="Cambria" panose="02040503050406030204" pitchFamily="18" charset="0"/>
                <a:ea typeface="Cambria" panose="02040503050406030204" pitchFamily="18" charset="0"/>
                <a:cs typeface="Times New Roman" panose="02020603050405020304" pitchFamily="18" charset="0"/>
              </a:rPr>
              <a:t>Sai </a:t>
            </a:r>
            <a:r>
              <a:rPr lang="en-US" sz="2800" dirty="0" err="1">
                <a:latin typeface="Cambria" panose="02040503050406030204" pitchFamily="18" charset="0"/>
                <a:ea typeface="Cambria" panose="02040503050406030204" pitchFamily="18" charset="0"/>
                <a:cs typeface="Times New Roman" panose="02020603050405020304" pitchFamily="18" charset="0"/>
              </a:rPr>
              <a:t>số</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phép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riêng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nước</a:t>
            </a:r>
            <a:r>
              <a:rPr lang="en-US" sz="2800">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spcAft>
                <a:spcPts val="0"/>
              </a:spcAft>
            </a:pPr>
            <a:r>
              <a:rPr lang="en-US" sz="2800">
                <a:latin typeface="Cambria" panose="02040503050406030204" pitchFamily="18" charset="0"/>
                <a:ea typeface="Cambria" panose="02040503050406030204" pitchFamily="18" charset="0"/>
                <a:cs typeface="Times New Roman" panose="02020603050405020304" pitchFamily="18" charset="0"/>
              </a:rPr>
              <a:t>	2260000 – 2235294 = 24706 </a:t>
            </a:r>
            <a:r>
              <a:rPr lang="en-US" sz="2800" dirty="0">
                <a:latin typeface="Cambria" panose="02040503050406030204" pitchFamily="18" charset="0"/>
                <a:ea typeface="Cambria" panose="02040503050406030204" pitchFamily="18" charset="0"/>
                <a:cs typeface="Times New Roman" panose="02020603050405020304" pitchFamily="18" charset="0"/>
              </a:rPr>
              <a:t>J/kg.</a:t>
            </a:r>
            <a:endParaRPr lang="en-US" sz="2800" dirty="0">
              <a:effectLst/>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id="{EB07C6CA-13E9-901C-A58E-ED2C8742614F}"/>
              </a:ext>
            </a:extLst>
          </p:cNvPr>
          <p:cNvSpPr/>
          <p:nvPr/>
        </p:nvSpPr>
        <p:spPr>
          <a:xfrm>
            <a:off x="91455" y="2206084"/>
            <a:ext cx="3918857" cy="1578894"/>
          </a:xfrm>
          <a:prstGeom prst="rect">
            <a:avLst/>
          </a:prstGeom>
        </p:spPr>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Câu 5:</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riêng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847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5123893" y="-1631"/>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301149" y="2118722"/>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6" descr="n28 SP Ly k27">
            <a:extLst>
              <a:ext uri="{FF2B5EF4-FFF2-40B4-BE49-F238E27FC236}">
                <a16:creationId xmlns:a16="http://schemas.microsoft.com/office/drawing/2014/main" id="{ACA6C466-FDA6-9604-5C6E-5228E0D2964C}"/>
              </a:ext>
            </a:extLst>
          </p:cNvPr>
          <p:cNvSpPr txBox="1"/>
          <p:nvPr/>
        </p:nvSpPr>
        <p:spPr>
          <a:xfrm>
            <a:off x="2877495" y="423578"/>
            <a:ext cx="6792688" cy="32723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kern="1200">
                <a:solidFill>
                  <a:schemeClr val="tx1"/>
                </a:solidFill>
                <a:latin typeface="+mj-lt"/>
                <a:ea typeface="+mj-ea"/>
                <a:cs typeface="+mj-cs"/>
              </a:rPr>
              <a:t>LUYỆN TẬP</a:t>
            </a:r>
          </a:p>
        </p:txBody>
      </p:sp>
    </p:spTree>
    <p:extLst>
      <p:ext uri="{BB962C8B-B14F-4D97-AF65-F5344CB8AC3E}">
        <p14:creationId xmlns:p14="http://schemas.microsoft.com/office/powerpoint/2010/main" val="37263704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descr="n28 SP Ly k27">
            <a:extLst>
              <a:ext uri="{FF2B5EF4-FFF2-40B4-BE49-F238E27FC236}">
                <a16:creationId xmlns:a16="http://schemas.microsoft.com/office/drawing/2014/main" id="{FF7A0D74-D69A-4367-9CC2-1F9CAF74BF4C}"/>
              </a:ext>
            </a:extLst>
          </p:cNvPr>
          <p:cNvSpPr/>
          <p:nvPr/>
        </p:nvSpPr>
        <p:spPr>
          <a:xfrm>
            <a:off x="900122" y="32716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15" name="Graphic 114" descr="n28 SP Ly k27">
            <a:extLst>
              <a:ext uri="{FF2B5EF4-FFF2-40B4-BE49-F238E27FC236}">
                <a16:creationId xmlns:a16="http://schemas.microsoft.com/office/drawing/2014/main"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771" y="353156"/>
            <a:ext cx="365760" cy="424147"/>
          </a:xfrm>
          <a:prstGeom prst="rect">
            <a:avLst/>
          </a:prstGeom>
        </p:spPr>
      </p:pic>
      <p:sp>
        <p:nvSpPr>
          <p:cNvPr id="116" name="Rectangle: Rounded Corners 115" descr="n28 SP Ly k27">
            <a:extLst>
              <a:ext uri="{FF2B5EF4-FFF2-40B4-BE49-F238E27FC236}">
                <a16:creationId xmlns:a16="http://schemas.microsoft.com/office/drawing/2014/main" id="{82F53C26-248E-4AEB-9999-D41DB034BA6C}"/>
              </a:ext>
            </a:extLst>
          </p:cNvPr>
          <p:cNvSpPr/>
          <p:nvPr/>
        </p:nvSpPr>
        <p:spPr>
          <a:xfrm>
            <a:off x="7292489" y="26328"/>
            <a:ext cx="4889002" cy="6025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1a" descr="n28 SP Ly k27">
            <a:extLst>
              <a:ext uri="{FF2B5EF4-FFF2-40B4-BE49-F238E27FC236}">
                <a16:creationId xmlns:a16="http://schemas.microsoft.com/office/drawing/2014/main" id="{65DA152C-4C6C-4037-B246-7F8E64CF95AF}"/>
              </a:ext>
            </a:extLst>
          </p:cNvPr>
          <p:cNvSpPr txBox="1"/>
          <p:nvPr/>
        </p:nvSpPr>
        <p:spPr>
          <a:xfrm>
            <a:off x="7786836" y="52998"/>
            <a:ext cx="4045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descr="n28 SP Ly k27">
            <a:extLst>
              <a:ext uri="{FF2B5EF4-FFF2-40B4-BE49-F238E27FC236}">
                <a16:creationId xmlns:a16="http://schemas.microsoft.com/office/drawing/2014/main" id="{9AE76C8D-9DAB-4AE4-B856-EF1264754410}"/>
              </a:ext>
            </a:extLst>
          </p:cNvPr>
          <p:cNvGrpSpPr/>
          <p:nvPr/>
        </p:nvGrpSpPr>
        <p:grpSpPr>
          <a:xfrm>
            <a:off x="11616729" y="66006"/>
            <a:ext cx="502920" cy="5029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descr="n28 SP Ly k27">
            <a:extLst>
              <a:ext uri="{FF2B5EF4-FFF2-40B4-BE49-F238E27FC236}">
                <a16:creationId xmlns:a16="http://schemas.microsoft.com/office/drawing/2014/main" id="{80D076BC-083F-4DED-A9EC-590CC6F2322B}"/>
              </a:ext>
            </a:extLst>
          </p:cNvPr>
          <p:cNvGrpSpPr/>
          <p:nvPr/>
        </p:nvGrpSpPr>
        <p:grpSpPr>
          <a:xfrm>
            <a:off x="7340591" y="79675"/>
            <a:ext cx="529393" cy="5029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descr="n28 SP Ly k27">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1155" y="470861"/>
            <a:ext cx="365760" cy="237964"/>
          </a:xfrm>
          <a:prstGeom prst="rect">
            <a:avLst/>
          </a:prstGeom>
        </p:spPr>
      </p:pic>
      <p:sp>
        <p:nvSpPr>
          <p:cNvPr id="137" name="!!MatThu1" descr="n28 SP Ly k27">
            <a:extLst>
              <a:ext uri="{FF2B5EF4-FFF2-40B4-BE49-F238E27FC236}">
                <a16:creationId xmlns:a16="http://schemas.microsoft.com/office/drawing/2014/main" id="{2BB0A805-A474-4484-A71F-E405B1CC8ACF}"/>
              </a:ext>
            </a:extLst>
          </p:cNvPr>
          <p:cNvSpPr/>
          <p:nvPr/>
        </p:nvSpPr>
        <p:spPr>
          <a:xfrm>
            <a:off x="894741" y="975696"/>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38" name="Graphic 137" descr="n28 SP Ly k27">
            <a:extLst>
              <a:ext uri="{FF2B5EF4-FFF2-40B4-BE49-F238E27FC236}">
                <a16:creationId xmlns:a16="http://schemas.microsoft.com/office/drawing/2014/main"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3670" y="994448"/>
            <a:ext cx="315410" cy="365760"/>
          </a:xfrm>
          <a:prstGeom prst="rect">
            <a:avLst/>
          </a:prstGeom>
        </p:spPr>
      </p:pic>
      <p:pic>
        <p:nvPicPr>
          <p:cNvPr id="139" name="!!MatThu1a" descr="n28 SP Ly k27">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1171" y="1114381"/>
            <a:ext cx="365760" cy="237964"/>
          </a:xfrm>
          <a:prstGeom prst="rect">
            <a:avLst/>
          </a:prstGeom>
        </p:spPr>
      </p:pic>
      <p:sp>
        <p:nvSpPr>
          <p:cNvPr id="140" name="!!MatThu1" descr="n28 SP Ly k27">
            <a:extLst>
              <a:ext uri="{FF2B5EF4-FFF2-40B4-BE49-F238E27FC236}">
                <a16:creationId xmlns:a16="http://schemas.microsoft.com/office/drawing/2014/main" id="{AADCC31D-3A57-4FC3-8711-A84E111F24C2}"/>
              </a:ext>
            </a:extLst>
          </p:cNvPr>
          <p:cNvSpPr/>
          <p:nvPr/>
        </p:nvSpPr>
        <p:spPr>
          <a:xfrm>
            <a:off x="893918" y="3289831"/>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2" name="!!MatThu1a" descr="n28 SP Ly k27">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690" y="3420370"/>
            <a:ext cx="365760" cy="237964"/>
          </a:xfrm>
          <a:prstGeom prst="rect">
            <a:avLst/>
          </a:prstGeom>
        </p:spPr>
      </p:pic>
      <p:sp>
        <p:nvSpPr>
          <p:cNvPr id="143" name="!!MatThu1" descr="n28 SP Ly k27">
            <a:extLst>
              <a:ext uri="{FF2B5EF4-FFF2-40B4-BE49-F238E27FC236}">
                <a16:creationId xmlns:a16="http://schemas.microsoft.com/office/drawing/2014/main" id="{DE1A8A01-921B-4AEF-9A37-0ED3277EF1E1}"/>
              </a:ext>
            </a:extLst>
          </p:cNvPr>
          <p:cNvSpPr/>
          <p:nvPr/>
        </p:nvSpPr>
        <p:spPr>
          <a:xfrm>
            <a:off x="886642" y="2684594"/>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4" name="Graphic 143" descr="n28 SP Ly k27">
            <a:extLst>
              <a:ext uri="{FF2B5EF4-FFF2-40B4-BE49-F238E27FC236}">
                <a16:creationId xmlns:a16="http://schemas.microsoft.com/office/drawing/2014/main"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946" y="2726843"/>
            <a:ext cx="315410" cy="365760"/>
          </a:xfrm>
          <a:prstGeom prst="rect">
            <a:avLst/>
          </a:prstGeom>
        </p:spPr>
      </p:pic>
      <p:pic>
        <p:nvPicPr>
          <p:cNvPr id="145" name="!!MatThu1a" descr="n28 SP Ly k27">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509" y="2820771"/>
            <a:ext cx="365760" cy="237964"/>
          </a:xfrm>
          <a:prstGeom prst="rect">
            <a:avLst/>
          </a:prstGeom>
        </p:spPr>
      </p:pic>
      <p:sp>
        <p:nvSpPr>
          <p:cNvPr id="146" name="!!MatThu1" descr="n28 SP Ly k27">
            <a:extLst>
              <a:ext uri="{FF2B5EF4-FFF2-40B4-BE49-F238E27FC236}">
                <a16:creationId xmlns:a16="http://schemas.microsoft.com/office/drawing/2014/main" id="{A3B1B0E2-736F-4FE2-9DF4-B62E45A9A20E}"/>
              </a:ext>
            </a:extLst>
          </p:cNvPr>
          <p:cNvSpPr/>
          <p:nvPr/>
        </p:nvSpPr>
        <p:spPr>
          <a:xfrm>
            <a:off x="893918" y="2121963"/>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7" name="Graphic 146" descr="n28 SP Ly k27">
            <a:extLst>
              <a:ext uri="{FF2B5EF4-FFF2-40B4-BE49-F238E27FC236}">
                <a16:creationId xmlns:a16="http://schemas.microsoft.com/office/drawing/2014/main"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690" y="2131667"/>
            <a:ext cx="365760" cy="424148"/>
          </a:xfrm>
          <a:prstGeom prst="rect">
            <a:avLst/>
          </a:prstGeom>
        </p:spPr>
      </p:pic>
      <p:pic>
        <p:nvPicPr>
          <p:cNvPr id="148" name="!!MatThu1a" descr="n28 SP Ly k27">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495" y="2265298"/>
            <a:ext cx="365760" cy="237964"/>
          </a:xfrm>
          <a:prstGeom prst="rect">
            <a:avLst/>
          </a:prstGeom>
        </p:spPr>
      </p:pic>
      <p:sp>
        <p:nvSpPr>
          <p:cNvPr id="149" name="!!MatThu1" descr="n28 SP Ly k27">
            <a:extLst>
              <a:ext uri="{FF2B5EF4-FFF2-40B4-BE49-F238E27FC236}">
                <a16:creationId xmlns:a16="http://schemas.microsoft.com/office/drawing/2014/main" id="{C3960F29-9679-4175-9B34-026347A9CC93}"/>
              </a:ext>
            </a:extLst>
          </p:cNvPr>
          <p:cNvSpPr/>
          <p:nvPr/>
        </p:nvSpPr>
        <p:spPr>
          <a:xfrm>
            <a:off x="883541" y="1544613"/>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50" name="Graphic 149" descr="n28 SP Ly k27">
            <a:extLst>
              <a:ext uri="{FF2B5EF4-FFF2-40B4-BE49-F238E27FC236}">
                <a16:creationId xmlns:a16="http://schemas.microsoft.com/office/drawing/2014/main"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140" y="1598549"/>
            <a:ext cx="315410" cy="365760"/>
          </a:xfrm>
          <a:prstGeom prst="rect">
            <a:avLst/>
          </a:prstGeom>
        </p:spPr>
      </p:pic>
      <p:pic>
        <p:nvPicPr>
          <p:cNvPr id="151" name="!!MatThu1a" descr="n28 SP Ly k27">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1923" y="1680280"/>
            <a:ext cx="365760" cy="237964"/>
          </a:xfrm>
          <a:prstGeom prst="rect">
            <a:avLst/>
          </a:prstGeom>
        </p:spPr>
      </p:pic>
      <p:sp>
        <p:nvSpPr>
          <p:cNvPr id="135" name="!!MatThu1" descr="n28 SP Ly k27">
            <a:extLst>
              <a:ext uri="{FF2B5EF4-FFF2-40B4-BE49-F238E27FC236}">
                <a16:creationId xmlns:a16="http://schemas.microsoft.com/office/drawing/2014/main" id="{AADCC31D-3A57-4FC3-8711-A84E111F24C2}"/>
              </a:ext>
            </a:extLst>
          </p:cNvPr>
          <p:cNvSpPr/>
          <p:nvPr/>
        </p:nvSpPr>
        <p:spPr>
          <a:xfrm>
            <a:off x="897674" y="387438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52" name="!!MatThu1a" descr="n28 SP Ly k27">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1419" y="4020524"/>
            <a:ext cx="365760" cy="237964"/>
          </a:xfrm>
          <a:prstGeom prst="rect">
            <a:avLst/>
          </a:prstGeom>
        </p:spPr>
      </p:pic>
      <p:sp>
        <p:nvSpPr>
          <p:cNvPr id="169" name="!!MatThu1" descr="n28 SP Ly k27">
            <a:extLst>
              <a:ext uri="{FF2B5EF4-FFF2-40B4-BE49-F238E27FC236}">
                <a16:creationId xmlns:a16="http://schemas.microsoft.com/office/drawing/2014/main" id="{AADCC31D-3A57-4FC3-8711-A84E111F24C2}"/>
              </a:ext>
            </a:extLst>
          </p:cNvPr>
          <p:cNvSpPr/>
          <p:nvPr/>
        </p:nvSpPr>
        <p:spPr>
          <a:xfrm>
            <a:off x="883541" y="4472146"/>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70" name="Graphic 140" descr="n28 SP Ly k27">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4529" y="4495504"/>
            <a:ext cx="400965" cy="392820"/>
          </a:xfrm>
          <a:prstGeom prst="rect">
            <a:avLst/>
          </a:prstGeom>
        </p:spPr>
      </p:pic>
      <p:pic>
        <p:nvPicPr>
          <p:cNvPr id="171" name="!!MatThu1a" descr="n28 SP Ly k27">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509" y="4601528"/>
            <a:ext cx="365760" cy="237964"/>
          </a:xfrm>
          <a:prstGeom prst="rect">
            <a:avLst/>
          </a:prstGeom>
        </p:spPr>
      </p:pic>
      <p:sp>
        <p:nvSpPr>
          <p:cNvPr id="4" name="Rounded Rectangle 3" descr="n28 SP Ly k27"/>
          <p:cNvSpPr/>
          <p:nvPr/>
        </p:nvSpPr>
        <p:spPr>
          <a:xfrm>
            <a:off x="5643655" y="327239"/>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5" name="Rounded Rectangle 154" descr="n28 SP Ly k27"/>
          <p:cNvSpPr/>
          <p:nvPr/>
        </p:nvSpPr>
        <p:spPr>
          <a:xfrm>
            <a:off x="5644146" y="907657"/>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7" name="Rounded Rectangle 176" descr="n28 SP Ly k27"/>
          <p:cNvSpPr/>
          <p:nvPr/>
        </p:nvSpPr>
        <p:spPr>
          <a:xfrm>
            <a:off x="5644146" y="1493810"/>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9" name="Rounded Rectangle 178" descr="n28 SP Ly k27"/>
          <p:cNvSpPr/>
          <p:nvPr/>
        </p:nvSpPr>
        <p:spPr>
          <a:xfrm>
            <a:off x="5643655" y="2085059"/>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0" name="Rounded Rectangle 179" descr="n28 SP Ly k27"/>
          <p:cNvSpPr/>
          <p:nvPr/>
        </p:nvSpPr>
        <p:spPr>
          <a:xfrm>
            <a:off x="5628674" y="2667162"/>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1" name="Rounded Rectangle 180" descr="n28 SP Ly k27"/>
          <p:cNvSpPr/>
          <p:nvPr/>
        </p:nvSpPr>
        <p:spPr>
          <a:xfrm>
            <a:off x="5644144" y="3238593"/>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2" name="Rounded Rectangle 181" descr="n28 SP Ly k27"/>
          <p:cNvSpPr/>
          <p:nvPr/>
        </p:nvSpPr>
        <p:spPr>
          <a:xfrm>
            <a:off x="5644145" y="3818367"/>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3" name="Rounded Rectangle 182" descr="n28 SP Ly k27"/>
          <p:cNvSpPr/>
          <p:nvPr/>
        </p:nvSpPr>
        <p:spPr>
          <a:xfrm>
            <a:off x="5644147" y="4423304"/>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2" name="!!6d" descr="n28 SP Ly k27">
            <a:extLst>
              <a:ext uri="{FF2B5EF4-FFF2-40B4-BE49-F238E27FC236}">
                <a16:creationId xmlns:a16="http://schemas.microsoft.com/office/drawing/2014/main" id="{E1DD5BC0-8741-4818-896B-6C8355D3C1FC}"/>
              </a:ext>
            </a:extLst>
          </p:cNvPr>
          <p:cNvSpPr txBox="1"/>
          <p:nvPr/>
        </p:nvSpPr>
        <p:spPr>
          <a:xfrm>
            <a:off x="5671500" y="24380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41" name="!!6d" descr="n28 SP Ly k27">
            <a:extLst>
              <a:ext uri="{FF2B5EF4-FFF2-40B4-BE49-F238E27FC236}">
                <a16:creationId xmlns:a16="http://schemas.microsoft.com/office/drawing/2014/main" id="{E1DD5BC0-8741-4818-896B-6C8355D3C1FC}"/>
              </a:ext>
            </a:extLst>
          </p:cNvPr>
          <p:cNvSpPr txBox="1"/>
          <p:nvPr/>
        </p:nvSpPr>
        <p:spPr>
          <a:xfrm>
            <a:off x="5656072" y="91058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3" name="!!6d" descr="n28 SP Ly k27">
            <a:extLst>
              <a:ext uri="{FF2B5EF4-FFF2-40B4-BE49-F238E27FC236}">
                <a16:creationId xmlns:a16="http://schemas.microsoft.com/office/drawing/2014/main" id="{E1DD5BC0-8741-4818-896B-6C8355D3C1FC}"/>
              </a:ext>
            </a:extLst>
          </p:cNvPr>
          <p:cNvSpPr txBox="1"/>
          <p:nvPr/>
        </p:nvSpPr>
        <p:spPr>
          <a:xfrm>
            <a:off x="5632848" y="147269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4" name="!!6d" descr="n28 SP Ly k27">
            <a:extLst>
              <a:ext uri="{FF2B5EF4-FFF2-40B4-BE49-F238E27FC236}">
                <a16:creationId xmlns:a16="http://schemas.microsoft.com/office/drawing/2014/main" id="{E1DD5BC0-8741-4818-896B-6C8355D3C1FC}"/>
              </a:ext>
            </a:extLst>
          </p:cNvPr>
          <p:cNvSpPr txBox="1"/>
          <p:nvPr/>
        </p:nvSpPr>
        <p:spPr>
          <a:xfrm>
            <a:off x="5643655"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5" name="!!6d" descr="n28 SP Ly k27">
            <a:extLst>
              <a:ext uri="{FF2B5EF4-FFF2-40B4-BE49-F238E27FC236}">
                <a16:creationId xmlns:a16="http://schemas.microsoft.com/office/drawing/2014/main" id="{E1DD5BC0-8741-4818-896B-6C8355D3C1FC}"/>
              </a:ext>
            </a:extLst>
          </p:cNvPr>
          <p:cNvSpPr txBox="1"/>
          <p:nvPr/>
        </p:nvSpPr>
        <p:spPr>
          <a:xfrm>
            <a:off x="5629887" y="26342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6" name="!!6d" descr="n28 SP Ly k27">
            <a:extLst>
              <a:ext uri="{FF2B5EF4-FFF2-40B4-BE49-F238E27FC236}">
                <a16:creationId xmlns:a16="http://schemas.microsoft.com/office/drawing/2014/main" id="{E1DD5BC0-8741-4818-896B-6C8355D3C1FC}"/>
              </a:ext>
            </a:extLst>
          </p:cNvPr>
          <p:cNvSpPr txBox="1"/>
          <p:nvPr/>
        </p:nvSpPr>
        <p:spPr>
          <a:xfrm>
            <a:off x="5631513" y="31718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7" name="!!6d" descr="n28 SP Ly k27">
            <a:extLst>
              <a:ext uri="{FF2B5EF4-FFF2-40B4-BE49-F238E27FC236}">
                <a16:creationId xmlns:a16="http://schemas.microsoft.com/office/drawing/2014/main" id="{E1DD5BC0-8741-4818-896B-6C8355D3C1FC}"/>
              </a:ext>
            </a:extLst>
          </p:cNvPr>
          <p:cNvSpPr txBox="1"/>
          <p:nvPr/>
        </p:nvSpPr>
        <p:spPr>
          <a:xfrm>
            <a:off x="5656796" y="375139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Ó</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8" name="!!6d" descr="n28 SP Ly k27">
            <a:extLst>
              <a:ext uri="{FF2B5EF4-FFF2-40B4-BE49-F238E27FC236}">
                <a16:creationId xmlns:a16="http://schemas.microsoft.com/office/drawing/2014/main" id="{E1DD5BC0-8741-4818-896B-6C8355D3C1FC}"/>
              </a:ext>
            </a:extLst>
          </p:cNvPr>
          <p:cNvSpPr txBox="1"/>
          <p:nvPr/>
        </p:nvSpPr>
        <p:spPr>
          <a:xfrm>
            <a:off x="5668313" y="434323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57" name="Rounded Rectangle 156" descr="n28 SP Ly k27"/>
          <p:cNvSpPr/>
          <p:nvPr/>
        </p:nvSpPr>
        <p:spPr>
          <a:xfrm>
            <a:off x="5043192" y="32723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8" name="Rounded Rectangle 157" descr="n28 SP Ly k27"/>
          <p:cNvSpPr/>
          <p:nvPr/>
        </p:nvSpPr>
        <p:spPr>
          <a:xfrm>
            <a:off x="5043683" y="90765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0" name="Rounded Rectangle 159" descr="n28 SP Ly k27"/>
          <p:cNvSpPr/>
          <p:nvPr/>
        </p:nvSpPr>
        <p:spPr>
          <a:xfrm>
            <a:off x="5043192"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2" name="Rounded Rectangle 161" descr="n28 SP Ly k27"/>
          <p:cNvSpPr/>
          <p:nvPr/>
        </p:nvSpPr>
        <p:spPr>
          <a:xfrm>
            <a:off x="6869722" y="323859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4" name="Rounded Rectangle 163" descr="n28 SP Ly k27"/>
          <p:cNvSpPr/>
          <p:nvPr/>
        </p:nvSpPr>
        <p:spPr>
          <a:xfrm>
            <a:off x="7452783" y="497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5" name="Rounded Rectangle 164" descr="n28 SP Ly k27"/>
          <p:cNvSpPr/>
          <p:nvPr/>
        </p:nvSpPr>
        <p:spPr>
          <a:xfrm>
            <a:off x="5043684" y="442330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4" name="!!6d" descr="n28 SP Ly k27">
            <a:extLst>
              <a:ext uri="{FF2B5EF4-FFF2-40B4-BE49-F238E27FC236}">
                <a16:creationId xmlns:a16="http://schemas.microsoft.com/office/drawing/2014/main" id="{E1DD5BC0-8741-4818-896B-6C8355D3C1FC}"/>
              </a:ext>
            </a:extLst>
          </p:cNvPr>
          <p:cNvSpPr txBox="1"/>
          <p:nvPr/>
        </p:nvSpPr>
        <p:spPr>
          <a:xfrm>
            <a:off x="5058967" y="26341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5" name="!!6d" descr="n28 SP Ly k27">
            <a:extLst>
              <a:ext uri="{FF2B5EF4-FFF2-40B4-BE49-F238E27FC236}">
                <a16:creationId xmlns:a16="http://schemas.microsoft.com/office/drawing/2014/main" id="{E1DD5BC0-8741-4818-896B-6C8355D3C1FC}"/>
              </a:ext>
            </a:extLst>
          </p:cNvPr>
          <p:cNvSpPr txBox="1"/>
          <p:nvPr/>
        </p:nvSpPr>
        <p:spPr>
          <a:xfrm>
            <a:off x="5043930" y="8939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6" name="!!6d" descr="n28 SP Ly k27">
            <a:extLst>
              <a:ext uri="{FF2B5EF4-FFF2-40B4-BE49-F238E27FC236}">
                <a16:creationId xmlns:a16="http://schemas.microsoft.com/office/drawing/2014/main" id="{E1DD5BC0-8741-4818-896B-6C8355D3C1FC}"/>
              </a:ext>
            </a:extLst>
          </p:cNvPr>
          <p:cNvSpPr txBox="1"/>
          <p:nvPr/>
        </p:nvSpPr>
        <p:spPr>
          <a:xfrm>
            <a:off x="5032876" y="208505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9" name="!!6d" descr="n28 SP Ly k27">
            <a:extLst>
              <a:ext uri="{FF2B5EF4-FFF2-40B4-BE49-F238E27FC236}">
                <a16:creationId xmlns:a16="http://schemas.microsoft.com/office/drawing/2014/main" id="{E1DD5BC0-8741-4818-896B-6C8355D3C1FC}"/>
              </a:ext>
            </a:extLst>
          </p:cNvPr>
          <p:cNvSpPr txBox="1"/>
          <p:nvPr/>
        </p:nvSpPr>
        <p:spPr>
          <a:xfrm>
            <a:off x="7442566" y="49280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1" name="!!6d" descr="n28 SP Ly k27">
            <a:extLst>
              <a:ext uri="{FF2B5EF4-FFF2-40B4-BE49-F238E27FC236}">
                <a16:creationId xmlns:a16="http://schemas.microsoft.com/office/drawing/2014/main" id="{E1DD5BC0-8741-4818-896B-6C8355D3C1FC}"/>
              </a:ext>
            </a:extLst>
          </p:cNvPr>
          <p:cNvSpPr txBox="1"/>
          <p:nvPr/>
        </p:nvSpPr>
        <p:spPr>
          <a:xfrm>
            <a:off x="5032876" y="437581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V</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3" name="Rounded Rectangle 212" descr="n28 SP Ly k27"/>
          <p:cNvSpPr/>
          <p:nvPr/>
        </p:nvSpPr>
        <p:spPr>
          <a:xfrm>
            <a:off x="4424624" y="32723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3" name="Rounded Rectangle 222" descr="n28 SP Ly k27"/>
          <p:cNvSpPr/>
          <p:nvPr/>
        </p:nvSpPr>
        <p:spPr>
          <a:xfrm>
            <a:off x="4424624"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5" name="Rounded Rectangle 224" descr="n28 SP Ly k27"/>
          <p:cNvSpPr/>
          <p:nvPr/>
        </p:nvSpPr>
        <p:spPr>
          <a:xfrm>
            <a:off x="6252670" y="325226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226" name="Rounded Rectangle 225" descr="n28 SP Ly k27"/>
          <p:cNvSpPr/>
          <p:nvPr/>
        </p:nvSpPr>
        <p:spPr>
          <a:xfrm>
            <a:off x="9267422" y="383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7" name="Rounded Rectangle 226" descr="n28 SP Ly k27"/>
          <p:cNvSpPr/>
          <p:nvPr/>
        </p:nvSpPr>
        <p:spPr>
          <a:xfrm>
            <a:off x="8048607" y="439059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4" name="!!6d" descr="n28 SP Ly k27">
            <a:extLst>
              <a:ext uri="{FF2B5EF4-FFF2-40B4-BE49-F238E27FC236}">
                <a16:creationId xmlns:a16="http://schemas.microsoft.com/office/drawing/2014/main" id="{E1DD5BC0-8741-4818-896B-6C8355D3C1FC}"/>
              </a:ext>
            </a:extLst>
          </p:cNvPr>
          <p:cNvSpPr txBox="1"/>
          <p:nvPr/>
        </p:nvSpPr>
        <p:spPr>
          <a:xfrm>
            <a:off x="4440399" y="29907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J</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39" name="!!6d" descr="n28 SP Ly k27">
            <a:extLst>
              <a:ext uri="{FF2B5EF4-FFF2-40B4-BE49-F238E27FC236}">
                <a16:creationId xmlns:a16="http://schemas.microsoft.com/office/drawing/2014/main" id="{E1DD5BC0-8741-4818-896B-6C8355D3C1FC}"/>
              </a:ext>
            </a:extLst>
          </p:cNvPr>
          <p:cNvSpPr txBox="1"/>
          <p:nvPr/>
        </p:nvSpPr>
        <p:spPr>
          <a:xfrm>
            <a:off x="4424624"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0" name="!!6d" descr="n28 SP Ly k27">
            <a:extLst>
              <a:ext uri="{FF2B5EF4-FFF2-40B4-BE49-F238E27FC236}">
                <a16:creationId xmlns:a16="http://schemas.microsoft.com/office/drawing/2014/main" id="{E1DD5BC0-8741-4818-896B-6C8355D3C1FC}"/>
              </a:ext>
            </a:extLst>
          </p:cNvPr>
          <p:cNvSpPr txBox="1"/>
          <p:nvPr/>
        </p:nvSpPr>
        <p:spPr>
          <a:xfrm>
            <a:off x="9260092" y="375138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1" name="!!6d" descr="n28 SP Ly k27">
            <a:extLst>
              <a:ext uri="{FF2B5EF4-FFF2-40B4-BE49-F238E27FC236}">
                <a16:creationId xmlns:a16="http://schemas.microsoft.com/office/drawing/2014/main" id="{E1DD5BC0-8741-4818-896B-6C8355D3C1FC}"/>
              </a:ext>
            </a:extLst>
          </p:cNvPr>
          <p:cNvSpPr txBox="1"/>
          <p:nvPr/>
        </p:nvSpPr>
        <p:spPr>
          <a:xfrm>
            <a:off x="8055429" y="432629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7" name="Rounded Rectangle 276" descr="n28 SP Ly k27"/>
          <p:cNvSpPr/>
          <p:nvPr/>
        </p:nvSpPr>
        <p:spPr>
          <a:xfrm>
            <a:off x="5032876" y="325515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289" name="!!6d" descr="n28 SP Ly k27">
            <a:extLst>
              <a:ext uri="{FF2B5EF4-FFF2-40B4-BE49-F238E27FC236}">
                <a16:creationId xmlns:a16="http://schemas.microsoft.com/office/drawing/2014/main" id="{E1DD5BC0-8741-4818-896B-6C8355D3C1FC}"/>
              </a:ext>
            </a:extLst>
          </p:cNvPr>
          <p:cNvSpPr txBox="1"/>
          <p:nvPr/>
        </p:nvSpPr>
        <p:spPr>
          <a:xfrm>
            <a:off x="5051735" y="318852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13" name="Rounded Rectangle 312" descr="n28 SP Ly k27"/>
          <p:cNvSpPr/>
          <p:nvPr/>
        </p:nvSpPr>
        <p:spPr>
          <a:xfrm>
            <a:off x="8038880"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15" name="Rounded Rectangle 314" descr="n28 SP Ly k27"/>
          <p:cNvSpPr/>
          <p:nvPr/>
        </p:nvSpPr>
        <p:spPr>
          <a:xfrm>
            <a:off x="6815826" y="381860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0" name="Rounded Rectangle 329" descr="n28 SP Ly k27"/>
          <p:cNvSpPr/>
          <p:nvPr/>
        </p:nvSpPr>
        <p:spPr>
          <a:xfrm>
            <a:off x="7437125"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3" name="Rounded Rectangle 332" descr="n28 SP Ly k27"/>
          <p:cNvSpPr/>
          <p:nvPr/>
        </p:nvSpPr>
        <p:spPr>
          <a:xfrm>
            <a:off x="8647643" y="3836166"/>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9" name="!!6d" descr="n28 SP Ly k27">
            <a:extLst>
              <a:ext uri="{FF2B5EF4-FFF2-40B4-BE49-F238E27FC236}">
                <a16:creationId xmlns:a16="http://schemas.microsoft.com/office/drawing/2014/main" id="{E1DD5BC0-8741-4818-896B-6C8355D3C1FC}"/>
              </a:ext>
            </a:extLst>
          </p:cNvPr>
          <p:cNvSpPr txBox="1"/>
          <p:nvPr/>
        </p:nvSpPr>
        <p:spPr>
          <a:xfrm>
            <a:off x="7452783" y="261921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41" name="!!6d" descr="n28 SP Ly k27">
            <a:extLst>
              <a:ext uri="{FF2B5EF4-FFF2-40B4-BE49-F238E27FC236}">
                <a16:creationId xmlns:a16="http://schemas.microsoft.com/office/drawing/2014/main" id="{E1DD5BC0-8741-4818-896B-6C8355D3C1FC}"/>
              </a:ext>
            </a:extLst>
          </p:cNvPr>
          <p:cNvSpPr txBox="1"/>
          <p:nvPr/>
        </p:nvSpPr>
        <p:spPr>
          <a:xfrm>
            <a:off x="6796642" y="373735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45" name="Rounded Rectangle 344" descr="n28 SP Ly k27"/>
          <p:cNvSpPr/>
          <p:nvPr/>
        </p:nvSpPr>
        <p:spPr>
          <a:xfrm>
            <a:off x="6851216" y="149381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6" name="Rounded Rectangle 345" descr="n28 SP Ly k27"/>
          <p:cNvSpPr/>
          <p:nvPr/>
        </p:nvSpPr>
        <p:spPr>
          <a:xfrm>
            <a:off x="6850725"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7" name="Rounded Rectangle 346" descr="n28 SP Ly k27"/>
          <p:cNvSpPr/>
          <p:nvPr/>
        </p:nvSpPr>
        <p:spPr>
          <a:xfrm>
            <a:off x="6835166"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9" name="Rounded Rectangle 348" descr="n28 SP Ly k27"/>
          <p:cNvSpPr/>
          <p:nvPr/>
        </p:nvSpPr>
        <p:spPr>
          <a:xfrm>
            <a:off x="8038880" y="383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53" name="!!6d" descr="n28 SP Ly k27">
            <a:extLst>
              <a:ext uri="{FF2B5EF4-FFF2-40B4-BE49-F238E27FC236}">
                <a16:creationId xmlns:a16="http://schemas.microsoft.com/office/drawing/2014/main" id="{E1DD5BC0-8741-4818-896B-6C8355D3C1FC}"/>
              </a:ext>
            </a:extLst>
          </p:cNvPr>
          <p:cNvSpPr txBox="1"/>
          <p:nvPr/>
        </p:nvSpPr>
        <p:spPr>
          <a:xfrm>
            <a:off x="6855771" y="148830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4" name="!!6d" descr="n28 SP Ly k27">
            <a:extLst>
              <a:ext uri="{FF2B5EF4-FFF2-40B4-BE49-F238E27FC236}">
                <a16:creationId xmlns:a16="http://schemas.microsoft.com/office/drawing/2014/main" id="{E1DD5BC0-8741-4818-896B-6C8355D3C1FC}"/>
              </a:ext>
            </a:extLst>
          </p:cNvPr>
          <p:cNvSpPr txBox="1"/>
          <p:nvPr/>
        </p:nvSpPr>
        <p:spPr>
          <a:xfrm>
            <a:off x="6840901"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5" name="!!6d" descr="n28 SP Ly k27">
            <a:extLst>
              <a:ext uri="{FF2B5EF4-FFF2-40B4-BE49-F238E27FC236}">
                <a16:creationId xmlns:a16="http://schemas.microsoft.com/office/drawing/2014/main" id="{E1DD5BC0-8741-4818-896B-6C8355D3C1FC}"/>
              </a:ext>
            </a:extLst>
          </p:cNvPr>
          <p:cNvSpPr txBox="1"/>
          <p:nvPr/>
        </p:nvSpPr>
        <p:spPr>
          <a:xfrm>
            <a:off x="6847993" y="262802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7" name="!!6d" descr="n28 SP Ly k27">
            <a:extLst>
              <a:ext uri="{FF2B5EF4-FFF2-40B4-BE49-F238E27FC236}">
                <a16:creationId xmlns:a16="http://schemas.microsoft.com/office/drawing/2014/main" id="{E1DD5BC0-8741-4818-896B-6C8355D3C1FC}"/>
              </a:ext>
            </a:extLst>
          </p:cNvPr>
          <p:cNvSpPr txBox="1"/>
          <p:nvPr/>
        </p:nvSpPr>
        <p:spPr>
          <a:xfrm>
            <a:off x="8629621" y="37831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61" name="Rounded Rectangle 360" descr="n28 SP Ly k27"/>
          <p:cNvSpPr/>
          <p:nvPr/>
        </p:nvSpPr>
        <p:spPr>
          <a:xfrm>
            <a:off x="6248977" y="149381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2" name="Rounded Rectangle 361" descr="n28 SP Ly k27"/>
          <p:cNvSpPr/>
          <p:nvPr/>
        </p:nvSpPr>
        <p:spPr>
          <a:xfrm>
            <a:off x="6248486"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3" name="Rounded Rectangle 362" descr="n28 SP Ly k27"/>
          <p:cNvSpPr/>
          <p:nvPr/>
        </p:nvSpPr>
        <p:spPr>
          <a:xfrm>
            <a:off x="6248486"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5" name="Rounded Rectangle 364" descr="n28 SP Ly k27"/>
          <p:cNvSpPr/>
          <p:nvPr/>
        </p:nvSpPr>
        <p:spPr>
          <a:xfrm>
            <a:off x="7410444" y="38353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6" name="Rounded Rectangle 365" descr="n28 SP Ly k27"/>
          <p:cNvSpPr/>
          <p:nvPr/>
        </p:nvSpPr>
        <p:spPr>
          <a:xfrm>
            <a:off x="6248978" y="442330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9" name="!!6d" descr="n28 SP Ly k27">
            <a:extLst>
              <a:ext uri="{FF2B5EF4-FFF2-40B4-BE49-F238E27FC236}">
                <a16:creationId xmlns:a16="http://schemas.microsoft.com/office/drawing/2014/main" id="{E1DD5BC0-8741-4818-896B-6C8355D3C1FC}"/>
              </a:ext>
            </a:extLst>
          </p:cNvPr>
          <p:cNvSpPr txBox="1"/>
          <p:nvPr/>
        </p:nvSpPr>
        <p:spPr>
          <a:xfrm>
            <a:off x="6237761" y="147146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0" name="!!6d" descr="n28 SP Ly k27">
            <a:extLst>
              <a:ext uri="{FF2B5EF4-FFF2-40B4-BE49-F238E27FC236}">
                <a16:creationId xmlns:a16="http://schemas.microsoft.com/office/drawing/2014/main" id="{E1DD5BC0-8741-4818-896B-6C8355D3C1FC}"/>
              </a:ext>
            </a:extLst>
          </p:cNvPr>
          <p:cNvSpPr txBox="1"/>
          <p:nvPr/>
        </p:nvSpPr>
        <p:spPr>
          <a:xfrm>
            <a:off x="6253367" y="205808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1" name="!!6d" descr="n28 SP Ly k27">
            <a:extLst>
              <a:ext uri="{FF2B5EF4-FFF2-40B4-BE49-F238E27FC236}">
                <a16:creationId xmlns:a16="http://schemas.microsoft.com/office/drawing/2014/main" id="{E1DD5BC0-8741-4818-896B-6C8355D3C1FC}"/>
              </a:ext>
            </a:extLst>
          </p:cNvPr>
          <p:cNvSpPr txBox="1"/>
          <p:nvPr/>
        </p:nvSpPr>
        <p:spPr>
          <a:xfrm>
            <a:off x="6244905" y="263599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3" name="!!6d" descr="n28 SP Ly k27">
            <a:extLst>
              <a:ext uri="{FF2B5EF4-FFF2-40B4-BE49-F238E27FC236}">
                <a16:creationId xmlns:a16="http://schemas.microsoft.com/office/drawing/2014/main" id="{E1DD5BC0-8741-4818-896B-6C8355D3C1FC}"/>
              </a:ext>
            </a:extLst>
          </p:cNvPr>
          <p:cNvSpPr txBox="1"/>
          <p:nvPr/>
        </p:nvSpPr>
        <p:spPr>
          <a:xfrm>
            <a:off x="8044851" y="378726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4" name="!!6d" descr="n28 SP Ly k27">
            <a:extLst>
              <a:ext uri="{FF2B5EF4-FFF2-40B4-BE49-F238E27FC236}">
                <a16:creationId xmlns:a16="http://schemas.microsoft.com/office/drawing/2014/main" id="{E1DD5BC0-8741-4818-896B-6C8355D3C1FC}"/>
              </a:ext>
            </a:extLst>
          </p:cNvPr>
          <p:cNvSpPr txBox="1"/>
          <p:nvPr/>
        </p:nvSpPr>
        <p:spPr>
          <a:xfrm>
            <a:off x="6236987" y="434263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27" name="Rounded Rectangle 426" descr="n28 SP Ly k27"/>
          <p:cNvSpPr/>
          <p:nvPr/>
        </p:nvSpPr>
        <p:spPr>
          <a:xfrm>
            <a:off x="8627963" y="268094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29" name="Rounded Rectangle 428" descr="n28 SP Ly k27"/>
          <p:cNvSpPr/>
          <p:nvPr/>
        </p:nvSpPr>
        <p:spPr>
          <a:xfrm>
            <a:off x="6226970" y="381818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35" name="!!6d" descr="n28 SP Ly k27">
            <a:extLst>
              <a:ext uri="{FF2B5EF4-FFF2-40B4-BE49-F238E27FC236}">
                <a16:creationId xmlns:a16="http://schemas.microsoft.com/office/drawing/2014/main" id="{E1DD5BC0-8741-4818-896B-6C8355D3C1FC}"/>
              </a:ext>
            </a:extLst>
          </p:cNvPr>
          <p:cNvSpPr txBox="1"/>
          <p:nvPr/>
        </p:nvSpPr>
        <p:spPr>
          <a:xfrm>
            <a:off x="8030875" y="263176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37" name="!!6d" descr="n28 SP Ly k27">
            <a:extLst>
              <a:ext uri="{FF2B5EF4-FFF2-40B4-BE49-F238E27FC236}">
                <a16:creationId xmlns:a16="http://schemas.microsoft.com/office/drawing/2014/main" id="{E1DD5BC0-8741-4818-896B-6C8355D3C1FC}"/>
              </a:ext>
            </a:extLst>
          </p:cNvPr>
          <p:cNvSpPr txBox="1"/>
          <p:nvPr/>
        </p:nvSpPr>
        <p:spPr>
          <a:xfrm>
            <a:off x="6242627" y="376874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34" name="Rounded Rectangle 133" descr="n28 SP Ly k27"/>
          <p:cNvSpPr/>
          <p:nvPr/>
        </p:nvSpPr>
        <p:spPr>
          <a:xfrm>
            <a:off x="7442566" y="440769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3" name="!!6d" descr="n28 SP Ly k27">
            <a:extLst>
              <a:ext uri="{FF2B5EF4-FFF2-40B4-BE49-F238E27FC236}">
                <a16:creationId xmlns:a16="http://schemas.microsoft.com/office/drawing/2014/main" id="{E1DD5BC0-8741-4818-896B-6C8355D3C1FC}"/>
              </a:ext>
            </a:extLst>
          </p:cNvPr>
          <p:cNvSpPr txBox="1"/>
          <p:nvPr/>
        </p:nvSpPr>
        <p:spPr>
          <a:xfrm>
            <a:off x="7438199" y="432605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Ạ</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54" name="Rounded Rectangle 153" descr="n28 SP Ly k27"/>
          <p:cNvSpPr/>
          <p:nvPr/>
        </p:nvSpPr>
        <p:spPr>
          <a:xfrm>
            <a:off x="6840901" y="440815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6" name="!!6d" descr="n28 SP Ly k27">
            <a:extLst>
              <a:ext uri="{FF2B5EF4-FFF2-40B4-BE49-F238E27FC236}">
                <a16:creationId xmlns:a16="http://schemas.microsoft.com/office/drawing/2014/main" id="{E1DD5BC0-8741-4818-896B-6C8355D3C1FC}"/>
              </a:ext>
            </a:extLst>
          </p:cNvPr>
          <p:cNvSpPr txBox="1"/>
          <p:nvPr/>
        </p:nvSpPr>
        <p:spPr>
          <a:xfrm>
            <a:off x="6859915" y="437316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5" name="Rounded Rectangle 174" descr="n28 SP Ly k27"/>
          <p:cNvSpPr/>
          <p:nvPr/>
        </p:nvSpPr>
        <p:spPr>
          <a:xfrm>
            <a:off x="5041585" y="149161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6" name="!!6d" descr="n28 SP Ly k27">
            <a:extLst>
              <a:ext uri="{FF2B5EF4-FFF2-40B4-BE49-F238E27FC236}">
                <a16:creationId xmlns:a16="http://schemas.microsoft.com/office/drawing/2014/main" id="{E1DD5BC0-8741-4818-896B-6C8355D3C1FC}"/>
              </a:ext>
            </a:extLst>
          </p:cNvPr>
          <p:cNvSpPr txBox="1"/>
          <p:nvPr/>
        </p:nvSpPr>
        <p:spPr>
          <a:xfrm>
            <a:off x="5032876" y="148702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8" name="Rounded Rectangle 177" descr="n28 SP Ly k27"/>
          <p:cNvSpPr/>
          <p:nvPr/>
        </p:nvSpPr>
        <p:spPr>
          <a:xfrm>
            <a:off x="3847369"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6" name="!!6d" descr="n28 SP Ly k27">
            <a:extLst>
              <a:ext uri="{FF2B5EF4-FFF2-40B4-BE49-F238E27FC236}">
                <a16:creationId xmlns:a16="http://schemas.microsoft.com/office/drawing/2014/main" id="{E1DD5BC0-8741-4818-896B-6C8355D3C1FC}"/>
              </a:ext>
            </a:extLst>
          </p:cNvPr>
          <p:cNvSpPr txBox="1"/>
          <p:nvPr/>
        </p:nvSpPr>
        <p:spPr>
          <a:xfrm>
            <a:off x="3835306" y="20609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1" name="Rounded Rectangle 190" descr="n28 SP Ly k27"/>
          <p:cNvSpPr/>
          <p:nvPr/>
        </p:nvSpPr>
        <p:spPr>
          <a:xfrm>
            <a:off x="5019119" y="383483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2" name="!!6d" descr="n28 SP Ly k27">
            <a:extLst>
              <a:ext uri="{FF2B5EF4-FFF2-40B4-BE49-F238E27FC236}">
                <a16:creationId xmlns:a16="http://schemas.microsoft.com/office/drawing/2014/main" id="{E1DD5BC0-8741-4818-896B-6C8355D3C1FC}"/>
              </a:ext>
            </a:extLst>
          </p:cNvPr>
          <p:cNvSpPr txBox="1"/>
          <p:nvPr/>
        </p:nvSpPr>
        <p:spPr>
          <a:xfrm>
            <a:off x="5048324" y="37831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 name="!!MatThu1" descr="n28 SP Ly k27">
            <a:extLst>
              <a:ext uri="{FF2B5EF4-FFF2-40B4-BE49-F238E27FC236}">
                <a16:creationId xmlns:a16="http://schemas.microsoft.com/office/drawing/2014/main" id="{D75042B9-055D-D2EB-9A83-2127237C59D4}"/>
              </a:ext>
            </a:extLst>
          </p:cNvPr>
          <p:cNvSpPr/>
          <p:nvPr/>
        </p:nvSpPr>
        <p:spPr>
          <a:xfrm>
            <a:off x="873343" y="6229090"/>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3" name="Graphic 2" descr="n28 SP Ly k27">
            <a:hlinkClick r:id="rId17" action="ppaction://hlinksldjump"/>
            <a:extLst>
              <a:ext uri="{FF2B5EF4-FFF2-40B4-BE49-F238E27FC236}">
                <a16:creationId xmlns:a16="http://schemas.microsoft.com/office/drawing/2014/main" id="{E6BAF15E-CDAA-258A-B40B-440B79E1E19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744" y="6240568"/>
            <a:ext cx="365760" cy="424148"/>
          </a:xfrm>
          <a:prstGeom prst="rect">
            <a:avLst/>
          </a:prstGeom>
        </p:spPr>
      </p:pic>
      <p:sp>
        <p:nvSpPr>
          <p:cNvPr id="6" name="!!MatThu1" descr="n28 SP Ly k27">
            <a:extLst>
              <a:ext uri="{FF2B5EF4-FFF2-40B4-BE49-F238E27FC236}">
                <a16:creationId xmlns:a16="http://schemas.microsoft.com/office/drawing/2014/main" id="{B4A1E1A1-58AE-3DE4-04C9-C79CCEF0CE83}"/>
              </a:ext>
            </a:extLst>
          </p:cNvPr>
          <p:cNvSpPr/>
          <p:nvPr/>
        </p:nvSpPr>
        <p:spPr>
          <a:xfrm>
            <a:off x="886642" y="562613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hlinkClick r:id="rId18" action="ppaction://hlinksldjump"/>
            <a:extLst>
              <a:ext uri="{FF2B5EF4-FFF2-40B4-BE49-F238E27FC236}">
                <a16:creationId xmlns:a16="http://schemas.microsoft.com/office/drawing/2014/main" id="{FDA1BB6B-B974-ABAD-5D13-83500592165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771" y="5758610"/>
            <a:ext cx="365760" cy="237964"/>
          </a:xfrm>
          <a:prstGeom prst="rect">
            <a:avLst/>
          </a:prstGeom>
        </p:spPr>
      </p:pic>
      <p:sp>
        <p:nvSpPr>
          <p:cNvPr id="9" name="!!MatThu1" descr="n28 SP Ly k27">
            <a:extLst>
              <a:ext uri="{FF2B5EF4-FFF2-40B4-BE49-F238E27FC236}">
                <a16:creationId xmlns:a16="http://schemas.microsoft.com/office/drawing/2014/main" id="{8AF3BBCC-8945-A038-DDFE-2B0FE3A7B5BB}"/>
              </a:ext>
            </a:extLst>
          </p:cNvPr>
          <p:cNvSpPr/>
          <p:nvPr/>
        </p:nvSpPr>
        <p:spPr>
          <a:xfrm>
            <a:off x="881209" y="5058505"/>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0" name="Graphic 140" descr="n28 SP Ly k27">
            <a:extLst>
              <a:ext uri="{FF2B5EF4-FFF2-40B4-BE49-F238E27FC236}">
                <a16:creationId xmlns:a16="http://schemas.microsoft.com/office/drawing/2014/main" id="{4EFBF158-B6CD-4528-D394-0F75B00EBDC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371" y="5068425"/>
            <a:ext cx="340312" cy="394638"/>
          </a:xfrm>
          <a:prstGeom prst="rect">
            <a:avLst/>
          </a:prstGeom>
        </p:spPr>
      </p:pic>
      <p:pic>
        <p:nvPicPr>
          <p:cNvPr id="11" name="!!MatThu1a" descr="n28 SP Ly k27">
            <a:hlinkClick r:id="rId19" action="ppaction://hlinksldjump"/>
            <a:extLst>
              <a:ext uri="{FF2B5EF4-FFF2-40B4-BE49-F238E27FC236}">
                <a16:creationId xmlns:a16="http://schemas.microsoft.com/office/drawing/2014/main" id="{91FC4F3E-744F-3F66-6840-DB4D01A102C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509" y="5187263"/>
            <a:ext cx="365760" cy="237964"/>
          </a:xfrm>
          <a:prstGeom prst="rect">
            <a:avLst/>
          </a:prstGeom>
        </p:spPr>
      </p:pic>
      <p:sp>
        <p:nvSpPr>
          <p:cNvPr id="12" name="Rounded Rectangle 180" descr="n28 SP Ly k27">
            <a:extLst>
              <a:ext uri="{FF2B5EF4-FFF2-40B4-BE49-F238E27FC236}">
                <a16:creationId xmlns:a16="http://schemas.microsoft.com/office/drawing/2014/main" id="{10FA6266-9171-4F80-B361-82F0ED18BB48}"/>
              </a:ext>
            </a:extLst>
          </p:cNvPr>
          <p:cNvSpPr/>
          <p:nvPr/>
        </p:nvSpPr>
        <p:spPr>
          <a:xfrm>
            <a:off x="5633830" y="4982443"/>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 name="Rounded Rectangle 181" descr="n28 SP Ly k27">
            <a:extLst>
              <a:ext uri="{FF2B5EF4-FFF2-40B4-BE49-F238E27FC236}">
                <a16:creationId xmlns:a16="http://schemas.microsoft.com/office/drawing/2014/main" id="{F5F10717-0B9B-D4E5-BBFC-01BF01CF0BBD}"/>
              </a:ext>
            </a:extLst>
          </p:cNvPr>
          <p:cNvSpPr/>
          <p:nvPr/>
        </p:nvSpPr>
        <p:spPr>
          <a:xfrm>
            <a:off x="5633831" y="5547481"/>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4" name="Rounded Rectangle 182" descr="n28 SP Ly k27">
            <a:extLst>
              <a:ext uri="{FF2B5EF4-FFF2-40B4-BE49-F238E27FC236}">
                <a16:creationId xmlns:a16="http://schemas.microsoft.com/office/drawing/2014/main" id="{95BFCE23-48F0-1109-6B5B-24BE3889B99E}"/>
              </a:ext>
            </a:extLst>
          </p:cNvPr>
          <p:cNvSpPr/>
          <p:nvPr/>
        </p:nvSpPr>
        <p:spPr>
          <a:xfrm>
            <a:off x="5628737" y="6154782"/>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 name="!!6d" descr="n28 SP Ly k27">
            <a:extLst>
              <a:ext uri="{FF2B5EF4-FFF2-40B4-BE49-F238E27FC236}">
                <a16:creationId xmlns:a16="http://schemas.microsoft.com/office/drawing/2014/main" id="{F40AE02F-3C7D-7B6C-8FDC-C067603C09B7}"/>
              </a:ext>
            </a:extLst>
          </p:cNvPr>
          <p:cNvSpPr txBox="1"/>
          <p:nvPr/>
        </p:nvSpPr>
        <p:spPr>
          <a:xfrm>
            <a:off x="5671500" y="491430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 name="!!6d" descr="n28 SP Ly k27">
            <a:extLst>
              <a:ext uri="{FF2B5EF4-FFF2-40B4-BE49-F238E27FC236}">
                <a16:creationId xmlns:a16="http://schemas.microsoft.com/office/drawing/2014/main" id="{3E65ECCF-0776-B19B-F5AA-27ADFACBF90A}"/>
              </a:ext>
            </a:extLst>
          </p:cNvPr>
          <p:cNvSpPr txBox="1"/>
          <p:nvPr/>
        </p:nvSpPr>
        <p:spPr>
          <a:xfrm>
            <a:off x="5677596" y="551557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Ơ</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 name="!!6d" descr="n28 SP Ly k27">
            <a:extLst>
              <a:ext uri="{FF2B5EF4-FFF2-40B4-BE49-F238E27FC236}">
                <a16:creationId xmlns:a16="http://schemas.microsoft.com/office/drawing/2014/main" id="{57B5466B-DF49-4ECC-D25B-B3C27009D1AD}"/>
              </a:ext>
            </a:extLst>
          </p:cNvPr>
          <p:cNvSpPr txBox="1"/>
          <p:nvPr/>
        </p:nvSpPr>
        <p:spPr>
          <a:xfrm>
            <a:off x="5633830" y="611746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 name="Rounded Rectangle 161" descr="n28 SP Ly k27">
            <a:extLst>
              <a:ext uri="{FF2B5EF4-FFF2-40B4-BE49-F238E27FC236}">
                <a16:creationId xmlns:a16="http://schemas.microsoft.com/office/drawing/2014/main" id="{BD3A0763-5A3E-E3C2-8683-D56284DD1510}"/>
              </a:ext>
            </a:extLst>
          </p:cNvPr>
          <p:cNvSpPr/>
          <p:nvPr/>
        </p:nvSpPr>
        <p:spPr>
          <a:xfrm>
            <a:off x="5033367" y="498244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 name="Rounded Rectangle 163" descr="n28 SP Ly k27">
            <a:extLst>
              <a:ext uri="{FF2B5EF4-FFF2-40B4-BE49-F238E27FC236}">
                <a16:creationId xmlns:a16="http://schemas.microsoft.com/office/drawing/2014/main" id="{73CA5E19-1C87-E556-2AA2-74E034E80944}"/>
              </a:ext>
            </a:extLst>
          </p:cNvPr>
          <p:cNvSpPr/>
          <p:nvPr/>
        </p:nvSpPr>
        <p:spPr>
          <a:xfrm>
            <a:off x="5033368"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0" name="Rounded Rectangle 164" descr="n28 SP Ly k27">
            <a:extLst>
              <a:ext uri="{FF2B5EF4-FFF2-40B4-BE49-F238E27FC236}">
                <a16:creationId xmlns:a16="http://schemas.microsoft.com/office/drawing/2014/main" id="{6920B88D-8891-15D0-531F-C096E96B0711}"/>
              </a:ext>
            </a:extLst>
          </p:cNvPr>
          <p:cNvSpPr/>
          <p:nvPr/>
        </p:nvSpPr>
        <p:spPr>
          <a:xfrm>
            <a:off x="5050672" y="614504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1" name="!!6d" descr="n28 SP Ly k27">
            <a:extLst>
              <a:ext uri="{FF2B5EF4-FFF2-40B4-BE49-F238E27FC236}">
                <a16:creationId xmlns:a16="http://schemas.microsoft.com/office/drawing/2014/main" id="{66674D0E-8586-D490-E0BB-4B25D165BF9B}"/>
              </a:ext>
            </a:extLst>
          </p:cNvPr>
          <p:cNvSpPr txBox="1"/>
          <p:nvPr/>
        </p:nvSpPr>
        <p:spPr>
          <a:xfrm>
            <a:off x="5053597" y="493455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 name="!!6d" descr="n28 SP Ly k27">
            <a:extLst>
              <a:ext uri="{FF2B5EF4-FFF2-40B4-BE49-F238E27FC236}">
                <a16:creationId xmlns:a16="http://schemas.microsoft.com/office/drawing/2014/main" id="{87B1CD0E-0026-2E46-97F2-B01F5597889D}"/>
              </a:ext>
            </a:extLst>
          </p:cNvPr>
          <p:cNvSpPr txBox="1"/>
          <p:nvPr/>
        </p:nvSpPr>
        <p:spPr>
          <a:xfrm>
            <a:off x="5013914" y="551688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3" name="!!6d" descr="n28 SP Ly k27">
            <a:extLst>
              <a:ext uri="{FF2B5EF4-FFF2-40B4-BE49-F238E27FC236}">
                <a16:creationId xmlns:a16="http://schemas.microsoft.com/office/drawing/2014/main" id="{618ACA4E-FF38-AE01-3BC9-BF6C61DEA1FA}"/>
              </a:ext>
            </a:extLst>
          </p:cNvPr>
          <p:cNvSpPr txBox="1"/>
          <p:nvPr/>
        </p:nvSpPr>
        <p:spPr>
          <a:xfrm>
            <a:off x="5066328" y="611069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4" name="Rounded Rectangle 224" descr="n28 SP Ly k27">
            <a:extLst>
              <a:ext uri="{FF2B5EF4-FFF2-40B4-BE49-F238E27FC236}">
                <a16:creationId xmlns:a16="http://schemas.microsoft.com/office/drawing/2014/main" id="{6CFE100C-609B-BDF3-7033-7FF1EE05C53F}"/>
              </a:ext>
            </a:extLst>
          </p:cNvPr>
          <p:cNvSpPr/>
          <p:nvPr/>
        </p:nvSpPr>
        <p:spPr>
          <a:xfrm>
            <a:off x="6845118" y="496526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5" name="Rounded Rectangle 225" descr="n28 SP Ly k27">
            <a:extLst>
              <a:ext uri="{FF2B5EF4-FFF2-40B4-BE49-F238E27FC236}">
                <a16:creationId xmlns:a16="http://schemas.microsoft.com/office/drawing/2014/main" id="{A7F07F80-2F89-8DAC-8DA9-882496F3E72C}"/>
              </a:ext>
            </a:extLst>
          </p:cNvPr>
          <p:cNvSpPr/>
          <p:nvPr/>
        </p:nvSpPr>
        <p:spPr>
          <a:xfrm>
            <a:off x="4414800"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6" name="Rounded Rectangle 226" descr="n28 SP Ly k27">
            <a:extLst>
              <a:ext uri="{FF2B5EF4-FFF2-40B4-BE49-F238E27FC236}">
                <a16:creationId xmlns:a16="http://schemas.microsoft.com/office/drawing/2014/main" id="{6C704BF8-C81A-B4CB-08C2-7887A2519F2A}"/>
              </a:ext>
            </a:extLst>
          </p:cNvPr>
          <p:cNvSpPr/>
          <p:nvPr/>
        </p:nvSpPr>
        <p:spPr>
          <a:xfrm>
            <a:off x="4411646" y="6141529"/>
            <a:ext cx="515898" cy="53627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 name="!!6d" descr="n28 SP Ly k27">
            <a:extLst>
              <a:ext uri="{FF2B5EF4-FFF2-40B4-BE49-F238E27FC236}">
                <a16:creationId xmlns:a16="http://schemas.microsoft.com/office/drawing/2014/main" id="{827EC456-5328-FAB2-0465-70B86C334DD8}"/>
              </a:ext>
            </a:extLst>
          </p:cNvPr>
          <p:cNvSpPr txBox="1"/>
          <p:nvPr/>
        </p:nvSpPr>
        <p:spPr>
          <a:xfrm>
            <a:off x="6834140" y="493299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8" name="!!6d" descr="n28 SP Ly k27">
            <a:extLst>
              <a:ext uri="{FF2B5EF4-FFF2-40B4-BE49-F238E27FC236}">
                <a16:creationId xmlns:a16="http://schemas.microsoft.com/office/drawing/2014/main" id="{04970004-8AD8-D61D-D6E1-7EEA4ACD994A}"/>
              </a:ext>
            </a:extLst>
          </p:cNvPr>
          <p:cNvSpPr txBox="1"/>
          <p:nvPr/>
        </p:nvSpPr>
        <p:spPr>
          <a:xfrm>
            <a:off x="4426465" y="55002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Y</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9" name="!!6d" descr="n28 SP Ly k27">
            <a:extLst>
              <a:ext uri="{FF2B5EF4-FFF2-40B4-BE49-F238E27FC236}">
                <a16:creationId xmlns:a16="http://schemas.microsoft.com/office/drawing/2014/main" id="{D01CADB9-843C-42CB-7063-7CBF75357E09}"/>
              </a:ext>
            </a:extLst>
          </p:cNvPr>
          <p:cNvSpPr txBox="1"/>
          <p:nvPr/>
        </p:nvSpPr>
        <p:spPr>
          <a:xfrm>
            <a:off x="4431205" y="609302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0" name="Rounded Rectangle 276" descr="n28 SP Ly k27">
            <a:extLst>
              <a:ext uri="{FF2B5EF4-FFF2-40B4-BE49-F238E27FC236}">
                <a16:creationId xmlns:a16="http://schemas.microsoft.com/office/drawing/2014/main" id="{EF81A351-8AE5-7404-851A-72AB0C9A7ECB}"/>
              </a:ext>
            </a:extLst>
          </p:cNvPr>
          <p:cNvSpPr/>
          <p:nvPr/>
        </p:nvSpPr>
        <p:spPr>
          <a:xfrm>
            <a:off x="6226039" y="498244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1" name="!!6d" descr="n28 SP Ly k27">
            <a:extLst>
              <a:ext uri="{FF2B5EF4-FFF2-40B4-BE49-F238E27FC236}">
                <a16:creationId xmlns:a16="http://schemas.microsoft.com/office/drawing/2014/main" id="{DE6DEECE-E359-45DA-EDDC-31D58FDF72BD}"/>
              </a:ext>
            </a:extLst>
          </p:cNvPr>
          <p:cNvSpPr txBox="1"/>
          <p:nvPr/>
        </p:nvSpPr>
        <p:spPr>
          <a:xfrm>
            <a:off x="6230917" y="494951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2" name="Rounded Rectangle 314" descr="n28 SP Ly k27">
            <a:extLst>
              <a:ext uri="{FF2B5EF4-FFF2-40B4-BE49-F238E27FC236}">
                <a16:creationId xmlns:a16="http://schemas.microsoft.com/office/drawing/2014/main" id="{1A62ECC9-DE00-AB93-4AFB-A89A172E5DDF}"/>
              </a:ext>
            </a:extLst>
          </p:cNvPr>
          <p:cNvSpPr/>
          <p:nvPr/>
        </p:nvSpPr>
        <p:spPr>
          <a:xfrm>
            <a:off x="3263400"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 name="!!6d" descr="n28 SP Ly k27">
            <a:extLst>
              <a:ext uri="{FF2B5EF4-FFF2-40B4-BE49-F238E27FC236}">
                <a16:creationId xmlns:a16="http://schemas.microsoft.com/office/drawing/2014/main" id="{A5B8C6C9-2723-FB64-8EDD-5A7374DCC1D8}"/>
              </a:ext>
            </a:extLst>
          </p:cNvPr>
          <p:cNvSpPr txBox="1"/>
          <p:nvPr/>
        </p:nvSpPr>
        <p:spPr>
          <a:xfrm>
            <a:off x="3294176" y="550316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8" name="Rounded Rectangle 364" descr="n28 SP Ly k27">
            <a:extLst>
              <a:ext uri="{FF2B5EF4-FFF2-40B4-BE49-F238E27FC236}">
                <a16:creationId xmlns:a16="http://schemas.microsoft.com/office/drawing/2014/main" id="{337E6BBC-15F9-7AC6-9C53-001708D3B066}"/>
              </a:ext>
            </a:extLst>
          </p:cNvPr>
          <p:cNvSpPr/>
          <p:nvPr/>
        </p:nvSpPr>
        <p:spPr>
          <a:xfrm>
            <a:off x="6238662"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9" name="Rounded Rectangle 365" descr="n28 SP Ly k27">
            <a:extLst>
              <a:ext uri="{FF2B5EF4-FFF2-40B4-BE49-F238E27FC236}">
                <a16:creationId xmlns:a16="http://schemas.microsoft.com/office/drawing/2014/main" id="{E91E131A-E4E4-B8BC-DC1B-0C6C20E5FB92}"/>
              </a:ext>
            </a:extLst>
          </p:cNvPr>
          <p:cNvSpPr/>
          <p:nvPr/>
        </p:nvSpPr>
        <p:spPr>
          <a:xfrm>
            <a:off x="6217944" y="6141446"/>
            <a:ext cx="520779" cy="52078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0" name="!!6d" descr="n28 SP Ly k27">
            <a:extLst>
              <a:ext uri="{FF2B5EF4-FFF2-40B4-BE49-F238E27FC236}">
                <a16:creationId xmlns:a16="http://schemas.microsoft.com/office/drawing/2014/main" id="{0B76BC56-F98E-ABC5-9433-229D476CA13D}"/>
              </a:ext>
            </a:extLst>
          </p:cNvPr>
          <p:cNvSpPr txBox="1"/>
          <p:nvPr/>
        </p:nvSpPr>
        <p:spPr>
          <a:xfrm>
            <a:off x="6268358" y="55002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1" name="!!6d" descr="n28 SP Ly k27">
            <a:extLst>
              <a:ext uri="{FF2B5EF4-FFF2-40B4-BE49-F238E27FC236}">
                <a16:creationId xmlns:a16="http://schemas.microsoft.com/office/drawing/2014/main" id="{CD9D32F0-208C-B638-23DB-1F9F8E1AAF25}"/>
              </a:ext>
            </a:extLst>
          </p:cNvPr>
          <p:cNvSpPr txBox="1"/>
          <p:nvPr/>
        </p:nvSpPr>
        <p:spPr>
          <a:xfrm>
            <a:off x="6220917" y="608210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2" name="Rounded Rectangle 428" descr="n28 SP Ly k27">
            <a:extLst>
              <a:ext uri="{FF2B5EF4-FFF2-40B4-BE49-F238E27FC236}">
                <a16:creationId xmlns:a16="http://schemas.microsoft.com/office/drawing/2014/main" id="{AAD88A57-1362-67CC-D19F-1BAB843D0550}"/>
              </a:ext>
            </a:extLst>
          </p:cNvPr>
          <p:cNvSpPr/>
          <p:nvPr/>
        </p:nvSpPr>
        <p:spPr>
          <a:xfrm>
            <a:off x="3837055"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3" name="!!6d" descr="n28 SP Ly k27">
            <a:extLst>
              <a:ext uri="{FF2B5EF4-FFF2-40B4-BE49-F238E27FC236}">
                <a16:creationId xmlns:a16="http://schemas.microsoft.com/office/drawing/2014/main" id="{47897E0D-3234-5EEC-D67C-79955D46CDCB}"/>
              </a:ext>
            </a:extLst>
          </p:cNvPr>
          <p:cNvSpPr txBox="1"/>
          <p:nvPr/>
        </p:nvSpPr>
        <p:spPr>
          <a:xfrm>
            <a:off x="3832321" y="551557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1" name="Rounded Rectangle 158" descr="n28 SP Ly k27">
            <a:extLst>
              <a:ext uri="{FF2B5EF4-FFF2-40B4-BE49-F238E27FC236}">
                <a16:creationId xmlns:a16="http://schemas.microsoft.com/office/drawing/2014/main" id="{1F65522F-5191-FB98-B654-BB380DD28318}"/>
              </a:ext>
            </a:extLst>
          </p:cNvPr>
          <p:cNvSpPr/>
          <p:nvPr/>
        </p:nvSpPr>
        <p:spPr>
          <a:xfrm>
            <a:off x="6238662" y="90386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2" name="Rounded Rectangle 158" descr="n28 SP Ly k27">
            <a:extLst>
              <a:ext uri="{FF2B5EF4-FFF2-40B4-BE49-F238E27FC236}">
                <a16:creationId xmlns:a16="http://schemas.microsoft.com/office/drawing/2014/main" id="{4ED949AC-75D0-C21E-8A0F-3ADD3F55A0F7}"/>
              </a:ext>
            </a:extLst>
          </p:cNvPr>
          <p:cNvSpPr/>
          <p:nvPr/>
        </p:nvSpPr>
        <p:spPr>
          <a:xfrm>
            <a:off x="6841392" y="91766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3" name="Rounded Rectangle 158" descr="n28 SP Ly k27">
            <a:extLst>
              <a:ext uri="{FF2B5EF4-FFF2-40B4-BE49-F238E27FC236}">
                <a16:creationId xmlns:a16="http://schemas.microsoft.com/office/drawing/2014/main" id="{759DAE07-E592-5A58-3A04-0FBB70AB0AA9}"/>
              </a:ext>
            </a:extLst>
          </p:cNvPr>
          <p:cNvSpPr/>
          <p:nvPr/>
        </p:nvSpPr>
        <p:spPr>
          <a:xfrm>
            <a:off x="7410444"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4" name="Rounded Rectangle 158" descr="n28 SP Ly k27">
            <a:extLst>
              <a:ext uri="{FF2B5EF4-FFF2-40B4-BE49-F238E27FC236}">
                <a16:creationId xmlns:a16="http://schemas.microsoft.com/office/drawing/2014/main" id="{133C07E6-BDF4-C61B-2D21-3BA843842ED1}"/>
              </a:ext>
            </a:extLst>
          </p:cNvPr>
          <p:cNvSpPr/>
          <p:nvPr/>
        </p:nvSpPr>
        <p:spPr>
          <a:xfrm>
            <a:off x="8038880" y="91766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5" name="Rounded Rectangle 158" descr="n28 SP Ly k27">
            <a:extLst>
              <a:ext uri="{FF2B5EF4-FFF2-40B4-BE49-F238E27FC236}">
                <a16:creationId xmlns:a16="http://schemas.microsoft.com/office/drawing/2014/main" id="{1AE2F95A-2FE0-B3C6-579F-0C2CFDC17DCF}"/>
              </a:ext>
            </a:extLst>
          </p:cNvPr>
          <p:cNvSpPr/>
          <p:nvPr/>
        </p:nvSpPr>
        <p:spPr>
          <a:xfrm>
            <a:off x="8624800"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6" name="Rounded Rectangle 158" descr="n28 SP Ly k27">
            <a:extLst>
              <a:ext uri="{FF2B5EF4-FFF2-40B4-BE49-F238E27FC236}">
                <a16:creationId xmlns:a16="http://schemas.microsoft.com/office/drawing/2014/main" id="{FC4B05E1-C242-BEDE-9CB9-3169B79F5FDB}"/>
              </a:ext>
            </a:extLst>
          </p:cNvPr>
          <p:cNvSpPr/>
          <p:nvPr/>
        </p:nvSpPr>
        <p:spPr>
          <a:xfrm>
            <a:off x="9228649"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7" name="Rounded Rectangle 158" descr="n28 SP Ly k27">
            <a:extLst>
              <a:ext uri="{FF2B5EF4-FFF2-40B4-BE49-F238E27FC236}">
                <a16:creationId xmlns:a16="http://schemas.microsoft.com/office/drawing/2014/main" id="{18530858-DF44-1B0B-D1AB-D33CC4CA7B33}"/>
              </a:ext>
            </a:extLst>
          </p:cNvPr>
          <p:cNvSpPr/>
          <p:nvPr/>
        </p:nvSpPr>
        <p:spPr>
          <a:xfrm>
            <a:off x="9195623" y="88812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8" name="Rounded Rectangle 158" descr="n28 SP Ly k27">
            <a:extLst>
              <a:ext uri="{FF2B5EF4-FFF2-40B4-BE49-F238E27FC236}">
                <a16:creationId xmlns:a16="http://schemas.microsoft.com/office/drawing/2014/main" id="{097D974F-58BC-BC46-5597-E9E71737DF45}"/>
              </a:ext>
            </a:extLst>
          </p:cNvPr>
          <p:cNvSpPr/>
          <p:nvPr/>
        </p:nvSpPr>
        <p:spPr>
          <a:xfrm>
            <a:off x="9820258" y="92057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9" name="!!6d" descr="n28 SP Ly k27">
            <a:extLst>
              <a:ext uri="{FF2B5EF4-FFF2-40B4-BE49-F238E27FC236}">
                <a16:creationId xmlns:a16="http://schemas.microsoft.com/office/drawing/2014/main" id="{2F6CC88D-2164-4FEE-13E8-282BEC4AF2AF}"/>
              </a:ext>
            </a:extLst>
          </p:cNvPr>
          <p:cNvSpPr txBox="1"/>
          <p:nvPr/>
        </p:nvSpPr>
        <p:spPr>
          <a:xfrm>
            <a:off x="6845118" y="8939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0" name="!!6d" descr="n28 SP Ly k27">
            <a:extLst>
              <a:ext uri="{FF2B5EF4-FFF2-40B4-BE49-F238E27FC236}">
                <a16:creationId xmlns:a16="http://schemas.microsoft.com/office/drawing/2014/main" id="{19750D17-59A5-0873-722B-8ECA91535C01}"/>
              </a:ext>
            </a:extLst>
          </p:cNvPr>
          <p:cNvSpPr txBox="1"/>
          <p:nvPr/>
        </p:nvSpPr>
        <p:spPr>
          <a:xfrm>
            <a:off x="6226736" y="89737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61" name="!!6d" descr="n28 SP Ly k27">
            <a:extLst>
              <a:ext uri="{FF2B5EF4-FFF2-40B4-BE49-F238E27FC236}">
                <a16:creationId xmlns:a16="http://schemas.microsoft.com/office/drawing/2014/main" id="{08D5845B-86FE-A162-6CC6-5FE4651E4AC4}"/>
              </a:ext>
            </a:extLst>
          </p:cNvPr>
          <p:cNvSpPr txBox="1"/>
          <p:nvPr/>
        </p:nvSpPr>
        <p:spPr>
          <a:xfrm>
            <a:off x="8031611" y="8883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2" name="!!6d" descr="n28 SP Ly k27">
            <a:extLst>
              <a:ext uri="{FF2B5EF4-FFF2-40B4-BE49-F238E27FC236}">
                <a16:creationId xmlns:a16="http://schemas.microsoft.com/office/drawing/2014/main" id="{EEE9B237-13EB-FE05-305E-BB599935A743}"/>
              </a:ext>
            </a:extLst>
          </p:cNvPr>
          <p:cNvSpPr txBox="1"/>
          <p:nvPr/>
        </p:nvSpPr>
        <p:spPr>
          <a:xfrm>
            <a:off x="7406257" y="88217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3" name="!!6d" descr="n28 SP Ly k27">
            <a:extLst>
              <a:ext uri="{FF2B5EF4-FFF2-40B4-BE49-F238E27FC236}">
                <a16:creationId xmlns:a16="http://schemas.microsoft.com/office/drawing/2014/main" id="{56D023E5-DF5D-4F71-E3E7-EC5CF37F8F7C}"/>
              </a:ext>
            </a:extLst>
          </p:cNvPr>
          <p:cNvSpPr txBox="1"/>
          <p:nvPr/>
        </p:nvSpPr>
        <p:spPr>
          <a:xfrm>
            <a:off x="8624800" y="8718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4" name="!!6d" descr="n28 SP Ly k27">
            <a:extLst>
              <a:ext uri="{FF2B5EF4-FFF2-40B4-BE49-F238E27FC236}">
                <a16:creationId xmlns:a16="http://schemas.microsoft.com/office/drawing/2014/main" id="{54668054-4DDF-ACB4-27ED-CD91FAD88307}"/>
              </a:ext>
            </a:extLst>
          </p:cNvPr>
          <p:cNvSpPr txBox="1"/>
          <p:nvPr/>
        </p:nvSpPr>
        <p:spPr>
          <a:xfrm>
            <a:off x="9228649" y="8468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5" name="!!6d" descr="n28 SP Ly k27">
            <a:extLst>
              <a:ext uri="{FF2B5EF4-FFF2-40B4-BE49-F238E27FC236}">
                <a16:creationId xmlns:a16="http://schemas.microsoft.com/office/drawing/2014/main" id="{432835D5-119A-4F16-B1BF-6A50962ED337}"/>
              </a:ext>
            </a:extLst>
          </p:cNvPr>
          <p:cNvSpPr txBox="1"/>
          <p:nvPr/>
        </p:nvSpPr>
        <p:spPr>
          <a:xfrm>
            <a:off x="9820258" y="8468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7" name="Rounded Rectangle 360" descr="n28 SP Ly k27">
            <a:extLst>
              <a:ext uri="{FF2B5EF4-FFF2-40B4-BE49-F238E27FC236}">
                <a16:creationId xmlns:a16="http://schemas.microsoft.com/office/drawing/2014/main" id="{C106D476-C0A4-1B8B-6CB7-9206382A5873}"/>
              </a:ext>
            </a:extLst>
          </p:cNvPr>
          <p:cNvSpPr/>
          <p:nvPr/>
        </p:nvSpPr>
        <p:spPr>
          <a:xfrm>
            <a:off x="4414799" y="149361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8" name="!!6d" descr="n28 SP Ly k27">
            <a:extLst>
              <a:ext uri="{FF2B5EF4-FFF2-40B4-BE49-F238E27FC236}">
                <a16:creationId xmlns:a16="http://schemas.microsoft.com/office/drawing/2014/main" id="{A1012FDF-7396-67E3-CC39-EB5CE88F82B2}"/>
              </a:ext>
            </a:extLst>
          </p:cNvPr>
          <p:cNvSpPr txBox="1"/>
          <p:nvPr/>
        </p:nvSpPr>
        <p:spPr>
          <a:xfrm>
            <a:off x="4414799" y="147146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2" name="Rounded Rectangle 345" descr="n28 SP Ly k27">
            <a:extLst>
              <a:ext uri="{FF2B5EF4-FFF2-40B4-BE49-F238E27FC236}">
                <a16:creationId xmlns:a16="http://schemas.microsoft.com/office/drawing/2014/main" id="{14D1C1C1-AE70-012A-1B7B-2C18F4433C97}"/>
              </a:ext>
            </a:extLst>
          </p:cNvPr>
          <p:cNvSpPr/>
          <p:nvPr/>
        </p:nvSpPr>
        <p:spPr>
          <a:xfrm>
            <a:off x="7430208"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3" name="!!6d" descr="n28 SP Ly k27">
            <a:extLst>
              <a:ext uri="{FF2B5EF4-FFF2-40B4-BE49-F238E27FC236}">
                <a16:creationId xmlns:a16="http://schemas.microsoft.com/office/drawing/2014/main" id="{F0EF7216-AA40-A669-771E-DD18E5D98D69}"/>
              </a:ext>
            </a:extLst>
          </p:cNvPr>
          <p:cNvSpPr txBox="1"/>
          <p:nvPr/>
        </p:nvSpPr>
        <p:spPr>
          <a:xfrm>
            <a:off x="7439253" y="202806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4" name="Rounded Rectangle 362" descr="n28 SP Ly k27">
            <a:extLst>
              <a:ext uri="{FF2B5EF4-FFF2-40B4-BE49-F238E27FC236}">
                <a16:creationId xmlns:a16="http://schemas.microsoft.com/office/drawing/2014/main" id="{D185B8B7-66C3-9BD4-5D51-8E2BB1C9BD06}"/>
              </a:ext>
            </a:extLst>
          </p:cNvPr>
          <p:cNvSpPr/>
          <p:nvPr/>
        </p:nvSpPr>
        <p:spPr>
          <a:xfrm>
            <a:off x="3273714"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5" name="Rounded Rectangle 362" descr="n28 SP Ly k27">
            <a:extLst>
              <a:ext uri="{FF2B5EF4-FFF2-40B4-BE49-F238E27FC236}">
                <a16:creationId xmlns:a16="http://schemas.microsoft.com/office/drawing/2014/main" id="{93D81A7D-91DF-9B6E-4B63-6909E9DD2A25}"/>
              </a:ext>
            </a:extLst>
          </p:cNvPr>
          <p:cNvSpPr/>
          <p:nvPr/>
        </p:nvSpPr>
        <p:spPr>
          <a:xfrm>
            <a:off x="3824768"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6" name="Rounded Rectangle 362" descr="n28 SP Ly k27">
            <a:extLst>
              <a:ext uri="{FF2B5EF4-FFF2-40B4-BE49-F238E27FC236}">
                <a16:creationId xmlns:a16="http://schemas.microsoft.com/office/drawing/2014/main" id="{B5888C92-00DD-DC33-CFC0-1097DEEFA8B5}"/>
              </a:ext>
            </a:extLst>
          </p:cNvPr>
          <p:cNvSpPr/>
          <p:nvPr/>
        </p:nvSpPr>
        <p:spPr>
          <a:xfrm>
            <a:off x="4413893"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Rounded Rectangle 362" descr="n28 SP Ly k27">
            <a:extLst>
              <a:ext uri="{FF2B5EF4-FFF2-40B4-BE49-F238E27FC236}">
                <a16:creationId xmlns:a16="http://schemas.microsoft.com/office/drawing/2014/main" id="{9719FC89-AFA6-18DE-5932-EBA9CF26E925}"/>
              </a:ext>
            </a:extLst>
          </p:cNvPr>
          <p:cNvSpPr/>
          <p:nvPr/>
        </p:nvSpPr>
        <p:spPr>
          <a:xfrm>
            <a:off x="5046056"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6d" descr="n28 SP Ly k27">
            <a:extLst>
              <a:ext uri="{FF2B5EF4-FFF2-40B4-BE49-F238E27FC236}">
                <a16:creationId xmlns:a16="http://schemas.microsoft.com/office/drawing/2014/main" id="{4EB9033C-0DE8-5908-B2F2-6F7565C1F5F8}"/>
              </a:ext>
            </a:extLst>
          </p:cNvPr>
          <p:cNvSpPr txBox="1"/>
          <p:nvPr/>
        </p:nvSpPr>
        <p:spPr>
          <a:xfrm>
            <a:off x="3254336" y="26342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9" name="!!6d" descr="n28 SP Ly k27">
            <a:extLst>
              <a:ext uri="{FF2B5EF4-FFF2-40B4-BE49-F238E27FC236}">
                <a16:creationId xmlns:a16="http://schemas.microsoft.com/office/drawing/2014/main" id="{41B05ED9-5DBA-BE32-AC3D-6992C3EAEA18}"/>
              </a:ext>
            </a:extLst>
          </p:cNvPr>
          <p:cNvSpPr txBox="1"/>
          <p:nvPr/>
        </p:nvSpPr>
        <p:spPr>
          <a:xfrm>
            <a:off x="3824768"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0" name="!!6d" descr="n28 SP Ly k27">
            <a:extLst>
              <a:ext uri="{FF2B5EF4-FFF2-40B4-BE49-F238E27FC236}">
                <a16:creationId xmlns:a16="http://schemas.microsoft.com/office/drawing/2014/main" id="{D923ACD6-CB08-59BF-EAD4-F076E282DA24}"/>
              </a:ext>
            </a:extLst>
          </p:cNvPr>
          <p:cNvSpPr txBox="1"/>
          <p:nvPr/>
        </p:nvSpPr>
        <p:spPr>
          <a:xfrm>
            <a:off x="4424624"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1" name="!!6d" descr="n28 SP Ly k27">
            <a:extLst>
              <a:ext uri="{FF2B5EF4-FFF2-40B4-BE49-F238E27FC236}">
                <a16:creationId xmlns:a16="http://schemas.microsoft.com/office/drawing/2014/main" id="{2421F7B7-AA93-3BFB-3115-A3ECE268C2AF}"/>
              </a:ext>
            </a:extLst>
          </p:cNvPr>
          <p:cNvSpPr txBox="1"/>
          <p:nvPr/>
        </p:nvSpPr>
        <p:spPr>
          <a:xfrm>
            <a:off x="5058967"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19" name="!!6d" descr="n28 SP Ly k27">
            <a:extLst>
              <a:ext uri="{FF2B5EF4-FFF2-40B4-BE49-F238E27FC236}">
                <a16:creationId xmlns:a16="http://schemas.microsoft.com/office/drawing/2014/main" id="{E1DD5BC0-8741-4818-896B-6C8355D3C1FC}"/>
              </a:ext>
            </a:extLst>
          </p:cNvPr>
          <p:cNvSpPr txBox="1"/>
          <p:nvPr/>
        </p:nvSpPr>
        <p:spPr>
          <a:xfrm>
            <a:off x="8624800" y="26060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8" name="!!6d" descr="n28 SP Ly k27">
            <a:extLst>
              <a:ext uri="{FF2B5EF4-FFF2-40B4-BE49-F238E27FC236}">
                <a16:creationId xmlns:a16="http://schemas.microsoft.com/office/drawing/2014/main" id="{E1DD5BC0-8741-4818-896B-6C8355D3C1FC}"/>
              </a:ext>
            </a:extLst>
          </p:cNvPr>
          <p:cNvSpPr txBox="1"/>
          <p:nvPr/>
        </p:nvSpPr>
        <p:spPr>
          <a:xfrm>
            <a:off x="6885745" y="317329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82" name="Rounded Rectangle 362" descr="n28 SP Ly k27">
            <a:extLst>
              <a:ext uri="{FF2B5EF4-FFF2-40B4-BE49-F238E27FC236}">
                <a16:creationId xmlns:a16="http://schemas.microsoft.com/office/drawing/2014/main" id="{26C30E05-3C11-3652-1BBC-2F7AF992FEA6}"/>
              </a:ext>
            </a:extLst>
          </p:cNvPr>
          <p:cNvSpPr/>
          <p:nvPr/>
        </p:nvSpPr>
        <p:spPr>
          <a:xfrm>
            <a:off x="7437042" y="325710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3" name="!!6d" descr="n28 SP Ly k27">
            <a:extLst>
              <a:ext uri="{FF2B5EF4-FFF2-40B4-BE49-F238E27FC236}">
                <a16:creationId xmlns:a16="http://schemas.microsoft.com/office/drawing/2014/main" id="{E2486688-880C-E8BB-BB0A-D26FA957407C}"/>
              </a:ext>
            </a:extLst>
          </p:cNvPr>
          <p:cNvSpPr txBox="1"/>
          <p:nvPr/>
        </p:nvSpPr>
        <p:spPr>
          <a:xfrm>
            <a:off x="7434443" y="317329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4" name="Rounded Rectangle 362" descr="n28 SP Ly k27">
            <a:extLst>
              <a:ext uri="{FF2B5EF4-FFF2-40B4-BE49-F238E27FC236}">
                <a16:creationId xmlns:a16="http://schemas.microsoft.com/office/drawing/2014/main" id="{87619C04-1317-A678-F5C2-9B2FED3AE260}"/>
              </a:ext>
            </a:extLst>
          </p:cNvPr>
          <p:cNvSpPr/>
          <p:nvPr/>
        </p:nvSpPr>
        <p:spPr>
          <a:xfrm>
            <a:off x="8058258" y="326302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5" name="!!6d" descr="n28 SP Ly k27">
            <a:extLst>
              <a:ext uri="{FF2B5EF4-FFF2-40B4-BE49-F238E27FC236}">
                <a16:creationId xmlns:a16="http://schemas.microsoft.com/office/drawing/2014/main" id="{B4B237FC-DB3B-2EDF-735A-E0010A9EFF9B}"/>
              </a:ext>
            </a:extLst>
          </p:cNvPr>
          <p:cNvSpPr txBox="1"/>
          <p:nvPr/>
        </p:nvSpPr>
        <p:spPr>
          <a:xfrm>
            <a:off x="8055429" y="321495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Ô</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6" name="Rounded Rectangle 362" descr="n28 SP Ly k27">
            <a:extLst>
              <a:ext uri="{FF2B5EF4-FFF2-40B4-BE49-F238E27FC236}">
                <a16:creationId xmlns:a16="http://schemas.microsoft.com/office/drawing/2014/main" id="{A2E1939D-9F01-D6A0-07F4-3A7D332E8FC9}"/>
              </a:ext>
            </a:extLst>
          </p:cNvPr>
          <p:cNvSpPr/>
          <p:nvPr/>
        </p:nvSpPr>
        <p:spPr>
          <a:xfrm>
            <a:off x="8662925" y="325710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7" name="!!6d" descr="n28 SP Ly k27">
            <a:extLst>
              <a:ext uri="{FF2B5EF4-FFF2-40B4-BE49-F238E27FC236}">
                <a16:creationId xmlns:a16="http://schemas.microsoft.com/office/drawing/2014/main" id="{63E65E9E-4F1F-98CE-EF0F-71398CACA1F6}"/>
              </a:ext>
            </a:extLst>
          </p:cNvPr>
          <p:cNvSpPr txBox="1"/>
          <p:nvPr/>
        </p:nvSpPr>
        <p:spPr>
          <a:xfrm>
            <a:off x="8661328" y="31734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23" name="!!6d" descr="n28 SP Ly k27">
            <a:extLst>
              <a:ext uri="{FF2B5EF4-FFF2-40B4-BE49-F238E27FC236}">
                <a16:creationId xmlns:a16="http://schemas.microsoft.com/office/drawing/2014/main" id="{E1DD5BC0-8741-4818-896B-6C8355D3C1FC}"/>
              </a:ext>
            </a:extLst>
          </p:cNvPr>
          <p:cNvSpPr txBox="1"/>
          <p:nvPr/>
        </p:nvSpPr>
        <p:spPr>
          <a:xfrm>
            <a:off x="7434443" y="381818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9" name="Rounded Rectangle 362" descr="n28 SP Ly k27">
            <a:extLst>
              <a:ext uri="{FF2B5EF4-FFF2-40B4-BE49-F238E27FC236}">
                <a16:creationId xmlns:a16="http://schemas.microsoft.com/office/drawing/2014/main" id="{DC59318D-26A2-FBA3-A6F2-7D42DE1BC172}"/>
              </a:ext>
            </a:extLst>
          </p:cNvPr>
          <p:cNvSpPr/>
          <p:nvPr/>
        </p:nvSpPr>
        <p:spPr>
          <a:xfrm>
            <a:off x="8061087" y="499133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1" name="!!6d" descr="n28 SP Ly k27">
            <a:extLst>
              <a:ext uri="{FF2B5EF4-FFF2-40B4-BE49-F238E27FC236}">
                <a16:creationId xmlns:a16="http://schemas.microsoft.com/office/drawing/2014/main" id="{13B826D2-4E90-A335-E21D-10F9FE755629}"/>
              </a:ext>
            </a:extLst>
          </p:cNvPr>
          <p:cNvSpPr txBox="1"/>
          <p:nvPr/>
        </p:nvSpPr>
        <p:spPr>
          <a:xfrm>
            <a:off x="8041709" y="495781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3" name="Rounded Rectangle 362" descr="n28 SP Ly k27">
            <a:extLst>
              <a:ext uri="{FF2B5EF4-FFF2-40B4-BE49-F238E27FC236}">
                <a16:creationId xmlns:a16="http://schemas.microsoft.com/office/drawing/2014/main" id="{E0A41946-0E69-972D-3928-9CCA15236C6B}"/>
              </a:ext>
            </a:extLst>
          </p:cNvPr>
          <p:cNvSpPr/>
          <p:nvPr/>
        </p:nvSpPr>
        <p:spPr>
          <a:xfrm>
            <a:off x="8680706" y="49769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4" name="!!6d" descr="n28 SP Ly k27">
            <a:extLst>
              <a:ext uri="{FF2B5EF4-FFF2-40B4-BE49-F238E27FC236}">
                <a16:creationId xmlns:a16="http://schemas.microsoft.com/office/drawing/2014/main" id="{D9D7EABA-62F8-30E4-BAA5-C7971F72128B}"/>
              </a:ext>
            </a:extLst>
          </p:cNvPr>
          <p:cNvSpPr txBox="1"/>
          <p:nvPr/>
        </p:nvSpPr>
        <p:spPr>
          <a:xfrm>
            <a:off x="8661328" y="49434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Rounded Rectangle 362" descr="n28 SP Ly k27">
            <a:extLst>
              <a:ext uri="{FF2B5EF4-FFF2-40B4-BE49-F238E27FC236}">
                <a16:creationId xmlns:a16="http://schemas.microsoft.com/office/drawing/2014/main" id="{4216F387-0C1A-51D9-F353-6729A13ED004}"/>
              </a:ext>
            </a:extLst>
          </p:cNvPr>
          <p:cNvSpPr/>
          <p:nvPr/>
        </p:nvSpPr>
        <p:spPr>
          <a:xfrm>
            <a:off x="6860279" y="6141446"/>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6d" descr="n28 SP Ly k27">
            <a:extLst>
              <a:ext uri="{FF2B5EF4-FFF2-40B4-BE49-F238E27FC236}">
                <a16:creationId xmlns:a16="http://schemas.microsoft.com/office/drawing/2014/main" id="{1E58AF3C-425F-8DF5-314A-1224EB4FE7A5}"/>
              </a:ext>
            </a:extLst>
          </p:cNvPr>
          <p:cNvSpPr txBox="1"/>
          <p:nvPr/>
        </p:nvSpPr>
        <p:spPr>
          <a:xfrm>
            <a:off x="6840901" y="61079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Rounded Rectangle 362" descr="n28 SP Ly k27">
            <a:extLst>
              <a:ext uri="{FF2B5EF4-FFF2-40B4-BE49-F238E27FC236}">
                <a16:creationId xmlns:a16="http://schemas.microsoft.com/office/drawing/2014/main" id="{FB55C148-F245-9408-9AF6-968501474B6C}"/>
              </a:ext>
            </a:extLst>
          </p:cNvPr>
          <p:cNvSpPr/>
          <p:nvPr/>
        </p:nvSpPr>
        <p:spPr>
          <a:xfrm>
            <a:off x="7461944" y="615079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6d" descr="n28 SP Ly k27">
            <a:extLst>
              <a:ext uri="{FF2B5EF4-FFF2-40B4-BE49-F238E27FC236}">
                <a16:creationId xmlns:a16="http://schemas.microsoft.com/office/drawing/2014/main" id="{830FC91F-ABC3-CEDB-EEF7-D8094A1E6671}"/>
              </a:ext>
            </a:extLst>
          </p:cNvPr>
          <p:cNvSpPr txBox="1"/>
          <p:nvPr/>
        </p:nvSpPr>
        <p:spPr>
          <a:xfrm>
            <a:off x="7442566" y="611727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0" name="Rounded Rectangle 362" descr="n28 SP Ly k27">
            <a:extLst>
              <a:ext uri="{FF2B5EF4-FFF2-40B4-BE49-F238E27FC236}">
                <a16:creationId xmlns:a16="http://schemas.microsoft.com/office/drawing/2014/main" id="{3FF07187-AE06-B197-730A-DF0E66917454}"/>
              </a:ext>
            </a:extLst>
          </p:cNvPr>
          <p:cNvSpPr/>
          <p:nvPr/>
        </p:nvSpPr>
        <p:spPr>
          <a:xfrm>
            <a:off x="8060155" y="615079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6d" descr="n28 SP Ly k27">
            <a:extLst>
              <a:ext uri="{FF2B5EF4-FFF2-40B4-BE49-F238E27FC236}">
                <a16:creationId xmlns:a16="http://schemas.microsoft.com/office/drawing/2014/main" id="{97401350-347A-D717-A6DC-D427992C1D96}"/>
              </a:ext>
            </a:extLst>
          </p:cNvPr>
          <p:cNvSpPr txBox="1"/>
          <p:nvPr/>
        </p:nvSpPr>
        <p:spPr>
          <a:xfrm>
            <a:off x="8040777" y="611727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141" name="Graphic 140" descr="n28 SP Ly k27">
            <a:hlinkClick r:id="rId16" action="ppaction://hlinksldjump"/>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140" y="3325025"/>
            <a:ext cx="315410" cy="365760"/>
          </a:xfrm>
          <a:prstGeom prst="rect">
            <a:avLst/>
          </a:prstGeom>
        </p:spPr>
      </p:pic>
      <p:pic>
        <p:nvPicPr>
          <p:cNvPr id="5" name="!!MatThu1a" descr="n28 SP Ly k27">
            <a:hlinkClick r:id="rId20" action="ppaction://hlinksldjump"/>
            <a:extLst>
              <a:ext uri="{FF2B5EF4-FFF2-40B4-BE49-F238E27FC236}">
                <a16:creationId xmlns:a16="http://schemas.microsoft.com/office/drawing/2014/main" id="{F2B305BF-450A-C2E7-24B3-91FDA808918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9451" y="6360849"/>
            <a:ext cx="365760" cy="237964"/>
          </a:xfrm>
          <a:prstGeom prst="rect">
            <a:avLst/>
          </a:prstGeom>
        </p:spPr>
      </p:pic>
      <p:sp>
        <p:nvSpPr>
          <p:cNvPr id="35" name="Rounded Rectangle 212" descr="n28 SP Ly k27">
            <a:extLst>
              <a:ext uri="{FF2B5EF4-FFF2-40B4-BE49-F238E27FC236}">
                <a16:creationId xmlns:a16="http://schemas.microsoft.com/office/drawing/2014/main" id="{AD26ADB6-4828-B6F0-A3FD-63CA30F2E29B}"/>
              </a:ext>
            </a:extLst>
          </p:cNvPr>
          <p:cNvSpPr/>
          <p:nvPr/>
        </p:nvSpPr>
        <p:spPr>
          <a:xfrm>
            <a:off x="9247285" y="323970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 name="!!6d" descr="n28 SP Ly k27">
            <a:extLst>
              <a:ext uri="{FF2B5EF4-FFF2-40B4-BE49-F238E27FC236}">
                <a16:creationId xmlns:a16="http://schemas.microsoft.com/office/drawing/2014/main" id="{F6EF4CF8-2A43-6F9D-A5D9-AD8BAFF72F18}"/>
              </a:ext>
            </a:extLst>
          </p:cNvPr>
          <p:cNvSpPr txBox="1"/>
          <p:nvPr/>
        </p:nvSpPr>
        <p:spPr>
          <a:xfrm>
            <a:off x="9263060" y="321153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7" name="Graphic 140" descr="n28 SP Ly k27">
            <a:hlinkClick r:id="rId21" action="ppaction://hlinksldjump"/>
            <a:extLst>
              <a:ext uri="{FF2B5EF4-FFF2-40B4-BE49-F238E27FC236}">
                <a16:creationId xmlns:a16="http://schemas.microsoft.com/office/drawing/2014/main" id="{A23FA1D5-55CC-CFD5-18A0-EC6F5429464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022" y="5647094"/>
            <a:ext cx="331281" cy="384165"/>
          </a:xfrm>
          <a:prstGeom prst="rect">
            <a:avLst/>
          </a:prstGeom>
        </p:spPr>
      </p:pic>
      <p:pic>
        <p:nvPicPr>
          <p:cNvPr id="136" name="Graphic 140" descr="n28 SP Ly k27">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76" y="3880800"/>
            <a:ext cx="374152" cy="433879"/>
          </a:xfrm>
          <a:prstGeom prst="rect">
            <a:avLst/>
          </a:prstGeom>
        </p:spPr>
      </p:pic>
      <p:sp>
        <p:nvSpPr>
          <p:cNvPr id="44" name="Rounded Rectangle 133" descr="n28 SP Ly k27">
            <a:extLst>
              <a:ext uri="{FF2B5EF4-FFF2-40B4-BE49-F238E27FC236}">
                <a16:creationId xmlns:a16="http://schemas.microsoft.com/office/drawing/2014/main" id="{BC0BE1A3-749E-4D0A-404E-2FBCBD1B1288}"/>
              </a:ext>
            </a:extLst>
          </p:cNvPr>
          <p:cNvSpPr/>
          <p:nvPr/>
        </p:nvSpPr>
        <p:spPr>
          <a:xfrm>
            <a:off x="6231849" y="3103406"/>
            <a:ext cx="623843" cy="623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 name="!!6d" descr="n28 SP Ly k27">
            <a:extLst>
              <a:ext uri="{FF2B5EF4-FFF2-40B4-BE49-F238E27FC236}">
                <a16:creationId xmlns:a16="http://schemas.microsoft.com/office/drawing/2014/main" id="{8B5F5552-5837-9758-BA9D-83628DBE2583}"/>
              </a:ext>
            </a:extLst>
          </p:cNvPr>
          <p:cNvSpPr txBox="1"/>
          <p:nvPr/>
        </p:nvSpPr>
        <p:spPr>
          <a:xfrm>
            <a:off x="6258284" y="31898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37" name="Arrow: Pentagon 36" descr="n28 SP Ly k27">
            <a:hlinkClick r:id="rId21" action="ppaction://hlinksldjump"/>
            <a:extLst>
              <a:ext uri="{FF2B5EF4-FFF2-40B4-BE49-F238E27FC236}">
                <a16:creationId xmlns:a16="http://schemas.microsoft.com/office/drawing/2014/main" id="{860AD360-A6F2-CFF9-B985-F57655F4D45A}"/>
              </a:ext>
            </a:extLst>
          </p:cNvPr>
          <p:cNvSpPr/>
          <p:nvPr/>
        </p:nvSpPr>
        <p:spPr>
          <a:xfrm>
            <a:off x="10029371" y="6129052"/>
            <a:ext cx="1802767" cy="570687"/>
          </a:xfrm>
          <a:prstGeom prst="homePlate">
            <a:avLst/>
          </a:prstGeom>
          <a:solidFill>
            <a:srgbClr val="EE4036"/>
          </a:solidFill>
          <a:ln>
            <a:solidFill>
              <a:srgbClr val="EE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BÀI MỚI</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41"/>
                                        </p:tgtEl>
                                        <p:attrNameLst>
                                          <p:attrName>style.visibility</p:attrName>
                                        </p:attrNameLst>
                                      </p:cBhvr>
                                      <p:to>
                                        <p:strVal val="visible"/>
                                      </p:to>
                                    </p:set>
                                    <p:anim calcmode="lin" valueType="num">
                                      <p:cBhvr>
                                        <p:cTn id="119" dur="500" fill="hold"/>
                                        <p:tgtEl>
                                          <p:spTgt spid="241"/>
                                        </p:tgtEl>
                                        <p:attrNameLst>
                                          <p:attrName>ppt_w</p:attrName>
                                        </p:attrNameLst>
                                      </p:cBhvr>
                                      <p:tavLst>
                                        <p:tav tm="0">
                                          <p:val>
                                            <p:fltVal val="0"/>
                                          </p:val>
                                        </p:tav>
                                        <p:tav tm="100000">
                                          <p:val>
                                            <p:strVal val="#ppt_w"/>
                                          </p:val>
                                        </p:tav>
                                      </p:tavLst>
                                    </p:anim>
                                    <p:anim calcmode="lin" valueType="num">
                                      <p:cBhvr>
                                        <p:cTn id="120" dur="500" fill="hold"/>
                                        <p:tgtEl>
                                          <p:spTgt spid="241"/>
                                        </p:tgtEl>
                                        <p:attrNameLst>
                                          <p:attrName>ppt_h</p:attrName>
                                        </p:attrNameLst>
                                      </p:cBhvr>
                                      <p:tavLst>
                                        <p:tav tm="0">
                                          <p:val>
                                            <p:fltVal val="0"/>
                                          </p:val>
                                        </p:tav>
                                        <p:tav tm="100000">
                                          <p:val>
                                            <p:strVal val="#ppt_h"/>
                                          </p:val>
                                        </p:tav>
                                      </p:tavLst>
                                    </p:anim>
                                    <p:animEffect transition="in" filter="fade">
                                      <p:cBhvr>
                                        <p:cTn id="121" dur="500"/>
                                        <p:tgtEl>
                                          <p:spTgt spid="2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41"/>
                                        </p:tgtEl>
                                      </p:cBhvr>
                                    </p:animEffect>
                                    <p:animScale>
                                      <p:cBhvr>
                                        <p:cTn id="124" dur="250" autoRev="1" fill="hold"/>
                                        <p:tgtEl>
                                          <p:spTgt spid="2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185"/>
                                        </p:tgtEl>
                                        <p:attrNameLst>
                                          <p:attrName>style.visibility</p:attrName>
                                        </p:attrNameLst>
                                      </p:cBhvr>
                                      <p:to>
                                        <p:strVal val="visible"/>
                                      </p:to>
                                    </p:set>
                                    <p:anim calcmode="lin" valueType="num">
                                      <p:cBhvr>
                                        <p:cTn id="127" dur="500" fill="hold"/>
                                        <p:tgtEl>
                                          <p:spTgt spid="185"/>
                                        </p:tgtEl>
                                        <p:attrNameLst>
                                          <p:attrName>ppt_w</p:attrName>
                                        </p:attrNameLst>
                                      </p:cBhvr>
                                      <p:tavLst>
                                        <p:tav tm="0">
                                          <p:val>
                                            <p:fltVal val="0"/>
                                          </p:val>
                                        </p:tav>
                                        <p:tav tm="100000">
                                          <p:val>
                                            <p:strVal val="#ppt_w"/>
                                          </p:val>
                                        </p:tav>
                                      </p:tavLst>
                                    </p:anim>
                                    <p:anim calcmode="lin" valueType="num">
                                      <p:cBhvr>
                                        <p:cTn id="128" dur="500" fill="hold"/>
                                        <p:tgtEl>
                                          <p:spTgt spid="185"/>
                                        </p:tgtEl>
                                        <p:attrNameLst>
                                          <p:attrName>ppt_h</p:attrName>
                                        </p:attrNameLst>
                                      </p:cBhvr>
                                      <p:tavLst>
                                        <p:tav tm="0">
                                          <p:val>
                                            <p:fltVal val="0"/>
                                          </p:val>
                                        </p:tav>
                                        <p:tav tm="100000">
                                          <p:val>
                                            <p:strVal val="#ppt_h"/>
                                          </p:val>
                                        </p:tav>
                                      </p:tavLst>
                                    </p:anim>
                                    <p:animEffect transition="in" filter="fade">
                                      <p:cBhvr>
                                        <p:cTn id="129" dur="500"/>
                                        <p:tgtEl>
                                          <p:spTgt spid="185"/>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185"/>
                                        </p:tgtEl>
                                      </p:cBhvr>
                                    </p:animEffect>
                                    <p:animScale>
                                      <p:cBhvr>
                                        <p:cTn id="132" dur="250" autoRev="1" fill="hold"/>
                                        <p:tgtEl>
                                          <p:spTgt spid="185"/>
                                        </p:tgtEl>
                                      </p:cBhvr>
                                      <p:by x="105000" y="105000"/>
                                    </p:animScale>
                                  </p:childTnLst>
                                </p:cTn>
                              </p:par>
                              <p:par>
                                <p:cTn id="133" presetID="53" presetClass="entr" presetSubtype="16" fill="hold" nodeType="withEffect">
                                  <p:stCondLst>
                                    <p:cond delay="500"/>
                                  </p:stCondLst>
                                  <p:childTnLst>
                                    <p:set>
                                      <p:cBhvr>
                                        <p:cTn id="134" dur="1" fill="hold">
                                          <p:stCondLst>
                                            <p:cond delay="0"/>
                                          </p:stCondLst>
                                        </p:cTn>
                                        <p:tgtEl>
                                          <p:spTgt spid="59"/>
                                        </p:tgtEl>
                                        <p:attrNameLst>
                                          <p:attrName>style.visibility</p:attrName>
                                        </p:attrNameLst>
                                      </p:cBhvr>
                                      <p:to>
                                        <p:strVal val="visible"/>
                                      </p:to>
                                    </p:set>
                                    <p:anim calcmode="lin" valueType="num">
                                      <p:cBhvr>
                                        <p:cTn id="135" dur="500" fill="hold"/>
                                        <p:tgtEl>
                                          <p:spTgt spid="59"/>
                                        </p:tgtEl>
                                        <p:attrNameLst>
                                          <p:attrName>ppt_w</p:attrName>
                                        </p:attrNameLst>
                                      </p:cBhvr>
                                      <p:tavLst>
                                        <p:tav tm="0">
                                          <p:val>
                                            <p:fltVal val="0"/>
                                          </p:val>
                                        </p:tav>
                                        <p:tav tm="100000">
                                          <p:val>
                                            <p:strVal val="#ppt_w"/>
                                          </p:val>
                                        </p:tav>
                                      </p:tavLst>
                                    </p:anim>
                                    <p:anim calcmode="lin" valueType="num">
                                      <p:cBhvr>
                                        <p:cTn id="136" dur="500" fill="hold"/>
                                        <p:tgtEl>
                                          <p:spTgt spid="59"/>
                                        </p:tgtEl>
                                        <p:attrNameLst>
                                          <p:attrName>ppt_h</p:attrName>
                                        </p:attrNameLst>
                                      </p:cBhvr>
                                      <p:tavLst>
                                        <p:tav tm="0">
                                          <p:val>
                                            <p:fltVal val="0"/>
                                          </p:val>
                                        </p:tav>
                                        <p:tav tm="100000">
                                          <p:val>
                                            <p:strVal val="#ppt_h"/>
                                          </p:val>
                                        </p:tav>
                                      </p:tavLst>
                                    </p:anim>
                                    <p:animEffect transition="in" filter="fade">
                                      <p:cBhvr>
                                        <p:cTn id="137" dur="500"/>
                                        <p:tgtEl>
                                          <p:spTgt spid="59"/>
                                        </p:tgtEl>
                                      </p:cBhvr>
                                    </p:animEffect>
                                  </p:childTnLst>
                                </p:cTn>
                              </p:par>
                              <p:par>
                                <p:cTn id="138" presetID="26" presetClass="emph" presetSubtype="0" fill="hold" nodeType="withEffect">
                                  <p:stCondLst>
                                    <p:cond delay="100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53" presetClass="entr" presetSubtype="16" fill="hold" grpId="0" nodeType="withEffect">
                                  <p:stCondLst>
                                    <p:cond delay="500"/>
                                  </p:stCondLst>
                                  <p:childTnLst>
                                    <p:set>
                                      <p:cBhvr>
                                        <p:cTn id="142" dur="1" fill="hold">
                                          <p:stCondLst>
                                            <p:cond delay="0"/>
                                          </p:stCondLst>
                                        </p:cTn>
                                        <p:tgtEl>
                                          <p:spTgt spid="59"/>
                                        </p:tgtEl>
                                        <p:attrNameLst>
                                          <p:attrName>style.visibility</p:attrName>
                                        </p:attrNameLst>
                                      </p:cBhvr>
                                      <p:to>
                                        <p:strVal val="visible"/>
                                      </p:to>
                                    </p:set>
                                    <p:anim calcmode="lin" valueType="num">
                                      <p:cBhvr>
                                        <p:cTn id="143" dur="500" fill="hold"/>
                                        <p:tgtEl>
                                          <p:spTgt spid="59"/>
                                        </p:tgtEl>
                                        <p:attrNameLst>
                                          <p:attrName>ppt_w</p:attrName>
                                        </p:attrNameLst>
                                      </p:cBhvr>
                                      <p:tavLst>
                                        <p:tav tm="0">
                                          <p:val>
                                            <p:fltVal val="0"/>
                                          </p:val>
                                        </p:tav>
                                        <p:tav tm="100000">
                                          <p:val>
                                            <p:strVal val="#ppt_w"/>
                                          </p:val>
                                        </p:tav>
                                      </p:tavLst>
                                    </p:anim>
                                    <p:anim calcmode="lin" valueType="num">
                                      <p:cBhvr>
                                        <p:cTn id="144" dur="500" fill="hold"/>
                                        <p:tgtEl>
                                          <p:spTgt spid="59"/>
                                        </p:tgtEl>
                                        <p:attrNameLst>
                                          <p:attrName>ppt_h</p:attrName>
                                        </p:attrNameLst>
                                      </p:cBhvr>
                                      <p:tavLst>
                                        <p:tav tm="0">
                                          <p:val>
                                            <p:fltVal val="0"/>
                                          </p:val>
                                        </p:tav>
                                        <p:tav tm="100000">
                                          <p:val>
                                            <p:strVal val="#ppt_h"/>
                                          </p:val>
                                        </p:tav>
                                      </p:tavLst>
                                    </p:anim>
                                    <p:animEffect transition="in" filter="fade">
                                      <p:cBhvr>
                                        <p:cTn id="145" dur="500"/>
                                        <p:tgtEl>
                                          <p:spTgt spid="59"/>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1000"/>
                                  </p:stCondLst>
                                  <p:childTnLst>
                                    <p:animEffect transition="out" filter="fade">
                                      <p:cBhvr>
                                        <p:cTn id="147" dur="500" tmFilter="0, 0; .2, .5; .8, .5; 1, 0"/>
                                        <p:tgtEl>
                                          <p:spTgt spid="59"/>
                                        </p:tgtEl>
                                      </p:cBhvr>
                                    </p:animEffect>
                                    <p:animScale>
                                      <p:cBhvr>
                                        <p:cTn id="148" dur="250" autoRev="1" fill="hold"/>
                                        <p:tgtEl>
                                          <p:spTgt spid="59"/>
                                        </p:tgtEl>
                                      </p:cBhvr>
                                      <p:by x="105000" y="105000"/>
                                    </p:animScale>
                                  </p:childTnLst>
                                </p:cTn>
                              </p:par>
                              <p:par>
                                <p:cTn id="149" presetID="53" presetClass="entr" presetSubtype="16" fill="hold" nodeType="withEffect">
                                  <p:stCondLst>
                                    <p:cond delay="500"/>
                                  </p:stCondLst>
                                  <p:childTnLst>
                                    <p:set>
                                      <p:cBhvr>
                                        <p:cTn id="150" dur="1" fill="hold">
                                          <p:stCondLst>
                                            <p:cond delay="0"/>
                                          </p:stCondLst>
                                        </p:cTn>
                                        <p:tgtEl>
                                          <p:spTgt spid="60"/>
                                        </p:tgtEl>
                                        <p:attrNameLst>
                                          <p:attrName>style.visibility</p:attrName>
                                        </p:attrNameLst>
                                      </p:cBhvr>
                                      <p:to>
                                        <p:strVal val="visible"/>
                                      </p:to>
                                    </p:set>
                                    <p:anim calcmode="lin" valueType="num">
                                      <p:cBhvr>
                                        <p:cTn id="151" dur="500" fill="hold"/>
                                        <p:tgtEl>
                                          <p:spTgt spid="60"/>
                                        </p:tgtEl>
                                        <p:attrNameLst>
                                          <p:attrName>ppt_w</p:attrName>
                                        </p:attrNameLst>
                                      </p:cBhvr>
                                      <p:tavLst>
                                        <p:tav tm="0">
                                          <p:val>
                                            <p:fltVal val="0"/>
                                          </p:val>
                                        </p:tav>
                                        <p:tav tm="100000">
                                          <p:val>
                                            <p:strVal val="#ppt_w"/>
                                          </p:val>
                                        </p:tav>
                                      </p:tavLst>
                                    </p:anim>
                                    <p:anim calcmode="lin" valueType="num">
                                      <p:cBhvr>
                                        <p:cTn id="152" dur="500" fill="hold"/>
                                        <p:tgtEl>
                                          <p:spTgt spid="60"/>
                                        </p:tgtEl>
                                        <p:attrNameLst>
                                          <p:attrName>ppt_h</p:attrName>
                                        </p:attrNameLst>
                                      </p:cBhvr>
                                      <p:tavLst>
                                        <p:tav tm="0">
                                          <p:val>
                                            <p:fltVal val="0"/>
                                          </p:val>
                                        </p:tav>
                                        <p:tav tm="100000">
                                          <p:val>
                                            <p:strVal val="#ppt_h"/>
                                          </p:val>
                                        </p:tav>
                                      </p:tavLst>
                                    </p:anim>
                                    <p:animEffect transition="in" filter="fade">
                                      <p:cBhvr>
                                        <p:cTn id="153" dur="500"/>
                                        <p:tgtEl>
                                          <p:spTgt spid="60"/>
                                        </p:tgtEl>
                                      </p:cBhvr>
                                    </p:animEffect>
                                  </p:childTnLst>
                                </p:cTn>
                              </p:par>
                              <p:par>
                                <p:cTn id="154" presetID="26" presetClass="emph" presetSubtype="0" fill="hold" nodeType="withEffect">
                                  <p:stCondLst>
                                    <p:cond delay="1000"/>
                                  </p:stCondLst>
                                  <p:childTnLst>
                                    <p:animEffect transition="out" filter="fade">
                                      <p:cBhvr>
                                        <p:cTn id="155" dur="500" tmFilter="0, 0; .2, .5; .8, .5; 1, 0"/>
                                        <p:tgtEl>
                                          <p:spTgt spid="60"/>
                                        </p:tgtEl>
                                      </p:cBhvr>
                                    </p:animEffect>
                                    <p:animScale>
                                      <p:cBhvr>
                                        <p:cTn id="156" dur="250" autoRev="1" fill="hold"/>
                                        <p:tgtEl>
                                          <p:spTgt spid="60"/>
                                        </p:tgtEl>
                                      </p:cBhvr>
                                      <p:by x="105000" y="105000"/>
                                    </p:animScale>
                                  </p:childTnLst>
                                </p:cTn>
                              </p:par>
                              <p:par>
                                <p:cTn id="157" presetID="53" presetClass="entr" presetSubtype="16" fill="hold" grpId="0" nodeType="withEffect">
                                  <p:stCondLst>
                                    <p:cond delay="500"/>
                                  </p:stCondLst>
                                  <p:childTnLst>
                                    <p:set>
                                      <p:cBhvr>
                                        <p:cTn id="158" dur="1" fill="hold">
                                          <p:stCondLst>
                                            <p:cond delay="0"/>
                                          </p:stCondLst>
                                        </p:cTn>
                                        <p:tgtEl>
                                          <p:spTgt spid="60"/>
                                        </p:tgtEl>
                                        <p:attrNameLst>
                                          <p:attrName>style.visibility</p:attrName>
                                        </p:attrNameLst>
                                      </p:cBhvr>
                                      <p:to>
                                        <p:strVal val="visible"/>
                                      </p:to>
                                    </p:set>
                                    <p:anim calcmode="lin" valueType="num">
                                      <p:cBhvr>
                                        <p:cTn id="159" dur="500" fill="hold"/>
                                        <p:tgtEl>
                                          <p:spTgt spid="60"/>
                                        </p:tgtEl>
                                        <p:attrNameLst>
                                          <p:attrName>ppt_w</p:attrName>
                                        </p:attrNameLst>
                                      </p:cBhvr>
                                      <p:tavLst>
                                        <p:tav tm="0">
                                          <p:val>
                                            <p:fltVal val="0"/>
                                          </p:val>
                                        </p:tav>
                                        <p:tav tm="100000">
                                          <p:val>
                                            <p:strVal val="#ppt_w"/>
                                          </p:val>
                                        </p:tav>
                                      </p:tavLst>
                                    </p:anim>
                                    <p:anim calcmode="lin" valueType="num">
                                      <p:cBhvr>
                                        <p:cTn id="160" dur="500" fill="hold"/>
                                        <p:tgtEl>
                                          <p:spTgt spid="60"/>
                                        </p:tgtEl>
                                        <p:attrNameLst>
                                          <p:attrName>ppt_h</p:attrName>
                                        </p:attrNameLst>
                                      </p:cBhvr>
                                      <p:tavLst>
                                        <p:tav tm="0">
                                          <p:val>
                                            <p:fltVal val="0"/>
                                          </p:val>
                                        </p:tav>
                                        <p:tav tm="100000">
                                          <p:val>
                                            <p:strVal val="#ppt_h"/>
                                          </p:val>
                                        </p:tav>
                                      </p:tavLst>
                                    </p:anim>
                                    <p:animEffect transition="in" filter="fade">
                                      <p:cBhvr>
                                        <p:cTn id="161" dur="500"/>
                                        <p:tgtEl>
                                          <p:spTgt spid="60"/>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1000"/>
                                  </p:stCondLst>
                                  <p:childTnLst>
                                    <p:animEffect transition="out" filter="fade">
                                      <p:cBhvr>
                                        <p:cTn id="163" dur="500" tmFilter="0, 0; .2, .5; .8, .5; 1, 0"/>
                                        <p:tgtEl>
                                          <p:spTgt spid="60"/>
                                        </p:tgtEl>
                                      </p:cBhvr>
                                    </p:animEffect>
                                    <p:animScale>
                                      <p:cBhvr>
                                        <p:cTn id="164" dur="250" autoRev="1" fill="hold"/>
                                        <p:tgtEl>
                                          <p:spTgt spid="60"/>
                                        </p:tgtEl>
                                      </p:cBhvr>
                                      <p:by x="105000" y="105000"/>
                                    </p:animScale>
                                  </p:childTnLst>
                                </p:cTn>
                              </p:par>
                              <p:par>
                                <p:cTn id="165" presetID="53" presetClass="entr" presetSubtype="16" fill="hold" nodeType="withEffect">
                                  <p:stCondLst>
                                    <p:cond delay="500"/>
                                  </p:stCondLst>
                                  <p:childTnLst>
                                    <p:set>
                                      <p:cBhvr>
                                        <p:cTn id="166" dur="1" fill="hold">
                                          <p:stCondLst>
                                            <p:cond delay="0"/>
                                          </p:stCondLst>
                                        </p:cTn>
                                        <p:tgtEl>
                                          <p:spTgt spid="61"/>
                                        </p:tgtEl>
                                        <p:attrNameLst>
                                          <p:attrName>style.visibility</p:attrName>
                                        </p:attrNameLst>
                                      </p:cBhvr>
                                      <p:to>
                                        <p:strVal val="visible"/>
                                      </p:to>
                                    </p:set>
                                    <p:anim calcmode="lin" valueType="num">
                                      <p:cBhvr>
                                        <p:cTn id="167" dur="500" fill="hold"/>
                                        <p:tgtEl>
                                          <p:spTgt spid="61"/>
                                        </p:tgtEl>
                                        <p:attrNameLst>
                                          <p:attrName>ppt_w</p:attrName>
                                        </p:attrNameLst>
                                      </p:cBhvr>
                                      <p:tavLst>
                                        <p:tav tm="0">
                                          <p:val>
                                            <p:fltVal val="0"/>
                                          </p:val>
                                        </p:tav>
                                        <p:tav tm="100000">
                                          <p:val>
                                            <p:strVal val="#ppt_w"/>
                                          </p:val>
                                        </p:tav>
                                      </p:tavLst>
                                    </p:anim>
                                    <p:anim calcmode="lin" valueType="num">
                                      <p:cBhvr>
                                        <p:cTn id="168" dur="500" fill="hold"/>
                                        <p:tgtEl>
                                          <p:spTgt spid="61"/>
                                        </p:tgtEl>
                                        <p:attrNameLst>
                                          <p:attrName>ppt_h</p:attrName>
                                        </p:attrNameLst>
                                      </p:cBhvr>
                                      <p:tavLst>
                                        <p:tav tm="0">
                                          <p:val>
                                            <p:fltVal val="0"/>
                                          </p:val>
                                        </p:tav>
                                        <p:tav tm="100000">
                                          <p:val>
                                            <p:strVal val="#ppt_h"/>
                                          </p:val>
                                        </p:tav>
                                      </p:tavLst>
                                    </p:anim>
                                    <p:animEffect transition="in" filter="fade">
                                      <p:cBhvr>
                                        <p:cTn id="169" dur="500"/>
                                        <p:tgtEl>
                                          <p:spTgt spid="61"/>
                                        </p:tgtEl>
                                      </p:cBhvr>
                                    </p:animEffect>
                                  </p:childTnLst>
                                </p:cTn>
                              </p:par>
                              <p:par>
                                <p:cTn id="170" presetID="26" presetClass="emph" presetSubtype="0" fill="hold" nodeType="withEffect">
                                  <p:stCondLst>
                                    <p:cond delay="1000"/>
                                  </p:stCondLst>
                                  <p:childTnLst>
                                    <p:animEffect transition="out" filter="fade">
                                      <p:cBhvr>
                                        <p:cTn id="171" dur="500" tmFilter="0, 0; .2, .5; .8, .5; 1, 0"/>
                                        <p:tgtEl>
                                          <p:spTgt spid="61"/>
                                        </p:tgtEl>
                                      </p:cBhvr>
                                    </p:animEffect>
                                    <p:animScale>
                                      <p:cBhvr>
                                        <p:cTn id="172" dur="250" autoRev="1" fill="hold"/>
                                        <p:tgtEl>
                                          <p:spTgt spid="61"/>
                                        </p:tgtEl>
                                      </p:cBhvr>
                                      <p:by x="105000" y="105000"/>
                                    </p:animScale>
                                  </p:childTnLst>
                                </p:cTn>
                              </p:par>
                              <p:par>
                                <p:cTn id="173" presetID="53" presetClass="entr" presetSubtype="16" fill="hold" grpId="0" nodeType="withEffect">
                                  <p:stCondLst>
                                    <p:cond delay="500"/>
                                  </p:stCondLst>
                                  <p:childTnLst>
                                    <p:set>
                                      <p:cBhvr>
                                        <p:cTn id="174" dur="1" fill="hold">
                                          <p:stCondLst>
                                            <p:cond delay="0"/>
                                          </p:stCondLst>
                                        </p:cTn>
                                        <p:tgtEl>
                                          <p:spTgt spid="61"/>
                                        </p:tgtEl>
                                        <p:attrNameLst>
                                          <p:attrName>style.visibility</p:attrName>
                                        </p:attrNameLst>
                                      </p:cBhvr>
                                      <p:to>
                                        <p:strVal val="visible"/>
                                      </p:to>
                                    </p:set>
                                    <p:anim calcmode="lin" valueType="num">
                                      <p:cBhvr>
                                        <p:cTn id="175" dur="500" fill="hold"/>
                                        <p:tgtEl>
                                          <p:spTgt spid="61"/>
                                        </p:tgtEl>
                                        <p:attrNameLst>
                                          <p:attrName>ppt_w</p:attrName>
                                        </p:attrNameLst>
                                      </p:cBhvr>
                                      <p:tavLst>
                                        <p:tav tm="0">
                                          <p:val>
                                            <p:fltVal val="0"/>
                                          </p:val>
                                        </p:tav>
                                        <p:tav tm="100000">
                                          <p:val>
                                            <p:strVal val="#ppt_w"/>
                                          </p:val>
                                        </p:tav>
                                      </p:tavLst>
                                    </p:anim>
                                    <p:anim calcmode="lin" valueType="num">
                                      <p:cBhvr>
                                        <p:cTn id="176" dur="500" fill="hold"/>
                                        <p:tgtEl>
                                          <p:spTgt spid="61"/>
                                        </p:tgtEl>
                                        <p:attrNameLst>
                                          <p:attrName>ppt_h</p:attrName>
                                        </p:attrNameLst>
                                      </p:cBhvr>
                                      <p:tavLst>
                                        <p:tav tm="0">
                                          <p:val>
                                            <p:fltVal val="0"/>
                                          </p:val>
                                        </p:tav>
                                        <p:tav tm="100000">
                                          <p:val>
                                            <p:strVal val="#ppt_h"/>
                                          </p:val>
                                        </p:tav>
                                      </p:tavLst>
                                    </p:anim>
                                    <p:animEffect transition="in" filter="fade">
                                      <p:cBhvr>
                                        <p:cTn id="177" dur="500"/>
                                        <p:tgtEl>
                                          <p:spTgt spid="61"/>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1000"/>
                                  </p:stCondLst>
                                  <p:childTnLst>
                                    <p:animEffect transition="out" filter="fade">
                                      <p:cBhvr>
                                        <p:cTn id="179" dur="500" tmFilter="0, 0; .2, .5; .8, .5; 1, 0"/>
                                        <p:tgtEl>
                                          <p:spTgt spid="61"/>
                                        </p:tgtEl>
                                      </p:cBhvr>
                                    </p:animEffect>
                                    <p:animScale>
                                      <p:cBhvr>
                                        <p:cTn id="180" dur="250" autoRev="1" fill="hold"/>
                                        <p:tgtEl>
                                          <p:spTgt spid="61"/>
                                        </p:tgtEl>
                                      </p:cBhvr>
                                      <p:by x="105000" y="105000"/>
                                    </p:animScale>
                                  </p:childTnLst>
                                </p:cTn>
                              </p:par>
                              <p:par>
                                <p:cTn id="181" presetID="53" presetClass="entr" presetSubtype="16" fill="hold" nodeType="withEffect">
                                  <p:stCondLst>
                                    <p:cond delay="50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26" presetClass="emph" presetSubtype="0" fill="hold" nodeType="withEffect">
                                  <p:stCondLst>
                                    <p:cond delay="1000"/>
                                  </p:stCondLst>
                                  <p:childTnLst>
                                    <p:animEffect transition="out" filter="fade">
                                      <p:cBhvr>
                                        <p:cTn id="187" dur="500" tmFilter="0, 0; .2, .5; .8, .5; 1, 0"/>
                                        <p:tgtEl>
                                          <p:spTgt spid="62"/>
                                        </p:tgtEl>
                                      </p:cBhvr>
                                    </p:animEffect>
                                    <p:animScale>
                                      <p:cBhvr>
                                        <p:cTn id="188" dur="250" autoRev="1" fill="hold"/>
                                        <p:tgtEl>
                                          <p:spTgt spid="62"/>
                                        </p:tgtEl>
                                      </p:cBhvr>
                                      <p:by x="105000" y="105000"/>
                                    </p:animScale>
                                  </p:childTnLst>
                                </p:cTn>
                              </p:par>
                              <p:par>
                                <p:cTn id="189" presetID="53" presetClass="entr" presetSubtype="16" fill="hold" grpId="0" nodeType="withEffect">
                                  <p:stCondLst>
                                    <p:cond delay="500"/>
                                  </p:stCondLst>
                                  <p:childTnLst>
                                    <p:set>
                                      <p:cBhvr>
                                        <p:cTn id="190" dur="1" fill="hold">
                                          <p:stCondLst>
                                            <p:cond delay="0"/>
                                          </p:stCondLst>
                                        </p:cTn>
                                        <p:tgtEl>
                                          <p:spTgt spid="62"/>
                                        </p:tgtEl>
                                        <p:attrNameLst>
                                          <p:attrName>style.visibility</p:attrName>
                                        </p:attrNameLst>
                                      </p:cBhvr>
                                      <p:to>
                                        <p:strVal val="visible"/>
                                      </p:to>
                                    </p:set>
                                    <p:anim calcmode="lin" valueType="num">
                                      <p:cBhvr>
                                        <p:cTn id="191" dur="500" fill="hold"/>
                                        <p:tgtEl>
                                          <p:spTgt spid="62"/>
                                        </p:tgtEl>
                                        <p:attrNameLst>
                                          <p:attrName>ppt_w</p:attrName>
                                        </p:attrNameLst>
                                      </p:cBhvr>
                                      <p:tavLst>
                                        <p:tav tm="0">
                                          <p:val>
                                            <p:fltVal val="0"/>
                                          </p:val>
                                        </p:tav>
                                        <p:tav tm="100000">
                                          <p:val>
                                            <p:strVal val="#ppt_w"/>
                                          </p:val>
                                        </p:tav>
                                      </p:tavLst>
                                    </p:anim>
                                    <p:anim calcmode="lin" valueType="num">
                                      <p:cBhvr>
                                        <p:cTn id="192" dur="500" fill="hold"/>
                                        <p:tgtEl>
                                          <p:spTgt spid="62"/>
                                        </p:tgtEl>
                                        <p:attrNameLst>
                                          <p:attrName>ppt_h</p:attrName>
                                        </p:attrNameLst>
                                      </p:cBhvr>
                                      <p:tavLst>
                                        <p:tav tm="0">
                                          <p:val>
                                            <p:fltVal val="0"/>
                                          </p:val>
                                        </p:tav>
                                        <p:tav tm="100000">
                                          <p:val>
                                            <p:strVal val="#ppt_h"/>
                                          </p:val>
                                        </p:tav>
                                      </p:tavLst>
                                    </p:anim>
                                    <p:animEffect transition="in" filter="fade">
                                      <p:cBhvr>
                                        <p:cTn id="193" dur="500"/>
                                        <p:tgtEl>
                                          <p:spTgt spid="62"/>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1000"/>
                                  </p:stCondLst>
                                  <p:childTnLst>
                                    <p:animEffect transition="out" filter="fade">
                                      <p:cBhvr>
                                        <p:cTn id="195" dur="500" tmFilter="0, 0; .2, .5; .8, .5; 1, 0"/>
                                        <p:tgtEl>
                                          <p:spTgt spid="62"/>
                                        </p:tgtEl>
                                      </p:cBhvr>
                                    </p:animEffect>
                                    <p:animScale>
                                      <p:cBhvr>
                                        <p:cTn id="196" dur="250" autoRev="1" fill="hold"/>
                                        <p:tgtEl>
                                          <p:spTgt spid="62"/>
                                        </p:tgtEl>
                                      </p:cBhvr>
                                      <p:by x="105000" y="105000"/>
                                    </p:animScale>
                                  </p:childTnLst>
                                </p:cTn>
                              </p:par>
                              <p:par>
                                <p:cTn id="197" presetID="53" presetClass="entr" presetSubtype="16" fill="hold" nodeType="withEffect">
                                  <p:stCondLst>
                                    <p:cond delay="500"/>
                                  </p:stCondLst>
                                  <p:childTnLst>
                                    <p:set>
                                      <p:cBhvr>
                                        <p:cTn id="198" dur="1" fill="hold">
                                          <p:stCondLst>
                                            <p:cond delay="0"/>
                                          </p:stCondLst>
                                        </p:cTn>
                                        <p:tgtEl>
                                          <p:spTgt spid="63"/>
                                        </p:tgtEl>
                                        <p:attrNameLst>
                                          <p:attrName>style.visibility</p:attrName>
                                        </p:attrNameLst>
                                      </p:cBhvr>
                                      <p:to>
                                        <p:strVal val="visible"/>
                                      </p:to>
                                    </p:set>
                                    <p:anim calcmode="lin" valueType="num">
                                      <p:cBhvr>
                                        <p:cTn id="199" dur="500" fill="hold"/>
                                        <p:tgtEl>
                                          <p:spTgt spid="63"/>
                                        </p:tgtEl>
                                        <p:attrNameLst>
                                          <p:attrName>ppt_w</p:attrName>
                                        </p:attrNameLst>
                                      </p:cBhvr>
                                      <p:tavLst>
                                        <p:tav tm="0">
                                          <p:val>
                                            <p:fltVal val="0"/>
                                          </p:val>
                                        </p:tav>
                                        <p:tav tm="100000">
                                          <p:val>
                                            <p:strVal val="#ppt_w"/>
                                          </p:val>
                                        </p:tav>
                                      </p:tavLst>
                                    </p:anim>
                                    <p:anim calcmode="lin" valueType="num">
                                      <p:cBhvr>
                                        <p:cTn id="200" dur="500" fill="hold"/>
                                        <p:tgtEl>
                                          <p:spTgt spid="63"/>
                                        </p:tgtEl>
                                        <p:attrNameLst>
                                          <p:attrName>ppt_h</p:attrName>
                                        </p:attrNameLst>
                                      </p:cBhvr>
                                      <p:tavLst>
                                        <p:tav tm="0">
                                          <p:val>
                                            <p:fltVal val="0"/>
                                          </p:val>
                                        </p:tav>
                                        <p:tav tm="100000">
                                          <p:val>
                                            <p:strVal val="#ppt_h"/>
                                          </p:val>
                                        </p:tav>
                                      </p:tavLst>
                                    </p:anim>
                                    <p:animEffect transition="in" filter="fade">
                                      <p:cBhvr>
                                        <p:cTn id="201" dur="500"/>
                                        <p:tgtEl>
                                          <p:spTgt spid="63"/>
                                        </p:tgtEl>
                                      </p:cBhvr>
                                    </p:animEffect>
                                  </p:childTnLst>
                                </p:cTn>
                              </p:par>
                              <p:par>
                                <p:cTn id="202" presetID="26" presetClass="emph" presetSubtype="0" fill="hold" nodeType="withEffect">
                                  <p:stCondLst>
                                    <p:cond delay="1000"/>
                                  </p:stCondLst>
                                  <p:childTnLst>
                                    <p:animEffect transition="out" filter="fade">
                                      <p:cBhvr>
                                        <p:cTn id="203" dur="500" tmFilter="0, 0; .2, .5; .8, .5; 1, 0"/>
                                        <p:tgtEl>
                                          <p:spTgt spid="63"/>
                                        </p:tgtEl>
                                      </p:cBhvr>
                                    </p:animEffect>
                                    <p:animScale>
                                      <p:cBhvr>
                                        <p:cTn id="204" dur="250" autoRev="1" fill="hold"/>
                                        <p:tgtEl>
                                          <p:spTgt spid="63"/>
                                        </p:tgtEl>
                                      </p:cBhvr>
                                      <p:by x="105000" y="105000"/>
                                    </p:animScale>
                                  </p:childTnLst>
                                </p:cTn>
                              </p:par>
                              <p:par>
                                <p:cTn id="205" presetID="53" presetClass="entr" presetSubtype="16" fill="hold" grpId="0" nodeType="withEffect">
                                  <p:stCondLst>
                                    <p:cond delay="500"/>
                                  </p:stCondLst>
                                  <p:childTnLst>
                                    <p:set>
                                      <p:cBhvr>
                                        <p:cTn id="206" dur="1" fill="hold">
                                          <p:stCondLst>
                                            <p:cond delay="0"/>
                                          </p:stCondLst>
                                        </p:cTn>
                                        <p:tgtEl>
                                          <p:spTgt spid="63"/>
                                        </p:tgtEl>
                                        <p:attrNameLst>
                                          <p:attrName>style.visibility</p:attrName>
                                        </p:attrNameLst>
                                      </p:cBhvr>
                                      <p:to>
                                        <p:strVal val="visible"/>
                                      </p:to>
                                    </p:set>
                                    <p:anim calcmode="lin" valueType="num">
                                      <p:cBhvr>
                                        <p:cTn id="207" dur="500" fill="hold"/>
                                        <p:tgtEl>
                                          <p:spTgt spid="63"/>
                                        </p:tgtEl>
                                        <p:attrNameLst>
                                          <p:attrName>ppt_w</p:attrName>
                                        </p:attrNameLst>
                                      </p:cBhvr>
                                      <p:tavLst>
                                        <p:tav tm="0">
                                          <p:val>
                                            <p:fltVal val="0"/>
                                          </p:val>
                                        </p:tav>
                                        <p:tav tm="100000">
                                          <p:val>
                                            <p:strVal val="#ppt_w"/>
                                          </p:val>
                                        </p:tav>
                                      </p:tavLst>
                                    </p:anim>
                                    <p:anim calcmode="lin" valueType="num">
                                      <p:cBhvr>
                                        <p:cTn id="208" dur="500" fill="hold"/>
                                        <p:tgtEl>
                                          <p:spTgt spid="63"/>
                                        </p:tgtEl>
                                        <p:attrNameLst>
                                          <p:attrName>ppt_h</p:attrName>
                                        </p:attrNameLst>
                                      </p:cBhvr>
                                      <p:tavLst>
                                        <p:tav tm="0">
                                          <p:val>
                                            <p:fltVal val="0"/>
                                          </p:val>
                                        </p:tav>
                                        <p:tav tm="100000">
                                          <p:val>
                                            <p:strVal val="#ppt_h"/>
                                          </p:val>
                                        </p:tav>
                                      </p:tavLst>
                                    </p:anim>
                                    <p:animEffect transition="in" filter="fade">
                                      <p:cBhvr>
                                        <p:cTn id="209" dur="500"/>
                                        <p:tgtEl>
                                          <p:spTgt spid="63"/>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1000"/>
                                  </p:stCondLst>
                                  <p:childTnLst>
                                    <p:animEffect transition="out" filter="fade">
                                      <p:cBhvr>
                                        <p:cTn id="211" dur="500" tmFilter="0, 0; .2, .5; .8, .5; 1, 0"/>
                                        <p:tgtEl>
                                          <p:spTgt spid="63"/>
                                        </p:tgtEl>
                                      </p:cBhvr>
                                    </p:animEffect>
                                    <p:animScale>
                                      <p:cBhvr>
                                        <p:cTn id="212" dur="250" autoRev="1" fill="hold"/>
                                        <p:tgtEl>
                                          <p:spTgt spid="63"/>
                                        </p:tgtEl>
                                      </p:cBhvr>
                                      <p:by x="105000" y="105000"/>
                                    </p:animScale>
                                  </p:childTnLst>
                                </p:cTn>
                              </p:par>
                              <p:par>
                                <p:cTn id="213" presetID="53" presetClass="entr" presetSubtype="16" fill="hold" nodeType="withEffect">
                                  <p:stCondLst>
                                    <p:cond delay="500"/>
                                  </p:stCondLst>
                                  <p:childTnLst>
                                    <p:set>
                                      <p:cBhvr>
                                        <p:cTn id="214" dur="1" fill="hold">
                                          <p:stCondLst>
                                            <p:cond delay="0"/>
                                          </p:stCondLst>
                                        </p:cTn>
                                        <p:tgtEl>
                                          <p:spTgt spid="64"/>
                                        </p:tgtEl>
                                        <p:attrNameLst>
                                          <p:attrName>style.visibility</p:attrName>
                                        </p:attrNameLst>
                                      </p:cBhvr>
                                      <p:to>
                                        <p:strVal val="visible"/>
                                      </p:to>
                                    </p:set>
                                    <p:anim calcmode="lin" valueType="num">
                                      <p:cBhvr>
                                        <p:cTn id="215" dur="500" fill="hold"/>
                                        <p:tgtEl>
                                          <p:spTgt spid="64"/>
                                        </p:tgtEl>
                                        <p:attrNameLst>
                                          <p:attrName>ppt_w</p:attrName>
                                        </p:attrNameLst>
                                      </p:cBhvr>
                                      <p:tavLst>
                                        <p:tav tm="0">
                                          <p:val>
                                            <p:fltVal val="0"/>
                                          </p:val>
                                        </p:tav>
                                        <p:tav tm="100000">
                                          <p:val>
                                            <p:strVal val="#ppt_w"/>
                                          </p:val>
                                        </p:tav>
                                      </p:tavLst>
                                    </p:anim>
                                    <p:anim calcmode="lin" valueType="num">
                                      <p:cBhvr>
                                        <p:cTn id="216" dur="500" fill="hold"/>
                                        <p:tgtEl>
                                          <p:spTgt spid="64"/>
                                        </p:tgtEl>
                                        <p:attrNameLst>
                                          <p:attrName>ppt_h</p:attrName>
                                        </p:attrNameLst>
                                      </p:cBhvr>
                                      <p:tavLst>
                                        <p:tav tm="0">
                                          <p:val>
                                            <p:fltVal val="0"/>
                                          </p:val>
                                        </p:tav>
                                        <p:tav tm="100000">
                                          <p:val>
                                            <p:strVal val="#ppt_h"/>
                                          </p:val>
                                        </p:tav>
                                      </p:tavLst>
                                    </p:anim>
                                    <p:animEffect transition="in" filter="fade">
                                      <p:cBhvr>
                                        <p:cTn id="217" dur="500"/>
                                        <p:tgtEl>
                                          <p:spTgt spid="64"/>
                                        </p:tgtEl>
                                      </p:cBhvr>
                                    </p:animEffect>
                                  </p:childTnLst>
                                </p:cTn>
                              </p:par>
                              <p:par>
                                <p:cTn id="218" presetID="26" presetClass="emph" presetSubtype="0" fill="hold" nodeType="withEffect">
                                  <p:stCondLst>
                                    <p:cond delay="1000"/>
                                  </p:stCondLst>
                                  <p:childTnLst>
                                    <p:animEffect transition="out" filter="fade">
                                      <p:cBhvr>
                                        <p:cTn id="219" dur="500" tmFilter="0, 0; .2, .5; .8, .5; 1, 0"/>
                                        <p:tgtEl>
                                          <p:spTgt spid="64"/>
                                        </p:tgtEl>
                                      </p:cBhvr>
                                    </p:animEffect>
                                    <p:animScale>
                                      <p:cBhvr>
                                        <p:cTn id="220" dur="250" autoRev="1" fill="hold"/>
                                        <p:tgtEl>
                                          <p:spTgt spid="64"/>
                                        </p:tgtEl>
                                      </p:cBhvr>
                                      <p:by x="105000" y="105000"/>
                                    </p:animScale>
                                  </p:childTnLst>
                                </p:cTn>
                              </p:par>
                              <p:par>
                                <p:cTn id="221" presetID="53" presetClass="entr" presetSubtype="16" fill="hold" grpId="0" nodeType="withEffect">
                                  <p:stCondLst>
                                    <p:cond delay="500"/>
                                  </p:stCondLst>
                                  <p:childTnLst>
                                    <p:set>
                                      <p:cBhvr>
                                        <p:cTn id="222" dur="1" fill="hold">
                                          <p:stCondLst>
                                            <p:cond delay="0"/>
                                          </p:stCondLst>
                                        </p:cTn>
                                        <p:tgtEl>
                                          <p:spTgt spid="64"/>
                                        </p:tgtEl>
                                        <p:attrNameLst>
                                          <p:attrName>style.visibility</p:attrName>
                                        </p:attrNameLst>
                                      </p:cBhvr>
                                      <p:to>
                                        <p:strVal val="visible"/>
                                      </p:to>
                                    </p:set>
                                    <p:anim calcmode="lin" valueType="num">
                                      <p:cBhvr>
                                        <p:cTn id="223" dur="500" fill="hold"/>
                                        <p:tgtEl>
                                          <p:spTgt spid="64"/>
                                        </p:tgtEl>
                                        <p:attrNameLst>
                                          <p:attrName>ppt_w</p:attrName>
                                        </p:attrNameLst>
                                      </p:cBhvr>
                                      <p:tavLst>
                                        <p:tav tm="0">
                                          <p:val>
                                            <p:fltVal val="0"/>
                                          </p:val>
                                        </p:tav>
                                        <p:tav tm="100000">
                                          <p:val>
                                            <p:strVal val="#ppt_w"/>
                                          </p:val>
                                        </p:tav>
                                      </p:tavLst>
                                    </p:anim>
                                    <p:anim calcmode="lin" valueType="num">
                                      <p:cBhvr>
                                        <p:cTn id="224" dur="500" fill="hold"/>
                                        <p:tgtEl>
                                          <p:spTgt spid="64"/>
                                        </p:tgtEl>
                                        <p:attrNameLst>
                                          <p:attrName>ppt_h</p:attrName>
                                        </p:attrNameLst>
                                      </p:cBhvr>
                                      <p:tavLst>
                                        <p:tav tm="0">
                                          <p:val>
                                            <p:fltVal val="0"/>
                                          </p:val>
                                        </p:tav>
                                        <p:tav tm="100000">
                                          <p:val>
                                            <p:strVal val="#ppt_h"/>
                                          </p:val>
                                        </p:tav>
                                      </p:tavLst>
                                    </p:anim>
                                    <p:animEffect transition="in" filter="fade">
                                      <p:cBhvr>
                                        <p:cTn id="225" dur="500"/>
                                        <p:tgtEl>
                                          <p:spTgt spid="64"/>
                                        </p:tgtEl>
                                      </p:cBhvr>
                                    </p:animEffect>
                                  </p:childTnLst>
                                  <p:subTnLst>
                                    <p:audio>
                                      <p:cMediaNode>
                                        <p:cTn display="0" masterRel="sameClick">
                                          <p:stCondLst>
                                            <p:cond evt="begin" delay="0">
                                              <p:tn val="221"/>
                                            </p:cond>
                                          </p:stCondLst>
                                          <p:endCondLst>
                                            <p:cond evt="onStopAudio" delay="0">
                                              <p:tgtEl>
                                                <p:sldTgt/>
                                              </p:tgtEl>
                                            </p:cond>
                                          </p:endCondLst>
                                        </p:cTn>
                                        <p:tgtEl>
                                          <p:sndTgt r:embed="rId3" name="Bling.wav"/>
                                        </p:tgtEl>
                                      </p:cMediaNode>
                                    </p:audio>
                                  </p:subTnLst>
                                </p:cTn>
                              </p:par>
                              <p:par>
                                <p:cTn id="226" presetID="26" presetClass="emph" presetSubtype="0" fill="hold" grpId="1" nodeType="withEffect">
                                  <p:stCondLst>
                                    <p:cond delay="1000"/>
                                  </p:stCondLst>
                                  <p:childTnLst>
                                    <p:animEffect transition="out" filter="fade">
                                      <p:cBhvr>
                                        <p:cTn id="227" dur="500" tmFilter="0, 0; .2, .5; .8, .5; 1, 0"/>
                                        <p:tgtEl>
                                          <p:spTgt spid="64"/>
                                        </p:tgtEl>
                                      </p:cBhvr>
                                    </p:animEffect>
                                    <p:animScale>
                                      <p:cBhvr>
                                        <p:cTn id="228" dur="250" autoRev="1" fill="hold"/>
                                        <p:tgtEl>
                                          <p:spTgt spid="64"/>
                                        </p:tgtEl>
                                      </p:cBhvr>
                                      <p:by x="105000" y="105000"/>
                                    </p:animScale>
                                  </p:childTnLst>
                                </p:cTn>
                              </p:par>
                              <p:par>
                                <p:cTn id="229" presetID="53" presetClass="entr" presetSubtype="16" fill="hold" nodeType="withEffect">
                                  <p:stCondLst>
                                    <p:cond delay="500"/>
                                  </p:stCondLst>
                                  <p:childTnLst>
                                    <p:set>
                                      <p:cBhvr>
                                        <p:cTn id="230" dur="1" fill="hold">
                                          <p:stCondLst>
                                            <p:cond delay="0"/>
                                          </p:stCondLst>
                                        </p:cTn>
                                        <p:tgtEl>
                                          <p:spTgt spid="65"/>
                                        </p:tgtEl>
                                        <p:attrNameLst>
                                          <p:attrName>style.visibility</p:attrName>
                                        </p:attrNameLst>
                                      </p:cBhvr>
                                      <p:to>
                                        <p:strVal val="visible"/>
                                      </p:to>
                                    </p:set>
                                    <p:anim calcmode="lin" valueType="num">
                                      <p:cBhvr>
                                        <p:cTn id="231" dur="500" fill="hold"/>
                                        <p:tgtEl>
                                          <p:spTgt spid="65"/>
                                        </p:tgtEl>
                                        <p:attrNameLst>
                                          <p:attrName>ppt_w</p:attrName>
                                        </p:attrNameLst>
                                      </p:cBhvr>
                                      <p:tavLst>
                                        <p:tav tm="0">
                                          <p:val>
                                            <p:fltVal val="0"/>
                                          </p:val>
                                        </p:tav>
                                        <p:tav tm="100000">
                                          <p:val>
                                            <p:strVal val="#ppt_w"/>
                                          </p:val>
                                        </p:tav>
                                      </p:tavLst>
                                    </p:anim>
                                    <p:anim calcmode="lin" valueType="num">
                                      <p:cBhvr>
                                        <p:cTn id="232" dur="500" fill="hold"/>
                                        <p:tgtEl>
                                          <p:spTgt spid="65"/>
                                        </p:tgtEl>
                                        <p:attrNameLst>
                                          <p:attrName>ppt_h</p:attrName>
                                        </p:attrNameLst>
                                      </p:cBhvr>
                                      <p:tavLst>
                                        <p:tav tm="0">
                                          <p:val>
                                            <p:fltVal val="0"/>
                                          </p:val>
                                        </p:tav>
                                        <p:tav tm="100000">
                                          <p:val>
                                            <p:strVal val="#ppt_h"/>
                                          </p:val>
                                        </p:tav>
                                      </p:tavLst>
                                    </p:anim>
                                    <p:animEffect transition="in" filter="fade">
                                      <p:cBhvr>
                                        <p:cTn id="233" dur="500"/>
                                        <p:tgtEl>
                                          <p:spTgt spid="65"/>
                                        </p:tgtEl>
                                      </p:cBhvr>
                                    </p:animEffect>
                                  </p:childTnLst>
                                </p:cTn>
                              </p:par>
                              <p:par>
                                <p:cTn id="234" presetID="26" presetClass="emph" presetSubtype="0" fill="hold" nodeType="withEffect">
                                  <p:stCondLst>
                                    <p:cond delay="1000"/>
                                  </p:stCondLst>
                                  <p:childTnLst>
                                    <p:animEffect transition="out" filter="fade">
                                      <p:cBhvr>
                                        <p:cTn id="235" dur="500" tmFilter="0, 0; .2, .5; .8, .5; 1, 0"/>
                                        <p:tgtEl>
                                          <p:spTgt spid="65"/>
                                        </p:tgtEl>
                                      </p:cBhvr>
                                    </p:animEffect>
                                    <p:animScale>
                                      <p:cBhvr>
                                        <p:cTn id="236" dur="250" autoRev="1" fill="hold"/>
                                        <p:tgtEl>
                                          <p:spTgt spid="65"/>
                                        </p:tgtEl>
                                      </p:cBhvr>
                                      <p:by x="105000" y="105000"/>
                                    </p:animScale>
                                  </p:childTnLst>
                                </p:cTn>
                              </p:par>
                              <p:par>
                                <p:cTn id="237" presetID="53" presetClass="entr" presetSubtype="16" fill="hold" grpId="0" nodeType="withEffect">
                                  <p:stCondLst>
                                    <p:cond delay="500"/>
                                  </p:stCondLst>
                                  <p:childTnLst>
                                    <p:set>
                                      <p:cBhvr>
                                        <p:cTn id="238" dur="1" fill="hold">
                                          <p:stCondLst>
                                            <p:cond delay="0"/>
                                          </p:stCondLst>
                                        </p:cTn>
                                        <p:tgtEl>
                                          <p:spTgt spid="65"/>
                                        </p:tgtEl>
                                        <p:attrNameLst>
                                          <p:attrName>style.visibility</p:attrName>
                                        </p:attrNameLst>
                                      </p:cBhvr>
                                      <p:to>
                                        <p:strVal val="visible"/>
                                      </p:to>
                                    </p:set>
                                    <p:anim calcmode="lin" valueType="num">
                                      <p:cBhvr>
                                        <p:cTn id="239" dur="500" fill="hold"/>
                                        <p:tgtEl>
                                          <p:spTgt spid="65"/>
                                        </p:tgtEl>
                                        <p:attrNameLst>
                                          <p:attrName>ppt_w</p:attrName>
                                        </p:attrNameLst>
                                      </p:cBhvr>
                                      <p:tavLst>
                                        <p:tav tm="0">
                                          <p:val>
                                            <p:fltVal val="0"/>
                                          </p:val>
                                        </p:tav>
                                        <p:tav tm="100000">
                                          <p:val>
                                            <p:strVal val="#ppt_w"/>
                                          </p:val>
                                        </p:tav>
                                      </p:tavLst>
                                    </p:anim>
                                    <p:anim calcmode="lin" valueType="num">
                                      <p:cBhvr>
                                        <p:cTn id="240" dur="500" fill="hold"/>
                                        <p:tgtEl>
                                          <p:spTgt spid="65"/>
                                        </p:tgtEl>
                                        <p:attrNameLst>
                                          <p:attrName>ppt_h</p:attrName>
                                        </p:attrNameLst>
                                      </p:cBhvr>
                                      <p:tavLst>
                                        <p:tav tm="0">
                                          <p:val>
                                            <p:fltVal val="0"/>
                                          </p:val>
                                        </p:tav>
                                        <p:tav tm="100000">
                                          <p:val>
                                            <p:strVal val="#ppt_h"/>
                                          </p:val>
                                        </p:tav>
                                      </p:tavLst>
                                    </p:anim>
                                    <p:animEffect transition="in" filter="fade">
                                      <p:cBhvr>
                                        <p:cTn id="241" dur="500"/>
                                        <p:tgtEl>
                                          <p:spTgt spid="65"/>
                                        </p:tgtEl>
                                      </p:cBhvr>
                                    </p:animEffect>
                                  </p:childTnLst>
                                  <p:subTnLst>
                                    <p:audio>
                                      <p:cMediaNode>
                                        <p:cTn display="0" masterRel="sameClick">
                                          <p:stCondLst>
                                            <p:cond evt="begin" delay="0">
                                              <p:tn val="237"/>
                                            </p:cond>
                                          </p:stCondLst>
                                          <p:endCondLst>
                                            <p:cond evt="onStopAudio" delay="0">
                                              <p:tgtEl>
                                                <p:sldTgt/>
                                              </p:tgtEl>
                                            </p:cond>
                                          </p:endCondLst>
                                        </p:cTn>
                                        <p:tgtEl>
                                          <p:sndTgt r:embed="rId3" name="Bling.wav"/>
                                        </p:tgtEl>
                                      </p:cMediaNode>
                                    </p:audio>
                                  </p:subTnLst>
                                </p:cTn>
                              </p:par>
                              <p:par>
                                <p:cTn id="242" presetID="26" presetClass="emph" presetSubtype="0" fill="hold" grpId="1" nodeType="withEffect">
                                  <p:stCondLst>
                                    <p:cond delay="1000"/>
                                  </p:stCondLst>
                                  <p:childTnLst>
                                    <p:animEffect transition="out" filter="fade">
                                      <p:cBhvr>
                                        <p:cTn id="243" dur="500" tmFilter="0, 0; .2, .5; .8, .5; 1, 0"/>
                                        <p:tgtEl>
                                          <p:spTgt spid="65"/>
                                        </p:tgtEl>
                                      </p:cBhvr>
                                    </p:animEffect>
                                    <p:animScale>
                                      <p:cBhvr>
                                        <p:cTn id="244" dur="250" autoRev="1" fill="hold"/>
                                        <p:tgtEl>
                                          <p:spTgt spid="65"/>
                                        </p:tgtEl>
                                      </p:cBhvr>
                                      <p:by x="105000" y="105000"/>
                                    </p:animScale>
                                  </p:childTnLst>
                                </p:cTn>
                              </p:par>
                            </p:childTnLst>
                          </p:cTn>
                        </p:par>
                      </p:childTnLst>
                    </p:cTn>
                  </p:par>
                </p:childTnLst>
              </p:cTn>
              <p:nextCondLst>
                <p:cond evt="onClick" delay="0">
                  <p:tgtEl>
                    <p:spTgt spid="155"/>
                  </p:tgtEl>
                </p:cond>
              </p:nextCondLst>
            </p:seq>
            <p:seq concurrent="1" nextAc="seek">
              <p:cTn id="245" restart="whenNotActive" fill="hold" evtFilter="cancelBubble" nodeType="interactiveSeq">
                <p:stCondLst>
                  <p:cond evt="onClick" delay="0">
                    <p:tgtEl>
                      <p:spTgt spid="177"/>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fill="hold" grpId="0" nodeType="withEffect">
                                  <p:stCondLst>
                                    <p:cond delay="0"/>
                                  </p:stCondLst>
                                  <p:childTnLst>
                                    <p:set>
                                      <p:cBhvr>
                                        <p:cTn id="249" dur="1" fill="hold">
                                          <p:stCondLst>
                                            <p:cond delay="0"/>
                                          </p:stCondLst>
                                        </p:cTn>
                                        <p:tgtEl>
                                          <p:spTgt spid="253"/>
                                        </p:tgtEl>
                                        <p:attrNameLst>
                                          <p:attrName>style.visibility</p:attrName>
                                        </p:attrNameLst>
                                      </p:cBhvr>
                                      <p:to>
                                        <p:strVal val="visible"/>
                                      </p:to>
                                    </p:set>
                                    <p:anim calcmode="lin" valueType="num">
                                      <p:cBhvr>
                                        <p:cTn id="250" dur="500" fill="hold"/>
                                        <p:tgtEl>
                                          <p:spTgt spid="253"/>
                                        </p:tgtEl>
                                        <p:attrNameLst>
                                          <p:attrName>ppt_w</p:attrName>
                                        </p:attrNameLst>
                                      </p:cBhvr>
                                      <p:tavLst>
                                        <p:tav tm="0">
                                          <p:val>
                                            <p:fltVal val="0"/>
                                          </p:val>
                                        </p:tav>
                                        <p:tav tm="100000">
                                          <p:val>
                                            <p:strVal val="#ppt_w"/>
                                          </p:val>
                                        </p:tav>
                                      </p:tavLst>
                                    </p:anim>
                                    <p:anim calcmode="lin" valueType="num">
                                      <p:cBhvr>
                                        <p:cTn id="251" dur="500" fill="hold"/>
                                        <p:tgtEl>
                                          <p:spTgt spid="253"/>
                                        </p:tgtEl>
                                        <p:attrNameLst>
                                          <p:attrName>ppt_h</p:attrName>
                                        </p:attrNameLst>
                                      </p:cBhvr>
                                      <p:tavLst>
                                        <p:tav tm="0">
                                          <p:val>
                                            <p:fltVal val="0"/>
                                          </p:val>
                                        </p:tav>
                                        <p:tav tm="100000">
                                          <p:val>
                                            <p:strVal val="#ppt_h"/>
                                          </p:val>
                                        </p:tav>
                                      </p:tavLst>
                                    </p:anim>
                                    <p:animEffect transition="in" filter="fade">
                                      <p:cBhvr>
                                        <p:cTn id="252" dur="500"/>
                                        <p:tgtEl>
                                          <p:spTgt spid="253"/>
                                        </p:tgtEl>
                                      </p:cBhvr>
                                    </p:animEffect>
                                  </p:childTnLst>
                                  <p:subTnLst>
                                    <p:audio>
                                      <p:cMediaNode>
                                        <p:cTn display="0" masterRel="sameClick">
                                          <p:stCondLst>
                                            <p:cond evt="begin" delay="0">
                                              <p:tn val="248"/>
                                            </p:cond>
                                          </p:stCondLst>
                                          <p:endCondLst>
                                            <p:cond evt="onStopAudio" delay="0">
                                              <p:tgtEl>
                                                <p:sldTgt/>
                                              </p:tgtEl>
                                            </p:cond>
                                          </p:endCondLst>
                                        </p:cTn>
                                        <p:tgtEl>
                                          <p:sndTgt r:embed="rId3"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253"/>
                                        </p:tgtEl>
                                      </p:cBhvr>
                                    </p:animEffect>
                                    <p:animScale>
                                      <p:cBhvr>
                                        <p:cTn id="255" dur="250" autoRev="1" fill="hold"/>
                                        <p:tgtEl>
                                          <p:spTgt spid="253"/>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53"/>
                                        </p:tgtEl>
                                        <p:attrNameLst>
                                          <p:attrName>style.visibility</p:attrName>
                                        </p:attrNameLst>
                                      </p:cBhvr>
                                      <p:to>
                                        <p:strVal val="visible"/>
                                      </p:to>
                                    </p:set>
                                    <p:anim calcmode="lin" valueType="num">
                                      <p:cBhvr>
                                        <p:cTn id="258" dur="500" fill="hold"/>
                                        <p:tgtEl>
                                          <p:spTgt spid="353"/>
                                        </p:tgtEl>
                                        <p:attrNameLst>
                                          <p:attrName>ppt_w</p:attrName>
                                        </p:attrNameLst>
                                      </p:cBhvr>
                                      <p:tavLst>
                                        <p:tav tm="0">
                                          <p:val>
                                            <p:fltVal val="0"/>
                                          </p:val>
                                        </p:tav>
                                        <p:tav tm="100000">
                                          <p:val>
                                            <p:strVal val="#ppt_w"/>
                                          </p:val>
                                        </p:tav>
                                      </p:tavLst>
                                    </p:anim>
                                    <p:anim calcmode="lin" valueType="num">
                                      <p:cBhvr>
                                        <p:cTn id="259" dur="500" fill="hold"/>
                                        <p:tgtEl>
                                          <p:spTgt spid="353"/>
                                        </p:tgtEl>
                                        <p:attrNameLst>
                                          <p:attrName>ppt_h</p:attrName>
                                        </p:attrNameLst>
                                      </p:cBhvr>
                                      <p:tavLst>
                                        <p:tav tm="0">
                                          <p:val>
                                            <p:fltVal val="0"/>
                                          </p:val>
                                        </p:tav>
                                        <p:tav tm="100000">
                                          <p:val>
                                            <p:strVal val="#ppt_h"/>
                                          </p:val>
                                        </p:tav>
                                      </p:tavLst>
                                    </p:anim>
                                    <p:animEffect transition="in" filter="fade">
                                      <p:cBhvr>
                                        <p:cTn id="260" dur="500"/>
                                        <p:tgtEl>
                                          <p:spTgt spid="353"/>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53"/>
                                        </p:tgtEl>
                                      </p:cBhvr>
                                    </p:animEffect>
                                    <p:animScale>
                                      <p:cBhvr>
                                        <p:cTn id="263" dur="250" autoRev="1" fill="hold"/>
                                        <p:tgtEl>
                                          <p:spTgt spid="353"/>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69"/>
                                        </p:tgtEl>
                                        <p:attrNameLst>
                                          <p:attrName>style.visibility</p:attrName>
                                        </p:attrNameLst>
                                      </p:cBhvr>
                                      <p:to>
                                        <p:strVal val="visible"/>
                                      </p:to>
                                    </p:set>
                                    <p:anim calcmode="lin" valueType="num">
                                      <p:cBhvr>
                                        <p:cTn id="266" dur="500" fill="hold"/>
                                        <p:tgtEl>
                                          <p:spTgt spid="369"/>
                                        </p:tgtEl>
                                        <p:attrNameLst>
                                          <p:attrName>ppt_w</p:attrName>
                                        </p:attrNameLst>
                                      </p:cBhvr>
                                      <p:tavLst>
                                        <p:tav tm="0">
                                          <p:val>
                                            <p:fltVal val="0"/>
                                          </p:val>
                                        </p:tav>
                                        <p:tav tm="100000">
                                          <p:val>
                                            <p:strVal val="#ppt_w"/>
                                          </p:val>
                                        </p:tav>
                                      </p:tavLst>
                                    </p:anim>
                                    <p:anim calcmode="lin" valueType="num">
                                      <p:cBhvr>
                                        <p:cTn id="267" dur="500" fill="hold"/>
                                        <p:tgtEl>
                                          <p:spTgt spid="369"/>
                                        </p:tgtEl>
                                        <p:attrNameLst>
                                          <p:attrName>ppt_h</p:attrName>
                                        </p:attrNameLst>
                                      </p:cBhvr>
                                      <p:tavLst>
                                        <p:tav tm="0">
                                          <p:val>
                                            <p:fltVal val="0"/>
                                          </p:val>
                                        </p:tav>
                                        <p:tav tm="100000">
                                          <p:val>
                                            <p:strVal val="#ppt_h"/>
                                          </p:val>
                                        </p:tav>
                                      </p:tavLst>
                                    </p:anim>
                                    <p:animEffect transition="in" filter="fade">
                                      <p:cBhvr>
                                        <p:cTn id="268" dur="500"/>
                                        <p:tgtEl>
                                          <p:spTgt spid="369"/>
                                        </p:tgtEl>
                                      </p:cBhvr>
                                    </p:animEffect>
                                  </p:childTnLst>
                                  <p:subTnLst>
                                    <p:audio>
                                      <p:cMediaNode>
                                        <p:cTn display="0" masterRel="sameClick">
                                          <p:stCondLst>
                                            <p:cond evt="begin" delay="0">
                                              <p:tn val="264"/>
                                            </p:cond>
                                          </p:stCondLst>
                                          <p:endCondLst>
                                            <p:cond evt="onStopAudio" delay="0">
                                              <p:tgtEl>
                                                <p:sldTgt/>
                                              </p:tgtEl>
                                            </p:cond>
                                          </p:endCondLst>
                                        </p:cTn>
                                        <p:tgtEl>
                                          <p:sndTgt r:embed="rId3"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69"/>
                                        </p:tgtEl>
                                      </p:cBhvr>
                                    </p:animEffect>
                                    <p:animScale>
                                      <p:cBhvr>
                                        <p:cTn id="271" dur="250" autoRev="1" fill="hold"/>
                                        <p:tgtEl>
                                          <p:spTgt spid="369"/>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176"/>
                                        </p:tgtEl>
                                        <p:attrNameLst>
                                          <p:attrName>style.visibility</p:attrName>
                                        </p:attrNameLst>
                                      </p:cBhvr>
                                      <p:to>
                                        <p:strVal val="visible"/>
                                      </p:to>
                                    </p:set>
                                    <p:anim calcmode="lin" valueType="num">
                                      <p:cBhvr>
                                        <p:cTn id="274" dur="500" fill="hold"/>
                                        <p:tgtEl>
                                          <p:spTgt spid="176"/>
                                        </p:tgtEl>
                                        <p:attrNameLst>
                                          <p:attrName>ppt_w</p:attrName>
                                        </p:attrNameLst>
                                      </p:cBhvr>
                                      <p:tavLst>
                                        <p:tav tm="0">
                                          <p:val>
                                            <p:fltVal val="0"/>
                                          </p:val>
                                        </p:tav>
                                        <p:tav tm="100000">
                                          <p:val>
                                            <p:strVal val="#ppt_w"/>
                                          </p:val>
                                        </p:tav>
                                      </p:tavLst>
                                    </p:anim>
                                    <p:anim calcmode="lin" valueType="num">
                                      <p:cBhvr>
                                        <p:cTn id="275" dur="500" fill="hold"/>
                                        <p:tgtEl>
                                          <p:spTgt spid="176"/>
                                        </p:tgtEl>
                                        <p:attrNameLst>
                                          <p:attrName>ppt_h</p:attrName>
                                        </p:attrNameLst>
                                      </p:cBhvr>
                                      <p:tavLst>
                                        <p:tav tm="0">
                                          <p:val>
                                            <p:fltVal val="0"/>
                                          </p:val>
                                        </p:tav>
                                        <p:tav tm="100000">
                                          <p:val>
                                            <p:strVal val="#ppt_h"/>
                                          </p:val>
                                        </p:tav>
                                      </p:tavLst>
                                    </p:anim>
                                    <p:animEffect transition="in" filter="fade">
                                      <p:cBhvr>
                                        <p:cTn id="276" dur="500"/>
                                        <p:tgtEl>
                                          <p:spTgt spid="176"/>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76"/>
                                        </p:tgtEl>
                                      </p:cBhvr>
                                    </p:animEffect>
                                    <p:animScale>
                                      <p:cBhvr>
                                        <p:cTn id="279" dur="250" autoRev="1" fill="hold"/>
                                        <p:tgtEl>
                                          <p:spTgt spid="176"/>
                                        </p:tgtEl>
                                      </p:cBhvr>
                                      <p:by x="105000" y="105000"/>
                                    </p:animScale>
                                  </p:childTnLst>
                                </p:cTn>
                              </p:par>
                              <p:par>
                                <p:cTn id="280" presetID="53" presetClass="entr" presetSubtype="16" fill="hold" grpId="0" nodeType="withEffect">
                                  <p:stCondLst>
                                    <p:cond delay="500"/>
                                  </p:stCondLst>
                                  <p:childTnLst>
                                    <p:set>
                                      <p:cBhvr>
                                        <p:cTn id="281" dur="1" fill="hold">
                                          <p:stCondLst>
                                            <p:cond delay="0"/>
                                          </p:stCondLst>
                                        </p:cTn>
                                        <p:tgtEl>
                                          <p:spTgt spid="68"/>
                                        </p:tgtEl>
                                        <p:attrNameLst>
                                          <p:attrName>style.visibility</p:attrName>
                                        </p:attrNameLst>
                                      </p:cBhvr>
                                      <p:to>
                                        <p:strVal val="visible"/>
                                      </p:to>
                                    </p:set>
                                    <p:anim calcmode="lin" valueType="num">
                                      <p:cBhvr>
                                        <p:cTn id="282" dur="500" fill="hold"/>
                                        <p:tgtEl>
                                          <p:spTgt spid="68"/>
                                        </p:tgtEl>
                                        <p:attrNameLst>
                                          <p:attrName>ppt_w</p:attrName>
                                        </p:attrNameLst>
                                      </p:cBhvr>
                                      <p:tavLst>
                                        <p:tav tm="0">
                                          <p:val>
                                            <p:fltVal val="0"/>
                                          </p:val>
                                        </p:tav>
                                        <p:tav tm="100000">
                                          <p:val>
                                            <p:strVal val="#ppt_w"/>
                                          </p:val>
                                        </p:tav>
                                      </p:tavLst>
                                    </p:anim>
                                    <p:anim calcmode="lin" valueType="num">
                                      <p:cBhvr>
                                        <p:cTn id="283" dur="500" fill="hold"/>
                                        <p:tgtEl>
                                          <p:spTgt spid="68"/>
                                        </p:tgtEl>
                                        <p:attrNameLst>
                                          <p:attrName>ppt_h</p:attrName>
                                        </p:attrNameLst>
                                      </p:cBhvr>
                                      <p:tavLst>
                                        <p:tav tm="0">
                                          <p:val>
                                            <p:fltVal val="0"/>
                                          </p:val>
                                        </p:tav>
                                        <p:tav tm="100000">
                                          <p:val>
                                            <p:strVal val="#ppt_h"/>
                                          </p:val>
                                        </p:tav>
                                      </p:tavLst>
                                    </p:anim>
                                    <p:animEffect transition="in" filter="fade">
                                      <p:cBhvr>
                                        <p:cTn id="284" dur="500"/>
                                        <p:tgtEl>
                                          <p:spTgt spid="68"/>
                                        </p:tgtEl>
                                      </p:cBhvr>
                                    </p:animEffect>
                                  </p:childTnLst>
                                  <p:subTnLst>
                                    <p:audio>
                                      <p:cMediaNode>
                                        <p:cTn display="0" masterRel="sameClick">
                                          <p:stCondLst>
                                            <p:cond evt="begin" delay="0">
                                              <p:tn val="280"/>
                                            </p:cond>
                                          </p:stCondLst>
                                          <p:endCondLst>
                                            <p:cond evt="onStopAudio" delay="0">
                                              <p:tgtEl>
                                                <p:sldTgt/>
                                              </p:tgtEl>
                                            </p:cond>
                                          </p:endCondLst>
                                        </p:cTn>
                                        <p:tgtEl>
                                          <p:sndTgt r:embed="rId3" name="Bling.wav"/>
                                        </p:tgtEl>
                                      </p:cMediaNode>
                                    </p:audio>
                                  </p:subTnLst>
                                </p:cTn>
                              </p:par>
                              <p:par>
                                <p:cTn id="285" presetID="26" presetClass="emph" presetSubtype="0" fill="hold" grpId="1" nodeType="withEffect">
                                  <p:stCondLst>
                                    <p:cond delay="1000"/>
                                  </p:stCondLst>
                                  <p:childTnLst>
                                    <p:animEffect transition="out" filter="fade">
                                      <p:cBhvr>
                                        <p:cTn id="286" dur="500" tmFilter="0, 0; .2, .5; .8, .5; 1, 0"/>
                                        <p:tgtEl>
                                          <p:spTgt spid="68"/>
                                        </p:tgtEl>
                                      </p:cBhvr>
                                    </p:animEffect>
                                    <p:animScale>
                                      <p:cBhvr>
                                        <p:cTn id="287" dur="250" autoRev="1" fill="hold"/>
                                        <p:tgtEl>
                                          <p:spTgt spid="68"/>
                                        </p:tgtEl>
                                      </p:cBhvr>
                                      <p:by x="105000" y="105000"/>
                                    </p:animScale>
                                  </p:childTnLst>
                                </p:cTn>
                              </p:par>
                            </p:childTnLst>
                          </p:cTn>
                        </p:par>
                      </p:childTnLst>
                    </p:cTn>
                  </p:par>
                </p:childTnLst>
              </p:cTn>
              <p:nextCondLst>
                <p:cond evt="onClick" delay="0">
                  <p:tgtEl>
                    <p:spTgt spid="177"/>
                  </p:tgtEl>
                </p:cond>
              </p:nextCondLst>
            </p:seq>
            <p:seq concurrent="1" nextAc="seek">
              <p:cTn id="288" restart="whenNotActive" fill="hold" evtFilter="cancelBubble" nodeType="interactiveSeq">
                <p:stCondLst>
                  <p:cond evt="onClick" delay="0">
                    <p:tgtEl>
                      <p:spTgt spid="180"/>
                    </p:tgtEl>
                  </p:cond>
                </p:stCondLst>
                <p:endSync evt="end" delay="0">
                  <p:rtn val="all"/>
                </p:endSync>
                <p:childTnLst>
                  <p:par>
                    <p:cTn id="289" fill="hold">
                      <p:stCondLst>
                        <p:cond delay="0"/>
                      </p:stCondLst>
                      <p:childTnLst>
                        <p:par>
                          <p:cTn id="290" fill="hold">
                            <p:stCondLst>
                              <p:cond delay="0"/>
                            </p:stCondLst>
                            <p:childTnLst>
                              <p:par>
                                <p:cTn id="291" presetID="53" presetClass="entr" presetSubtype="16" fill="hold" grpId="0" nodeType="withEffect">
                                  <p:stCondLst>
                                    <p:cond delay="0"/>
                                  </p:stCondLst>
                                  <p:childTnLst>
                                    <p:set>
                                      <p:cBhvr>
                                        <p:cTn id="292" dur="1" fill="hold">
                                          <p:stCondLst>
                                            <p:cond delay="0"/>
                                          </p:stCondLst>
                                        </p:cTn>
                                        <p:tgtEl>
                                          <p:spTgt spid="255"/>
                                        </p:tgtEl>
                                        <p:attrNameLst>
                                          <p:attrName>style.visibility</p:attrName>
                                        </p:attrNameLst>
                                      </p:cBhvr>
                                      <p:to>
                                        <p:strVal val="visible"/>
                                      </p:to>
                                    </p:set>
                                    <p:anim calcmode="lin" valueType="num">
                                      <p:cBhvr>
                                        <p:cTn id="293" dur="500" fill="hold"/>
                                        <p:tgtEl>
                                          <p:spTgt spid="255"/>
                                        </p:tgtEl>
                                        <p:attrNameLst>
                                          <p:attrName>ppt_w</p:attrName>
                                        </p:attrNameLst>
                                      </p:cBhvr>
                                      <p:tavLst>
                                        <p:tav tm="0">
                                          <p:val>
                                            <p:fltVal val="0"/>
                                          </p:val>
                                        </p:tav>
                                        <p:tav tm="100000">
                                          <p:val>
                                            <p:strVal val="#ppt_w"/>
                                          </p:val>
                                        </p:tav>
                                      </p:tavLst>
                                    </p:anim>
                                    <p:anim calcmode="lin" valueType="num">
                                      <p:cBhvr>
                                        <p:cTn id="294" dur="500" fill="hold"/>
                                        <p:tgtEl>
                                          <p:spTgt spid="255"/>
                                        </p:tgtEl>
                                        <p:attrNameLst>
                                          <p:attrName>ppt_h</p:attrName>
                                        </p:attrNameLst>
                                      </p:cBhvr>
                                      <p:tavLst>
                                        <p:tav tm="0">
                                          <p:val>
                                            <p:fltVal val="0"/>
                                          </p:val>
                                        </p:tav>
                                        <p:tav tm="100000">
                                          <p:val>
                                            <p:strVal val="#ppt_h"/>
                                          </p:val>
                                        </p:tav>
                                      </p:tavLst>
                                    </p:anim>
                                    <p:animEffect transition="in" filter="fade">
                                      <p:cBhvr>
                                        <p:cTn id="295" dur="500"/>
                                        <p:tgtEl>
                                          <p:spTgt spid="255"/>
                                        </p:tgtEl>
                                      </p:cBhvr>
                                    </p:animEffect>
                                  </p:childTnLst>
                                  <p:subTnLst>
                                    <p:audio>
                                      <p:cMediaNode>
                                        <p:cTn display="0" masterRel="sameClick">
                                          <p:stCondLst>
                                            <p:cond evt="begin" delay="0">
                                              <p:tn val="291"/>
                                            </p:cond>
                                          </p:stCondLst>
                                          <p:endCondLst>
                                            <p:cond evt="onStopAudio" delay="0">
                                              <p:tgtEl>
                                                <p:sldTgt/>
                                              </p:tgtEl>
                                            </p:cond>
                                          </p:endCondLst>
                                        </p:cTn>
                                        <p:tgtEl>
                                          <p:sndTgt r:embed="rId3"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255"/>
                                        </p:tgtEl>
                                      </p:cBhvr>
                                    </p:animEffect>
                                    <p:animScale>
                                      <p:cBhvr>
                                        <p:cTn id="298" dur="250" autoRev="1" fill="hold"/>
                                        <p:tgtEl>
                                          <p:spTgt spid="255"/>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39"/>
                                        </p:tgtEl>
                                        <p:attrNameLst>
                                          <p:attrName>style.visibility</p:attrName>
                                        </p:attrNameLst>
                                      </p:cBhvr>
                                      <p:to>
                                        <p:strVal val="visible"/>
                                      </p:to>
                                    </p:set>
                                    <p:anim calcmode="lin" valueType="num">
                                      <p:cBhvr>
                                        <p:cTn id="301" dur="500" fill="hold"/>
                                        <p:tgtEl>
                                          <p:spTgt spid="339"/>
                                        </p:tgtEl>
                                        <p:attrNameLst>
                                          <p:attrName>ppt_w</p:attrName>
                                        </p:attrNameLst>
                                      </p:cBhvr>
                                      <p:tavLst>
                                        <p:tav tm="0">
                                          <p:val>
                                            <p:fltVal val="0"/>
                                          </p:val>
                                        </p:tav>
                                        <p:tav tm="100000">
                                          <p:val>
                                            <p:strVal val="#ppt_w"/>
                                          </p:val>
                                        </p:tav>
                                      </p:tavLst>
                                    </p:anim>
                                    <p:anim calcmode="lin" valueType="num">
                                      <p:cBhvr>
                                        <p:cTn id="302" dur="500" fill="hold"/>
                                        <p:tgtEl>
                                          <p:spTgt spid="339"/>
                                        </p:tgtEl>
                                        <p:attrNameLst>
                                          <p:attrName>ppt_h</p:attrName>
                                        </p:attrNameLst>
                                      </p:cBhvr>
                                      <p:tavLst>
                                        <p:tav tm="0">
                                          <p:val>
                                            <p:fltVal val="0"/>
                                          </p:val>
                                        </p:tav>
                                        <p:tav tm="100000">
                                          <p:val>
                                            <p:strVal val="#ppt_h"/>
                                          </p:val>
                                        </p:tav>
                                      </p:tavLst>
                                    </p:anim>
                                    <p:animEffect transition="in" filter="fade">
                                      <p:cBhvr>
                                        <p:cTn id="303" dur="500"/>
                                        <p:tgtEl>
                                          <p:spTgt spid="339"/>
                                        </p:tgtEl>
                                      </p:cBhvr>
                                    </p:animEffect>
                                  </p:childTnLst>
                                  <p:subTnLst>
                                    <p:audio>
                                      <p:cMediaNode>
                                        <p:cTn display="0" masterRel="sameClick">
                                          <p:stCondLst>
                                            <p:cond evt="begin" delay="0">
                                              <p:tn val="299"/>
                                            </p:cond>
                                          </p:stCondLst>
                                          <p:endCondLst>
                                            <p:cond evt="onStopAudio" delay="0">
                                              <p:tgtEl>
                                                <p:sldTgt/>
                                              </p:tgtEl>
                                            </p:cond>
                                          </p:endCondLst>
                                        </p:cTn>
                                        <p:tgtEl>
                                          <p:sndTgt r:embed="rId3"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39"/>
                                        </p:tgtEl>
                                      </p:cBhvr>
                                    </p:animEffect>
                                    <p:animScale>
                                      <p:cBhvr>
                                        <p:cTn id="306" dur="250" autoRev="1" fill="hold"/>
                                        <p:tgtEl>
                                          <p:spTgt spid="339"/>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355"/>
                                        </p:tgtEl>
                                        <p:attrNameLst>
                                          <p:attrName>style.visibility</p:attrName>
                                        </p:attrNameLst>
                                      </p:cBhvr>
                                      <p:to>
                                        <p:strVal val="visible"/>
                                      </p:to>
                                    </p:set>
                                    <p:anim calcmode="lin" valueType="num">
                                      <p:cBhvr>
                                        <p:cTn id="309" dur="500" fill="hold"/>
                                        <p:tgtEl>
                                          <p:spTgt spid="355"/>
                                        </p:tgtEl>
                                        <p:attrNameLst>
                                          <p:attrName>ppt_w</p:attrName>
                                        </p:attrNameLst>
                                      </p:cBhvr>
                                      <p:tavLst>
                                        <p:tav tm="0">
                                          <p:val>
                                            <p:fltVal val="0"/>
                                          </p:val>
                                        </p:tav>
                                        <p:tav tm="100000">
                                          <p:val>
                                            <p:strVal val="#ppt_w"/>
                                          </p:val>
                                        </p:tav>
                                      </p:tavLst>
                                    </p:anim>
                                    <p:anim calcmode="lin" valueType="num">
                                      <p:cBhvr>
                                        <p:cTn id="310" dur="500" fill="hold"/>
                                        <p:tgtEl>
                                          <p:spTgt spid="355"/>
                                        </p:tgtEl>
                                        <p:attrNameLst>
                                          <p:attrName>ppt_h</p:attrName>
                                        </p:attrNameLst>
                                      </p:cBhvr>
                                      <p:tavLst>
                                        <p:tav tm="0">
                                          <p:val>
                                            <p:fltVal val="0"/>
                                          </p:val>
                                        </p:tav>
                                        <p:tav tm="100000">
                                          <p:val>
                                            <p:strVal val="#ppt_h"/>
                                          </p:val>
                                        </p:tav>
                                      </p:tavLst>
                                    </p:anim>
                                    <p:animEffect transition="in" filter="fade">
                                      <p:cBhvr>
                                        <p:cTn id="311" dur="500"/>
                                        <p:tgtEl>
                                          <p:spTgt spid="355"/>
                                        </p:tgtEl>
                                      </p:cBhvr>
                                    </p:animEffect>
                                  </p:childTnLst>
                                  <p:subTnLst>
                                    <p:audio>
                                      <p:cMediaNode>
                                        <p:cTn display="0" masterRel="sameClick">
                                          <p:stCondLst>
                                            <p:cond evt="begin" delay="0">
                                              <p:tn val="307"/>
                                            </p:cond>
                                          </p:stCondLst>
                                          <p:endCondLst>
                                            <p:cond evt="onStopAudio" delay="0">
                                              <p:tgtEl>
                                                <p:sldTgt/>
                                              </p:tgtEl>
                                            </p:cond>
                                          </p:endCondLst>
                                        </p:cTn>
                                        <p:tgtEl>
                                          <p:sndTgt r:embed="rId3"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355"/>
                                        </p:tgtEl>
                                      </p:cBhvr>
                                    </p:animEffect>
                                    <p:animScale>
                                      <p:cBhvr>
                                        <p:cTn id="314" dur="250" autoRev="1" fill="hold"/>
                                        <p:tgtEl>
                                          <p:spTgt spid="355"/>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371"/>
                                        </p:tgtEl>
                                        <p:attrNameLst>
                                          <p:attrName>style.visibility</p:attrName>
                                        </p:attrNameLst>
                                      </p:cBhvr>
                                      <p:to>
                                        <p:strVal val="visible"/>
                                      </p:to>
                                    </p:set>
                                    <p:anim calcmode="lin" valueType="num">
                                      <p:cBhvr>
                                        <p:cTn id="317" dur="500" fill="hold"/>
                                        <p:tgtEl>
                                          <p:spTgt spid="371"/>
                                        </p:tgtEl>
                                        <p:attrNameLst>
                                          <p:attrName>ppt_w</p:attrName>
                                        </p:attrNameLst>
                                      </p:cBhvr>
                                      <p:tavLst>
                                        <p:tav tm="0">
                                          <p:val>
                                            <p:fltVal val="0"/>
                                          </p:val>
                                        </p:tav>
                                        <p:tav tm="100000">
                                          <p:val>
                                            <p:strVal val="#ppt_w"/>
                                          </p:val>
                                        </p:tav>
                                      </p:tavLst>
                                    </p:anim>
                                    <p:anim calcmode="lin" valueType="num">
                                      <p:cBhvr>
                                        <p:cTn id="318" dur="500" fill="hold"/>
                                        <p:tgtEl>
                                          <p:spTgt spid="371"/>
                                        </p:tgtEl>
                                        <p:attrNameLst>
                                          <p:attrName>ppt_h</p:attrName>
                                        </p:attrNameLst>
                                      </p:cBhvr>
                                      <p:tavLst>
                                        <p:tav tm="0">
                                          <p:val>
                                            <p:fltVal val="0"/>
                                          </p:val>
                                        </p:tav>
                                        <p:tav tm="100000">
                                          <p:val>
                                            <p:strVal val="#ppt_h"/>
                                          </p:val>
                                        </p:tav>
                                      </p:tavLst>
                                    </p:anim>
                                    <p:animEffect transition="in" filter="fade">
                                      <p:cBhvr>
                                        <p:cTn id="319" dur="500"/>
                                        <p:tgtEl>
                                          <p:spTgt spid="371"/>
                                        </p:tgtEl>
                                      </p:cBhvr>
                                    </p:animEffect>
                                  </p:childTnLst>
                                  <p:subTnLst>
                                    <p:audio>
                                      <p:cMediaNode>
                                        <p:cTn display="0" masterRel="sameClick">
                                          <p:stCondLst>
                                            <p:cond evt="begin" delay="0">
                                              <p:tn val="315"/>
                                            </p:cond>
                                          </p:stCondLst>
                                          <p:endCondLst>
                                            <p:cond evt="onStopAudio" delay="0">
                                              <p:tgtEl>
                                                <p:sldTgt/>
                                              </p:tgtEl>
                                            </p:cond>
                                          </p:endCondLst>
                                        </p:cTn>
                                        <p:tgtEl>
                                          <p:sndTgt r:embed="rId3"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371"/>
                                        </p:tgtEl>
                                      </p:cBhvr>
                                    </p:animEffect>
                                    <p:animScale>
                                      <p:cBhvr>
                                        <p:cTn id="322" dur="250" autoRev="1" fill="hold"/>
                                        <p:tgtEl>
                                          <p:spTgt spid="371"/>
                                        </p:tgtEl>
                                      </p:cBhvr>
                                      <p:by x="105000" y="105000"/>
                                    </p:animScale>
                                  </p:childTnLst>
                                </p:cTn>
                              </p:par>
                              <p:par>
                                <p:cTn id="323" presetID="53" presetClass="entr" presetSubtype="16" fill="hold" grpId="0" nodeType="withEffect">
                                  <p:stCondLst>
                                    <p:cond delay="0"/>
                                  </p:stCondLst>
                                  <p:childTnLst>
                                    <p:set>
                                      <p:cBhvr>
                                        <p:cTn id="324" dur="1" fill="hold">
                                          <p:stCondLst>
                                            <p:cond delay="0"/>
                                          </p:stCondLst>
                                        </p:cTn>
                                        <p:tgtEl>
                                          <p:spTgt spid="419"/>
                                        </p:tgtEl>
                                        <p:attrNameLst>
                                          <p:attrName>style.visibility</p:attrName>
                                        </p:attrNameLst>
                                      </p:cBhvr>
                                      <p:to>
                                        <p:strVal val="visible"/>
                                      </p:to>
                                    </p:set>
                                    <p:anim calcmode="lin" valueType="num">
                                      <p:cBhvr>
                                        <p:cTn id="325" dur="500" fill="hold"/>
                                        <p:tgtEl>
                                          <p:spTgt spid="419"/>
                                        </p:tgtEl>
                                        <p:attrNameLst>
                                          <p:attrName>ppt_w</p:attrName>
                                        </p:attrNameLst>
                                      </p:cBhvr>
                                      <p:tavLst>
                                        <p:tav tm="0">
                                          <p:val>
                                            <p:fltVal val="0"/>
                                          </p:val>
                                        </p:tav>
                                        <p:tav tm="100000">
                                          <p:val>
                                            <p:strVal val="#ppt_w"/>
                                          </p:val>
                                        </p:tav>
                                      </p:tavLst>
                                    </p:anim>
                                    <p:anim calcmode="lin" valueType="num">
                                      <p:cBhvr>
                                        <p:cTn id="326" dur="500" fill="hold"/>
                                        <p:tgtEl>
                                          <p:spTgt spid="419"/>
                                        </p:tgtEl>
                                        <p:attrNameLst>
                                          <p:attrName>ppt_h</p:attrName>
                                        </p:attrNameLst>
                                      </p:cBhvr>
                                      <p:tavLst>
                                        <p:tav tm="0">
                                          <p:val>
                                            <p:fltVal val="0"/>
                                          </p:val>
                                        </p:tav>
                                        <p:tav tm="100000">
                                          <p:val>
                                            <p:strVal val="#ppt_h"/>
                                          </p:val>
                                        </p:tav>
                                      </p:tavLst>
                                    </p:anim>
                                    <p:animEffect transition="in" filter="fade">
                                      <p:cBhvr>
                                        <p:cTn id="327" dur="500"/>
                                        <p:tgtEl>
                                          <p:spTgt spid="419"/>
                                        </p:tgtEl>
                                      </p:cBhvr>
                                    </p:animEffect>
                                  </p:childTnLst>
                                  <p:subTnLst>
                                    <p:audio>
                                      <p:cMediaNode>
                                        <p:cTn display="0" masterRel="sameClick">
                                          <p:stCondLst>
                                            <p:cond evt="begin" delay="0">
                                              <p:tn val="323"/>
                                            </p:cond>
                                          </p:stCondLst>
                                          <p:endCondLst>
                                            <p:cond evt="onStopAudio" delay="0">
                                              <p:tgtEl>
                                                <p:sldTgt/>
                                              </p:tgtEl>
                                            </p:cond>
                                          </p:endCondLst>
                                        </p:cTn>
                                        <p:tgtEl>
                                          <p:sndTgt r:embed="rId3"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419"/>
                                        </p:tgtEl>
                                      </p:cBhvr>
                                    </p:animEffect>
                                    <p:animScale>
                                      <p:cBhvr>
                                        <p:cTn id="330" dur="250" autoRev="1" fill="hold"/>
                                        <p:tgtEl>
                                          <p:spTgt spid="419"/>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435"/>
                                        </p:tgtEl>
                                        <p:attrNameLst>
                                          <p:attrName>style.visibility</p:attrName>
                                        </p:attrNameLst>
                                      </p:cBhvr>
                                      <p:to>
                                        <p:strVal val="visible"/>
                                      </p:to>
                                    </p:set>
                                    <p:anim calcmode="lin" valueType="num">
                                      <p:cBhvr>
                                        <p:cTn id="333" dur="500" fill="hold"/>
                                        <p:tgtEl>
                                          <p:spTgt spid="435"/>
                                        </p:tgtEl>
                                        <p:attrNameLst>
                                          <p:attrName>ppt_w</p:attrName>
                                        </p:attrNameLst>
                                      </p:cBhvr>
                                      <p:tavLst>
                                        <p:tav tm="0">
                                          <p:val>
                                            <p:fltVal val="0"/>
                                          </p:val>
                                        </p:tav>
                                        <p:tav tm="100000">
                                          <p:val>
                                            <p:strVal val="#ppt_w"/>
                                          </p:val>
                                        </p:tav>
                                      </p:tavLst>
                                    </p:anim>
                                    <p:anim calcmode="lin" valueType="num">
                                      <p:cBhvr>
                                        <p:cTn id="334" dur="500" fill="hold"/>
                                        <p:tgtEl>
                                          <p:spTgt spid="435"/>
                                        </p:tgtEl>
                                        <p:attrNameLst>
                                          <p:attrName>ppt_h</p:attrName>
                                        </p:attrNameLst>
                                      </p:cBhvr>
                                      <p:tavLst>
                                        <p:tav tm="0">
                                          <p:val>
                                            <p:fltVal val="0"/>
                                          </p:val>
                                        </p:tav>
                                        <p:tav tm="100000">
                                          <p:val>
                                            <p:strVal val="#ppt_h"/>
                                          </p:val>
                                        </p:tav>
                                      </p:tavLst>
                                    </p:anim>
                                    <p:animEffect transition="in" filter="fade">
                                      <p:cBhvr>
                                        <p:cTn id="335" dur="500"/>
                                        <p:tgtEl>
                                          <p:spTgt spid="435"/>
                                        </p:tgtEl>
                                      </p:cBhvr>
                                    </p:animEffect>
                                  </p:childTnLst>
                                  <p:subTnLst>
                                    <p:audio>
                                      <p:cMediaNode>
                                        <p:cTn display="0" masterRel="sameClick">
                                          <p:stCondLst>
                                            <p:cond evt="begin" delay="0">
                                              <p:tn val="331"/>
                                            </p:cond>
                                          </p:stCondLst>
                                          <p:endCondLst>
                                            <p:cond evt="onStopAudio" delay="0">
                                              <p:tgtEl>
                                                <p:sldTgt/>
                                              </p:tgtEl>
                                            </p:cond>
                                          </p:endCondLst>
                                        </p:cTn>
                                        <p:tgtEl>
                                          <p:sndTgt r:embed="rId3"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435"/>
                                        </p:tgtEl>
                                      </p:cBhvr>
                                    </p:animEffect>
                                    <p:animScale>
                                      <p:cBhvr>
                                        <p:cTn id="338" dur="250" autoRev="1" fill="hold"/>
                                        <p:tgtEl>
                                          <p:spTgt spid="435"/>
                                        </p:tgtEl>
                                      </p:cBhvr>
                                      <p:by x="105000" y="105000"/>
                                    </p:animScale>
                                  </p:childTnLst>
                                </p:cTn>
                              </p:par>
                              <p:par>
                                <p:cTn id="339" presetID="53" presetClass="entr" presetSubtype="16" fill="hold" grpId="0" nodeType="withEffect">
                                  <p:stCondLst>
                                    <p:cond delay="500"/>
                                  </p:stCondLst>
                                  <p:childTnLst>
                                    <p:set>
                                      <p:cBhvr>
                                        <p:cTn id="340" dur="1" fill="hold">
                                          <p:stCondLst>
                                            <p:cond delay="0"/>
                                          </p:stCondLst>
                                        </p:cTn>
                                        <p:tgtEl>
                                          <p:spTgt spid="78"/>
                                        </p:tgtEl>
                                        <p:attrNameLst>
                                          <p:attrName>style.visibility</p:attrName>
                                        </p:attrNameLst>
                                      </p:cBhvr>
                                      <p:to>
                                        <p:strVal val="visible"/>
                                      </p:to>
                                    </p:set>
                                    <p:anim calcmode="lin" valueType="num">
                                      <p:cBhvr>
                                        <p:cTn id="341" dur="500" fill="hold"/>
                                        <p:tgtEl>
                                          <p:spTgt spid="78"/>
                                        </p:tgtEl>
                                        <p:attrNameLst>
                                          <p:attrName>ppt_w</p:attrName>
                                        </p:attrNameLst>
                                      </p:cBhvr>
                                      <p:tavLst>
                                        <p:tav tm="0">
                                          <p:val>
                                            <p:fltVal val="0"/>
                                          </p:val>
                                        </p:tav>
                                        <p:tav tm="100000">
                                          <p:val>
                                            <p:strVal val="#ppt_w"/>
                                          </p:val>
                                        </p:tav>
                                      </p:tavLst>
                                    </p:anim>
                                    <p:anim calcmode="lin" valueType="num">
                                      <p:cBhvr>
                                        <p:cTn id="342" dur="500" fill="hold"/>
                                        <p:tgtEl>
                                          <p:spTgt spid="78"/>
                                        </p:tgtEl>
                                        <p:attrNameLst>
                                          <p:attrName>ppt_h</p:attrName>
                                        </p:attrNameLst>
                                      </p:cBhvr>
                                      <p:tavLst>
                                        <p:tav tm="0">
                                          <p:val>
                                            <p:fltVal val="0"/>
                                          </p:val>
                                        </p:tav>
                                        <p:tav tm="100000">
                                          <p:val>
                                            <p:strVal val="#ppt_h"/>
                                          </p:val>
                                        </p:tav>
                                      </p:tavLst>
                                    </p:anim>
                                    <p:animEffect transition="in" filter="fade">
                                      <p:cBhvr>
                                        <p:cTn id="343" dur="500"/>
                                        <p:tgtEl>
                                          <p:spTgt spid="78"/>
                                        </p:tgtEl>
                                      </p:cBhvr>
                                    </p:animEffect>
                                  </p:childTnLst>
                                  <p:subTnLst>
                                    <p:audio>
                                      <p:cMediaNode>
                                        <p:cTn display="0" masterRel="sameClick">
                                          <p:stCondLst>
                                            <p:cond evt="begin" delay="0">
                                              <p:tn val="339"/>
                                            </p:cond>
                                          </p:stCondLst>
                                          <p:endCondLst>
                                            <p:cond evt="onStopAudio" delay="0">
                                              <p:tgtEl>
                                                <p:sldTgt/>
                                              </p:tgtEl>
                                            </p:cond>
                                          </p:endCondLst>
                                        </p:cTn>
                                        <p:tgtEl>
                                          <p:sndTgt r:embed="rId3" name="Bling.wav"/>
                                        </p:tgtEl>
                                      </p:cMediaNode>
                                    </p:audio>
                                  </p:subTnLst>
                                </p:cTn>
                              </p:par>
                              <p:par>
                                <p:cTn id="344" presetID="26" presetClass="emph" presetSubtype="0" fill="hold" grpId="1" nodeType="withEffect">
                                  <p:stCondLst>
                                    <p:cond delay="1000"/>
                                  </p:stCondLst>
                                  <p:childTnLst>
                                    <p:animEffect transition="out" filter="fade">
                                      <p:cBhvr>
                                        <p:cTn id="345" dur="500" tmFilter="0, 0; .2, .5; .8, .5; 1, 0"/>
                                        <p:tgtEl>
                                          <p:spTgt spid="78"/>
                                        </p:tgtEl>
                                      </p:cBhvr>
                                    </p:animEffect>
                                    <p:animScale>
                                      <p:cBhvr>
                                        <p:cTn id="346" dur="250" autoRev="1" fill="hold"/>
                                        <p:tgtEl>
                                          <p:spTgt spid="78"/>
                                        </p:tgtEl>
                                      </p:cBhvr>
                                      <p:by x="105000" y="105000"/>
                                    </p:animScale>
                                  </p:childTnLst>
                                </p:cTn>
                              </p:par>
                              <p:par>
                                <p:cTn id="347" presetID="53" presetClass="entr" presetSubtype="16" fill="hold" grpId="0" nodeType="withEffect">
                                  <p:stCondLst>
                                    <p:cond delay="500"/>
                                  </p:stCondLst>
                                  <p:childTnLst>
                                    <p:set>
                                      <p:cBhvr>
                                        <p:cTn id="348" dur="1" fill="hold">
                                          <p:stCondLst>
                                            <p:cond delay="0"/>
                                          </p:stCondLst>
                                        </p:cTn>
                                        <p:tgtEl>
                                          <p:spTgt spid="79"/>
                                        </p:tgtEl>
                                        <p:attrNameLst>
                                          <p:attrName>style.visibility</p:attrName>
                                        </p:attrNameLst>
                                      </p:cBhvr>
                                      <p:to>
                                        <p:strVal val="visible"/>
                                      </p:to>
                                    </p:set>
                                    <p:anim calcmode="lin" valueType="num">
                                      <p:cBhvr>
                                        <p:cTn id="349" dur="500" fill="hold"/>
                                        <p:tgtEl>
                                          <p:spTgt spid="79"/>
                                        </p:tgtEl>
                                        <p:attrNameLst>
                                          <p:attrName>ppt_w</p:attrName>
                                        </p:attrNameLst>
                                      </p:cBhvr>
                                      <p:tavLst>
                                        <p:tav tm="0">
                                          <p:val>
                                            <p:fltVal val="0"/>
                                          </p:val>
                                        </p:tav>
                                        <p:tav tm="100000">
                                          <p:val>
                                            <p:strVal val="#ppt_w"/>
                                          </p:val>
                                        </p:tav>
                                      </p:tavLst>
                                    </p:anim>
                                    <p:anim calcmode="lin" valueType="num">
                                      <p:cBhvr>
                                        <p:cTn id="350" dur="500" fill="hold"/>
                                        <p:tgtEl>
                                          <p:spTgt spid="79"/>
                                        </p:tgtEl>
                                        <p:attrNameLst>
                                          <p:attrName>ppt_h</p:attrName>
                                        </p:attrNameLst>
                                      </p:cBhvr>
                                      <p:tavLst>
                                        <p:tav tm="0">
                                          <p:val>
                                            <p:fltVal val="0"/>
                                          </p:val>
                                        </p:tav>
                                        <p:tav tm="100000">
                                          <p:val>
                                            <p:strVal val="#ppt_h"/>
                                          </p:val>
                                        </p:tav>
                                      </p:tavLst>
                                    </p:anim>
                                    <p:animEffect transition="in" filter="fade">
                                      <p:cBhvr>
                                        <p:cTn id="351" dur="500"/>
                                        <p:tgtEl>
                                          <p:spTgt spid="79"/>
                                        </p:tgtEl>
                                      </p:cBhvr>
                                    </p:animEffect>
                                  </p:childTnLst>
                                  <p:subTnLst>
                                    <p:audio>
                                      <p:cMediaNode>
                                        <p:cTn display="0" masterRel="sameClick">
                                          <p:stCondLst>
                                            <p:cond evt="begin" delay="0">
                                              <p:tn val="347"/>
                                            </p:cond>
                                          </p:stCondLst>
                                          <p:endCondLst>
                                            <p:cond evt="onStopAudio" delay="0">
                                              <p:tgtEl>
                                                <p:sldTgt/>
                                              </p:tgtEl>
                                            </p:cond>
                                          </p:endCondLst>
                                        </p:cTn>
                                        <p:tgtEl>
                                          <p:sndTgt r:embed="rId3" name="Bling.wav"/>
                                        </p:tgtEl>
                                      </p:cMediaNode>
                                    </p:audio>
                                  </p:subTnLst>
                                </p:cTn>
                              </p:par>
                              <p:par>
                                <p:cTn id="352" presetID="26" presetClass="emph" presetSubtype="0" fill="hold" grpId="1" nodeType="withEffect">
                                  <p:stCondLst>
                                    <p:cond delay="1000"/>
                                  </p:stCondLst>
                                  <p:childTnLst>
                                    <p:animEffect transition="out" filter="fade">
                                      <p:cBhvr>
                                        <p:cTn id="353" dur="500" tmFilter="0, 0; .2, .5; .8, .5; 1, 0"/>
                                        <p:tgtEl>
                                          <p:spTgt spid="79"/>
                                        </p:tgtEl>
                                      </p:cBhvr>
                                    </p:animEffect>
                                    <p:animScale>
                                      <p:cBhvr>
                                        <p:cTn id="354" dur="250" autoRev="1" fill="hold"/>
                                        <p:tgtEl>
                                          <p:spTgt spid="79"/>
                                        </p:tgtEl>
                                      </p:cBhvr>
                                      <p:by x="105000" y="105000"/>
                                    </p:animScale>
                                  </p:childTnLst>
                                </p:cTn>
                              </p:par>
                              <p:par>
                                <p:cTn id="355" presetID="53" presetClass="entr" presetSubtype="16" fill="hold" grpId="0" nodeType="withEffect">
                                  <p:stCondLst>
                                    <p:cond delay="500"/>
                                  </p:stCondLst>
                                  <p:childTnLst>
                                    <p:set>
                                      <p:cBhvr>
                                        <p:cTn id="356" dur="1" fill="hold">
                                          <p:stCondLst>
                                            <p:cond delay="0"/>
                                          </p:stCondLst>
                                        </p:cTn>
                                        <p:tgtEl>
                                          <p:spTgt spid="80"/>
                                        </p:tgtEl>
                                        <p:attrNameLst>
                                          <p:attrName>style.visibility</p:attrName>
                                        </p:attrNameLst>
                                      </p:cBhvr>
                                      <p:to>
                                        <p:strVal val="visible"/>
                                      </p:to>
                                    </p:set>
                                    <p:anim calcmode="lin" valueType="num">
                                      <p:cBhvr>
                                        <p:cTn id="357" dur="500" fill="hold"/>
                                        <p:tgtEl>
                                          <p:spTgt spid="80"/>
                                        </p:tgtEl>
                                        <p:attrNameLst>
                                          <p:attrName>ppt_w</p:attrName>
                                        </p:attrNameLst>
                                      </p:cBhvr>
                                      <p:tavLst>
                                        <p:tav tm="0">
                                          <p:val>
                                            <p:fltVal val="0"/>
                                          </p:val>
                                        </p:tav>
                                        <p:tav tm="100000">
                                          <p:val>
                                            <p:strVal val="#ppt_w"/>
                                          </p:val>
                                        </p:tav>
                                      </p:tavLst>
                                    </p:anim>
                                    <p:anim calcmode="lin" valueType="num">
                                      <p:cBhvr>
                                        <p:cTn id="358" dur="500" fill="hold"/>
                                        <p:tgtEl>
                                          <p:spTgt spid="80"/>
                                        </p:tgtEl>
                                        <p:attrNameLst>
                                          <p:attrName>ppt_h</p:attrName>
                                        </p:attrNameLst>
                                      </p:cBhvr>
                                      <p:tavLst>
                                        <p:tav tm="0">
                                          <p:val>
                                            <p:fltVal val="0"/>
                                          </p:val>
                                        </p:tav>
                                        <p:tav tm="100000">
                                          <p:val>
                                            <p:strVal val="#ppt_h"/>
                                          </p:val>
                                        </p:tav>
                                      </p:tavLst>
                                    </p:anim>
                                    <p:animEffect transition="in" filter="fade">
                                      <p:cBhvr>
                                        <p:cTn id="359" dur="500"/>
                                        <p:tgtEl>
                                          <p:spTgt spid="80"/>
                                        </p:tgtEl>
                                      </p:cBhvr>
                                    </p:animEffect>
                                  </p:childTnLst>
                                  <p:subTnLst>
                                    <p:audio>
                                      <p:cMediaNode>
                                        <p:cTn display="0" masterRel="sameClick">
                                          <p:stCondLst>
                                            <p:cond evt="begin" delay="0">
                                              <p:tn val="355"/>
                                            </p:cond>
                                          </p:stCondLst>
                                          <p:endCondLst>
                                            <p:cond evt="onStopAudio" delay="0">
                                              <p:tgtEl>
                                                <p:sldTgt/>
                                              </p:tgtEl>
                                            </p:cond>
                                          </p:endCondLst>
                                        </p:cTn>
                                        <p:tgtEl>
                                          <p:sndTgt r:embed="rId3" name="Bling.wav"/>
                                        </p:tgtEl>
                                      </p:cMediaNode>
                                    </p:audio>
                                  </p:subTnLst>
                                </p:cTn>
                              </p:par>
                              <p:par>
                                <p:cTn id="360" presetID="26" presetClass="emph" presetSubtype="0" fill="hold" grpId="1" nodeType="withEffect">
                                  <p:stCondLst>
                                    <p:cond delay="1000"/>
                                  </p:stCondLst>
                                  <p:childTnLst>
                                    <p:animEffect transition="out" filter="fade">
                                      <p:cBhvr>
                                        <p:cTn id="361" dur="500" tmFilter="0, 0; .2, .5; .8, .5; 1, 0"/>
                                        <p:tgtEl>
                                          <p:spTgt spid="80"/>
                                        </p:tgtEl>
                                      </p:cBhvr>
                                    </p:animEffect>
                                    <p:animScale>
                                      <p:cBhvr>
                                        <p:cTn id="362" dur="250" autoRev="1" fill="hold"/>
                                        <p:tgtEl>
                                          <p:spTgt spid="80"/>
                                        </p:tgtEl>
                                      </p:cBhvr>
                                      <p:by x="105000" y="105000"/>
                                    </p:animScale>
                                  </p:childTnLst>
                                </p:cTn>
                              </p:par>
                              <p:par>
                                <p:cTn id="363" presetID="53" presetClass="entr" presetSubtype="16" fill="hold" grpId="0" nodeType="withEffect">
                                  <p:stCondLst>
                                    <p:cond delay="500"/>
                                  </p:stCondLst>
                                  <p:childTnLst>
                                    <p:set>
                                      <p:cBhvr>
                                        <p:cTn id="364" dur="1" fill="hold">
                                          <p:stCondLst>
                                            <p:cond delay="0"/>
                                          </p:stCondLst>
                                        </p:cTn>
                                        <p:tgtEl>
                                          <p:spTgt spid="81"/>
                                        </p:tgtEl>
                                        <p:attrNameLst>
                                          <p:attrName>style.visibility</p:attrName>
                                        </p:attrNameLst>
                                      </p:cBhvr>
                                      <p:to>
                                        <p:strVal val="visible"/>
                                      </p:to>
                                    </p:set>
                                    <p:anim calcmode="lin" valueType="num">
                                      <p:cBhvr>
                                        <p:cTn id="365" dur="500" fill="hold"/>
                                        <p:tgtEl>
                                          <p:spTgt spid="81"/>
                                        </p:tgtEl>
                                        <p:attrNameLst>
                                          <p:attrName>ppt_w</p:attrName>
                                        </p:attrNameLst>
                                      </p:cBhvr>
                                      <p:tavLst>
                                        <p:tav tm="0">
                                          <p:val>
                                            <p:fltVal val="0"/>
                                          </p:val>
                                        </p:tav>
                                        <p:tav tm="100000">
                                          <p:val>
                                            <p:strVal val="#ppt_w"/>
                                          </p:val>
                                        </p:tav>
                                      </p:tavLst>
                                    </p:anim>
                                    <p:anim calcmode="lin" valueType="num">
                                      <p:cBhvr>
                                        <p:cTn id="366" dur="500" fill="hold"/>
                                        <p:tgtEl>
                                          <p:spTgt spid="81"/>
                                        </p:tgtEl>
                                        <p:attrNameLst>
                                          <p:attrName>ppt_h</p:attrName>
                                        </p:attrNameLst>
                                      </p:cBhvr>
                                      <p:tavLst>
                                        <p:tav tm="0">
                                          <p:val>
                                            <p:fltVal val="0"/>
                                          </p:val>
                                        </p:tav>
                                        <p:tav tm="100000">
                                          <p:val>
                                            <p:strVal val="#ppt_h"/>
                                          </p:val>
                                        </p:tav>
                                      </p:tavLst>
                                    </p:anim>
                                    <p:animEffect transition="in" filter="fade">
                                      <p:cBhvr>
                                        <p:cTn id="367" dur="500"/>
                                        <p:tgtEl>
                                          <p:spTgt spid="81"/>
                                        </p:tgtEl>
                                      </p:cBhvr>
                                    </p:animEffect>
                                  </p:childTnLst>
                                  <p:subTnLst>
                                    <p:audio>
                                      <p:cMediaNode>
                                        <p:cTn display="0" masterRel="sameClick">
                                          <p:stCondLst>
                                            <p:cond evt="begin" delay="0">
                                              <p:tn val="363"/>
                                            </p:cond>
                                          </p:stCondLst>
                                          <p:endCondLst>
                                            <p:cond evt="onStopAudio" delay="0">
                                              <p:tgtEl>
                                                <p:sldTgt/>
                                              </p:tgtEl>
                                            </p:cond>
                                          </p:endCondLst>
                                        </p:cTn>
                                        <p:tgtEl>
                                          <p:sndTgt r:embed="rId3" name="Bling.wav"/>
                                        </p:tgtEl>
                                      </p:cMediaNode>
                                    </p:audio>
                                  </p:subTnLst>
                                </p:cTn>
                              </p:par>
                              <p:par>
                                <p:cTn id="368" presetID="26" presetClass="emph" presetSubtype="0" fill="hold" grpId="1" nodeType="withEffect">
                                  <p:stCondLst>
                                    <p:cond delay="1000"/>
                                  </p:stCondLst>
                                  <p:childTnLst>
                                    <p:animEffect transition="out" filter="fade">
                                      <p:cBhvr>
                                        <p:cTn id="369" dur="500" tmFilter="0, 0; .2, .5; .8, .5; 1, 0"/>
                                        <p:tgtEl>
                                          <p:spTgt spid="81"/>
                                        </p:tgtEl>
                                      </p:cBhvr>
                                    </p:animEffect>
                                    <p:animScale>
                                      <p:cBhvr>
                                        <p:cTn id="370" dur="250" autoRev="1" fill="hold"/>
                                        <p:tgtEl>
                                          <p:spTgt spid="81"/>
                                        </p:tgtEl>
                                      </p:cBhvr>
                                      <p:by x="105000" y="105000"/>
                                    </p:animScale>
                                  </p:childTnLst>
                                </p:cTn>
                              </p:par>
                            </p:childTnLst>
                          </p:cTn>
                        </p:par>
                      </p:childTnLst>
                    </p:cTn>
                  </p:par>
                </p:childTnLst>
              </p:cTn>
              <p:nextCondLst>
                <p:cond evt="onClick" delay="0">
                  <p:tgtEl>
                    <p:spTgt spid="180"/>
                  </p:tgtEl>
                </p:cond>
              </p:nextCondLst>
            </p:seq>
            <p:seq concurrent="1" nextAc="seek">
              <p:cTn id="371" restart="whenNotActive" fill="hold" evtFilter="cancelBubble" nodeType="interactiveSeq">
                <p:stCondLst>
                  <p:cond evt="onClick" delay="0">
                    <p:tgtEl>
                      <p:spTgt spid="181"/>
                    </p:tgtEl>
                  </p:cond>
                </p:stCondLst>
                <p:endSync evt="end" delay="0">
                  <p:rtn val="all"/>
                </p:endSync>
                <p:childTnLst>
                  <p:par>
                    <p:cTn id="372" fill="hold">
                      <p:stCondLst>
                        <p:cond delay="0"/>
                      </p:stCondLst>
                      <p:childTnLst>
                        <p:par>
                          <p:cTn id="373" fill="hold">
                            <p:stCondLst>
                              <p:cond delay="0"/>
                            </p:stCondLst>
                            <p:childTnLst>
                              <p:par>
                                <p:cTn id="374" presetID="53" presetClass="entr" presetSubtype="16" fill="hold" grpId="0" nodeType="withEffect">
                                  <p:stCondLst>
                                    <p:cond delay="0"/>
                                  </p:stCondLst>
                                  <p:childTnLst>
                                    <p:set>
                                      <p:cBhvr>
                                        <p:cTn id="375" dur="1" fill="hold">
                                          <p:stCondLst>
                                            <p:cond delay="0"/>
                                          </p:stCondLst>
                                        </p:cTn>
                                        <p:tgtEl>
                                          <p:spTgt spid="256"/>
                                        </p:tgtEl>
                                        <p:attrNameLst>
                                          <p:attrName>style.visibility</p:attrName>
                                        </p:attrNameLst>
                                      </p:cBhvr>
                                      <p:to>
                                        <p:strVal val="visible"/>
                                      </p:to>
                                    </p:set>
                                    <p:anim calcmode="lin" valueType="num">
                                      <p:cBhvr>
                                        <p:cTn id="376" dur="500" fill="hold"/>
                                        <p:tgtEl>
                                          <p:spTgt spid="256"/>
                                        </p:tgtEl>
                                        <p:attrNameLst>
                                          <p:attrName>ppt_w</p:attrName>
                                        </p:attrNameLst>
                                      </p:cBhvr>
                                      <p:tavLst>
                                        <p:tav tm="0">
                                          <p:val>
                                            <p:fltVal val="0"/>
                                          </p:val>
                                        </p:tav>
                                        <p:tav tm="100000">
                                          <p:val>
                                            <p:strVal val="#ppt_w"/>
                                          </p:val>
                                        </p:tav>
                                      </p:tavLst>
                                    </p:anim>
                                    <p:anim calcmode="lin" valueType="num">
                                      <p:cBhvr>
                                        <p:cTn id="377" dur="500" fill="hold"/>
                                        <p:tgtEl>
                                          <p:spTgt spid="256"/>
                                        </p:tgtEl>
                                        <p:attrNameLst>
                                          <p:attrName>ppt_h</p:attrName>
                                        </p:attrNameLst>
                                      </p:cBhvr>
                                      <p:tavLst>
                                        <p:tav tm="0">
                                          <p:val>
                                            <p:fltVal val="0"/>
                                          </p:val>
                                        </p:tav>
                                        <p:tav tm="100000">
                                          <p:val>
                                            <p:strVal val="#ppt_h"/>
                                          </p:val>
                                        </p:tav>
                                      </p:tavLst>
                                    </p:anim>
                                    <p:animEffect transition="in" filter="fade">
                                      <p:cBhvr>
                                        <p:cTn id="378" dur="500"/>
                                        <p:tgtEl>
                                          <p:spTgt spid="256"/>
                                        </p:tgtEl>
                                      </p:cBhvr>
                                    </p:animEffect>
                                  </p:childTnLst>
                                  <p:subTnLst>
                                    <p:audio>
                                      <p:cMediaNode>
                                        <p:cTn display="0" masterRel="sameClick">
                                          <p:stCondLst>
                                            <p:cond evt="begin" delay="0">
                                              <p:tn val="374"/>
                                            </p:cond>
                                          </p:stCondLst>
                                          <p:endCondLst>
                                            <p:cond evt="onStopAudio" delay="0">
                                              <p:tgtEl>
                                                <p:sldTgt/>
                                              </p:tgtEl>
                                            </p:cond>
                                          </p:endCondLst>
                                        </p:cTn>
                                        <p:tgtEl>
                                          <p:sndTgt r:embed="rId3" name="Bling.wav"/>
                                        </p:tgtEl>
                                      </p:cMediaNode>
                                    </p:audio>
                                  </p:subTnLst>
                                </p:cTn>
                              </p:par>
                              <p:par>
                                <p:cTn id="379" presetID="53" presetClass="entr" presetSubtype="16" fill="hold" grpId="0" nodeType="withEffect">
                                  <p:stCondLst>
                                    <p:cond delay="0"/>
                                  </p:stCondLst>
                                  <p:childTnLst>
                                    <p:set>
                                      <p:cBhvr>
                                        <p:cTn id="380" dur="1" fill="hold">
                                          <p:stCondLst>
                                            <p:cond delay="0"/>
                                          </p:stCondLst>
                                        </p:cTn>
                                        <p:tgtEl>
                                          <p:spTgt spid="34"/>
                                        </p:tgtEl>
                                        <p:attrNameLst>
                                          <p:attrName>style.visibility</p:attrName>
                                        </p:attrNameLst>
                                      </p:cBhvr>
                                      <p:to>
                                        <p:strVal val="visible"/>
                                      </p:to>
                                    </p:set>
                                    <p:anim calcmode="lin" valueType="num">
                                      <p:cBhvr>
                                        <p:cTn id="381" dur="500" fill="hold"/>
                                        <p:tgtEl>
                                          <p:spTgt spid="34"/>
                                        </p:tgtEl>
                                        <p:attrNameLst>
                                          <p:attrName>ppt_w</p:attrName>
                                        </p:attrNameLst>
                                      </p:cBhvr>
                                      <p:tavLst>
                                        <p:tav tm="0">
                                          <p:val>
                                            <p:fltVal val="0"/>
                                          </p:val>
                                        </p:tav>
                                        <p:tav tm="100000">
                                          <p:val>
                                            <p:strVal val="#ppt_w"/>
                                          </p:val>
                                        </p:tav>
                                      </p:tavLst>
                                    </p:anim>
                                    <p:anim calcmode="lin" valueType="num">
                                      <p:cBhvr>
                                        <p:cTn id="382" dur="500" fill="hold"/>
                                        <p:tgtEl>
                                          <p:spTgt spid="34"/>
                                        </p:tgtEl>
                                        <p:attrNameLst>
                                          <p:attrName>ppt_h</p:attrName>
                                        </p:attrNameLst>
                                      </p:cBhvr>
                                      <p:tavLst>
                                        <p:tav tm="0">
                                          <p:val>
                                            <p:fltVal val="0"/>
                                          </p:val>
                                        </p:tav>
                                        <p:tav tm="100000">
                                          <p:val>
                                            <p:strVal val="#ppt_h"/>
                                          </p:val>
                                        </p:tav>
                                      </p:tavLst>
                                    </p:anim>
                                    <p:animEffect transition="in" filter="fade">
                                      <p:cBhvr>
                                        <p:cTn id="383" dur="500"/>
                                        <p:tgtEl>
                                          <p:spTgt spid="34"/>
                                        </p:tgtEl>
                                      </p:cBhvr>
                                    </p:animEffect>
                                  </p:childTnLst>
                                  <p:subTnLst>
                                    <p:audio>
                                      <p:cMediaNode>
                                        <p:cTn display="0" masterRel="sameClick">
                                          <p:stCondLst>
                                            <p:cond evt="begin" delay="0">
                                              <p:tn val="379"/>
                                            </p:cond>
                                          </p:stCondLst>
                                          <p:endCondLst>
                                            <p:cond evt="onStopAudio" delay="0">
                                              <p:tgtEl>
                                                <p:sldTgt/>
                                              </p:tgtEl>
                                            </p:cond>
                                          </p:endCondLst>
                                        </p:cTn>
                                        <p:tgtEl>
                                          <p:sndTgt r:embed="rId3" name="Bling.wav"/>
                                        </p:tgtEl>
                                      </p:cMediaNode>
                                    </p:audio>
                                  </p:subTnLst>
                                </p:cTn>
                              </p:par>
                              <p:par>
                                <p:cTn id="384" presetID="26" presetClass="emph" presetSubtype="0" fill="hold" grpId="1" nodeType="withEffect">
                                  <p:stCondLst>
                                    <p:cond delay="0"/>
                                  </p:stCondLst>
                                  <p:childTnLst>
                                    <p:animEffect transition="out" filter="fade">
                                      <p:cBhvr>
                                        <p:cTn id="385" dur="500" tmFilter="0, 0; .2, .5; .8, .5; 1, 0"/>
                                        <p:tgtEl>
                                          <p:spTgt spid="34"/>
                                        </p:tgtEl>
                                      </p:cBhvr>
                                    </p:animEffect>
                                    <p:animScale>
                                      <p:cBhvr>
                                        <p:cTn id="386" dur="250" autoRev="1" fill="hold"/>
                                        <p:tgtEl>
                                          <p:spTgt spid="34"/>
                                        </p:tgtEl>
                                      </p:cBhvr>
                                      <p:by x="105000" y="105000"/>
                                    </p:animScale>
                                  </p:childTnLst>
                                </p:cTn>
                              </p:par>
                              <p:par>
                                <p:cTn id="387" presetID="26" presetClass="emph" presetSubtype="0" fill="hold" grpId="1" nodeType="withEffect">
                                  <p:stCondLst>
                                    <p:cond delay="500"/>
                                  </p:stCondLst>
                                  <p:childTnLst>
                                    <p:animEffect transition="out" filter="fade">
                                      <p:cBhvr>
                                        <p:cTn id="388" dur="500" tmFilter="0, 0; .2, .5; .8, .5; 1, 0"/>
                                        <p:tgtEl>
                                          <p:spTgt spid="256"/>
                                        </p:tgtEl>
                                      </p:cBhvr>
                                    </p:animEffect>
                                    <p:animScale>
                                      <p:cBhvr>
                                        <p:cTn id="389" dur="250" autoRev="1" fill="hold"/>
                                        <p:tgtEl>
                                          <p:spTgt spid="256"/>
                                        </p:tgtEl>
                                      </p:cBhvr>
                                      <p:by x="105000" y="105000"/>
                                    </p:animScale>
                                  </p:childTnLst>
                                </p:cTn>
                              </p:par>
                              <p:par>
                                <p:cTn id="390" presetID="53" presetClass="entr" presetSubtype="16" fill="hold" grpId="0" nodeType="withEffect">
                                  <p:stCondLst>
                                    <p:cond delay="0"/>
                                  </p:stCondLst>
                                  <p:childTnLst>
                                    <p:set>
                                      <p:cBhvr>
                                        <p:cTn id="391" dur="1" fill="hold">
                                          <p:stCondLst>
                                            <p:cond delay="0"/>
                                          </p:stCondLst>
                                        </p:cTn>
                                        <p:tgtEl>
                                          <p:spTgt spid="208"/>
                                        </p:tgtEl>
                                        <p:attrNameLst>
                                          <p:attrName>style.visibility</p:attrName>
                                        </p:attrNameLst>
                                      </p:cBhvr>
                                      <p:to>
                                        <p:strVal val="visible"/>
                                      </p:to>
                                    </p:set>
                                    <p:anim calcmode="lin" valueType="num">
                                      <p:cBhvr>
                                        <p:cTn id="392" dur="500" fill="hold"/>
                                        <p:tgtEl>
                                          <p:spTgt spid="208"/>
                                        </p:tgtEl>
                                        <p:attrNameLst>
                                          <p:attrName>ppt_w</p:attrName>
                                        </p:attrNameLst>
                                      </p:cBhvr>
                                      <p:tavLst>
                                        <p:tav tm="0">
                                          <p:val>
                                            <p:fltVal val="0"/>
                                          </p:val>
                                        </p:tav>
                                        <p:tav tm="100000">
                                          <p:val>
                                            <p:strVal val="#ppt_w"/>
                                          </p:val>
                                        </p:tav>
                                      </p:tavLst>
                                    </p:anim>
                                    <p:anim calcmode="lin" valueType="num">
                                      <p:cBhvr>
                                        <p:cTn id="393" dur="500" fill="hold"/>
                                        <p:tgtEl>
                                          <p:spTgt spid="208"/>
                                        </p:tgtEl>
                                        <p:attrNameLst>
                                          <p:attrName>ppt_h</p:attrName>
                                        </p:attrNameLst>
                                      </p:cBhvr>
                                      <p:tavLst>
                                        <p:tav tm="0">
                                          <p:val>
                                            <p:fltVal val="0"/>
                                          </p:val>
                                        </p:tav>
                                        <p:tav tm="100000">
                                          <p:val>
                                            <p:strVal val="#ppt_h"/>
                                          </p:val>
                                        </p:tav>
                                      </p:tavLst>
                                    </p:anim>
                                    <p:animEffect transition="in" filter="fade">
                                      <p:cBhvr>
                                        <p:cTn id="394" dur="500"/>
                                        <p:tgtEl>
                                          <p:spTgt spid="208"/>
                                        </p:tgtEl>
                                      </p:cBhvr>
                                    </p:animEffect>
                                  </p:childTnLst>
                                  <p:subTnLst>
                                    <p:audio>
                                      <p:cMediaNode>
                                        <p:cTn display="0" masterRel="sameClick">
                                          <p:stCondLst>
                                            <p:cond evt="begin" delay="0">
                                              <p:tn val="390"/>
                                            </p:cond>
                                          </p:stCondLst>
                                          <p:endCondLst>
                                            <p:cond evt="onStopAudio" delay="0">
                                              <p:tgtEl>
                                                <p:sldTgt/>
                                              </p:tgtEl>
                                            </p:cond>
                                          </p:endCondLst>
                                        </p:cTn>
                                        <p:tgtEl>
                                          <p:sndTgt r:embed="rId3" name="Bling.wav"/>
                                        </p:tgtEl>
                                      </p:cMediaNode>
                                    </p:audio>
                                  </p:subTnLst>
                                </p:cTn>
                              </p:par>
                              <p:par>
                                <p:cTn id="395" presetID="26" presetClass="emph" presetSubtype="0" fill="hold" grpId="1" nodeType="withEffect">
                                  <p:stCondLst>
                                    <p:cond delay="500"/>
                                  </p:stCondLst>
                                  <p:childTnLst>
                                    <p:animEffect transition="out" filter="fade">
                                      <p:cBhvr>
                                        <p:cTn id="396" dur="500" tmFilter="0, 0; .2, .5; .8, .5; 1, 0"/>
                                        <p:tgtEl>
                                          <p:spTgt spid="208"/>
                                        </p:tgtEl>
                                      </p:cBhvr>
                                    </p:animEffect>
                                    <p:animScale>
                                      <p:cBhvr>
                                        <p:cTn id="397" dur="250" autoRev="1" fill="hold"/>
                                        <p:tgtEl>
                                          <p:spTgt spid="208"/>
                                        </p:tgtEl>
                                      </p:cBhvr>
                                      <p:by x="105000" y="105000"/>
                                    </p:animScale>
                                  </p:childTnLst>
                                </p:cTn>
                              </p:par>
                              <p:par>
                                <p:cTn id="398" presetID="53" presetClass="entr" presetSubtype="16" fill="hold" grpId="0" nodeType="withEffect">
                                  <p:stCondLst>
                                    <p:cond delay="0"/>
                                  </p:stCondLst>
                                  <p:childTnLst>
                                    <p:set>
                                      <p:cBhvr>
                                        <p:cTn id="399" dur="1" fill="hold">
                                          <p:stCondLst>
                                            <p:cond delay="0"/>
                                          </p:stCondLst>
                                        </p:cTn>
                                        <p:tgtEl>
                                          <p:spTgt spid="289"/>
                                        </p:tgtEl>
                                        <p:attrNameLst>
                                          <p:attrName>style.visibility</p:attrName>
                                        </p:attrNameLst>
                                      </p:cBhvr>
                                      <p:to>
                                        <p:strVal val="visible"/>
                                      </p:to>
                                    </p:set>
                                    <p:anim calcmode="lin" valueType="num">
                                      <p:cBhvr>
                                        <p:cTn id="400" dur="500" fill="hold"/>
                                        <p:tgtEl>
                                          <p:spTgt spid="289"/>
                                        </p:tgtEl>
                                        <p:attrNameLst>
                                          <p:attrName>ppt_w</p:attrName>
                                        </p:attrNameLst>
                                      </p:cBhvr>
                                      <p:tavLst>
                                        <p:tav tm="0">
                                          <p:val>
                                            <p:fltVal val="0"/>
                                          </p:val>
                                        </p:tav>
                                        <p:tav tm="100000">
                                          <p:val>
                                            <p:strVal val="#ppt_w"/>
                                          </p:val>
                                        </p:tav>
                                      </p:tavLst>
                                    </p:anim>
                                    <p:anim calcmode="lin" valueType="num">
                                      <p:cBhvr>
                                        <p:cTn id="401" dur="500" fill="hold"/>
                                        <p:tgtEl>
                                          <p:spTgt spid="289"/>
                                        </p:tgtEl>
                                        <p:attrNameLst>
                                          <p:attrName>ppt_h</p:attrName>
                                        </p:attrNameLst>
                                      </p:cBhvr>
                                      <p:tavLst>
                                        <p:tav tm="0">
                                          <p:val>
                                            <p:fltVal val="0"/>
                                          </p:val>
                                        </p:tav>
                                        <p:tav tm="100000">
                                          <p:val>
                                            <p:strVal val="#ppt_h"/>
                                          </p:val>
                                        </p:tav>
                                      </p:tavLst>
                                    </p:anim>
                                    <p:animEffect transition="in" filter="fade">
                                      <p:cBhvr>
                                        <p:cTn id="402" dur="500"/>
                                        <p:tgtEl>
                                          <p:spTgt spid="289"/>
                                        </p:tgtEl>
                                      </p:cBhvr>
                                    </p:animEffect>
                                  </p:childTnLst>
                                  <p:subTnLst>
                                    <p:audio>
                                      <p:cMediaNode>
                                        <p:cTn display="0" masterRel="sameClick">
                                          <p:stCondLst>
                                            <p:cond evt="begin" delay="0">
                                              <p:tn val="398"/>
                                            </p:cond>
                                          </p:stCondLst>
                                          <p:endCondLst>
                                            <p:cond evt="onStopAudio" delay="0">
                                              <p:tgtEl>
                                                <p:sldTgt/>
                                              </p:tgtEl>
                                            </p:cond>
                                          </p:endCondLst>
                                        </p:cTn>
                                        <p:tgtEl>
                                          <p:sndTgt r:embed="rId3" name="Bling.wav"/>
                                        </p:tgtEl>
                                      </p:cMediaNode>
                                    </p:audio>
                                  </p:subTnLst>
                                </p:cTn>
                              </p:par>
                              <p:par>
                                <p:cTn id="403" presetID="26" presetClass="emph" presetSubtype="0" fill="hold" grpId="1" nodeType="withEffect">
                                  <p:stCondLst>
                                    <p:cond delay="500"/>
                                  </p:stCondLst>
                                  <p:childTnLst>
                                    <p:animEffect transition="out" filter="fade">
                                      <p:cBhvr>
                                        <p:cTn id="404" dur="500" tmFilter="0, 0; .2, .5; .8, .5; 1, 0"/>
                                        <p:tgtEl>
                                          <p:spTgt spid="289"/>
                                        </p:tgtEl>
                                      </p:cBhvr>
                                    </p:animEffect>
                                    <p:animScale>
                                      <p:cBhvr>
                                        <p:cTn id="405" dur="250" autoRev="1" fill="hold"/>
                                        <p:tgtEl>
                                          <p:spTgt spid="289"/>
                                        </p:tgtEl>
                                      </p:cBhvr>
                                      <p:by x="105000" y="105000"/>
                                    </p:animScale>
                                  </p:childTnLst>
                                </p:cTn>
                              </p:par>
                              <p:par>
                                <p:cTn id="406" presetID="53" presetClass="entr" presetSubtype="16" fill="hold" grpId="0" nodeType="withEffect">
                                  <p:stCondLst>
                                    <p:cond delay="500"/>
                                  </p:stCondLst>
                                  <p:childTnLst>
                                    <p:set>
                                      <p:cBhvr>
                                        <p:cTn id="407" dur="1" fill="hold">
                                          <p:stCondLst>
                                            <p:cond delay="0"/>
                                          </p:stCondLst>
                                        </p:cTn>
                                        <p:tgtEl>
                                          <p:spTgt spid="83"/>
                                        </p:tgtEl>
                                        <p:attrNameLst>
                                          <p:attrName>style.visibility</p:attrName>
                                        </p:attrNameLst>
                                      </p:cBhvr>
                                      <p:to>
                                        <p:strVal val="visible"/>
                                      </p:to>
                                    </p:set>
                                    <p:anim calcmode="lin" valueType="num">
                                      <p:cBhvr>
                                        <p:cTn id="408" dur="500" fill="hold"/>
                                        <p:tgtEl>
                                          <p:spTgt spid="83"/>
                                        </p:tgtEl>
                                        <p:attrNameLst>
                                          <p:attrName>ppt_w</p:attrName>
                                        </p:attrNameLst>
                                      </p:cBhvr>
                                      <p:tavLst>
                                        <p:tav tm="0">
                                          <p:val>
                                            <p:fltVal val="0"/>
                                          </p:val>
                                        </p:tav>
                                        <p:tav tm="100000">
                                          <p:val>
                                            <p:strVal val="#ppt_w"/>
                                          </p:val>
                                        </p:tav>
                                      </p:tavLst>
                                    </p:anim>
                                    <p:anim calcmode="lin" valueType="num">
                                      <p:cBhvr>
                                        <p:cTn id="409" dur="500" fill="hold"/>
                                        <p:tgtEl>
                                          <p:spTgt spid="83"/>
                                        </p:tgtEl>
                                        <p:attrNameLst>
                                          <p:attrName>ppt_h</p:attrName>
                                        </p:attrNameLst>
                                      </p:cBhvr>
                                      <p:tavLst>
                                        <p:tav tm="0">
                                          <p:val>
                                            <p:fltVal val="0"/>
                                          </p:val>
                                        </p:tav>
                                        <p:tav tm="100000">
                                          <p:val>
                                            <p:strVal val="#ppt_h"/>
                                          </p:val>
                                        </p:tav>
                                      </p:tavLst>
                                    </p:anim>
                                    <p:animEffect transition="in" filter="fade">
                                      <p:cBhvr>
                                        <p:cTn id="410" dur="500"/>
                                        <p:tgtEl>
                                          <p:spTgt spid="83"/>
                                        </p:tgtEl>
                                      </p:cBhvr>
                                    </p:animEffect>
                                  </p:childTnLst>
                                  <p:subTnLst>
                                    <p:audio>
                                      <p:cMediaNode>
                                        <p:cTn display="0" masterRel="sameClick">
                                          <p:stCondLst>
                                            <p:cond evt="begin" delay="0">
                                              <p:tn val="406"/>
                                            </p:cond>
                                          </p:stCondLst>
                                          <p:endCondLst>
                                            <p:cond evt="onStopAudio" delay="0">
                                              <p:tgtEl>
                                                <p:sldTgt/>
                                              </p:tgtEl>
                                            </p:cond>
                                          </p:endCondLst>
                                        </p:cTn>
                                        <p:tgtEl>
                                          <p:sndTgt r:embed="rId3" name="Bling.wav"/>
                                        </p:tgtEl>
                                      </p:cMediaNode>
                                    </p:audio>
                                  </p:subTnLst>
                                </p:cTn>
                              </p:par>
                              <p:par>
                                <p:cTn id="411" presetID="26" presetClass="emph" presetSubtype="0" fill="hold" grpId="1" nodeType="withEffect">
                                  <p:stCondLst>
                                    <p:cond delay="1000"/>
                                  </p:stCondLst>
                                  <p:childTnLst>
                                    <p:animEffect transition="out" filter="fade">
                                      <p:cBhvr>
                                        <p:cTn id="412" dur="500" tmFilter="0, 0; .2, .5; .8, .5; 1, 0"/>
                                        <p:tgtEl>
                                          <p:spTgt spid="83"/>
                                        </p:tgtEl>
                                      </p:cBhvr>
                                    </p:animEffect>
                                    <p:animScale>
                                      <p:cBhvr>
                                        <p:cTn id="413" dur="250" autoRev="1" fill="hold"/>
                                        <p:tgtEl>
                                          <p:spTgt spid="83"/>
                                        </p:tgtEl>
                                      </p:cBhvr>
                                      <p:by x="105000" y="105000"/>
                                    </p:animScale>
                                  </p:childTnLst>
                                </p:cTn>
                              </p:par>
                              <p:par>
                                <p:cTn id="414" presetID="53" presetClass="entr" presetSubtype="16" fill="hold" grpId="0" nodeType="withEffect">
                                  <p:stCondLst>
                                    <p:cond delay="500"/>
                                  </p:stCondLst>
                                  <p:childTnLst>
                                    <p:set>
                                      <p:cBhvr>
                                        <p:cTn id="415" dur="1" fill="hold">
                                          <p:stCondLst>
                                            <p:cond delay="0"/>
                                          </p:stCondLst>
                                        </p:cTn>
                                        <p:tgtEl>
                                          <p:spTgt spid="85"/>
                                        </p:tgtEl>
                                        <p:attrNameLst>
                                          <p:attrName>style.visibility</p:attrName>
                                        </p:attrNameLst>
                                      </p:cBhvr>
                                      <p:to>
                                        <p:strVal val="visible"/>
                                      </p:to>
                                    </p:set>
                                    <p:anim calcmode="lin" valueType="num">
                                      <p:cBhvr>
                                        <p:cTn id="416" dur="500" fill="hold"/>
                                        <p:tgtEl>
                                          <p:spTgt spid="85"/>
                                        </p:tgtEl>
                                        <p:attrNameLst>
                                          <p:attrName>ppt_w</p:attrName>
                                        </p:attrNameLst>
                                      </p:cBhvr>
                                      <p:tavLst>
                                        <p:tav tm="0">
                                          <p:val>
                                            <p:fltVal val="0"/>
                                          </p:val>
                                        </p:tav>
                                        <p:tav tm="100000">
                                          <p:val>
                                            <p:strVal val="#ppt_w"/>
                                          </p:val>
                                        </p:tav>
                                      </p:tavLst>
                                    </p:anim>
                                    <p:anim calcmode="lin" valueType="num">
                                      <p:cBhvr>
                                        <p:cTn id="417" dur="500" fill="hold"/>
                                        <p:tgtEl>
                                          <p:spTgt spid="85"/>
                                        </p:tgtEl>
                                        <p:attrNameLst>
                                          <p:attrName>ppt_h</p:attrName>
                                        </p:attrNameLst>
                                      </p:cBhvr>
                                      <p:tavLst>
                                        <p:tav tm="0">
                                          <p:val>
                                            <p:fltVal val="0"/>
                                          </p:val>
                                        </p:tav>
                                        <p:tav tm="100000">
                                          <p:val>
                                            <p:strVal val="#ppt_h"/>
                                          </p:val>
                                        </p:tav>
                                      </p:tavLst>
                                    </p:anim>
                                    <p:animEffect transition="in" filter="fade">
                                      <p:cBhvr>
                                        <p:cTn id="418" dur="500"/>
                                        <p:tgtEl>
                                          <p:spTgt spid="85"/>
                                        </p:tgtEl>
                                      </p:cBhvr>
                                    </p:animEffect>
                                  </p:childTnLst>
                                  <p:subTnLst>
                                    <p:audio>
                                      <p:cMediaNode>
                                        <p:cTn display="0" masterRel="sameClick">
                                          <p:stCondLst>
                                            <p:cond evt="begin" delay="0">
                                              <p:tn val="414"/>
                                            </p:cond>
                                          </p:stCondLst>
                                          <p:endCondLst>
                                            <p:cond evt="onStopAudio" delay="0">
                                              <p:tgtEl>
                                                <p:sldTgt/>
                                              </p:tgtEl>
                                            </p:cond>
                                          </p:endCondLst>
                                        </p:cTn>
                                        <p:tgtEl>
                                          <p:sndTgt r:embed="rId3" name="Bling.wav"/>
                                        </p:tgtEl>
                                      </p:cMediaNode>
                                    </p:audio>
                                  </p:subTnLst>
                                </p:cTn>
                              </p:par>
                              <p:par>
                                <p:cTn id="419" presetID="26" presetClass="emph" presetSubtype="0" fill="hold" grpId="1" nodeType="withEffect">
                                  <p:stCondLst>
                                    <p:cond delay="1000"/>
                                  </p:stCondLst>
                                  <p:childTnLst>
                                    <p:animEffect transition="out" filter="fade">
                                      <p:cBhvr>
                                        <p:cTn id="420" dur="500" tmFilter="0, 0; .2, .5; .8, .5; 1, 0"/>
                                        <p:tgtEl>
                                          <p:spTgt spid="85"/>
                                        </p:tgtEl>
                                      </p:cBhvr>
                                    </p:animEffect>
                                    <p:animScale>
                                      <p:cBhvr>
                                        <p:cTn id="421" dur="250" autoRev="1" fill="hold"/>
                                        <p:tgtEl>
                                          <p:spTgt spid="85"/>
                                        </p:tgtEl>
                                      </p:cBhvr>
                                      <p:by x="105000" y="105000"/>
                                    </p:animScale>
                                  </p:childTnLst>
                                </p:cTn>
                              </p:par>
                              <p:par>
                                <p:cTn id="422" presetID="53" presetClass="entr" presetSubtype="16" fill="hold" grpId="0" nodeType="withEffect">
                                  <p:stCondLst>
                                    <p:cond delay="500"/>
                                  </p:stCondLst>
                                  <p:childTnLst>
                                    <p:set>
                                      <p:cBhvr>
                                        <p:cTn id="423" dur="1" fill="hold">
                                          <p:stCondLst>
                                            <p:cond delay="0"/>
                                          </p:stCondLst>
                                        </p:cTn>
                                        <p:tgtEl>
                                          <p:spTgt spid="87"/>
                                        </p:tgtEl>
                                        <p:attrNameLst>
                                          <p:attrName>style.visibility</p:attrName>
                                        </p:attrNameLst>
                                      </p:cBhvr>
                                      <p:to>
                                        <p:strVal val="visible"/>
                                      </p:to>
                                    </p:set>
                                    <p:anim calcmode="lin" valueType="num">
                                      <p:cBhvr>
                                        <p:cTn id="424" dur="500" fill="hold"/>
                                        <p:tgtEl>
                                          <p:spTgt spid="87"/>
                                        </p:tgtEl>
                                        <p:attrNameLst>
                                          <p:attrName>ppt_w</p:attrName>
                                        </p:attrNameLst>
                                      </p:cBhvr>
                                      <p:tavLst>
                                        <p:tav tm="0">
                                          <p:val>
                                            <p:fltVal val="0"/>
                                          </p:val>
                                        </p:tav>
                                        <p:tav tm="100000">
                                          <p:val>
                                            <p:strVal val="#ppt_w"/>
                                          </p:val>
                                        </p:tav>
                                      </p:tavLst>
                                    </p:anim>
                                    <p:anim calcmode="lin" valueType="num">
                                      <p:cBhvr>
                                        <p:cTn id="425" dur="500" fill="hold"/>
                                        <p:tgtEl>
                                          <p:spTgt spid="87"/>
                                        </p:tgtEl>
                                        <p:attrNameLst>
                                          <p:attrName>ppt_h</p:attrName>
                                        </p:attrNameLst>
                                      </p:cBhvr>
                                      <p:tavLst>
                                        <p:tav tm="0">
                                          <p:val>
                                            <p:fltVal val="0"/>
                                          </p:val>
                                        </p:tav>
                                        <p:tav tm="100000">
                                          <p:val>
                                            <p:strVal val="#ppt_h"/>
                                          </p:val>
                                        </p:tav>
                                      </p:tavLst>
                                    </p:anim>
                                    <p:animEffect transition="in" filter="fade">
                                      <p:cBhvr>
                                        <p:cTn id="426" dur="500"/>
                                        <p:tgtEl>
                                          <p:spTgt spid="87"/>
                                        </p:tgtEl>
                                      </p:cBhvr>
                                    </p:animEffect>
                                  </p:childTnLst>
                                  <p:subTnLst>
                                    <p:audio>
                                      <p:cMediaNode>
                                        <p:cTn display="0" masterRel="sameClick">
                                          <p:stCondLst>
                                            <p:cond evt="begin" delay="0">
                                              <p:tn val="422"/>
                                            </p:cond>
                                          </p:stCondLst>
                                          <p:endCondLst>
                                            <p:cond evt="onStopAudio" delay="0">
                                              <p:tgtEl>
                                                <p:sldTgt/>
                                              </p:tgtEl>
                                            </p:cond>
                                          </p:endCondLst>
                                        </p:cTn>
                                        <p:tgtEl>
                                          <p:sndTgt r:embed="rId3" name="Bling.wav"/>
                                        </p:tgtEl>
                                      </p:cMediaNode>
                                    </p:audio>
                                  </p:subTnLst>
                                </p:cTn>
                              </p:par>
                              <p:par>
                                <p:cTn id="427" presetID="26" presetClass="emph" presetSubtype="0" fill="hold" grpId="1" nodeType="withEffect">
                                  <p:stCondLst>
                                    <p:cond delay="1000"/>
                                  </p:stCondLst>
                                  <p:childTnLst>
                                    <p:animEffect transition="out" filter="fade">
                                      <p:cBhvr>
                                        <p:cTn id="428" dur="500" tmFilter="0, 0; .2, .5; .8, .5; 1, 0"/>
                                        <p:tgtEl>
                                          <p:spTgt spid="87"/>
                                        </p:tgtEl>
                                      </p:cBhvr>
                                    </p:animEffect>
                                    <p:animScale>
                                      <p:cBhvr>
                                        <p:cTn id="429" dur="250" autoRev="1" fill="hold"/>
                                        <p:tgtEl>
                                          <p:spTgt spid="87"/>
                                        </p:tgtEl>
                                      </p:cBhvr>
                                      <p:by x="105000" y="105000"/>
                                    </p:animScale>
                                  </p:childTnLst>
                                </p:cTn>
                              </p:par>
                              <p:par>
                                <p:cTn id="430" presetID="53" presetClass="entr" presetSubtype="16" fill="hold" grpId="0" nodeType="withEffect">
                                  <p:stCondLst>
                                    <p:cond delay="1000"/>
                                  </p:stCondLst>
                                  <p:childTnLst>
                                    <p:set>
                                      <p:cBhvr>
                                        <p:cTn id="431" dur="1" fill="hold">
                                          <p:stCondLst>
                                            <p:cond delay="0"/>
                                          </p:stCondLst>
                                        </p:cTn>
                                        <p:tgtEl>
                                          <p:spTgt spid="36"/>
                                        </p:tgtEl>
                                        <p:attrNameLst>
                                          <p:attrName>style.visibility</p:attrName>
                                        </p:attrNameLst>
                                      </p:cBhvr>
                                      <p:to>
                                        <p:strVal val="visible"/>
                                      </p:to>
                                    </p:set>
                                    <p:anim calcmode="lin" valueType="num">
                                      <p:cBhvr>
                                        <p:cTn id="432" dur="500" fill="hold"/>
                                        <p:tgtEl>
                                          <p:spTgt spid="36"/>
                                        </p:tgtEl>
                                        <p:attrNameLst>
                                          <p:attrName>ppt_w</p:attrName>
                                        </p:attrNameLst>
                                      </p:cBhvr>
                                      <p:tavLst>
                                        <p:tav tm="0">
                                          <p:val>
                                            <p:fltVal val="0"/>
                                          </p:val>
                                        </p:tav>
                                        <p:tav tm="100000">
                                          <p:val>
                                            <p:strVal val="#ppt_w"/>
                                          </p:val>
                                        </p:tav>
                                      </p:tavLst>
                                    </p:anim>
                                    <p:anim calcmode="lin" valueType="num">
                                      <p:cBhvr>
                                        <p:cTn id="433" dur="500" fill="hold"/>
                                        <p:tgtEl>
                                          <p:spTgt spid="36"/>
                                        </p:tgtEl>
                                        <p:attrNameLst>
                                          <p:attrName>ppt_h</p:attrName>
                                        </p:attrNameLst>
                                      </p:cBhvr>
                                      <p:tavLst>
                                        <p:tav tm="0">
                                          <p:val>
                                            <p:fltVal val="0"/>
                                          </p:val>
                                        </p:tav>
                                        <p:tav tm="100000">
                                          <p:val>
                                            <p:strVal val="#ppt_h"/>
                                          </p:val>
                                        </p:tav>
                                      </p:tavLst>
                                    </p:anim>
                                    <p:animEffect transition="in" filter="fade">
                                      <p:cBhvr>
                                        <p:cTn id="434" dur="500"/>
                                        <p:tgtEl>
                                          <p:spTgt spid="36"/>
                                        </p:tgtEl>
                                      </p:cBhvr>
                                    </p:animEffect>
                                  </p:childTnLst>
                                  <p:subTnLst>
                                    <p:audio>
                                      <p:cMediaNode>
                                        <p:cTn display="0" masterRel="sameClick">
                                          <p:stCondLst>
                                            <p:cond evt="begin" delay="0">
                                              <p:tn val="430"/>
                                            </p:cond>
                                          </p:stCondLst>
                                          <p:endCondLst>
                                            <p:cond evt="onStopAudio" delay="0">
                                              <p:tgtEl>
                                                <p:sldTgt/>
                                              </p:tgtEl>
                                            </p:cond>
                                          </p:endCondLst>
                                        </p:cTn>
                                        <p:tgtEl>
                                          <p:sndTgt r:embed="rId3" name="Bling.wav"/>
                                        </p:tgtEl>
                                      </p:cMediaNode>
                                    </p:audio>
                                  </p:subTnLst>
                                </p:cTn>
                              </p:par>
                              <p:par>
                                <p:cTn id="435" presetID="26" presetClass="emph" presetSubtype="0" fill="hold" grpId="1" nodeType="withEffect">
                                  <p:stCondLst>
                                    <p:cond delay="1500"/>
                                  </p:stCondLst>
                                  <p:childTnLst>
                                    <p:animEffect transition="out" filter="fade">
                                      <p:cBhvr>
                                        <p:cTn id="436" dur="500" tmFilter="0, 0; .2, .5; .8, .5; 1, 0"/>
                                        <p:tgtEl>
                                          <p:spTgt spid="36"/>
                                        </p:tgtEl>
                                      </p:cBhvr>
                                    </p:animEffect>
                                    <p:animScale>
                                      <p:cBhvr>
                                        <p:cTn id="437" dur="250" autoRev="1" fill="hold"/>
                                        <p:tgtEl>
                                          <p:spTgt spid="36"/>
                                        </p:tgtEl>
                                      </p:cBhvr>
                                      <p:by x="105000" y="105000"/>
                                    </p:animScale>
                                  </p:childTnLst>
                                </p:cTn>
                              </p:par>
                            </p:childTnLst>
                          </p:cTn>
                        </p:par>
                      </p:childTnLst>
                    </p:cTn>
                  </p:par>
                </p:childTnLst>
              </p:cTn>
              <p:nextCondLst>
                <p:cond evt="onClick" delay="0">
                  <p:tgtEl>
                    <p:spTgt spid="181"/>
                  </p:tgtEl>
                </p:cond>
              </p:nextCondLst>
            </p:seq>
            <p:seq concurrent="1" nextAc="seek">
              <p:cTn id="438" restart="whenNotActive" fill="hold" evtFilter="cancelBubble" nodeType="interactiveSeq">
                <p:stCondLst>
                  <p:cond evt="onClick" delay="0">
                    <p:tgtEl>
                      <p:spTgt spid="182"/>
                    </p:tgtEl>
                  </p:cond>
                </p:stCondLst>
                <p:endSync evt="end" delay="0">
                  <p:rtn val="all"/>
                </p:endSync>
                <p:childTnLst>
                  <p:par>
                    <p:cTn id="439" fill="hold">
                      <p:stCondLst>
                        <p:cond delay="0"/>
                      </p:stCondLst>
                      <p:childTnLst>
                        <p:par>
                          <p:cTn id="440" fill="hold">
                            <p:stCondLst>
                              <p:cond delay="0"/>
                            </p:stCondLst>
                            <p:childTnLst>
                              <p:par>
                                <p:cTn id="441" presetID="53" presetClass="entr" presetSubtype="16" fill="hold" grpId="0" nodeType="withEffect">
                                  <p:stCondLst>
                                    <p:cond delay="0"/>
                                  </p:stCondLst>
                                  <p:childTnLst>
                                    <p:set>
                                      <p:cBhvr>
                                        <p:cTn id="442" dur="1" fill="hold">
                                          <p:stCondLst>
                                            <p:cond delay="0"/>
                                          </p:stCondLst>
                                        </p:cTn>
                                        <p:tgtEl>
                                          <p:spTgt spid="257"/>
                                        </p:tgtEl>
                                        <p:attrNameLst>
                                          <p:attrName>style.visibility</p:attrName>
                                        </p:attrNameLst>
                                      </p:cBhvr>
                                      <p:to>
                                        <p:strVal val="visible"/>
                                      </p:to>
                                    </p:set>
                                    <p:anim calcmode="lin" valueType="num">
                                      <p:cBhvr>
                                        <p:cTn id="443" dur="500" fill="hold"/>
                                        <p:tgtEl>
                                          <p:spTgt spid="257"/>
                                        </p:tgtEl>
                                        <p:attrNameLst>
                                          <p:attrName>ppt_w</p:attrName>
                                        </p:attrNameLst>
                                      </p:cBhvr>
                                      <p:tavLst>
                                        <p:tav tm="0">
                                          <p:val>
                                            <p:fltVal val="0"/>
                                          </p:val>
                                        </p:tav>
                                        <p:tav tm="100000">
                                          <p:val>
                                            <p:strVal val="#ppt_w"/>
                                          </p:val>
                                        </p:tav>
                                      </p:tavLst>
                                    </p:anim>
                                    <p:anim calcmode="lin" valueType="num">
                                      <p:cBhvr>
                                        <p:cTn id="444" dur="500" fill="hold"/>
                                        <p:tgtEl>
                                          <p:spTgt spid="257"/>
                                        </p:tgtEl>
                                        <p:attrNameLst>
                                          <p:attrName>ppt_h</p:attrName>
                                        </p:attrNameLst>
                                      </p:cBhvr>
                                      <p:tavLst>
                                        <p:tav tm="0">
                                          <p:val>
                                            <p:fltVal val="0"/>
                                          </p:val>
                                        </p:tav>
                                        <p:tav tm="100000">
                                          <p:val>
                                            <p:strVal val="#ppt_h"/>
                                          </p:val>
                                        </p:tav>
                                      </p:tavLst>
                                    </p:anim>
                                    <p:animEffect transition="in" filter="fade">
                                      <p:cBhvr>
                                        <p:cTn id="445" dur="500"/>
                                        <p:tgtEl>
                                          <p:spTgt spid="257"/>
                                        </p:tgtEl>
                                      </p:cBhvr>
                                    </p:animEffect>
                                  </p:childTnLst>
                                  <p:subTnLst>
                                    <p:audio>
                                      <p:cMediaNode>
                                        <p:cTn display="0" masterRel="sameClick">
                                          <p:stCondLst>
                                            <p:cond evt="begin" delay="0">
                                              <p:tn val="441"/>
                                            </p:cond>
                                          </p:stCondLst>
                                          <p:endCondLst>
                                            <p:cond evt="onStopAudio" delay="0">
                                              <p:tgtEl>
                                                <p:sldTgt/>
                                              </p:tgtEl>
                                            </p:cond>
                                          </p:endCondLst>
                                        </p:cTn>
                                        <p:tgtEl>
                                          <p:sndTgt r:embed="rId3" name="Bling.wav"/>
                                        </p:tgtEl>
                                      </p:cMediaNode>
                                    </p:audio>
                                  </p:subTnLst>
                                </p:cTn>
                              </p:par>
                              <p:par>
                                <p:cTn id="446" presetID="26" presetClass="emph" presetSubtype="0" fill="hold" grpId="1" nodeType="withEffect">
                                  <p:stCondLst>
                                    <p:cond delay="500"/>
                                  </p:stCondLst>
                                  <p:childTnLst>
                                    <p:animEffect transition="out" filter="fade">
                                      <p:cBhvr>
                                        <p:cTn id="447" dur="500" tmFilter="0, 0; .2, .5; .8, .5; 1, 0"/>
                                        <p:tgtEl>
                                          <p:spTgt spid="257"/>
                                        </p:tgtEl>
                                      </p:cBhvr>
                                    </p:animEffect>
                                    <p:animScale>
                                      <p:cBhvr>
                                        <p:cTn id="448" dur="250" autoRev="1" fill="hold"/>
                                        <p:tgtEl>
                                          <p:spTgt spid="257"/>
                                        </p:tgtEl>
                                      </p:cBhvr>
                                      <p:by x="105000" y="105000"/>
                                    </p:animScale>
                                  </p:childTnLst>
                                </p:cTn>
                              </p:par>
                              <p:par>
                                <p:cTn id="449" presetID="53" presetClass="entr" presetSubtype="16" fill="hold" grpId="0" nodeType="withEffect">
                                  <p:stCondLst>
                                    <p:cond delay="0"/>
                                  </p:stCondLst>
                                  <p:childTnLst>
                                    <p:set>
                                      <p:cBhvr>
                                        <p:cTn id="450" dur="1" fill="hold">
                                          <p:stCondLst>
                                            <p:cond delay="0"/>
                                          </p:stCondLst>
                                        </p:cTn>
                                        <p:tgtEl>
                                          <p:spTgt spid="270"/>
                                        </p:tgtEl>
                                        <p:attrNameLst>
                                          <p:attrName>style.visibility</p:attrName>
                                        </p:attrNameLst>
                                      </p:cBhvr>
                                      <p:to>
                                        <p:strVal val="visible"/>
                                      </p:to>
                                    </p:set>
                                    <p:anim calcmode="lin" valueType="num">
                                      <p:cBhvr>
                                        <p:cTn id="451" dur="500" fill="hold"/>
                                        <p:tgtEl>
                                          <p:spTgt spid="270"/>
                                        </p:tgtEl>
                                        <p:attrNameLst>
                                          <p:attrName>ppt_w</p:attrName>
                                        </p:attrNameLst>
                                      </p:cBhvr>
                                      <p:tavLst>
                                        <p:tav tm="0">
                                          <p:val>
                                            <p:fltVal val="0"/>
                                          </p:val>
                                        </p:tav>
                                        <p:tav tm="100000">
                                          <p:val>
                                            <p:strVal val="#ppt_w"/>
                                          </p:val>
                                        </p:tav>
                                      </p:tavLst>
                                    </p:anim>
                                    <p:anim calcmode="lin" valueType="num">
                                      <p:cBhvr>
                                        <p:cTn id="452" dur="500" fill="hold"/>
                                        <p:tgtEl>
                                          <p:spTgt spid="270"/>
                                        </p:tgtEl>
                                        <p:attrNameLst>
                                          <p:attrName>ppt_h</p:attrName>
                                        </p:attrNameLst>
                                      </p:cBhvr>
                                      <p:tavLst>
                                        <p:tav tm="0">
                                          <p:val>
                                            <p:fltVal val="0"/>
                                          </p:val>
                                        </p:tav>
                                        <p:tav tm="100000">
                                          <p:val>
                                            <p:strVal val="#ppt_h"/>
                                          </p:val>
                                        </p:tav>
                                      </p:tavLst>
                                    </p:anim>
                                    <p:animEffect transition="in" filter="fade">
                                      <p:cBhvr>
                                        <p:cTn id="453" dur="500"/>
                                        <p:tgtEl>
                                          <p:spTgt spid="270"/>
                                        </p:tgtEl>
                                      </p:cBhvr>
                                    </p:animEffect>
                                  </p:childTnLst>
                                  <p:subTnLst>
                                    <p:audio>
                                      <p:cMediaNode>
                                        <p:cTn display="0" masterRel="sameClick">
                                          <p:stCondLst>
                                            <p:cond evt="begin" delay="0">
                                              <p:tn val="449"/>
                                            </p:cond>
                                          </p:stCondLst>
                                          <p:endCondLst>
                                            <p:cond evt="onStopAudio" delay="0">
                                              <p:tgtEl>
                                                <p:sldTgt/>
                                              </p:tgtEl>
                                            </p:cond>
                                          </p:endCondLst>
                                        </p:cTn>
                                        <p:tgtEl>
                                          <p:sndTgt r:embed="rId3" name="Bling.wav"/>
                                        </p:tgtEl>
                                      </p:cMediaNode>
                                    </p:audio>
                                  </p:subTnLst>
                                </p:cTn>
                              </p:par>
                              <p:par>
                                <p:cTn id="454" presetID="26" presetClass="emph" presetSubtype="0" fill="hold" grpId="1" nodeType="withEffect">
                                  <p:stCondLst>
                                    <p:cond delay="500"/>
                                  </p:stCondLst>
                                  <p:childTnLst>
                                    <p:animEffect transition="out" filter="fade">
                                      <p:cBhvr>
                                        <p:cTn id="455" dur="500" tmFilter="0, 0; .2, .5; .8, .5; 1, 0"/>
                                        <p:tgtEl>
                                          <p:spTgt spid="270"/>
                                        </p:tgtEl>
                                      </p:cBhvr>
                                    </p:animEffect>
                                    <p:animScale>
                                      <p:cBhvr>
                                        <p:cTn id="456" dur="250" autoRev="1" fill="hold"/>
                                        <p:tgtEl>
                                          <p:spTgt spid="270"/>
                                        </p:tgtEl>
                                      </p:cBhvr>
                                      <p:by x="105000" y="105000"/>
                                    </p:animScale>
                                  </p:childTnLst>
                                </p:cTn>
                              </p:par>
                              <p:par>
                                <p:cTn id="457" presetID="53" presetClass="entr" presetSubtype="16" fill="hold" grpId="0" nodeType="withEffect">
                                  <p:stCondLst>
                                    <p:cond delay="0"/>
                                  </p:stCondLst>
                                  <p:childTnLst>
                                    <p:set>
                                      <p:cBhvr>
                                        <p:cTn id="458" dur="1" fill="hold">
                                          <p:stCondLst>
                                            <p:cond delay="0"/>
                                          </p:stCondLst>
                                        </p:cTn>
                                        <p:tgtEl>
                                          <p:spTgt spid="323"/>
                                        </p:tgtEl>
                                        <p:attrNameLst>
                                          <p:attrName>style.visibility</p:attrName>
                                        </p:attrNameLst>
                                      </p:cBhvr>
                                      <p:to>
                                        <p:strVal val="visible"/>
                                      </p:to>
                                    </p:set>
                                    <p:anim calcmode="lin" valueType="num">
                                      <p:cBhvr>
                                        <p:cTn id="459" dur="500" fill="hold"/>
                                        <p:tgtEl>
                                          <p:spTgt spid="323"/>
                                        </p:tgtEl>
                                        <p:attrNameLst>
                                          <p:attrName>ppt_w</p:attrName>
                                        </p:attrNameLst>
                                      </p:cBhvr>
                                      <p:tavLst>
                                        <p:tav tm="0">
                                          <p:val>
                                            <p:fltVal val="0"/>
                                          </p:val>
                                        </p:tav>
                                        <p:tav tm="100000">
                                          <p:val>
                                            <p:strVal val="#ppt_w"/>
                                          </p:val>
                                        </p:tav>
                                      </p:tavLst>
                                    </p:anim>
                                    <p:anim calcmode="lin" valueType="num">
                                      <p:cBhvr>
                                        <p:cTn id="460" dur="500" fill="hold"/>
                                        <p:tgtEl>
                                          <p:spTgt spid="323"/>
                                        </p:tgtEl>
                                        <p:attrNameLst>
                                          <p:attrName>ppt_h</p:attrName>
                                        </p:attrNameLst>
                                      </p:cBhvr>
                                      <p:tavLst>
                                        <p:tav tm="0">
                                          <p:val>
                                            <p:fltVal val="0"/>
                                          </p:val>
                                        </p:tav>
                                        <p:tav tm="100000">
                                          <p:val>
                                            <p:strVal val="#ppt_h"/>
                                          </p:val>
                                        </p:tav>
                                      </p:tavLst>
                                    </p:anim>
                                    <p:animEffect transition="in" filter="fade">
                                      <p:cBhvr>
                                        <p:cTn id="461" dur="500"/>
                                        <p:tgtEl>
                                          <p:spTgt spid="323"/>
                                        </p:tgtEl>
                                      </p:cBhvr>
                                    </p:animEffect>
                                  </p:childTnLst>
                                  <p:subTnLst>
                                    <p:audio>
                                      <p:cMediaNode>
                                        <p:cTn display="0" masterRel="sameClick">
                                          <p:stCondLst>
                                            <p:cond evt="begin" delay="0">
                                              <p:tn val="457"/>
                                            </p:cond>
                                          </p:stCondLst>
                                          <p:endCondLst>
                                            <p:cond evt="onStopAudio" delay="0">
                                              <p:tgtEl>
                                                <p:sldTgt/>
                                              </p:tgtEl>
                                            </p:cond>
                                          </p:endCondLst>
                                        </p:cTn>
                                        <p:tgtEl>
                                          <p:sndTgt r:embed="rId3" name="Bling.wav"/>
                                        </p:tgtEl>
                                      </p:cMediaNode>
                                    </p:audio>
                                  </p:subTnLst>
                                </p:cTn>
                              </p:par>
                              <p:par>
                                <p:cTn id="462" presetID="26" presetClass="emph" presetSubtype="0" fill="hold" grpId="1" nodeType="withEffect">
                                  <p:stCondLst>
                                    <p:cond delay="500"/>
                                  </p:stCondLst>
                                  <p:childTnLst>
                                    <p:animEffect transition="out" filter="fade">
                                      <p:cBhvr>
                                        <p:cTn id="463" dur="500" tmFilter="0, 0; .2, .5; .8, .5; 1, 0"/>
                                        <p:tgtEl>
                                          <p:spTgt spid="323"/>
                                        </p:tgtEl>
                                      </p:cBhvr>
                                    </p:animEffect>
                                    <p:animScale>
                                      <p:cBhvr>
                                        <p:cTn id="464" dur="250" autoRev="1" fill="hold"/>
                                        <p:tgtEl>
                                          <p:spTgt spid="323"/>
                                        </p:tgtEl>
                                      </p:cBhvr>
                                      <p:by x="105000" y="105000"/>
                                    </p:animScale>
                                  </p:childTnLst>
                                </p:cTn>
                              </p:par>
                              <p:par>
                                <p:cTn id="465" presetID="53" presetClass="entr" presetSubtype="16" fill="hold" grpId="0" nodeType="withEffect">
                                  <p:stCondLst>
                                    <p:cond delay="0"/>
                                  </p:stCondLst>
                                  <p:childTnLst>
                                    <p:set>
                                      <p:cBhvr>
                                        <p:cTn id="466" dur="1" fill="hold">
                                          <p:stCondLst>
                                            <p:cond delay="0"/>
                                          </p:stCondLst>
                                        </p:cTn>
                                        <p:tgtEl>
                                          <p:spTgt spid="341"/>
                                        </p:tgtEl>
                                        <p:attrNameLst>
                                          <p:attrName>style.visibility</p:attrName>
                                        </p:attrNameLst>
                                      </p:cBhvr>
                                      <p:to>
                                        <p:strVal val="visible"/>
                                      </p:to>
                                    </p:set>
                                    <p:anim calcmode="lin" valueType="num">
                                      <p:cBhvr>
                                        <p:cTn id="467" dur="500" fill="hold"/>
                                        <p:tgtEl>
                                          <p:spTgt spid="341"/>
                                        </p:tgtEl>
                                        <p:attrNameLst>
                                          <p:attrName>ppt_w</p:attrName>
                                        </p:attrNameLst>
                                      </p:cBhvr>
                                      <p:tavLst>
                                        <p:tav tm="0">
                                          <p:val>
                                            <p:fltVal val="0"/>
                                          </p:val>
                                        </p:tav>
                                        <p:tav tm="100000">
                                          <p:val>
                                            <p:strVal val="#ppt_w"/>
                                          </p:val>
                                        </p:tav>
                                      </p:tavLst>
                                    </p:anim>
                                    <p:anim calcmode="lin" valueType="num">
                                      <p:cBhvr>
                                        <p:cTn id="468" dur="500" fill="hold"/>
                                        <p:tgtEl>
                                          <p:spTgt spid="341"/>
                                        </p:tgtEl>
                                        <p:attrNameLst>
                                          <p:attrName>ppt_h</p:attrName>
                                        </p:attrNameLst>
                                      </p:cBhvr>
                                      <p:tavLst>
                                        <p:tav tm="0">
                                          <p:val>
                                            <p:fltVal val="0"/>
                                          </p:val>
                                        </p:tav>
                                        <p:tav tm="100000">
                                          <p:val>
                                            <p:strVal val="#ppt_h"/>
                                          </p:val>
                                        </p:tav>
                                      </p:tavLst>
                                    </p:anim>
                                    <p:animEffect transition="in" filter="fade">
                                      <p:cBhvr>
                                        <p:cTn id="469" dur="500"/>
                                        <p:tgtEl>
                                          <p:spTgt spid="341"/>
                                        </p:tgtEl>
                                      </p:cBhvr>
                                    </p:animEffect>
                                  </p:childTnLst>
                                  <p:subTnLst>
                                    <p:audio>
                                      <p:cMediaNode>
                                        <p:cTn display="0" masterRel="sameClick">
                                          <p:stCondLst>
                                            <p:cond evt="begin" delay="0">
                                              <p:tn val="465"/>
                                            </p:cond>
                                          </p:stCondLst>
                                          <p:endCondLst>
                                            <p:cond evt="onStopAudio" delay="0">
                                              <p:tgtEl>
                                                <p:sldTgt/>
                                              </p:tgtEl>
                                            </p:cond>
                                          </p:endCondLst>
                                        </p:cTn>
                                        <p:tgtEl>
                                          <p:sndTgt r:embed="rId3" name="Bling.wav"/>
                                        </p:tgtEl>
                                      </p:cMediaNode>
                                    </p:audio>
                                  </p:subTnLst>
                                </p:cTn>
                              </p:par>
                              <p:par>
                                <p:cTn id="470" presetID="26" presetClass="emph" presetSubtype="0" fill="hold" grpId="1" nodeType="withEffect">
                                  <p:stCondLst>
                                    <p:cond delay="500"/>
                                  </p:stCondLst>
                                  <p:childTnLst>
                                    <p:animEffect transition="out" filter="fade">
                                      <p:cBhvr>
                                        <p:cTn id="471" dur="500" tmFilter="0, 0; .2, .5; .8, .5; 1, 0"/>
                                        <p:tgtEl>
                                          <p:spTgt spid="341"/>
                                        </p:tgtEl>
                                      </p:cBhvr>
                                    </p:animEffect>
                                    <p:animScale>
                                      <p:cBhvr>
                                        <p:cTn id="472" dur="250" autoRev="1" fill="hold"/>
                                        <p:tgtEl>
                                          <p:spTgt spid="341"/>
                                        </p:tgtEl>
                                      </p:cBhvr>
                                      <p:by x="105000" y="105000"/>
                                    </p:animScale>
                                  </p:childTnLst>
                                </p:cTn>
                              </p:par>
                              <p:par>
                                <p:cTn id="473" presetID="53" presetClass="entr" presetSubtype="16" fill="hold" grpId="0" nodeType="withEffect">
                                  <p:stCondLst>
                                    <p:cond delay="0"/>
                                  </p:stCondLst>
                                  <p:childTnLst>
                                    <p:set>
                                      <p:cBhvr>
                                        <p:cTn id="474" dur="1" fill="hold">
                                          <p:stCondLst>
                                            <p:cond delay="0"/>
                                          </p:stCondLst>
                                        </p:cTn>
                                        <p:tgtEl>
                                          <p:spTgt spid="357"/>
                                        </p:tgtEl>
                                        <p:attrNameLst>
                                          <p:attrName>style.visibility</p:attrName>
                                        </p:attrNameLst>
                                      </p:cBhvr>
                                      <p:to>
                                        <p:strVal val="visible"/>
                                      </p:to>
                                    </p:set>
                                    <p:anim calcmode="lin" valueType="num">
                                      <p:cBhvr>
                                        <p:cTn id="475" dur="500" fill="hold"/>
                                        <p:tgtEl>
                                          <p:spTgt spid="357"/>
                                        </p:tgtEl>
                                        <p:attrNameLst>
                                          <p:attrName>ppt_w</p:attrName>
                                        </p:attrNameLst>
                                      </p:cBhvr>
                                      <p:tavLst>
                                        <p:tav tm="0">
                                          <p:val>
                                            <p:fltVal val="0"/>
                                          </p:val>
                                        </p:tav>
                                        <p:tav tm="100000">
                                          <p:val>
                                            <p:strVal val="#ppt_w"/>
                                          </p:val>
                                        </p:tav>
                                      </p:tavLst>
                                    </p:anim>
                                    <p:anim calcmode="lin" valueType="num">
                                      <p:cBhvr>
                                        <p:cTn id="476" dur="500" fill="hold"/>
                                        <p:tgtEl>
                                          <p:spTgt spid="357"/>
                                        </p:tgtEl>
                                        <p:attrNameLst>
                                          <p:attrName>ppt_h</p:attrName>
                                        </p:attrNameLst>
                                      </p:cBhvr>
                                      <p:tavLst>
                                        <p:tav tm="0">
                                          <p:val>
                                            <p:fltVal val="0"/>
                                          </p:val>
                                        </p:tav>
                                        <p:tav tm="100000">
                                          <p:val>
                                            <p:strVal val="#ppt_h"/>
                                          </p:val>
                                        </p:tav>
                                      </p:tavLst>
                                    </p:anim>
                                    <p:animEffect transition="in" filter="fade">
                                      <p:cBhvr>
                                        <p:cTn id="477" dur="500"/>
                                        <p:tgtEl>
                                          <p:spTgt spid="357"/>
                                        </p:tgtEl>
                                      </p:cBhvr>
                                    </p:animEffect>
                                  </p:childTnLst>
                                  <p:subTnLst>
                                    <p:audio>
                                      <p:cMediaNode>
                                        <p:cTn display="0" masterRel="sameClick">
                                          <p:stCondLst>
                                            <p:cond evt="begin" delay="0">
                                              <p:tn val="473"/>
                                            </p:cond>
                                          </p:stCondLst>
                                          <p:endCondLst>
                                            <p:cond evt="onStopAudio" delay="0">
                                              <p:tgtEl>
                                                <p:sldTgt/>
                                              </p:tgtEl>
                                            </p:cond>
                                          </p:endCondLst>
                                        </p:cTn>
                                        <p:tgtEl>
                                          <p:sndTgt r:embed="rId3" name="Bling.wav"/>
                                        </p:tgtEl>
                                      </p:cMediaNode>
                                    </p:audio>
                                  </p:subTnLst>
                                </p:cTn>
                              </p:par>
                              <p:par>
                                <p:cTn id="478" presetID="26" presetClass="emph" presetSubtype="0" fill="hold" grpId="1" nodeType="withEffect">
                                  <p:stCondLst>
                                    <p:cond delay="500"/>
                                  </p:stCondLst>
                                  <p:childTnLst>
                                    <p:animEffect transition="out" filter="fade">
                                      <p:cBhvr>
                                        <p:cTn id="479" dur="500" tmFilter="0, 0; .2, .5; .8, .5; 1, 0"/>
                                        <p:tgtEl>
                                          <p:spTgt spid="357"/>
                                        </p:tgtEl>
                                      </p:cBhvr>
                                    </p:animEffect>
                                    <p:animScale>
                                      <p:cBhvr>
                                        <p:cTn id="480" dur="250" autoRev="1" fill="hold"/>
                                        <p:tgtEl>
                                          <p:spTgt spid="357"/>
                                        </p:tgtEl>
                                      </p:cBhvr>
                                      <p:by x="105000" y="105000"/>
                                    </p:animScale>
                                  </p:childTnLst>
                                </p:cTn>
                              </p:par>
                              <p:par>
                                <p:cTn id="481" presetID="53" presetClass="entr" presetSubtype="16" fill="hold" grpId="0" nodeType="withEffect">
                                  <p:stCondLst>
                                    <p:cond delay="0"/>
                                  </p:stCondLst>
                                  <p:childTnLst>
                                    <p:set>
                                      <p:cBhvr>
                                        <p:cTn id="482" dur="1" fill="hold">
                                          <p:stCondLst>
                                            <p:cond delay="0"/>
                                          </p:stCondLst>
                                        </p:cTn>
                                        <p:tgtEl>
                                          <p:spTgt spid="373"/>
                                        </p:tgtEl>
                                        <p:attrNameLst>
                                          <p:attrName>style.visibility</p:attrName>
                                        </p:attrNameLst>
                                      </p:cBhvr>
                                      <p:to>
                                        <p:strVal val="visible"/>
                                      </p:to>
                                    </p:set>
                                    <p:anim calcmode="lin" valueType="num">
                                      <p:cBhvr>
                                        <p:cTn id="483" dur="500" fill="hold"/>
                                        <p:tgtEl>
                                          <p:spTgt spid="373"/>
                                        </p:tgtEl>
                                        <p:attrNameLst>
                                          <p:attrName>ppt_w</p:attrName>
                                        </p:attrNameLst>
                                      </p:cBhvr>
                                      <p:tavLst>
                                        <p:tav tm="0">
                                          <p:val>
                                            <p:fltVal val="0"/>
                                          </p:val>
                                        </p:tav>
                                        <p:tav tm="100000">
                                          <p:val>
                                            <p:strVal val="#ppt_w"/>
                                          </p:val>
                                        </p:tav>
                                      </p:tavLst>
                                    </p:anim>
                                    <p:anim calcmode="lin" valueType="num">
                                      <p:cBhvr>
                                        <p:cTn id="484" dur="500" fill="hold"/>
                                        <p:tgtEl>
                                          <p:spTgt spid="373"/>
                                        </p:tgtEl>
                                        <p:attrNameLst>
                                          <p:attrName>ppt_h</p:attrName>
                                        </p:attrNameLst>
                                      </p:cBhvr>
                                      <p:tavLst>
                                        <p:tav tm="0">
                                          <p:val>
                                            <p:fltVal val="0"/>
                                          </p:val>
                                        </p:tav>
                                        <p:tav tm="100000">
                                          <p:val>
                                            <p:strVal val="#ppt_h"/>
                                          </p:val>
                                        </p:tav>
                                      </p:tavLst>
                                    </p:anim>
                                    <p:animEffect transition="in" filter="fade">
                                      <p:cBhvr>
                                        <p:cTn id="485" dur="500"/>
                                        <p:tgtEl>
                                          <p:spTgt spid="373"/>
                                        </p:tgtEl>
                                      </p:cBhvr>
                                    </p:animEffect>
                                  </p:childTnLst>
                                  <p:subTnLst>
                                    <p:audio>
                                      <p:cMediaNode>
                                        <p:cTn display="0" masterRel="sameClick">
                                          <p:stCondLst>
                                            <p:cond evt="begin" delay="0">
                                              <p:tn val="481"/>
                                            </p:cond>
                                          </p:stCondLst>
                                          <p:endCondLst>
                                            <p:cond evt="onStopAudio" delay="0">
                                              <p:tgtEl>
                                                <p:sldTgt/>
                                              </p:tgtEl>
                                            </p:cond>
                                          </p:endCondLst>
                                        </p:cTn>
                                        <p:tgtEl>
                                          <p:sndTgt r:embed="rId3" name="Bling.wav"/>
                                        </p:tgtEl>
                                      </p:cMediaNode>
                                    </p:audio>
                                  </p:subTnLst>
                                </p:cTn>
                              </p:par>
                              <p:par>
                                <p:cTn id="486" presetID="26" presetClass="emph" presetSubtype="0" fill="hold" grpId="1" nodeType="withEffect">
                                  <p:stCondLst>
                                    <p:cond delay="500"/>
                                  </p:stCondLst>
                                  <p:childTnLst>
                                    <p:animEffect transition="out" filter="fade">
                                      <p:cBhvr>
                                        <p:cTn id="487" dur="500" tmFilter="0, 0; .2, .5; .8, .5; 1, 0"/>
                                        <p:tgtEl>
                                          <p:spTgt spid="373"/>
                                        </p:tgtEl>
                                      </p:cBhvr>
                                    </p:animEffect>
                                    <p:animScale>
                                      <p:cBhvr>
                                        <p:cTn id="488" dur="250" autoRev="1" fill="hold"/>
                                        <p:tgtEl>
                                          <p:spTgt spid="373"/>
                                        </p:tgtEl>
                                      </p:cBhvr>
                                      <p:by x="105000" y="105000"/>
                                    </p:animScale>
                                  </p:childTnLst>
                                </p:cTn>
                              </p:par>
                              <p:par>
                                <p:cTn id="489" presetID="53" presetClass="entr" presetSubtype="16" fill="hold" grpId="0" nodeType="withEffect">
                                  <p:stCondLst>
                                    <p:cond delay="0"/>
                                  </p:stCondLst>
                                  <p:childTnLst>
                                    <p:set>
                                      <p:cBhvr>
                                        <p:cTn id="490" dur="1" fill="hold">
                                          <p:stCondLst>
                                            <p:cond delay="0"/>
                                          </p:stCondLst>
                                        </p:cTn>
                                        <p:tgtEl>
                                          <p:spTgt spid="437"/>
                                        </p:tgtEl>
                                        <p:attrNameLst>
                                          <p:attrName>style.visibility</p:attrName>
                                        </p:attrNameLst>
                                      </p:cBhvr>
                                      <p:to>
                                        <p:strVal val="visible"/>
                                      </p:to>
                                    </p:set>
                                    <p:anim calcmode="lin" valueType="num">
                                      <p:cBhvr>
                                        <p:cTn id="491" dur="500" fill="hold"/>
                                        <p:tgtEl>
                                          <p:spTgt spid="437"/>
                                        </p:tgtEl>
                                        <p:attrNameLst>
                                          <p:attrName>ppt_w</p:attrName>
                                        </p:attrNameLst>
                                      </p:cBhvr>
                                      <p:tavLst>
                                        <p:tav tm="0">
                                          <p:val>
                                            <p:fltVal val="0"/>
                                          </p:val>
                                        </p:tav>
                                        <p:tav tm="100000">
                                          <p:val>
                                            <p:strVal val="#ppt_w"/>
                                          </p:val>
                                        </p:tav>
                                      </p:tavLst>
                                    </p:anim>
                                    <p:anim calcmode="lin" valueType="num">
                                      <p:cBhvr>
                                        <p:cTn id="492" dur="500" fill="hold"/>
                                        <p:tgtEl>
                                          <p:spTgt spid="437"/>
                                        </p:tgtEl>
                                        <p:attrNameLst>
                                          <p:attrName>ppt_h</p:attrName>
                                        </p:attrNameLst>
                                      </p:cBhvr>
                                      <p:tavLst>
                                        <p:tav tm="0">
                                          <p:val>
                                            <p:fltVal val="0"/>
                                          </p:val>
                                        </p:tav>
                                        <p:tav tm="100000">
                                          <p:val>
                                            <p:strVal val="#ppt_h"/>
                                          </p:val>
                                        </p:tav>
                                      </p:tavLst>
                                    </p:anim>
                                    <p:animEffect transition="in" filter="fade">
                                      <p:cBhvr>
                                        <p:cTn id="493" dur="500"/>
                                        <p:tgtEl>
                                          <p:spTgt spid="437"/>
                                        </p:tgtEl>
                                      </p:cBhvr>
                                    </p:animEffect>
                                  </p:childTnLst>
                                  <p:subTnLst>
                                    <p:audio>
                                      <p:cMediaNode>
                                        <p:cTn display="0" masterRel="sameClick">
                                          <p:stCondLst>
                                            <p:cond evt="begin" delay="0">
                                              <p:tn val="489"/>
                                            </p:cond>
                                          </p:stCondLst>
                                          <p:endCondLst>
                                            <p:cond evt="onStopAudio" delay="0">
                                              <p:tgtEl>
                                                <p:sldTgt/>
                                              </p:tgtEl>
                                            </p:cond>
                                          </p:endCondLst>
                                        </p:cTn>
                                        <p:tgtEl>
                                          <p:sndTgt r:embed="rId3" name="Bling.wav"/>
                                        </p:tgtEl>
                                      </p:cMediaNode>
                                    </p:audio>
                                  </p:subTnLst>
                                </p:cTn>
                              </p:par>
                              <p:par>
                                <p:cTn id="494" presetID="26" presetClass="emph" presetSubtype="0" fill="hold" grpId="1" nodeType="withEffect">
                                  <p:stCondLst>
                                    <p:cond delay="500"/>
                                  </p:stCondLst>
                                  <p:childTnLst>
                                    <p:animEffect transition="out" filter="fade">
                                      <p:cBhvr>
                                        <p:cTn id="495" dur="500" tmFilter="0, 0; .2, .5; .8, .5; 1, 0"/>
                                        <p:tgtEl>
                                          <p:spTgt spid="437"/>
                                        </p:tgtEl>
                                      </p:cBhvr>
                                    </p:animEffect>
                                    <p:animScale>
                                      <p:cBhvr>
                                        <p:cTn id="496" dur="250" autoRev="1" fill="hold"/>
                                        <p:tgtEl>
                                          <p:spTgt spid="437"/>
                                        </p:tgtEl>
                                      </p:cBhvr>
                                      <p:by x="105000" y="105000"/>
                                    </p:animScale>
                                  </p:childTnLst>
                                </p:cTn>
                              </p:par>
                              <p:par>
                                <p:cTn id="497" presetID="53" presetClass="entr" presetSubtype="16" fill="hold" grpId="0" nodeType="withEffect">
                                  <p:stCondLst>
                                    <p:cond delay="0"/>
                                  </p:stCondLst>
                                  <p:childTnLst>
                                    <p:set>
                                      <p:cBhvr>
                                        <p:cTn id="498" dur="1" fill="hold">
                                          <p:stCondLst>
                                            <p:cond delay="0"/>
                                          </p:stCondLst>
                                        </p:cTn>
                                        <p:tgtEl>
                                          <p:spTgt spid="192"/>
                                        </p:tgtEl>
                                        <p:attrNameLst>
                                          <p:attrName>style.visibility</p:attrName>
                                        </p:attrNameLst>
                                      </p:cBhvr>
                                      <p:to>
                                        <p:strVal val="visible"/>
                                      </p:to>
                                    </p:set>
                                    <p:anim calcmode="lin" valueType="num">
                                      <p:cBhvr>
                                        <p:cTn id="499" dur="500" fill="hold"/>
                                        <p:tgtEl>
                                          <p:spTgt spid="192"/>
                                        </p:tgtEl>
                                        <p:attrNameLst>
                                          <p:attrName>ppt_w</p:attrName>
                                        </p:attrNameLst>
                                      </p:cBhvr>
                                      <p:tavLst>
                                        <p:tav tm="0">
                                          <p:val>
                                            <p:fltVal val="0"/>
                                          </p:val>
                                        </p:tav>
                                        <p:tav tm="100000">
                                          <p:val>
                                            <p:strVal val="#ppt_w"/>
                                          </p:val>
                                        </p:tav>
                                      </p:tavLst>
                                    </p:anim>
                                    <p:anim calcmode="lin" valueType="num">
                                      <p:cBhvr>
                                        <p:cTn id="500" dur="500" fill="hold"/>
                                        <p:tgtEl>
                                          <p:spTgt spid="192"/>
                                        </p:tgtEl>
                                        <p:attrNameLst>
                                          <p:attrName>ppt_h</p:attrName>
                                        </p:attrNameLst>
                                      </p:cBhvr>
                                      <p:tavLst>
                                        <p:tav tm="0">
                                          <p:val>
                                            <p:fltVal val="0"/>
                                          </p:val>
                                        </p:tav>
                                        <p:tav tm="100000">
                                          <p:val>
                                            <p:strVal val="#ppt_h"/>
                                          </p:val>
                                        </p:tav>
                                      </p:tavLst>
                                    </p:anim>
                                    <p:animEffect transition="in" filter="fade">
                                      <p:cBhvr>
                                        <p:cTn id="501" dur="500"/>
                                        <p:tgtEl>
                                          <p:spTgt spid="192"/>
                                        </p:tgtEl>
                                      </p:cBhvr>
                                    </p:animEffect>
                                  </p:childTnLst>
                                  <p:subTnLst>
                                    <p:audio>
                                      <p:cMediaNode>
                                        <p:cTn display="0" masterRel="sameClick">
                                          <p:stCondLst>
                                            <p:cond evt="begin" delay="0">
                                              <p:tn val="497"/>
                                            </p:cond>
                                          </p:stCondLst>
                                          <p:endCondLst>
                                            <p:cond evt="onStopAudio" delay="0">
                                              <p:tgtEl>
                                                <p:sldTgt/>
                                              </p:tgtEl>
                                            </p:cond>
                                          </p:endCondLst>
                                        </p:cTn>
                                        <p:tgtEl>
                                          <p:sndTgt r:embed="rId3" name="Bling.wav"/>
                                        </p:tgtEl>
                                      </p:cMediaNode>
                                    </p:audio>
                                  </p:subTnLst>
                                </p:cTn>
                              </p:par>
                              <p:par>
                                <p:cTn id="502" presetID="26" presetClass="emph" presetSubtype="0" fill="hold" grpId="1" nodeType="withEffect">
                                  <p:stCondLst>
                                    <p:cond delay="500"/>
                                  </p:stCondLst>
                                  <p:childTnLst>
                                    <p:animEffect transition="out" filter="fade">
                                      <p:cBhvr>
                                        <p:cTn id="503" dur="500" tmFilter="0, 0; .2, .5; .8, .5; 1, 0"/>
                                        <p:tgtEl>
                                          <p:spTgt spid="192"/>
                                        </p:tgtEl>
                                      </p:cBhvr>
                                    </p:animEffect>
                                    <p:animScale>
                                      <p:cBhvr>
                                        <p:cTn id="504" dur="250" autoRev="1" fill="hold"/>
                                        <p:tgtEl>
                                          <p:spTgt spid="192"/>
                                        </p:tgtEl>
                                      </p:cBhvr>
                                      <p:by x="105000" y="105000"/>
                                    </p:animScale>
                                  </p:childTnLst>
                                </p:cTn>
                              </p:par>
                            </p:childTnLst>
                          </p:cTn>
                        </p:par>
                      </p:childTnLst>
                    </p:cTn>
                  </p:par>
                </p:childTnLst>
              </p:cTn>
              <p:nextCondLst>
                <p:cond evt="onClick" delay="0">
                  <p:tgtEl>
                    <p:spTgt spid="182"/>
                  </p:tgtEl>
                </p:cond>
              </p:nextCondLst>
            </p:seq>
            <p:seq concurrent="1" nextAc="seek">
              <p:cTn id="505" restart="whenNotActive" fill="hold" evtFilter="cancelBubble" nodeType="interactiveSeq">
                <p:stCondLst>
                  <p:cond evt="onClick" delay="0">
                    <p:tgtEl>
                      <p:spTgt spid="183"/>
                    </p:tgtEl>
                  </p:cond>
                </p:stCondLst>
                <p:endSync evt="end" delay="0">
                  <p:rtn val="all"/>
                </p:endSync>
                <p:childTnLst>
                  <p:par>
                    <p:cTn id="506" fill="hold">
                      <p:stCondLst>
                        <p:cond delay="0"/>
                      </p:stCondLst>
                      <p:childTnLst>
                        <p:par>
                          <p:cTn id="507" fill="hold">
                            <p:stCondLst>
                              <p:cond delay="0"/>
                            </p:stCondLst>
                            <p:childTnLst>
                              <p:par>
                                <p:cTn id="508" presetID="53" presetClass="entr" presetSubtype="16" fill="hold" grpId="0" nodeType="withEffect">
                                  <p:stCondLst>
                                    <p:cond delay="0"/>
                                  </p:stCondLst>
                                  <p:childTnLst>
                                    <p:set>
                                      <p:cBhvr>
                                        <p:cTn id="509" dur="1" fill="hold">
                                          <p:stCondLst>
                                            <p:cond delay="0"/>
                                          </p:stCondLst>
                                        </p:cTn>
                                        <p:tgtEl>
                                          <p:spTgt spid="258"/>
                                        </p:tgtEl>
                                        <p:attrNameLst>
                                          <p:attrName>style.visibility</p:attrName>
                                        </p:attrNameLst>
                                      </p:cBhvr>
                                      <p:to>
                                        <p:strVal val="visible"/>
                                      </p:to>
                                    </p:set>
                                    <p:anim calcmode="lin" valueType="num">
                                      <p:cBhvr>
                                        <p:cTn id="510" dur="500" fill="hold"/>
                                        <p:tgtEl>
                                          <p:spTgt spid="258"/>
                                        </p:tgtEl>
                                        <p:attrNameLst>
                                          <p:attrName>ppt_w</p:attrName>
                                        </p:attrNameLst>
                                      </p:cBhvr>
                                      <p:tavLst>
                                        <p:tav tm="0">
                                          <p:val>
                                            <p:fltVal val="0"/>
                                          </p:val>
                                        </p:tav>
                                        <p:tav tm="100000">
                                          <p:val>
                                            <p:strVal val="#ppt_w"/>
                                          </p:val>
                                        </p:tav>
                                      </p:tavLst>
                                    </p:anim>
                                    <p:anim calcmode="lin" valueType="num">
                                      <p:cBhvr>
                                        <p:cTn id="511" dur="500" fill="hold"/>
                                        <p:tgtEl>
                                          <p:spTgt spid="258"/>
                                        </p:tgtEl>
                                        <p:attrNameLst>
                                          <p:attrName>ppt_h</p:attrName>
                                        </p:attrNameLst>
                                      </p:cBhvr>
                                      <p:tavLst>
                                        <p:tav tm="0">
                                          <p:val>
                                            <p:fltVal val="0"/>
                                          </p:val>
                                        </p:tav>
                                        <p:tav tm="100000">
                                          <p:val>
                                            <p:strVal val="#ppt_h"/>
                                          </p:val>
                                        </p:tav>
                                      </p:tavLst>
                                    </p:anim>
                                    <p:animEffect transition="in" filter="fade">
                                      <p:cBhvr>
                                        <p:cTn id="512" dur="500"/>
                                        <p:tgtEl>
                                          <p:spTgt spid="258"/>
                                        </p:tgtEl>
                                      </p:cBhvr>
                                    </p:animEffect>
                                  </p:childTnLst>
                                  <p:subTnLst>
                                    <p:audio>
                                      <p:cMediaNode>
                                        <p:cTn display="0" masterRel="sameClick">
                                          <p:stCondLst>
                                            <p:cond evt="begin" delay="0">
                                              <p:tn val="508"/>
                                            </p:cond>
                                          </p:stCondLst>
                                          <p:endCondLst>
                                            <p:cond evt="onStopAudio" delay="0">
                                              <p:tgtEl>
                                                <p:sldTgt/>
                                              </p:tgtEl>
                                            </p:cond>
                                          </p:endCondLst>
                                        </p:cTn>
                                        <p:tgtEl>
                                          <p:sndTgt r:embed="rId3"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258"/>
                                        </p:tgtEl>
                                      </p:cBhvr>
                                    </p:animEffect>
                                    <p:animScale>
                                      <p:cBhvr>
                                        <p:cTn id="515" dur="250" autoRev="1" fill="hold"/>
                                        <p:tgtEl>
                                          <p:spTgt spid="258"/>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211"/>
                                        </p:tgtEl>
                                        <p:attrNameLst>
                                          <p:attrName>style.visibility</p:attrName>
                                        </p:attrNameLst>
                                      </p:cBhvr>
                                      <p:to>
                                        <p:strVal val="visible"/>
                                      </p:to>
                                    </p:set>
                                    <p:anim calcmode="lin" valueType="num">
                                      <p:cBhvr>
                                        <p:cTn id="518" dur="500" fill="hold"/>
                                        <p:tgtEl>
                                          <p:spTgt spid="211"/>
                                        </p:tgtEl>
                                        <p:attrNameLst>
                                          <p:attrName>ppt_w</p:attrName>
                                        </p:attrNameLst>
                                      </p:cBhvr>
                                      <p:tavLst>
                                        <p:tav tm="0">
                                          <p:val>
                                            <p:fltVal val="0"/>
                                          </p:val>
                                        </p:tav>
                                        <p:tav tm="100000">
                                          <p:val>
                                            <p:strVal val="#ppt_w"/>
                                          </p:val>
                                        </p:tav>
                                      </p:tavLst>
                                    </p:anim>
                                    <p:anim calcmode="lin" valueType="num">
                                      <p:cBhvr>
                                        <p:cTn id="519" dur="500" fill="hold"/>
                                        <p:tgtEl>
                                          <p:spTgt spid="211"/>
                                        </p:tgtEl>
                                        <p:attrNameLst>
                                          <p:attrName>ppt_h</p:attrName>
                                        </p:attrNameLst>
                                      </p:cBhvr>
                                      <p:tavLst>
                                        <p:tav tm="0">
                                          <p:val>
                                            <p:fltVal val="0"/>
                                          </p:val>
                                        </p:tav>
                                        <p:tav tm="100000">
                                          <p:val>
                                            <p:strVal val="#ppt_h"/>
                                          </p:val>
                                        </p:tav>
                                      </p:tavLst>
                                    </p:anim>
                                    <p:animEffect transition="in" filter="fade">
                                      <p:cBhvr>
                                        <p:cTn id="520" dur="500"/>
                                        <p:tgtEl>
                                          <p:spTgt spid="211"/>
                                        </p:tgtEl>
                                      </p:cBhvr>
                                    </p:animEffect>
                                  </p:childTnLst>
                                  <p:subTnLst>
                                    <p:audio>
                                      <p:cMediaNode>
                                        <p:cTn display="0" masterRel="sameClick">
                                          <p:stCondLst>
                                            <p:cond evt="begin" delay="0">
                                              <p:tn val="516"/>
                                            </p:cond>
                                          </p:stCondLst>
                                          <p:endCondLst>
                                            <p:cond evt="onStopAudio" delay="0">
                                              <p:tgtEl>
                                                <p:sldTgt/>
                                              </p:tgtEl>
                                            </p:cond>
                                          </p:endCondLst>
                                        </p:cTn>
                                        <p:tgtEl>
                                          <p:sndTgt r:embed="rId3"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211"/>
                                        </p:tgtEl>
                                      </p:cBhvr>
                                    </p:animEffect>
                                    <p:animScale>
                                      <p:cBhvr>
                                        <p:cTn id="523" dur="250" autoRev="1" fill="hold"/>
                                        <p:tgtEl>
                                          <p:spTgt spid="211"/>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271"/>
                                        </p:tgtEl>
                                        <p:attrNameLst>
                                          <p:attrName>style.visibility</p:attrName>
                                        </p:attrNameLst>
                                      </p:cBhvr>
                                      <p:to>
                                        <p:strVal val="visible"/>
                                      </p:to>
                                    </p:set>
                                    <p:anim calcmode="lin" valueType="num">
                                      <p:cBhvr>
                                        <p:cTn id="526" dur="500" fill="hold"/>
                                        <p:tgtEl>
                                          <p:spTgt spid="271"/>
                                        </p:tgtEl>
                                        <p:attrNameLst>
                                          <p:attrName>ppt_w</p:attrName>
                                        </p:attrNameLst>
                                      </p:cBhvr>
                                      <p:tavLst>
                                        <p:tav tm="0">
                                          <p:val>
                                            <p:fltVal val="0"/>
                                          </p:val>
                                        </p:tav>
                                        <p:tav tm="100000">
                                          <p:val>
                                            <p:strVal val="#ppt_w"/>
                                          </p:val>
                                        </p:tav>
                                      </p:tavLst>
                                    </p:anim>
                                    <p:anim calcmode="lin" valueType="num">
                                      <p:cBhvr>
                                        <p:cTn id="527" dur="500" fill="hold"/>
                                        <p:tgtEl>
                                          <p:spTgt spid="271"/>
                                        </p:tgtEl>
                                        <p:attrNameLst>
                                          <p:attrName>ppt_h</p:attrName>
                                        </p:attrNameLst>
                                      </p:cBhvr>
                                      <p:tavLst>
                                        <p:tav tm="0">
                                          <p:val>
                                            <p:fltVal val="0"/>
                                          </p:val>
                                        </p:tav>
                                        <p:tav tm="100000">
                                          <p:val>
                                            <p:strVal val="#ppt_h"/>
                                          </p:val>
                                        </p:tav>
                                      </p:tavLst>
                                    </p:anim>
                                    <p:animEffect transition="in" filter="fade">
                                      <p:cBhvr>
                                        <p:cTn id="528" dur="500"/>
                                        <p:tgtEl>
                                          <p:spTgt spid="271"/>
                                        </p:tgtEl>
                                      </p:cBhvr>
                                    </p:animEffect>
                                  </p:childTnLst>
                                  <p:subTnLst>
                                    <p:audio>
                                      <p:cMediaNode>
                                        <p:cTn display="0" masterRel="sameClick">
                                          <p:stCondLst>
                                            <p:cond evt="begin" delay="0">
                                              <p:tn val="524"/>
                                            </p:cond>
                                          </p:stCondLst>
                                          <p:endCondLst>
                                            <p:cond evt="onStopAudio" delay="0">
                                              <p:tgtEl>
                                                <p:sldTgt/>
                                              </p:tgtEl>
                                            </p:cond>
                                          </p:endCondLst>
                                        </p:cTn>
                                        <p:tgtEl>
                                          <p:sndTgt r:embed="rId3"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271"/>
                                        </p:tgtEl>
                                      </p:cBhvr>
                                    </p:animEffect>
                                    <p:animScale>
                                      <p:cBhvr>
                                        <p:cTn id="531" dur="250" autoRev="1" fill="hold"/>
                                        <p:tgtEl>
                                          <p:spTgt spid="271"/>
                                        </p:tgtEl>
                                      </p:cBhvr>
                                      <p:by x="105000" y="105000"/>
                                    </p:animScale>
                                  </p:childTnLst>
                                </p:cTn>
                              </p:par>
                              <p:par>
                                <p:cTn id="532" presetID="53" presetClass="entr" presetSubtype="16" fill="hold" grpId="0" nodeType="withEffect">
                                  <p:stCondLst>
                                    <p:cond delay="0"/>
                                  </p:stCondLst>
                                  <p:childTnLst>
                                    <p:set>
                                      <p:cBhvr>
                                        <p:cTn id="533" dur="1" fill="hold">
                                          <p:stCondLst>
                                            <p:cond delay="0"/>
                                          </p:stCondLst>
                                        </p:cTn>
                                        <p:tgtEl>
                                          <p:spTgt spid="374"/>
                                        </p:tgtEl>
                                        <p:attrNameLst>
                                          <p:attrName>style.visibility</p:attrName>
                                        </p:attrNameLst>
                                      </p:cBhvr>
                                      <p:to>
                                        <p:strVal val="visible"/>
                                      </p:to>
                                    </p:set>
                                    <p:anim calcmode="lin" valueType="num">
                                      <p:cBhvr>
                                        <p:cTn id="534" dur="500" fill="hold"/>
                                        <p:tgtEl>
                                          <p:spTgt spid="374"/>
                                        </p:tgtEl>
                                        <p:attrNameLst>
                                          <p:attrName>ppt_w</p:attrName>
                                        </p:attrNameLst>
                                      </p:cBhvr>
                                      <p:tavLst>
                                        <p:tav tm="0">
                                          <p:val>
                                            <p:fltVal val="0"/>
                                          </p:val>
                                        </p:tav>
                                        <p:tav tm="100000">
                                          <p:val>
                                            <p:strVal val="#ppt_w"/>
                                          </p:val>
                                        </p:tav>
                                      </p:tavLst>
                                    </p:anim>
                                    <p:anim calcmode="lin" valueType="num">
                                      <p:cBhvr>
                                        <p:cTn id="535" dur="500" fill="hold"/>
                                        <p:tgtEl>
                                          <p:spTgt spid="374"/>
                                        </p:tgtEl>
                                        <p:attrNameLst>
                                          <p:attrName>ppt_h</p:attrName>
                                        </p:attrNameLst>
                                      </p:cBhvr>
                                      <p:tavLst>
                                        <p:tav tm="0">
                                          <p:val>
                                            <p:fltVal val="0"/>
                                          </p:val>
                                        </p:tav>
                                        <p:tav tm="100000">
                                          <p:val>
                                            <p:strVal val="#ppt_h"/>
                                          </p:val>
                                        </p:tav>
                                      </p:tavLst>
                                    </p:anim>
                                    <p:animEffect transition="in" filter="fade">
                                      <p:cBhvr>
                                        <p:cTn id="536" dur="500"/>
                                        <p:tgtEl>
                                          <p:spTgt spid="374"/>
                                        </p:tgtEl>
                                      </p:cBhvr>
                                    </p:animEffect>
                                  </p:childTnLst>
                                  <p:subTnLst>
                                    <p:audio>
                                      <p:cMediaNode>
                                        <p:cTn display="0" masterRel="sameClick">
                                          <p:stCondLst>
                                            <p:cond evt="begin" delay="0">
                                              <p:tn val="532"/>
                                            </p:cond>
                                          </p:stCondLst>
                                          <p:endCondLst>
                                            <p:cond evt="onStopAudio" delay="0">
                                              <p:tgtEl>
                                                <p:sldTgt/>
                                              </p:tgtEl>
                                            </p:cond>
                                          </p:endCondLst>
                                        </p:cTn>
                                        <p:tgtEl>
                                          <p:sndTgt r:embed="rId3" name="Bling.wav"/>
                                        </p:tgtEl>
                                      </p:cMediaNode>
                                    </p:audio>
                                  </p:subTnLst>
                                </p:cTn>
                              </p:par>
                              <p:par>
                                <p:cTn id="537" presetID="26" presetClass="emph" presetSubtype="0" fill="hold" grpId="1" nodeType="withEffect">
                                  <p:stCondLst>
                                    <p:cond delay="500"/>
                                  </p:stCondLst>
                                  <p:childTnLst>
                                    <p:animEffect transition="out" filter="fade">
                                      <p:cBhvr>
                                        <p:cTn id="538" dur="500" tmFilter="0, 0; .2, .5; .8, .5; 1, 0"/>
                                        <p:tgtEl>
                                          <p:spTgt spid="374"/>
                                        </p:tgtEl>
                                      </p:cBhvr>
                                    </p:animEffect>
                                    <p:animScale>
                                      <p:cBhvr>
                                        <p:cTn id="539" dur="250" autoRev="1" fill="hold"/>
                                        <p:tgtEl>
                                          <p:spTgt spid="374"/>
                                        </p:tgtEl>
                                      </p:cBhvr>
                                      <p:by x="105000" y="105000"/>
                                    </p:animScale>
                                  </p:childTnLst>
                                </p:cTn>
                              </p:par>
                              <p:par>
                                <p:cTn id="540" presetID="53" presetClass="entr" presetSubtype="16" fill="hold" nodeType="withEffect">
                                  <p:stCondLst>
                                    <p:cond delay="0"/>
                                  </p:stCondLst>
                                  <p:childTnLst>
                                    <p:set>
                                      <p:cBhvr>
                                        <p:cTn id="541" dur="1" fill="hold">
                                          <p:stCondLst>
                                            <p:cond delay="0"/>
                                          </p:stCondLst>
                                        </p:cTn>
                                        <p:tgtEl>
                                          <p:spTgt spid="153"/>
                                        </p:tgtEl>
                                        <p:attrNameLst>
                                          <p:attrName>style.visibility</p:attrName>
                                        </p:attrNameLst>
                                      </p:cBhvr>
                                      <p:to>
                                        <p:strVal val="visible"/>
                                      </p:to>
                                    </p:set>
                                    <p:anim calcmode="lin" valueType="num">
                                      <p:cBhvr>
                                        <p:cTn id="542" dur="500" fill="hold"/>
                                        <p:tgtEl>
                                          <p:spTgt spid="153"/>
                                        </p:tgtEl>
                                        <p:attrNameLst>
                                          <p:attrName>ppt_w</p:attrName>
                                        </p:attrNameLst>
                                      </p:cBhvr>
                                      <p:tavLst>
                                        <p:tav tm="0">
                                          <p:val>
                                            <p:fltVal val="0"/>
                                          </p:val>
                                        </p:tav>
                                        <p:tav tm="100000">
                                          <p:val>
                                            <p:strVal val="#ppt_w"/>
                                          </p:val>
                                        </p:tav>
                                      </p:tavLst>
                                    </p:anim>
                                    <p:anim calcmode="lin" valueType="num">
                                      <p:cBhvr>
                                        <p:cTn id="543" dur="500" fill="hold"/>
                                        <p:tgtEl>
                                          <p:spTgt spid="153"/>
                                        </p:tgtEl>
                                        <p:attrNameLst>
                                          <p:attrName>ppt_h</p:attrName>
                                        </p:attrNameLst>
                                      </p:cBhvr>
                                      <p:tavLst>
                                        <p:tav tm="0">
                                          <p:val>
                                            <p:fltVal val="0"/>
                                          </p:val>
                                        </p:tav>
                                        <p:tav tm="100000">
                                          <p:val>
                                            <p:strVal val="#ppt_h"/>
                                          </p:val>
                                        </p:tav>
                                      </p:tavLst>
                                    </p:anim>
                                    <p:animEffect transition="in" filter="fade">
                                      <p:cBhvr>
                                        <p:cTn id="544" dur="500"/>
                                        <p:tgtEl>
                                          <p:spTgt spid="153"/>
                                        </p:tgtEl>
                                      </p:cBhvr>
                                    </p:animEffect>
                                  </p:childTnLst>
                                </p:cTn>
                              </p:par>
                              <p:par>
                                <p:cTn id="545" presetID="26" presetClass="emph" presetSubtype="0" fill="hold" nodeType="withEffect">
                                  <p:stCondLst>
                                    <p:cond delay="500"/>
                                  </p:stCondLst>
                                  <p:childTnLst>
                                    <p:animEffect transition="out" filter="fade">
                                      <p:cBhvr>
                                        <p:cTn id="546" dur="500" tmFilter="0, 0; .2, .5; .8, .5; 1, 0"/>
                                        <p:tgtEl>
                                          <p:spTgt spid="153"/>
                                        </p:tgtEl>
                                      </p:cBhvr>
                                    </p:animEffect>
                                    <p:animScale>
                                      <p:cBhvr>
                                        <p:cTn id="547" dur="250" autoRev="1" fill="hold"/>
                                        <p:tgtEl>
                                          <p:spTgt spid="153"/>
                                        </p:tgtEl>
                                      </p:cBhvr>
                                      <p:by x="105000" y="105000"/>
                                    </p:animScale>
                                  </p:childTnLst>
                                </p:cTn>
                              </p:par>
                              <p:par>
                                <p:cTn id="548" presetID="53" presetClass="entr" presetSubtype="16" fill="hold" nodeType="withEffect">
                                  <p:stCondLst>
                                    <p:cond delay="0"/>
                                  </p:stCondLst>
                                  <p:childTnLst>
                                    <p:set>
                                      <p:cBhvr>
                                        <p:cTn id="549" dur="1" fill="hold">
                                          <p:stCondLst>
                                            <p:cond delay="0"/>
                                          </p:stCondLst>
                                        </p:cTn>
                                        <p:tgtEl>
                                          <p:spTgt spid="156"/>
                                        </p:tgtEl>
                                        <p:attrNameLst>
                                          <p:attrName>style.visibility</p:attrName>
                                        </p:attrNameLst>
                                      </p:cBhvr>
                                      <p:to>
                                        <p:strVal val="visible"/>
                                      </p:to>
                                    </p:set>
                                    <p:anim calcmode="lin" valueType="num">
                                      <p:cBhvr>
                                        <p:cTn id="550" dur="500" fill="hold"/>
                                        <p:tgtEl>
                                          <p:spTgt spid="156"/>
                                        </p:tgtEl>
                                        <p:attrNameLst>
                                          <p:attrName>ppt_w</p:attrName>
                                        </p:attrNameLst>
                                      </p:cBhvr>
                                      <p:tavLst>
                                        <p:tav tm="0">
                                          <p:val>
                                            <p:fltVal val="0"/>
                                          </p:val>
                                        </p:tav>
                                        <p:tav tm="100000">
                                          <p:val>
                                            <p:strVal val="#ppt_w"/>
                                          </p:val>
                                        </p:tav>
                                      </p:tavLst>
                                    </p:anim>
                                    <p:anim calcmode="lin" valueType="num">
                                      <p:cBhvr>
                                        <p:cTn id="551" dur="500" fill="hold"/>
                                        <p:tgtEl>
                                          <p:spTgt spid="156"/>
                                        </p:tgtEl>
                                        <p:attrNameLst>
                                          <p:attrName>ppt_h</p:attrName>
                                        </p:attrNameLst>
                                      </p:cBhvr>
                                      <p:tavLst>
                                        <p:tav tm="0">
                                          <p:val>
                                            <p:fltVal val="0"/>
                                          </p:val>
                                        </p:tav>
                                        <p:tav tm="100000">
                                          <p:val>
                                            <p:strVal val="#ppt_h"/>
                                          </p:val>
                                        </p:tav>
                                      </p:tavLst>
                                    </p:anim>
                                    <p:animEffect transition="in" filter="fade">
                                      <p:cBhvr>
                                        <p:cTn id="552" dur="500"/>
                                        <p:tgtEl>
                                          <p:spTgt spid="156"/>
                                        </p:tgtEl>
                                      </p:cBhvr>
                                    </p:animEffect>
                                  </p:childTnLst>
                                </p:cTn>
                              </p:par>
                              <p:par>
                                <p:cTn id="553" presetID="26" presetClass="emph" presetSubtype="0" fill="hold" nodeType="withEffect">
                                  <p:stCondLst>
                                    <p:cond delay="500"/>
                                  </p:stCondLst>
                                  <p:childTnLst>
                                    <p:animEffect transition="out" filter="fade">
                                      <p:cBhvr>
                                        <p:cTn id="554" dur="500" tmFilter="0, 0; .2, .5; .8, .5; 1, 0"/>
                                        <p:tgtEl>
                                          <p:spTgt spid="156"/>
                                        </p:tgtEl>
                                      </p:cBhvr>
                                    </p:animEffect>
                                    <p:animScale>
                                      <p:cBhvr>
                                        <p:cTn id="555" dur="250" autoRev="1" fill="hold"/>
                                        <p:tgtEl>
                                          <p:spTgt spid="156"/>
                                        </p:tgtEl>
                                      </p:cBhvr>
                                      <p:by x="105000" y="105000"/>
                                    </p:animScale>
                                  </p:childTnLst>
                                </p:cTn>
                              </p:par>
                              <p:par>
                                <p:cTn id="556" presetID="53" presetClass="entr" presetSubtype="16" fill="hold" grpId="0" nodeType="withEffect">
                                  <p:stCondLst>
                                    <p:cond delay="0"/>
                                  </p:stCondLst>
                                  <p:childTnLst>
                                    <p:set>
                                      <p:cBhvr>
                                        <p:cTn id="557" dur="1" fill="hold">
                                          <p:stCondLst>
                                            <p:cond delay="0"/>
                                          </p:stCondLst>
                                        </p:cTn>
                                        <p:tgtEl>
                                          <p:spTgt spid="153"/>
                                        </p:tgtEl>
                                        <p:attrNameLst>
                                          <p:attrName>style.visibility</p:attrName>
                                        </p:attrNameLst>
                                      </p:cBhvr>
                                      <p:to>
                                        <p:strVal val="visible"/>
                                      </p:to>
                                    </p:set>
                                    <p:anim calcmode="lin" valueType="num">
                                      <p:cBhvr>
                                        <p:cTn id="558" dur="500" fill="hold"/>
                                        <p:tgtEl>
                                          <p:spTgt spid="153"/>
                                        </p:tgtEl>
                                        <p:attrNameLst>
                                          <p:attrName>ppt_w</p:attrName>
                                        </p:attrNameLst>
                                      </p:cBhvr>
                                      <p:tavLst>
                                        <p:tav tm="0">
                                          <p:val>
                                            <p:fltVal val="0"/>
                                          </p:val>
                                        </p:tav>
                                        <p:tav tm="100000">
                                          <p:val>
                                            <p:strVal val="#ppt_w"/>
                                          </p:val>
                                        </p:tav>
                                      </p:tavLst>
                                    </p:anim>
                                    <p:anim calcmode="lin" valueType="num">
                                      <p:cBhvr>
                                        <p:cTn id="559" dur="500" fill="hold"/>
                                        <p:tgtEl>
                                          <p:spTgt spid="153"/>
                                        </p:tgtEl>
                                        <p:attrNameLst>
                                          <p:attrName>ppt_h</p:attrName>
                                        </p:attrNameLst>
                                      </p:cBhvr>
                                      <p:tavLst>
                                        <p:tav tm="0">
                                          <p:val>
                                            <p:fltVal val="0"/>
                                          </p:val>
                                        </p:tav>
                                        <p:tav tm="100000">
                                          <p:val>
                                            <p:strVal val="#ppt_h"/>
                                          </p:val>
                                        </p:tav>
                                      </p:tavLst>
                                    </p:anim>
                                    <p:animEffect transition="in" filter="fade">
                                      <p:cBhvr>
                                        <p:cTn id="560" dur="500"/>
                                        <p:tgtEl>
                                          <p:spTgt spid="153"/>
                                        </p:tgtEl>
                                      </p:cBhvr>
                                    </p:animEffect>
                                  </p:childTnLst>
                                  <p:subTnLst>
                                    <p:audio>
                                      <p:cMediaNode>
                                        <p:cTn display="0" masterRel="sameClick">
                                          <p:stCondLst>
                                            <p:cond evt="begin" delay="0">
                                              <p:tn val="556"/>
                                            </p:cond>
                                          </p:stCondLst>
                                          <p:endCondLst>
                                            <p:cond evt="onStopAudio" delay="0">
                                              <p:tgtEl>
                                                <p:sldTgt/>
                                              </p:tgtEl>
                                            </p:cond>
                                          </p:endCondLst>
                                        </p:cTn>
                                        <p:tgtEl>
                                          <p:sndTgt r:embed="rId3" name="Bling.wav"/>
                                        </p:tgtEl>
                                      </p:cMediaNode>
                                    </p:audio>
                                  </p:subTnLst>
                                </p:cTn>
                              </p:par>
                              <p:par>
                                <p:cTn id="561" presetID="26" presetClass="emph" presetSubtype="0" fill="hold" grpId="1" nodeType="withEffect">
                                  <p:stCondLst>
                                    <p:cond delay="500"/>
                                  </p:stCondLst>
                                  <p:childTnLst>
                                    <p:animEffect transition="out" filter="fade">
                                      <p:cBhvr>
                                        <p:cTn id="562" dur="500" tmFilter="0, 0; .2, .5; .8, .5; 1, 0"/>
                                        <p:tgtEl>
                                          <p:spTgt spid="153"/>
                                        </p:tgtEl>
                                      </p:cBhvr>
                                    </p:animEffect>
                                    <p:animScale>
                                      <p:cBhvr>
                                        <p:cTn id="563" dur="250" autoRev="1" fill="hold"/>
                                        <p:tgtEl>
                                          <p:spTgt spid="153"/>
                                        </p:tgtEl>
                                      </p:cBhvr>
                                      <p:by x="105000" y="105000"/>
                                    </p:animScale>
                                  </p:childTnLst>
                                </p:cTn>
                              </p:par>
                              <p:par>
                                <p:cTn id="564" presetID="53" presetClass="entr" presetSubtype="16" fill="hold" grpId="0" nodeType="withEffect">
                                  <p:stCondLst>
                                    <p:cond delay="0"/>
                                  </p:stCondLst>
                                  <p:childTnLst>
                                    <p:set>
                                      <p:cBhvr>
                                        <p:cTn id="565" dur="1" fill="hold">
                                          <p:stCondLst>
                                            <p:cond delay="0"/>
                                          </p:stCondLst>
                                        </p:cTn>
                                        <p:tgtEl>
                                          <p:spTgt spid="156"/>
                                        </p:tgtEl>
                                        <p:attrNameLst>
                                          <p:attrName>style.visibility</p:attrName>
                                        </p:attrNameLst>
                                      </p:cBhvr>
                                      <p:to>
                                        <p:strVal val="visible"/>
                                      </p:to>
                                    </p:set>
                                    <p:anim calcmode="lin" valueType="num">
                                      <p:cBhvr>
                                        <p:cTn id="566" dur="500" fill="hold"/>
                                        <p:tgtEl>
                                          <p:spTgt spid="156"/>
                                        </p:tgtEl>
                                        <p:attrNameLst>
                                          <p:attrName>ppt_w</p:attrName>
                                        </p:attrNameLst>
                                      </p:cBhvr>
                                      <p:tavLst>
                                        <p:tav tm="0">
                                          <p:val>
                                            <p:fltVal val="0"/>
                                          </p:val>
                                        </p:tav>
                                        <p:tav tm="100000">
                                          <p:val>
                                            <p:strVal val="#ppt_w"/>
                                          </p:val>
                                        </p:tav>
                                      </p:tavLst>
                                    </p:anim>
                                    <p:anim calcmode="lin" valueType="num">
                                      <p:cBhvr>
                                        <p:cTn id="567" dur="500" fill="hold"/>
                                        <p:tgtEl>
                                          <p:spTgt spid="156"/>
                                        </p:tgtEl>
                                        <p:attrNameLst>
                                          <p:attrName>ppt_h</p:attrName>
                                        </p:attrNameLst>
                                      </p:cBhvr>
                                      <p:tavLst>
                                        <p:tav tm="0">
                                          <p:val>
                                            <p:fltVal val="0"/>
                                          </p:val>
                                        </p:tav>
                                        <p:tav tm="100000">
                                          <p:val>
                                            <p:strVal val="#ppt_h"/>
                                          </p:val>
                                        </p:tav>
                                      </p:tavLst>
                                    </p:anim>
                                    <p:animEffect transition="in" filter="fade">
                                      <p:cBhvr>
                                        <p:cTn id="568" dur="500"/>
                                        <p:tgtEl>
                                          <p:spTgt spid="156"/>
                                        </p:tgtEl>
                                      </p:cBhvr>
                                    </p:animEffect>
                                  </p:childTnLst>
                                  <p:subTnLst>
                                    <p:audio>
                                      <p:cMediaNode>
                                        <p:cTn display="0" masterRel="sameClick">
                                          <p:stCondLst>
                                            <p:cond evt="begin" delay="0">
                                              <p:tn val="564"/>
                                            </p:cond>
                                          </p:stCondLst>
                                          <p:endCondLst>
                                            <p:cond evt="onStopAudio" delay="0">
                                              <p:tgtEl>
                                                <p:sldTgt/>
                                              </p:tgtEl>
                                            </p:cond>
                                          </p:endCondLst>
                                        </p:cTn>
                                        <p:tgtEl>
                                          <p:sndTgt r:embed="rId3" name="Bling.wav"/>
                                        </p:tgtEl>
                                      </p:cMediaNode>
                                    </p:audio>
                                  </p:subTnLst>
                                </p:cTn>
                              </p:par>
                              <p:par>
                                <p:cTn id="569" presetID="26" presetClass="emph" presetSubtype="0" fill="hold" grpId="1" nodeType="withEffect">
                                  <p:stCondLst>
                                    <p:cond delay="500"/>
                                  </p:stCondLst>
                                  <p:childTnLst>
                                    <p:animEffect transition="out" filter="fade">
                                      <p:cBhvr>
                                        <p:cTn id="570" dur="500" tmFilter="0, 0; .2, .5; .8, .5; 1, 0"/>
                                        <p:tgtEl>
                                          <p:spTgt spid="156"/>
                                        </p:tgtEl>
                                      </p:cBhvr>
                                    </p:animEffect>
                                    <p:animScale>
                                      <p:cBhvr>
                                        <p:cTn id="571" dur="250" autoRev="1" fill="hold"/>
                                        <p:tgtEl>
                                          <p:spTgt spid="156"/>
                                        </p:tgtEl>
                                      </p:cBhvr>
                                      <p:by x="105000" y="105000"/>
                                    </p:animScale>
                                  </p:childTnLst>
                                </p:cTn>
                              </p:par>
                            </p:childTnLst>
                          </p:cTn>
                        </p:par>
                      </p:childTnLst>
                    </p:cTn>
                  </p:par>
                </p:childTnLst>
              </p:cTn>
              <p:nextCondLst>
                <p:cond evt="onClick" delay="0">
                  <p:tgtEl>
                    <p:spTgt spid="183"/>
                  </p:tgtEl>
                </p:cond>
              </p:nextCondLst>
            </p:seq>
            <p:seq concurrent="1" nextAc="seek">
              <p:cTn id="572" restart="whenNotActive" fill="hold" evtFilter="cancelBubble" nodeType="interactiveSeq">
                <p:stCondLst>
                  <p:cond evt="onClick" delay="0">
                    <p:tgtEl>
                      <p:spTgt spid="4"/>
                    </p:tgtEl>
                  </p:cond>
                </p:stCondLst>
                <p:endSync evt="end" delay="0">
                  <p:rtn val="all"/>
                </p:endSync>
                <p:childTnLst>
                  <p:par>
                    <p:cTn id="573" fill="hold">
                      <p:stCondLst>
                        <p:cond delay="0"/>
                      </p:stCondLst>
                      <p:childTnLst>
                        <p:par>
                          <p:cTn id="574" fill="hold">
                            <p:stCondLst>
                              <p:cond delay="0"/>
                            </p:stCondLst>
                            <p:childTnLst>
                              <p:par>
                                <p:cTn id="575" presetID="53" presetClass="entr" presetSubtype="16" fill="hold" grpId="0" nodeType="withEffect">
                                  <p:stCondLst>
                                    <p:cond delay="0"/>
                                  </p:stCondLst>
                                  <p:childTnLst>
                                    <p:set>
                                      <p:cBhvr>
                                        <p:cTn id="576" dur="1" fill="hold">
                                          <p:stCondLst>
                                            <p:cond delay="0"/>
                                          </p:stCondLst>
                                        </p:cTn>
                                        <p:tgtEl>
                                          <p:spTgt spid="232"/>
                                        </p:tgtEl>
                                        <p:attrNameLst>
                                          <p:attrName>style.visibility</p:attrName>
                                        </p:attrNameLst>
                                      </p:cBhvr>
                                      <p:to>
                                        <p:strVal val="visible"/>
                                      </p:to>
                                    </p:set>
                                    <p:anim calcmode="lin" valueType="num">
                                      <p:cBhvr>
                                        <p:cTn id="577" dur="500" fill="hold"/>
                                        <p:tgtEl>
                                          <p:spTgt spid="232"/>
                                        </p:tgtEl>
                                        <p:attrNameLst>
                                          <p:attrName>ppt_w</p:attrName>
                                        </p:attrNameLst>
                                      </p:cBhvr>
                                      <p:tavLst>
                                        <p:tav tm="0">
                                          <p:val>
                                            <p:fltVal val="0"/>
                                          </p:val>
                                        </p:tav>
                                        <p:tav tm="100000">
                                          <p:val>
                                            <p:strVal val="#ppt_w"/>
                                          </p:val>
                                        </p:tav>
                                      </p:tavLst>
                                    </p:anim>
                                    <p:anim calcmode="lin" valueType="num">
                                      <p:cBhvr>
                                        <p:cTn id="578" dur="500" fill="hold"/>
                                        <p:tgtEl>
                                          <p:spTgt spid="232"/>
                                        </p:tgtEl>
                                        <p:attrNameLst>
                                          <p:attrName>ppt_h</p:attrName>
                                        </p:attrNameLst>
                                      </p:cBhvr>
                                      <p:tavLst>
                                        <p:tav tm="0">
                                          <p:val>
                                            <p:fltVal val="0"/>
                                          </p:val>
                                        </p:tav>
                                        <p:tav tm="100000">
                                          <p:val>
                                            <p:strVal val="#ppt_h"/>
                                          </p:val>
                                        </p:tav>
                                      </p:tavLst>
                                    </p:anim>
                                    <p:animEffect transition="in" filter="fade">
                                      <p:cBhvr>
                                        <p:cTn id="579" dur="500"/>
                                        <p:tgtEl>
                                          <p:spTgt spid="232"/>
                                        </p:tgtEl>
                                      </p:cBhvr>
                                    </p:animEffect>
                                  </p:childTnLst>
                                  <p:subTnLst>
                                    <p:audio>
                                      <p:cMediaNode>
                                        <p:cTn display="0" masterRel="sameClick">
                                          <p:stCondLst>
                                            <p:cond evt="begin" delay="0">
                                              <p:tn val="575"/>
                                            </p:cond>
                                          </p:stCondLst>
                                          <p:endCondLst>
                                            <p:cond evt="onStopAudio" delay="0">
                                              <p:tgtEl>
                                                <p:sldTgt/>
                                              </p:tgtEl>
                                            </p:cond>
                                          </p:endCondLst>
                                        </p:cTn>
                                        <p:tgtEl>
                                          <p:sndTgt r:embed="rId3" name="Bling.wav"/>
                                        </p:tgtEl>
                                      </p:cMediaNode>
                                    </p:audio>
                                  </p:subTnLst>
                                </p:cTn>
                              </p:par>
                              <p:par>
                                <p:cTn id="580" presetID="26" presetClass="emph" presetSubtype="0" fill="hold" grpId="1" nodeType="withEffect">
                                  <p:stCondLst>
                                    <p:cond delay="500"/>
                                  </p:stCondLst>
                                  <p:childTnLst>
                                    <p:animEffect transition="out" filter="fade">
                                      <p:cBhvr>
                                        <p:cTn id="581" dur="500" tmFilter="0, 0; .2, .5; .8, .5; 1, 0"/>
                                        <p:tgtEl>
                                          <p:spTgt spid="232"/>
                                        </p:tgtEl>
                                      </p:cBhvr>
                                    </p:animEffect>
                                    <p:animScale>
                                      <p:cBhvr>
                                        <p:cTn id="582" dur="250" autoRev="1" fill="hold"/>
                                        <p:tgtEl>
                                          <p:spTgt spid="232"/>
                                        </p:tgtEl>
                                      </p:cBhvr>
                                      <p:by x="105000" y="105000"/>
                                    </p:animScale>
                                  </p:childTnLst>
                                </p:cTn>
                              </p:par>
                              <p:par>
                                <p:cTn id="583" presetID="53" presetClass="entr" presetSubtype="16" fill="hold" grpId="0" nodeType="withEffect">
                                  <p:stCondLst>
                                    <p:cond delay="0"/>
                                  </p:stCondLst>
                                  <p:childTnLst>
                                    <p:set>
                                      <p:cBhvr>
                                        <p:cTn id="584" dur="1" fill="hold">
                                          <p:stCondLst>
                                            <p:cond delay="0"/>
                                          </p:stCondLst>
                                        </p:cTn>
                                        <p:tgtEl>
                                          <p:spTgt spid="184"/>
                                        </p:tgtEl>
                                        <p:attrNameLst>
                                          <p:attrName>style.visibility</p:attrName>
                                        </p:attrNameLst>
                                      </p:cBhvr>
                                      <p:to>
                                        <p:strVal val="visible"/>
                                      </p:to>
                                    </p:set>
                                    <p:anim calcmode="lin" valueType="num">
                                      <p:cBhvr>
                                        <p:cTn id="585" dur="500" fill="hold"/>
                                        <p:tgtEl>
                                          <p:spTgt spid="184"/>
                                        </p:tgtEl>
                                        <p:attrNameLst>
                                          <p:attrName>ppt_w</p:attrName>
                                        </p:attrNameLst>
                                      </p:cBhvr>
                                      <p:tavLst>
                                        <p:tav tm="0">
                                          <p:val>
                                            <p:fltVal val="0"/>
                                          </p:val>
                                        </p:tav>
                                        <p:tav tm="100000">
                                          <p:val>
                                            <p:strVal val="#ppt_w"/>
                                          </p:val>
                                        </p:tav>
                                      </p:tavLst>
                                    </p:anim>
                                    <p:anim calcmode="lin" valueType="num">
                                      <p:cBhvr>
                                        <p:cTn id="586" dur="500" fill="hold"/>
                                        <p:tgtEl>
                                          <p:spTgt spid="184"/>
                                        </p:tgtEl>
                                        <p:attrNameLst>
                                          <p:attrName>ppt_h</p:attrName>
                                        </p:attrNameLst>
                                      </p:cBhvr>
                                      <p:tavLst>
                                        <p:tav tm="0">
                                          <p:val>
                                            <p:fltVal val="0"/>
                                          </p:val>
                                        </p:tav>
                                        <p:tav tm="100000">
                                          <p:val>
                                            <p:strVal val="#ppt_h"/>
                                          </p:val>
                                        </p:tav>
                                      </p:tavLst>
                                    </p:anim>
                                    <p:animEffect transition="in" filter="fade">
                                      <p:cBhvr>
                                        <p:cTn id="587" dur="500"/>
                                        <p:tgtEl>
                                          <p:spTgt spid="184"/>
                                        </p:tgtEl>
                                      </p:cBhvr>
                                    </p:animEffect>
                                  </p:childTnLst>
                                  <p:subTnLst>
                                    <p:audio>
                                      <p:cMediaNode>
                                        <p:cTn display="0" masterRel="sameClick">
                                          <p:stCondLst>
                                            <p:cond evt="begin" delay="0">
                                              <p:tn val="583"/>
                                            </p:cond>
                                          </p:stCondLst>
                                          <p:endCondLst>
                                            <p:cond evt="onStopAudio" delay="0">
                                              <p:tgtEl>
                                                <p:sldTgt/>
                                              </p:tgtEl>
                                            </p:cond>
                                          </p:endCondLst>
                                        </p:cTn>
                                        <p:tgtEl>
                                          <p:sndTgt r:embed="rId3" name="Bling.wav"/>
                                        </p:tgtEl>
                                      </p:cMediaNode>
                                    </p:audio>
                                  </p:subTnLst>
                                </p:cTn>
                              </p:par>
                              <p:par>
                                <p:cTn id="588" presetID="26" presetClass="emph" presetSubtype="0" fill="hold" grpId="1" nodeType="withEffect">
                                  <p:stCondLst>
                                    <p:cond delay="500"/>
                                  </p:stCondLst>
                                  <p:childTnLst>
                                    <p:animEffect transition="out" filter="fade">
                                      <p:cBhvr>
                                        <p:cTn id="589" dur="500" tmFilter="0, 0; .2, .5; .8, .5; 1, 0"/>
                                        <p:tgtEl>
                                          <p:spTgt spid="184"/>
                                        </p:tgtEl>
                                      </p:cBhvr>
                                    </p:animEffect>
                                    <p:animScale>
                                      <p:cBhvr>
                                        <p:cTn id="590" dur="250" autoRev="1" fill="hold"/>
                                        <p:tgtEl>
                                          <p:spTgt spid="184"/>
                                        </p:tgtEl>
                                      </p:cBhvr>
                                      <p:by x="105000" y="105000"/>
                                    </p:animScale>
                                  </p:childTnLst>
                                </p:cTn>
                              </p:par>
                              <p:par>
                                <p:cTn id="591" presetID="53" presetClass="entr" presetSubtype="16" fill="hold" grpId="0" nodeType="withEffect">
                                  <p:stCondLst>
                                    <p:cond delay="0"/>
                                  </p:stCondLst>
                                  <p:childTnLst>
                                    <p:set>
                                      <p:cBhvr>
                                        <p:cTn id="592" dur="1" fill="hold">
                                          <p:stCondLst>
                                            <p:cond delay="0"/>
                                          </p:stCondLst>
                                        </p:cTn>
                                        <p:tgtEl>
                                          <p:spTgt spid="234"/>
                                        </p:tgtEl>
                                        <p:attrNameLst>
                                          <p:attrName>style.visibility</p:attrName>
                                        </p:attrNameLst>
                                      </p:cBhvr>
                                      <p:to>
                                        <p:strVal val="visible"/>
                                      </p:to>
                                    </p:set>
                                    <p:anim calcmode="lin" valueType="num">
                                      <p:cBhvr>
                                        <p:cTn id="593" dur="500" fill="hold"/>
                                        <p:tgtEl>
                                          <p:spTgt spid="234"/>
                                        </p:tgtEl>
                                        <p:attrNameLst>
                                          <p:attrName>ppt_w</p:attrName>
                                        </p:attrNameLst>
                                      </p:cBhvr>
                                      <p:tavLst>
                                        <p:tav tm="0">
                                          <p:val>
                                            <p:fltVal val="0"/>
                                          </p:val>
                                        </p:tav>
                                        <p:tav tm="100000">
                                          <p:val>
                                            <p:strVal val="#ppt_w"/>
                                          </p:val>
                                        </p:tav>
                                      </p:tavLst>
                                    </p:anim>
                                    <p:anim calcmode="lin" valueType="num">
                                      <p:cBhvr>
                                        <p:cTn id="594" dur="500" fill="hold"/>
                                        <p:tgtEl>
                                          <p:spTgt spid="234"/>
                                        </p:tgtEl>
                                        <p:attrNameLst>
                                          <p:attrName>ppt_h</p:attrName>
                                        </p:attrNameLst>
                                      </p:cBhvr>
                                      <p:tavLst>
                                        <p:tav tm="0">
                                          <p:val>
                                            <p:fltVal val="0"/>
                                          </p:val>
                                        </p:tav>
                                        <p:tav tm="100000">
                                          <p:val>
                                            <p:strVal val="#ppt_h"/>
                                          </p:val>
                                        </p:tav>
                                      </p:tavLst>
                                    </p:anim>
                                    <p:animEffect transition="in" filter="fade">
                                      <p:cBhvr>
                                        <p:cTn id="595" dur="500"/>
                                        <p:tgtEl>
                                          <p:spTgt spid="234"/>
                                        </p:tgtEl>
                                      </p:cBhvr>
                                    </p:animEffect>
                                  </p:childTnLst>
                                  <p:subTnLst>
                                    <p:audio>
                                      <p:cMediaNode>
                                        <p:cTn display="0" masterRel="sameClick">
                                          <p:stCondLst>
                                            <p:cond evt="begin" delay="0">
                                              <p:tn val="591"/>
                                            </p:cond>
                                          </p:stCondLst>
                                          <p:endCondLst>
                                            <p:cond evt="onStopAudio" delay="0">
                                              <p:tgtEl>
                                                <p:sldTgt/>
                                              </p:tgtEl>
                                            </p:cond>
                                          </p:endCondLst>
                                        </p:cTn>
                                        <p:tgtEl>
                                          <p:sndTgt r:embed="rId3" name="Bling.wav"/>
                                        </p:tgtEl>
                                      </p:cMediaNode>
                                    </p:audio>
                                  </p:subTnLst>
                                </p:cTn>
                              </p:par>
                              <p:par>
                                <p:cTn id="596" presetID="26" presetClass="emph" presetSubtype="0" fill="hold" grpId="1" nodeType="withEffect">
                                  <p:stCondLst>
                                    <p:cond delay="500"/>
                                  </p:stCondLst>
                                  <p:childTnLst>
                                    <p:animEffect transition="out" filter="fade">
                                      <p:cBhvr>
                                        <p:cTn id="597" dur="500" tmFilter="0, 0; .2, .5; .8, .5; 1, 0"/>
                                        <p:tgtEl>
                                          <p:spTgt spid="234"/>
                                        </p:tgtEl>
                                      </p:cBhvr>
                                    </p:animEffect>
                                    <p:animScale>
                                      <p:cBhvr>
                                        <p:cTn id="598" dur="250" autoRev="1" fill="hold"/>
                                        <p:tgtEl>
                                          <p:spTgt spid="234"/>
                                        </p:tgtEl>
                                      </p:cBhvr>
                                      <p:by x="105000" y="105000"/>
                                    </p:animScale>
                                  </p:childTnLst>
                                </p:cTn>
                              </p:par>
                            </p:childTnLst>
                          </p:cTn>
                        </p:par>
                      </p:childTnLst>
                    </p:cTn>
                  </p:par>
                </p:childTnLst>
              </p:cTn>
              <p:nextCondLst>
                <p:cond evt="onClick" delay="0">
                  <p:tgtEl>
                    <p:spTgt spid="4"/>
                  </p:tgtEl>
                </p:cond>
              </p:nextCondLst>
            </p:seq>
            <p:seq concurrent="1" nextAc="seek">
              <p:cTn id="599" restart="whenNotActive" fill="hold" evtFilter="cancelBubble" nodeType="interactiveSeq">
                <p:stCondLst>
                  <p:cond evt="onClick" delay="0">
                    <p:tgtEl>
                      <p:spTgt spid="179"/>
                    </p:tgtEl>
                  </p:cond>
                </p:stCondLst>
                <p:endSync evt="end" delay="0">
                  <p:rtn val="all"/>
                </p:endSync>
                <p:childTnLst>
                  <p:par>
                    <p:cTn id="600" fill="hold">
                      <p:stCondLst>
                        <p:cond delay="0"/>
                      </p:stCondLst>
                      <p:childTnLst>
                        <p:par>
                          <p:cTn id="601" fill="hold">
                            <p:stCondLst>
                              <p:cond delay="0"/>
                            </p:stCondLst>
                            <p:childTnLst>
                              <p:par>
                                <p:cTn id="602" presetID="53" presetClass="entr" presetSubtype="16" fill="hold" grpId="0" nodeType="withEffect">
                                  <p:stCondLst>
                                    <p:cond delay="0"/>
                                  </p:stCondLst>
                                  <p:childTnLst>
                                    <p:set>
                                      <p:cBhvr>
                                        <p:cTn id="603" dur="1" fill="hold">
                                          <p:stCondLst>
                                            <p:cond delay="0"/>
                                          </p:stCondLst>
                                        </p:cTn>
                                        <p:tgtEl>
                                          <p:spTgt spid="254"/>
                                        </p:tgtEl>
                                        <p:attrNameLst>
                                          <p:attrName>style.visibility</p:attrName>
                                        </p:attrNameLst>
                                      </p:cBhvr>
                                      <p:to>
                                        <p:strVal val="visible"/>
                                      </p:to>
                                    </p:set>
                                    <p:anim calcmode="lin" valueType="num">
                                      <p:cBhvr>
                                        <p:cTn id="604" dur="500" fill="hold"/>
                                        <p:tgtEl>
                                          <p:spTgt spid="254"/>
                                        </p:tgtEl>
                                        <p:attrNameLst>
                                          <p:attrName>ppt_w</p:attrName>
                                        </p:attrNameLst>
                                      </p:cBhvr>
                                      <p:tavLst>
                                        <p:tav tm="0">
                                          <p:val>
                                            <p:fltVal val="0"/>
                                          </p:val>
                                        </p:tav>
                                        <p:tav tm="100000">
                                          <p:val>
                                            <p:strVal val="#ppt_w"/>
                                          </p:val>
                                        </p:tav>
                                      </p:tavLst>
                                    </p:anim>
                                    <p:anim calcmode="lin" valueType="num">
                                      <p:cBhvr>
                                        <p:cTn id="605" dur="500" fill="hold"/>
                                        <p:tgtEl>
                                          <p:spTgt spid="254"/>
                                        </p:tgtEl>
                                        <p:attrNameLst>
                                          <p:attrName>ppt_h</p:attrName>
                                        </p:attrNameLst>
                                      </p:cBhvr>
                                      <p:tavLst>
                                        <p:tav tm="0">
                                          <p:val>
                                            <p:fltVal val="0"/>
                                          </p:val>
                                        </p:tav>
                                        <p:tav tm="100000">
                                          <p:val>
                                            <p:strVal val="#ppt_h"/>
                                          </p:val>
                                        </p:tav>
                                      </p:tavLst>
                                    </p:anim>
                                    <p:animEffect transition="in" filter="fade">
                                      <p:cBhvr>
                                        <p:cTn id="606" dur="500"/>
                                        <p:tgtEl>
                                          <p:spTgt spid="254"/>
                                        </p:tgtEl>
                                      </p:cBhvr>
                                    </p:animEffect>
                                  </p:childTnLst>
                                  <p:subTnLst>
                                    <p:audio>
                                      <p:cMediaNode>
                                        <p:cTn display="0" masterRel="sameClick">
                                          <p:stCondLst>
                                            <p:cond evt="begin" delay="0">
                                              <p:tn val="602"/>
                                            </p:cond>
                                          </p:stCondLst>
                                          <p:endCondLst>
                                            <p:cond evt="onStopAudio" delay="0">
                                              <p:tgtEl>
                                                <p:sldTgt/>
                                              </p:tgtEl>
                                            </p:cond>
                                          </p:endCondLst>
                                        </p:cTn>
                                        <p:tgtEl>
                                          <p:sndTgt r:embed="rId3" name="Bling.wav"/>
                                        </p:tgtEl>
                                      </p:cMediaNode>
                                    </p:audio>
                                  </p:subTnLst>
                                </p:cTn>
                              </p:par>
                              <p:par>
                                <p:cTn id="607" presetID="26" presetClass="emph" presetSubtype="0" fill="hold" grpId="1" nodeType="withEffect">
                                  <p:stCondLst>
                                    <p:cond delay="500"/>
                                  </p:stCondLst>
                                  <p:childTnLst>
                                    <p:animEffect transition="out" filter="fade">
                                      <p:cBhvr>
                                        <p:cTn id="608" dur="500" tmFilter="0, 0; .2, .5; .8, .5; 1, 0"/>
                                        <p:tgtEl>
                                          <p:spTgt spid="254"/>
                                        </p:tgtEl>
                                      </p:cBhvr>
                                    </p:animEffect>
                                    <p:animScale>
                                      <p:cBhvr>
                                        <p:cTn id="609" dur="250" autoRev="1" fill="hold"/>
                                        <p:tgtEl>
                                          <p:spTgt spid="254"/>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196"/>
                                        </p:tgtEl>
                                        <p:attrNameLst>
                                          <p:attrName>style.visibility</p:attrName>
                                        </p:attrNameLst>
                                      </p:cBhvr>
                                      <p:to>
                                        <p:strVal val="visible"/>
                                      </p:to>
                                    </p:set>
                                    <p:anim calcmode="lin" valueType="num">
                                      <p:cBhvr>
                                        <p:cTn id="612" dur="500" fill="hold"/>
                                        <p:tgtEl>
                                          <p:spTgt spid="196"/>
                                        </p:tgtEl>
                                        <p:attrNameLst>
                                          <p:attrName>ppt_w</p:attrName>
                                        </p:attrNameLst>
                                      </p:cBhvr>
                                      <p:tavLst>
                                        <p:tav tm="0">
                                          <p:val>
                                            <p:fltVal val="0"/>
                                          </p:val>
                                        </p:tav>
                                        <p:tav tm="100000">
                                          <p:val>
                                            <p:strVal val="#ppt_w"/>
                                          </p:val>
                                        </p:tav>
                                      </p:tavLst>
                                    </p:anim>
                                    <p:anim calcmode="lin" valueType="num">
                                      <p:cBhvr>
                                        <p:cTn id="613" dur="500" fill="hold"/>
                                        <p:tgtEl>
                                          <p:spTgt spid="196"/>
                                        </p:tgtEl>
                                        <p:attrNameLst>
                                          <p:attrName>ppt_h</p:attrName>
                                        </p:attrNameLst>
                                      </p:cBhvr>
                                      <p:tavLst>
                                        <p:tav tm="0">
                                          <p:val>
                                            <p:fltVal val="0"/>
                                          </p:val>
                                        </p:tav>
                                        <p:tav tm="100000">
                                          <p:val>
                                            <p:strVal val="#ppt_h"/>
                                          </p:val>
                                        </p:tav>
                                      </p:tavLst>
                                    </p:anim>
                                    <p:animEffect transition="in" filter="fade">
                                      <p:cBhvr>
                                        <p:cTn id="614" dur="500"/>
                                        <p:tgtEl>
                                          <p:spTgt spid="196"/>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196"/>
                                        </p:tgtEl>
                                      </p:cBhvr>
                                    </p:animEffect>
                                    <p:animScale>
                                      <p:cBhvr>
                                        <p:cTn id="617" dur="250" autoRev="1" fill="hold"/>
                                        <p:tgtEl>
                                          <p:spTgt spid="196"/>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239"/>
                                        </p:tgtEl>
                                        <p:attrNameLst>
                                          <p:attrName>style.visibility</p:attrName>
                                        </p:attrNameLst>
                                      </p:cBhvr>
                                      <p:to>
                                        <p:strVal val="visible"/>
                                      </p:to>
                                    </p:set>
                                    <p:anim calcmode="lin" valueType="num">
                                      <p:cBhvr>
                                        <p:cTn id="620" dur="500" fill="hold"/>
                                        <p:tgtEl>
                                          <p:spTgt spid="239"/>
                                        </p:tgtEl>
                                        <p:attrNameLst>
                                          <p:attrName>ppt_w</p:attrName>
                                        </p:attrNameLst>
                                      </p:cBhvr>
                                      <p:tavLst>
                                        <p:tav tm="0">
                                          <p:val>
                                            <p:fltVal val="0"/>
                                          </p:val>
                                        </p:tav>
                                        <p:tav tm="100000">
                                          <p:val>
                                            <p:strVal val="#ppt_w"/>
                                          </p:val>
                                        </p:tav>
                                      </p:tavLst>
                                    </p:anim>
                                    <p:anim calcmode="lin" valueType="num">
                                      <p:cBhvr>
                                        <p:cTn id="621" dur="500" fill="hold"/>
                                        <p:tgtEl>
                                          <p:spTgt spid="239"/>
                                        </p:tgtEl>
                                        <p:attrNameLst>
                                          <p:attrName>ppt_h</p:attrName>
                                        </p:attrNameLst>
                                      </p:cBhvr>
                                      <p:tavLst>
                                        <p:tav tm="0">
                                          <p:val>
                                            <p:fltVal val="0"/>
                                          </p:val>
                                        </p:tav>
                                        <p:tav tm="100000">
                                          <p:val>
                                            <p:strVal val="#ppt_h"/>
                                          </p:val>
                                        </p:tav>
                                      </p:tavLst>
                                    </p:anim>
                                    <p:animEffect transition="in" filter="fade">
                                      <p:cBhvr>
                                        <p:cTn id="622" dur="500"/>
                                        <p:tgtEl>
                                          <p:spTgt spid="239"/>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239"/>
                                        </p:tgtEl>
                                      </p:cBhvr>
                                    </p:animEffect>
                                    <p:animScale>
                                      <p:cBhvr>
                                        <p:cTn id="625" dur="250" autoRev="1" fill="hold"/>
                                        <p:tgtEl>
                                          <p:spTgt spid="239"/>
                                        </p:tgtEl>
                                      </p:cBhvr>
                                      <p:by x="105000" y="105000"/>
                                    </p:animScale>
                                  </p:childTnLst>
                                </p:cTn>
                              </p:par>
                              <p:par>
                                <p:cTn id="626" presetID="53" presetClass="entr" presetSubtype="16" fill="hold" grpId="0" nodeType="withEffect">
                                  <p:stCondLst>
                                    <p:cond delay="0"/>
                                  </p:stCondLst>
                                  <p:childTnLst>
                                    <p:set>
                                      <p:cBhvr>
                                        <p:cTn id="627" dur="1" fill="hold">
                                          <p:stCondLst>
                                            <p:cond delay="0"/>
                                          </p:stCondLst>
                                        </p:cTn>
                                        <p:tgtEl>
                                          <p:spTgt spid="354"/>
                                        </p:tgtEl>
                                        <p:attrNameLst>
                                          <p:attrName>style.visibility</p:attrName>
                                        </p:attrNameLst>
                                      </p:cBhvr>
                                      <p:to>
                                        <p:strVal val="visible"/>
                                      </p:to>
                                    </p:set>
                                    <p:anim calcmode="lin" valueType="num">
                                      <p:cBhvr>
                                        <p:cTn id="628" dur="500" fill="hold"/>
                                        <p:tgtEl>
                                          <p:spTgt spid="354"/>
                                        </p:tgtEl>
                                        <p:attrNameLst>
                                          <p:attrName>ppt_w</p:attrName>
                                        </p:attrNameLst>
                                      </p:cBhvr>
                                      <p:tavLst>
                                        <p:tav tm="0">
                                          <p:val>
                                            <p:fltVal val="0"/>
                                          </p:val>
                                        </p:tav>
                                        <p:tav tm="100000">
                                          <p:val>
                                            <p:strVal val="#ppt_w"/>
                                          </p:val>
                                        </p:tav>
                                      </p:tavLst>
                                    </p:anim>
                                    <p:anim calcmode="lin" valueType="num">
                                      <p:cBhvr>
                                        <p:cTn id="629" dur="500" fill="hold"/>
                                        <p:tgtEl>
                                          <p:spTgt spid="354"/>
                                        </p:tgtEl>
                                        <p:attrNameLst>
                                          <p:attrName>ppt_h</p:attrName>
                                        </p:attrNameLst>
                                      </p:cBhvr>
                                      <p:tavLst>
                                        <p:tav tm="0">
                                          <p:val>
                                            <p:fltVal val="0"/>
                                          </p:val>
                                        </p:tav>
                                        <p:tav tm="100000">
                                          <p:val>
                                            <p:strVal val="#ppt_h"/>
                                          </p:val>
                                        </p:tav>
                                      </p:tavLst>
                                    </p:anim>
                                    <p:animEffect transition="in" filter="fade">
                                      <p:cBhvr>
                                        <p:cTn id="630" dur="500"/>
                                        <p:tgtEl>
                                          <p:spTgt spid="354"/>
                                        </p:tgtEl>
                                      </p:cBhvr>
                                    </p:animEffect>
                                  </p:childTnLst>
                                  <p:subTnLst>
                                    <p:audio>
                                      <p:cMediaNode>
                                        <p:cTn display="0" masterRel="sameClick">
                                          <p:stCondLst>
                                            <p:cond evt="begin" delay="0">
                                              <p:tn val="626"/>
                                            </p:cond>
                                          </p:stCondLst>
                                          <p:endCondLst>
                                            <p:cond evt="onStopAudio" delay="0">
                                              <p:tgtEl>
                                                <p:sldTgt/>
                                              </p:tgtEl>
                                            </p:cond>
                                          </p:endCondLst>
                                        </p:cTn>
                                        <p:tgtEl>
                                          <p:sndTgt r:embed="rId3" name="Bling.wav"/>
                                        </p:tgtEl>
                                      </p:cMediaNode>
                                    </p:audio>
                                  </p:subTnLst>
                                </p:cTn>
                              </p:par>
                              <p:par>
                                <p:cTn id="631" presetID="26" presetClass="emph" presetSubtype="0" fill="hold" grpId="1" nodeType="withEffect">
                                  <p:stCondLst>
                                    <p:cond delay="500"/>
                                  </p:stCondLst>
                                  <p:childTnLst>
                                    <p:animEffect transition="out" filter="fade">
                                      <p:cBhvr>
                                        <p:cTn id="632" dur="500" tmFilter="0, 0; .2, .5; .8, .5; 1, 0"/>
                                        <p:tgtEl>
                                          <p:spTgt spid="354"/>
                                        </p:tgtEl>
                                      </p:cBhvr>
                                    </p:animEffect>
                                    <p:animScale>
                                      <p:cBhvr>
                                        <p:cTn id="633" dur="250" autoRev="1" fill="hold"/>
                                        <p:tgtEl>
                                          <p:spTgt spid="354"/>
                                        </p:tgtEl>
                                      </p:cBhvr>
                                      <p:by x="105000" y="105000"/>
                                    </p:animScale>
                                  </p:childTnLst>
                                </p:cTn>
                              </p:par>
                              <p:par>
                                <p:cTn id="634" presetID="53" presetClass="entr" presetSubtype="16" fill="hold" grpId="0" nodeType="withEffect">
                                  <p:stCondLst>
                                    <p:cond delay="0"/>
                                  </p:stCondLst>
                                  <p:childTnLst>
                                    <p:set>
                                      <p:cBhvr>
                                        <p:cTn id="635" dur="1" fill="hold">
                                          <p:stCondLst>
                                            <p:cond delay="0"/>
                                          </p:stCondLst>
                                        </p:cTn>
                                        <p:tgtEl>
                                          <p:spTgt spid="370"/>
                                        </p:tgtEl>
                                        <p:attrNameLst>
                                          <p:attrName>style.visibility</p:attrName>
                                        </p:attrNameLst>
                                      </p:cBhvr>
                                      <p:to>
                                        <p:strVal val="visible"/>
                                      </p:to>
                                    </p:set>
                                    <p:anim calcmode="lin" valueType="num">
                                      <p:cBhvr>
                                        <p:cTn id="636" dur="500" fill="hold"/>
                                        <p:tgtEl>
                                          <p:spTgt spid="370"/>
                                        </p:tgtEl>
                                        <p:attrNameLst>
                                          <p:attrName>ppt_w</p:attrName>
                                        </p:attrNameLst>
                                      </p:cBhvr>
                                      <p:tavLst>
                                        <p:tav tm="0">
                                          <p:val>
                                            <p:fltVal val="0"/>
                                          </p:val>
                                        </p:tav>
                                        <p:tav tm="100000">
                                          <p:val>
                                            <p:strVal val="#ppt_w"/>
                                          </p:val>
                                        </p:tav>
                                      </p:tavLst>
                                    </p:anim>
                                    <p:anim calcmode="lin" valueType="num">
                                      <p:cBhvr>
                                        <p:cTn id="637" dur="500" fill="hold"/>
                                        <p:tgtEl>
                                          <p:spTgt spid="370"/>
                                        </p:tgtEl>
                                        <p:attrNameLst>
                                          <p:attrName>ppt_h</p:attrName>
                                        </p:attrNameLst>
                                      </p:cBhvr>
                                      <p:tavLst>
                                        <p:tav tm="0">
                                          <p:val>
                                            <p:fltVal val="0"/>
                                          </p:val>
                                        </p:tav>
                                        <p:tav tm="100000">
                                          <p:val>
                                            <p:strVal val="#ppt_h"/>
                                          </p:val>
                                        </p:tav>
                                      </p:tavLst>
                                    </p:anim>
                                    <p:animEffect transition="in" filter="fade">
                                      <p:cBhvr>
                                        <p:cTn id="638" dur="500"/>
                                        <p:tgtEl>
                                          <p:spTgt spid="370"/>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370"/>
                                        </p:tgtEl>
                                      </p:cBhvr>
                                    </p:animEffect>
                                    <p:animScale>
                                      <p:cBhvr>
                                        <p:cTn id="641" dur="250" autoRev="1" fill="hold"/>
                                        <p:tgtEl>
                                          <p:spTgt spid="370"/>
                                        </p:tgtEl>
                                      </p:cBhvr>
                                      <p:by x="105000" y="105000"/>
                                    </p:animScale>
                                  </p:childTnLst>
                                </p:cTn>
                              </p:par>
                              <p:par>
                                <p:cTn id="642" presetID="53" presetClass="entr" presetSubtype="16" fill="hold" grpId="0" nodeType="withEffect">
                                  <p:stCondLst>
                                    <p:cond delay="0"/>
                                  </p:stCondLst>
                                  <p:childTnLst>
                                    <p:set>
                                      <p:cBhvr>
                                        <p:cTn id="643" dur="1" fill="hold">
                                          <p:stCondLst>
                                            <p:cond delay="0"/>
                                          </p:stCondLst>
                                        </p:cTn>
                                        <p:tgtEl>
                                          <p:spTgt spid="186"/>
                                        </p:tgtEl>
                                        <p:attrNameLst>
                                          <p:attrName>style.visibility</p:attrName>
                                        </p:attrNameLst>
                                      </p:cBhvr>
                                      <p:to>
                                        <p:strVal val="visible"/>
                                      </p:to>
                                    </p:set>
                                    <p:anim calcmode="lin" valueType="num">
                                      <p:cBhvr>
                                        <p:cTn id="644" dur="500" fill="hold"/>
                                        <p:tgtEl>
                                          <p:spTgt spid="186"/>
                                        </p:tgtEl>
                                        <p:attrNameLst>
                                          <p:attrName>ppt_w</p:attrName>
                                        </p:attrNameLst>
                                      </p:cBhvr>
                                      <p:tavLst>
                                        <p:tav tm="0">
                                          <p:val>
                                            <p:fltVal val="0"/>
                                          </p:val>
                                        </p:tav>
                                        <p:tav tm="100000">
                                          <p:val>
                                            <p:strVal val="#ppt_w"/>
                                          </p:val>
                                        </p:tav>
                                      </p:tavLst>
                                    </p:anim>
                                    <p:anim calcmode="lin" valueType="num">
                                      <p:cBhvr>
                                        <p:cTn id="645" dur="500" fill="hold"/>
                                        <p:tgtEl>
                                          <p:spTgt spid="186"/>
                                        </p:tgtEl>
                                        <p:attrNameLst>
                                          <p:attrName>ppt_h</p:attrName>
                                        </p:attrNameLst>
                                      </p:cBhvr>
                                      <p:tavLst>
                                        <p:tav tm="0">
                                          <p:val>
                                            <p:fltVal val="0"/>
                                          </p:val>
                                        </p:tav>
                                        <p:tav tm="100000">
                                          <p:val>
                                            <p:strVal val="#ppt_h"/>
                                          </p:val>
                                        </p:tav>
                                      </p:tavLst>
                                    </p:anim>
                                    <p:animEffect transition="in" filter="fade">
                                      <p:cBhvr>
                                        <p:cTn id="646" dur="500"/>
                                        <p:tgtEl>
                                          <p:spTgt spid="186"/>
                                        </p:tgtEl>
                                      </p:cBhvr>
                                    </p:animEffect>
                                  </p:childTnLst>
                                  <p:subTnLst>
                                    <p:audio>
                                      <p:cMediaNode>
                                        <p:cTn display="0" masterRel="sameClick">
                                          <p:stCondLst>
                                            <p:cond evt="begin" delay="0">
                                              <p:tn val="642"/>
                                            </p:cond>
                                          </p:stCondLst>
                                          <p:endCondLst>
                                            <p:cond evt="onStopAudio" delay="0">
                                              <p:tgtEl>
                                                <p:sldTgt/>
                                              </p:tgtEl>
                                            </p:cond>
                                          </p:endCondLst>
                                        </p:cTn>
                                        <p:tgtEl>
                                          <p:sndTgt r:embed="rId3" name="Bling.wav"/>
                                        </p:tgtEl>
                                      </p:cMediaNode>
                                    </p:audio>
                                  </p:subTnLst>
                                </p:cTn>
                              </p:par>
                              <p:par>
                                <p:cTn id="647" presetID="26" presetClass="emph" presetSubtype="0" fill="hold" grpId="1" nodeType="withEffect">
                                  <p:stCondLst>
                                    <p:cond delay="500"/>
                                  </p:stCondLst>
                                  <p:childTnLst>
                                    <p:animEffect transition="out" filter="fade">
                                      <p:cBhvr>
                                        <p:cTn id="648" dur="500" tmFilter="0, 0; .2, .5; .8, .5; 1, 0"/>
                                        <p:tgtEl>
                                          <p:spTgt spid="186"/>
                                        </p:tgtEl>
                                      </p:cBhvr>
                                    </p:animEffect>
                                    <p:animScale>
                                      <p:cBhvr>
                                        <p:cTn id="649" dur="250" autoRev="1" fill="hold"/>
                                        <p:tgtEl>
                                          <p:spTgt spid="186"/>
                                        </p:tgtEl>
                                      </p:cBhvr>
                                      <p:by x="105000" y="105000"/>
                                    </p:animScale>
                                  </p:childTnLst>
                                </p:cTn>
                              </p:par>
                              <p:par>
                                <p:cTn id="650" presetID="53" presetClass="entr" presetSubtype="16" fill="hold" grpId="0" nodeType="withEffect">
                                  <p:stCondLst>
                                    <p:cond delay="500"/>
                                  </p:stCondLst>
                                  <p:childTnLst>
                                    <p:set>
                                      <p:cBhvr>
                                        <p:cTn id="651" dur="1" fill="hold">
                                          <p:stCondLst>
                                            <p:cond delay="0"/>
                                          </p:stCondLst>
                                        </p:cTn>
                                        <p:tgtEl>
                                          <p:spTgt spid="73"/>
                                        </p:tgtEl>
                                        <p:attrNameLst>
                                          <p:attrName>style.visibility</p:attrName>
                                        </p:attrNameLst>
                                      </p:cBhvr>
                                      <p:to>
                                        <p:strVal val="visible"/>
                                      </p:to>
                                    </p:set>
                                    <p:anim calcmode="lin" valueType="num">
                                      <p:cBhvr>
                                        <p:cTn id="652" dur="500" fill="hold"/>
                                        <p:tgtEl>
                                          <p:spTgt spid="73"/>
                                        </p:tgtEl>
                                        <p:attrNameLst>
                                          <p:attrName>ppt_w</p:attrName>
                                        </p:attrNameLst>
                                      </p:cBhvr>
                                      <p:tavLst>
                                        <p:tav tm="0">
                                          <p:val>
                                            <p:fltVal val="0"/>
                                          </p:val>
                                        </p:tav>
                                        <p:tav tm="100000">
                                          <p:val>
                                            <p:strVal val="#ppt_w"/>
                                          </p:val>
                                        </p:tav>
                                      </p:tavLst>
                                    </p:anim>
                                    <p:anim calcmode="lin" valueType="num">
                                      <p:cBhvr>
                                        <p:cTn id="653" dur="500" fill="hold"/>
                                        <p:tgtEl>
                                          <p:spTgt spid="73"/>
                                        </p:tgtEl>
                                        <p:attrNameLst>
                                          <p:attrName>ppt_h</p:attrName>
                                        </p:attrNameLst>
                                      </p:cBhvr>
                                      <p:tavLst>
                                        <p:tav tm="0">
                                          <p:val>
                                            <p:fltVal val="0"/>
                                          </p:val>
                                        </p:tav>
                                        <p:tav tm="100000">
                                          <p:val>
                                            <p:strVal val="#ppt_h"/>
                                          </p:val>
                                        </p:tav>
                                      </p:tavLst>
                                    </p:anim>
                                    <p:animEffect transition="in" filter="fade">
                                      <p:cBhvr>
                                        <p:cTn id="654" dur="500"/>
                                        <p:tgtEl>
                                          <p:spTgt spid="73"/>
                                        </p:tgtEl>
                                      </p:cBhvr>
                                    </p:animEffect>
                                  </p:childTnLst>
                                  <p:subTnLst>
                                    <p:audio>
                                      <p:cMediaNode>
                                        <p:cTn display="0" masterRel="sameClick">
                                          <p:stCondLst>
                                            <p:cond evt="begin" delay="0">
                                              <p:tn val="650"/>
                                            </p:cond>
                                          </p:stCondLst>
                                          <p:endCondLst>
                                            <p:cond evt="onStopAudio" delay="0">
                                              <p:tgtEl>
                                                <p:sldTgt/>
                                              </p:tgtEl>
                                            </p:cond>
                                          </p:endCondLst>
                                        </p:cTn>
                                        <p:tgtEl>
                                          <p:sndTgt r:embed="rId3" name="Bling.wav"/>
                                        </p:tgtEl>
                                      </p:cMediaNode>
                                    </p:audio>
                                  </p:subTnLst>
                                </p:cTn>
                              </p:par>
                              <p:par>
                                <p:cTn id="655" presetID="26" presetClass="emph" presetSubtype="0" fill="hold" grpId="1" nodeType="withEffect">
                                  <p:stCondLst>
                                    <p:cond delay="1000"/>
                                  </p:stCondLst>
                                  <p:childTnLst>
                                    <p:animEffect transition="out" filter="fade">
                                      <p:cBhvr>
                                        <p:cTn id="656" dur="500" tmFilter="0, 0; .2, .5; .8, .5; 1, 0"/>
                                        <p:tgtEl>
                                          <p:spTgt spid="73"/>
                                        </p:tgtEl>
                                      </p:cBhvr>
                                    </p:animEffect>
                                    <p:animScale>
                                      <p:cBhvr>
                                        <p:cTn id="657" dur="250" autoRev="1" fill="hold"/>
                                        <p:tgtEl>
                                          <p:spTgt spid="73"/>
                                        </p:tgtEl>
                                      </p:cBhvr>
                                      <p:by x="105000" y="105000"/>
                                    </p:animScale>
                                  </p:childTnLst>
                                </p:cTn>
                              </p:par>
                            </p:childTnLst>
                          </p:cTn>
                        </p:par>
                      </p:childTnLst>
                    </p:cTn>
                  </p:par>
                </p:childTnLst>
              </p:cTn>
              <p:nextCondLst>
                <p:cond evt="onClick" delay="0">
                  <p:tgtEl>
                    <p:spTgt spid="179"/>
                  </p:tgtEl>
                </p:cond>
              </p:nextCondLst>
            </p:seq>
            <p:seq concurrent="1" nextAc="seek">
              <p:cTn id="658" restart="whenNotActive" fill="hold" evtFilter="cancelBubble" nodeType="interactiveSeq">
                <p:stCondLst>
                  <p:cond evt="onClick" delay="0">
                    <p:tgtEl>
                      <p:spTgt spid="5"/>
                    </p:tgtEl>
                  </p:cond>
                </p:stCondLst>
                <p:endSync evt="end" delay="0">
                  <p:rtn val="all"/>
                </p:endSync>
                <p:childTnLst>
                  <p:par>
                    <p:cTn id="659" fill="hold">
                      <p:stCondLst>
                        <p:cond delay="0"/>
                      </p:stCondLst>
                      <p:childTnLst>
                        <p:par>
                          <p:cTn id="660" fill="hold">
                            <p:stCondLst>
                              <p:cond delay="0"/>
                            </p:stCondLst>
                            <p:childTnLst>
                              <p:par>
                                <p:cTn id="661" presetID="1" presetClass="exit" presetSubtype="0" fill="hold" nodeType="clickEffect">
                                  <p:stCondLst>
                                    <p:cond delay="0"/>
                                  </p:stCondLst>
                                  <p:childTnLst>
                                    <p:set>
                                      <p:cBhvr>
                                        <p:cTn id="662" dur="1" fill="hold">
                                          <p:stCondLst>
                                            <p:cond delay="0"/>
                                          </p:stCondLst>
                                        </p:cTn>
                                        <p:tgtEl>
                                          <p:spTgt spid="5"/>
                                        </p:tgtEl>
                                        <p:attrNameLst>
                                          <p:attrName>style.visibility</p:attrName>
                                        </p:attrNameLst>
                                      </p:cBhvr>
                                      <p:to>
                                        <p:strVal val="hidden"/>
                                      </p:to>
                                    </p:set>
                                  </p:childTnLst>
                                </p:cTn>
                              </p:par>
                              <p:par>
                                <p:cTn id="663" presetID="1" presetClass="emph" presetSubtype="2" fill="hold" nodeType="withEffect">
                                  <p:stCondLst>
                                    <p:cond delay="0"/>
                                  </p:stCondLst>
                                  <p:childTnLst>
                                    <p:animClr clrSpc="rgb" dir="cw">
                                      <p:cBhvr>
                                        <p:cTn id="664" dur="500" fill="hold"/>
                                        <p:tgtEl>
                                          <p:spTgt spid="2"/>
                                        </p:tgtEl>
                                        <p:attrNameLst>
                                          <p:attrName>fillcolor</p:attrName>
                                        </p:attrNameLst>
                                      </p:cBhvr>
                                      <p:to>
                                        <a:srgbClr val="EE4036"/>
                                      </p:to>
                                    </p:animClr>
                                    <p:set>
                                      <p:cBhvr>
                                        <p:cTn id="665" dur="500" fill="hold"/>
                                        <p:tgtEl>
                                          <p:spTgt spid="2"/>
                                        </p:tgtEl>
                                        <p:attrNameLst>
                                          <p:attrName>fill.type</p:attrName>
                                        </p:attrNameLst>
                                      </p:cBhvr>
                                      <p:to>
                                        <p:strVal val="solid"/>
                                      </p:to>
                                    </p:set>
                                    <p:set>
                                      <p:cBhvr>
                                        <p:cTn id="666" dur="500" fill="hold"/>
                                        <p:tgtEl>
                                          <p:spTgt spid="2"/>
                                        </p:tgtEl>
                                        <p:attrNameLst>
                                          <p:attrName>fill.on</p:attrName>
                                        </p:attrNameLst>
                                      </p:cBhvr>
                                      <p:to>
                                        <p:strVal val="true"/>
                                      </p:to>
                                    </p:set>
                                  </p:childTnLst>
                                </p:cTn>
                              </p:par>
                              <p:par>
                                <p:cTn id="667" presetID="53" presetClass="entr" presetSubtype="16" fill="hold" nodeType="withEffect">
                                  <p:stCondLst>
                                    <p:cond delay="0"/>
                                  </p:stCondLst>
                                  <p:childTnLst>
                                    <p:set>
                                      <p:cBhvr>
                                        <p:cTn id="668" dur="1" fill="hold">
                                          <p:stCondLst>
                                            <p:cond delay="0"/>
                                          </p:stCondLst>
                                        </p:cTn>
                                        <p:tgtEl>
                                          <p:spTgt spid="3"/>
                                        </p:tgtEl>
                                        <p:attrNameLst>
                                          <p:attrName>style.visibility</p:attrName>
                                        </p:attrNameLst>
                                      </p:cBhvr>
                                      <p:to>
                                        <p:strVal val="visible"/>
                                      </p:to>
                                    </p:set>
                                    <p:anim calcmode="lin" valueType="num">
                                      <p:cBhvr>
                                        <p:cTn id="669" dur="500" fill="hold"/>
                                        <p:tgtEl>
                                          <p:spTgt spid="3"/>
                                        </p:tgtEl>
                                        <p:attrNameLst>
                                          <p:attrName>ppt_w</p:attrName>
                                        </p:attrNameLst>
                                      </p:cBhvr>
                                      <p:tavLst>
                                        <p:tav tm="0">
                                          <p:val>
                                            <p:fltVal val="0"/>
                                          </p:val>
                                        </p:tav>
                                        <p:tav tm="100000">
                                          <p:val>
                                            <p:strVal val="#ppt_w"/>
                                          </p:val>
                                        </p:tav>
                                      </p:tavLst>
                                    </p:anim>
                                    <p:anim calcmode="lin" valueType="num">
                                      <p:cBhvr>
                                        <p:cTn id="670" dur="500" fill="hold"/>
                                        <p:tgtEl>
                                          <p:spTgt spid="3"/>
                                        </p:tgtEl>
                                        <p:attrNameLst>
                                          <p:attrName>ppt_h</p:attrName>
                                        </p:attrNameLst>
                                      </p:cBhvr>
                                      <p:tavLst>
                                        <p:tav tm="0">
                                          <p:val>
                                            <p:fltVal val="0"/>
                                          </p:val>
                                        </p:tav>
                                        <p:tav tm="100000">
                                          <p:val>
                                            <p:strVal val="#ppt_h"/>
                                          </p:val>
                                        </p:tav>
                                      </p:tavLst>
                                    </p:anim>
                                    <p:animEffect transition="in" filter="fade">
                                      <p:cBhvr>
                                        <p:cTn id="671" dur="500"/>
                                        <p:tgtEl>
                                          <p:spTgt spid="3"/>
                                        </p:tgtEl>
                                      </p:cBhvr>
                                    </p:animEffect>
                                  </p:childTnLst>
                                </p:cTn>
                              </p:par>
                            </p:childTnLst>
                          </p:cTn>
                        </p:par>
                      </p:childTnLst>
                    </p:cTn>
                  </p:par>
                </p:childTnLst>
              </p:cTn>
              <p:nextCondLst>
                <p:cond evt="onClick" delay="0">
                  <p:tgtEl>
                    <p:spTgt spid="5"/>
                  </p:tgtEl>
                </p:cond>
              </p:nextCondLst>
            </p:seq>
            <p:seq concurrent="1" nextAc="seek">
              <p:cTn id="672" restart="whenNotActive" fill="hold" evtFilter="cancelBubble" nodeType="interactiveSeq">
                <p:stCondLst>
                  <p:cond evt="onClick" delay="0">
                    <p:tgtEl>
                      <p:spTgt spid="8"/>
                    </p:tgtEl>
                  </p:cond>
                </p:stCondLst>
                <p:endSync evt="end" delay="0">
                  <p:rtn val="all"/>
                </p:endSync>
                <p:childTnLst>
                  <p:par>
                    <p:cTn id="673" fill="hold">
                      <p:stCondLst>
                        <p:cond delay="0"/>
                      </p:stCondLst>
                      <p:childTnLst>
                        <p:par>
                          <p:cTn id="674" fill="hold">
                            <p:stCondLst>
                              <p:cond delay="0"/>
                            </p:stCondLst>
                            <p:childTnLst>
                              <p:par>
                                <p:cTn id="675" presetID="1" presetClass="exit" presetSubtype="0" fill="hold" nodeType="clickEffect">
                                  <p:stCondLst>
                                    <p:cond delay="0"/>
                                  </p:stCondLst>
                                  <p:childTnLst>
                                    <p:set>
                                      <p:cBhvr>
                                        <p:cTn id="676" dur="1" fill="hold">
                                          <p:stCondLst>
                                            <p:cond delay="0"/>
                                          </p:stCondLst>
                                        </p:cTn>
                                        <p:tgtEl>
                                          <p:spTgt spid="8"/>
                                        </p:tgtEl>
                                        <p:attrNameLst>
                                          <p:attrName>style.visibility</p:attrName>
                                        </p:attrNameLst>
                                      </p:cBhvr>
                                      <p:to>
                                        <p:strVal val="hidden"/>
                                      </p:to>
                                    </p:set>
                                  </p:childTnLst>
                                </p:cTn>
                              </p:par>
                              <p:par>
                                <p:cTn id="677" presetID="1" presetClass="emph" presetSubtype="2" fill="hold" nodeType="withEffect">
                                  <p:stCondLst>
                                    <p:cond delay="0"/>
                                  </p:stCondLst>
                                  <p:childTnLst>
                                    <p:animClr clrSpc="rgb" dir="cw">
                                      <p:cBhvr>
                                        <p:cTn id="678" dur="500" fill="hold"/>
                                        <p:tgtEl>
                                          <p:spTgt spid="6"/>
                                        </p:tgtEl>
                                        <p:attrNameLst>
                                          <p:attrName>fillcolor</p:attrName>
                                        </p:attrNameLst>
                                      </p:cBhvr>
                                      <p:to>
                                        <a:srgbClr val="EE4036"/>
                                      </p:to>
                                    </p:animClr>
                                    <p:set>
                                      <p:cBhvr>
                                        <p:cTn id="679" dur="500" fill="hold"/>
                                        <p:tgtEl>
                                          <p:spTgt spid="6"/>
                                        </p:tgtEl>
                                        <p:attrNameLst>
                                          <p:attrName>fill.type</p:attrName>
                                        </p:attrNameLst>
                                      </p:cBhvr>
                                      <p:to>
                                        <p:strVal val="solid"/>
                                      </p:to>
                                    </p:set>
                                    <p:set>
                                      <p:cBhvr>
                                        <p:cTn id="680" dur="500" fill="hold"/>
                                        <p:tgtEl>
                                          <p:spTgt spid="6"/>
                                        </p:tgtEl>
                                        <p:attrNameLst>
                                          <p:attrName>fill.on</p:attrName>
                                        </p:attrNameLst>
                                      </p:cBhvr>
                                      <p:to>
                                        <p:strVal val="true"/>
                                      </p:to>
                                    </p:set>
                                  </p:childTnLst>
                                </p:cTn>
                              </p:par>
                              <p:par>
                                <p:cTn id="681" presetID="53" presetClass="entr" presetSubtype="16" fill="hold" nodeType="withEffect">
                                  <p:stCondLst>
                                    <p:cond delay="0"/>
                                  </p:stCondLst>
                                  <p:childTnLst>
                                    <p:set>
                                      <p:cBhvr>
                                        <p:cTn id="682" dur="1" fill="hold">
                                          <p:stCondLst>
                                            <p:cond delay="0"/>
                                          </p:stCondLst>
                                        </p:cTn>
                                        <p:tgtEl>
                                          <p:spTgt spid="7"/>
                                        </p:tgtEl>
                                        <p:attrNameLst>
                                          <p:attrName>style.visibility</p:attrName>
                                        </p:attrNameLst>
                                      </p:cBhvr>
                                      <p:to>
                                        <p:strVal val="visible"/>
                                      </p:to>
                                    </p:set>
                                    <p:anim calcmode="lin" valueType="num">
                                      <p:cBhvr>
                                        <p:cTn id="683" dur="500" fill="hold"/>
                                        <p:tgtEl>
                                          <p:spTgt spid="7"/>
                                        </p:tgtEl>
                                        <p:attrNameLst>
                                          <p:attrName>ppt_w</p:attrName>
                                        </p:attrNameLst>
                                      </p:cBhvr>
                                      <p:tavLst>
                                        <p:tav tm="0">
                                          <p:val>
                                            <p:fltVal val="0"/>
                                          </p:val>
                                        </p:tav>
                                        <p:tav tm="100000">
                                          <p:val>
                                            <p:strVal val="#ppt_w"/>
                                          </p:val>
                                        </p:tav>
                                      </p:tavLst>
                                    </p:anim>
                                    <p:anim calcmode="lin" valueType="num">
                                      <p:cBhvr>
                                        <p:cTn id="684" dur="500" fill="hold"/>
                                        <p:tgtEl>
                                          <p:spTgt spid="7"/>
                                        </p:tgtEl>
                                        <p:attrNameLst>
                                          <p:attrName>ppt_h</p:attrName>
                                        </p:attrNameLst>
                                      </p:cBhvr>
                                      <p:tavLst>
                                        <p:tav tm="0">
                                          <p:val>
                                            <p:fltVal val="0"/>
                                          </p:val>
                                        </p:tav>
                                        <p:tav tm="100000">
                                          <p:val>
                                            <p:strVal val="#ppt_h"/>
                                          </p:val>
                                        </p:tav>
                                      </p:tavLst>
                                    </p:anim>
                                    <p:animEffect transition="in" filter="fade">
                                      <p:cBhvr>
                                        <p:cTn id="685" dur="500"/>
                                        <p:tgtEl>
                                          <p:spTgt spid="7"/>
                                        </p:tgtEl>
                                      </p:cBhvr>
                                    </p:animEffect>
                                  </p:childTnLst>
                                </p:cTn>
                              </p:par>
                            </p:childTnLst>
                          </p:cTn>
                        </p:par>
                      </p:childTnLst>
                    </p:cTn>
                  </p:par>
                </p:childTnLst>
              </p:cTn>
              <p:nextCondLst>
                <p:cond evt="onClick" delay="0">
                  <p:tgtEl>
                    <p:spTgt spid="8"/>
                  </p:tgtEl>
                </p:cond>
              </p:nextCondLst>
            </p:seq>
            <p:seq concurrent="1" nextAc="seek">
              <p:cTn id="686" restart="whenNotActive" fill="hold" evtFilter="cancelBubble" nodeType="interactiveSeq">
                <p:stCondLst>
                  <p:cond evt="onClick" delay="0">
                    <p:tgtEl>
                      <p:spTgt spid="11"/>
                    </p:tgtEl>
                  </p:cond>
                </p:stCondLst>
                <p:endSync evt="end" delay="0">
                  <p:rtn val="all"/>
                </p:endSync>
                <p:childTnLst>
                  <p:par>
                    <p:cTn id="687" fill="hold">
                      <p:stCondLst>
                        <p:cond delay="0"/>
                      </p:stCondLst>
                      <p:childTnLst>
                        <p:par>
                          <p:cTn id="688" fill="hold">
                            <p:stCondLst>
                              <p:cond delay="0"/>
                            </p:stCondLst>
                            <p:childTnLst>
                              <p:par>
                                <p:cTn id="689" presetID="1" presetClass="exit" presetSubtype="0" fill="hold" nodeType="clickEffect">
                                  <p:stCondLst>
                                    <p:cond delay="0"/>
                                  </p:stCondLst>
                                  <p:childTnLst>
                                    <p:set>
                                      <p:cBhvr>
                                        <p:cTn id="690" dur="1" fill="hold">
                                          <p:stCondLst>
                                            <p:cond delay="0"/>
                                          </p:stCondLst>
                                        </p:cTn>
                                        <p:tgtEl>
                                          <p:spTgt spid="11"/>
                                        </p:tgtEl>
                                        <p:attrNameLst>
                                          <p:attrName>style.visibility</p:attrName>
                                        </p:attrNameLst>
                                      </p:cBhvr>
                                      <p:to>
                                        <p:strVal val="hidden"/>
                                      </p:to>
                                    </p:set>
                                  </p:childTnLst>
                                </p:cTn>
                              </p:par>
                              <p:par>
                                <p:cTn id="691" presetID="1" presetClass="emph" presetSubtype="2" fill="hold" nodeType="withEffect">
                                  <p:stCondLst>
                                    <p:cond delay="0"/>
                                  </p:stCondLst>
                                  <p:childTnLst>
                                    <p:animClr clrSpc="rgb" dir="cw">
                                      <p:cBhvr>
                                        <p:cTn id="692" dur="500" fill="hold"/>
                                        <p:tgtEl>
                                          <p:spTgt spid="9"/>
                                        </p:tgtEl>
                                        <p:attrNameLst>
                                          <p:attrName>fillcolor</p:attrName>
                                        </p:attrNameLst>
                                      </p:cBhvr>
                                      <p:to>
                                        <a:srgbClr val="EE4036"/>
                                      </p:to>
                                    </p:animClr>
                                    <p:set>
                                      <p:cBhvr>
                                        <p:cTn id="693" dur="500" fill="hold"/>
                                        <p:tgtEl>
                                          <p:spTgt spid="9"/>
                                        </p:tgtEl>
                                        <p:attrNameLst>
                                          <p:attrName>fill.type</p:attrName>
                                        </p:attrNameLst>
                                      </p:cBhvr>
                                      <p:to>
                                        <p:strVal val="solid"/>
                                      </p:to>
                                    </p:set>
                                    <p:set>
                                      <p:cBhvr>
                                        <p:cTn id="694" dur="500" fill="hold"/>
                                        <p:tgtEl>
                                          <p:spTgt spid="9"/>
                                        </p:tgtEl>
                                        <p:attrNameLst>
                                          <p:attrName>fill.on</p:attrName>
                                        </p:attrNameLst>
                                      </p:cBhvr>
                                      <p:to>
                                        <p:strVal val="true"/>
                                      </p:to>
                                    </p:set>
                                  </p:childTnLst>
                                </p:cTn>
                              </p:par>
                              <p:par>
                                <p:cTn id="695" presetID="53" presetClass="entr" presetSubtype="16" fill="hold" nodeType="withEffect">
                                  <p:stCondLst>
                                    <p:cond delay="0"/>
                                  </p:stCondLst>
                                  <p:childTnLst>
                                    <p:set>
                                      <p:cBhvr>
                                        <p:cTn id="696" dur="1" fill="hold">
                                          <p:stCondLst>
                                            <p:cond delay="0"/>
                                          </p:stCondLst>
                                        </p:cTn>
                                        <p:tgtEl>
                                          <p:spTgt spid="10"/>
                                        </p:tgtEl>
                                        <p:attrNameLst>
                                          <p:attrName>style.visibility</p:attrName>
                                        </p:attrNameLst>
                                      </p:cBhvr>
                                      <p:to>
                                        <p:strVal val="visible"/>
                                      </p:to>
                                    </p:set>
                                    <p:anim calcmode="lin" valueType="num">
                                      <p:cBhvr>
                                        <p:cTn id="697" dur="500" fill="hold"/>
                                        <p:tgtEl>
                                          <p:spTgt spid="10"/>
                                        </p:tgtEl>
                                        <p:attrNameLst>
                                          <p:attrName>ppt_w</p:attrName>
                                        </p:attrNameLst>
                                      </p:cBhvr>
                                      <p:tavLst>
                                        <p:tav tm="0">
                                          <p:val>
                                            <p:fltVal val="0"/>
                                          </p:val>
                                        </p:tav>
                                        <p:tav tm="100000">
                                          <p:val>
                                            <p:strVal val="#ppt_w"/>
                                          </p:val>
                                        </p:tav>
                                      </p:tavLst>
                                    </p:anim>
                                    <p:anim calcmode="lin" valueType="num">
                                      <p:cBhvr>
                                        <p:cTn id="698" dur="500" fill="hold"/>
                                        <p:tgtEl>
                                          <p:spTgt spid="10"/>
                                        </p:tgtEl>
                                        <p:attrNameLst>
                                          <p:attrName>ppt_h</p:attrName>
                                        </p:attrNameLst>
                                      </p:cBhvr>
                                      <p:tavLst>
                                        <p:tav tm="0">
                                          <p:val>
                                            <p:fltVal val="0"/>
                                          </p:val>
                                        </p:tav>
                                        <p:tav tm="100000">
                                          <p:val>
                                            <p:strVal val="#ppt_h"/>
                                          </p:val>
                                        </p:tav>
                                      </p:tavLst>
                                    </p:anim>
                                    <p:animEffect transition="in" filter="fade">
                                      <p:cBhvr>
                                        <p:cTn id="699" dur="500"/>
                                        <p:tgtEl>
                                          <p:spTgt spid="10"/>
                                        </p:tgtEl>
                                      </p:cBhvr>
                                    </p:animEffect>
                                  </p:childTnLst>
                                </p:cTn>
                              </p:par>
                            </p:childTnLst>
                          </p:cTn>
                        </p:par>
                      </p:childTnLst>
                    </p:cTn>
                  </p:par>
                </p:childTnLst>
              </p:cTn>
              <p:nextCondLst>
                <p:cond evt="onClick" delay="0">
                  <p:tgtEl>
                    <p:spTgt spid="11"/>
                  </p:tgtEl>
                </p:cond>
              </p:nextCondLst>
            </p:seq>
            <p:seq concurrent="1" nextAc="seek">
              <p:cTn id="700" restart="whenNotActive" fill="hold" evtFilter="cancelBubble" nodeType="interactiveSeq">
                <p:stCondLst>
                  <p:cond evt="onClick" delay="0">
                    <p:tgtEl>
                      <p:spTgt spid="12"/>
                    </p:tgtEl>
                  </p:cond>
                </p:stCondLst>
                <p:endSync evt="end" delay="0">
                  <p:rtn val="all"/>
                </p:endSync>
                <p:childTnLst>
                  <p:par>
                    <p:cTn id="701" fill="hold">
                      <p:stCondLst>
                        <p:cond delay="0"/>
                      </p:stCondLst>
                      <p:childTnLst>
                        <p:par>
                          <p:cTn id="702" fill="hold">
                            <p:stCondLst>
                              <p:cond delay="0"/>
                            </p:stCondLst>
                            <p:childTnLst>
                              <p:par>
                                <p:cTn id="703" presetID="53" presetClass="entr" presetSubtype="16" fill="hold" grpId="0" nodeType="withEffect">
                                  <p:stCondLst>
                                    <p:cond delay="0"/>
                                  </p:stCondLst>
                                  <p:childTnLst>
                                    <p:set>
                                      <p:cBhvr>
                                        <p:cTn id="704" dur="1" fill="hold">
                                          <p:stCondLst>
                                            <p:cond delay="0"/>
                                          </p:stCondLst>
                                        </p:cTn>
                                        <p:tgtEl>
                                          <p:spTgt spid="15"/>
                                        </p:tgtEl>
                                        <p:attrNameLst>
                                          <p:attrName>style.visibility</p:attrName>
                                        </p:attrNameLst>
                                      </p:cBhvr>
                                      <p:to>
                                        <p:strVal val="visible"/>
                                      </p:to>
                                    </p:set>
                                    <p:anim calcmode="lin" valueType="num">
                                      <p:cBhvr>
                                        <p:cTn id="705" dur="500" fill="hold"/>
                                        <p:tgtEl>
                                          <p:spTgt spid="15"/>
                                        </p:tgtEl>
                                        <p:attrNameLst>
                                          <p:attrName>ppt_w</p:attrName>
                                        </p:attrNameLst>
                                      </p:cBhvr>
                                      <p:tavLst>
                                        <p:tav tm="0">
                                          <p:val>
                                            <p:fltVal val="0"/>
                                          </p:val>
                                        </p:tav>
                                        <p:tav tm="100000">
                                          <p:val>
                                            <p:strVal val="#ppt_w"/>
                                          </p:val>
                                        </p:tav>
                                      </p:tavLst>
                                    </p:anim>
                                    <p:anim calcmode="lin" valueType="num">
                                      <p:cBhvr>
                                        <p:cTn id="706" dur="500" fill="hold"/>
                                        <p:tgtEl>
                                          <p:spTgt spid="15"/>
                                        </p:tgtEl>
                                        <p:attrNameLst>
                                          <p:attrName>ppt_h</p:attrName>
                                        </p:attrNameLst>
                                      </p:cBhvr>
                                      <p:tavLst>
                                        <p:tav tm="0">
                                          <p:val>
                                            <p:fltVal val="0"/>
                                          </p:val>
                                        </p:tav>
                                        <p:tav tm="100000">
                                          <p:val>
                                            <p:strVal val="#ppt_h"/>
                                          </p:val>
                                        </p:tav>
                                      </p:tavLst>
                                    </p:anim>
                                    <p:animEffect transition="in" filter="fade">
                                      <p:cBhvr>
                                        <p:cTn id="707" dur="500"/>
                                        <p:tgtEl>
                                          <p:spTgt spid="15"/>
                                        </p:tgtEl>
                                      </p:cBhvr>
                                    </p:animEffect>
                                  </p:childTnLst>
                                  <p:subTnLst>
                                    <p:audio>
                                      <p:cMediaNode>
                                        <p:cTn display="0" masterRel="sameClick">
                                          <p:stCondLst>
                                            <p:cond evt="begin" delay="0">
                                              <p:tn val="703"/>
                                            </p:cond>
                                          </p:stCondLst>
                                          <p:endCondLst>
                                            <p:cond evt="onStopAudio" delay="0">
                                              <p:tgtEl>
                                                <p:sldTgt/>
                                              </p:tgtEl>
                                            </p:cond>
                                          </p:endCondLst>
                                        </p:cTn>
                                        <p:tgtEl>
                                          <p:sndTgt r:embed="rId3" name="Bling.wav"/>
                                        </p:tgtEl>
                                      </p:cMediaNode>
                                    </p:audio>
                                  </p:subTnLst>
                                </p:cTn>
                              </p:par>
                              <p:par>
                                <p:cTn id="708" presetID="26" presetClass="emph" presetSubtype="0" fill="hold" grpId="1" nodeType="withEffect">
                                  <p:stCondLst>
                                    <p:cond delay="500"/>
                                  </p:stCondLst>
                                  <p:childTnLst>
                                    <p:animEffect transition="out" filter="fade">
                                      <p:cBhvr>
                                        <p:cTn id="709" dur="500" tmFilter="0, 0; .2, .5; .8, .5; 1, 0"/>
                                        <p:tgtEl>
                                          <p:spTgt spid="15"/>
                                        </p:tgtEl>
                                      </p:cBhvr>
                                    </p:animEffect>
                                    <p:animScale>
                                      <p:cBhvr>
                                        <p:cTn id="710" dur="250" autoRev="1" fill="hold"/>
                                        <p:tgtEl>
                                          <p:spTgt spid="15"/>
                                        </p:tgtEl>
                                      </p:cBhvr>
                                      <p:by x="105000" y="105000"/>
                                    </p:animScale>
                                  </p:childTnLst>
                                </p:cTn>
                              </p:par>
                              <p:par>
                                <p:cTn id="711" presetID="53" presetClass="entr" presetSubtype="16" fill="hold" grpId="0" nodeType="withEffect">
                                  <p:stCondLst>
                                    <p:cond delay="0"/>
                                  </p:stCondLst>
                                  <p:childTnLst>
                                    <p:set>
                                      <p:cBhvr>
                                        <p:cTn id="712" dur="1" fill="hold">
                                          <p:stCondLst>
                                            <p:cond delay="0"/>
                                          </p:stCondLst>
                                        </p:cTn>
                                        <p:tgtEl>
                                          <p:spTgt spid="21"/>
                                        </p:tgtEl>
                                        <p:attrNameLst>
                                          <p:attrName>style.visibility</p:attrName>
                                        </p:attrNameLst>
                                      </p:cBhvr>
                                      <p:to>
                                        <p:strVal val="visible"/>
                                      </p:to>
                                    </p:set>
                                    <p:anim calcmode="lin" valueType="num">
                                      <p:cBhvr>
                                        <p:cTn id="713" dur="500" fill="hold"/>
                                        <p:tgtEl>
                                          <p:spTgt spid="21"/>
                                        </p:tgtEl>
                                        <p:attrNameLst>
                                          <p:attrName>ppt_w</p:attrName>
                                        </p:attrNameLst>
                                      </p:cBhvr>
                                      <p:tavLst>
                                        <p:tav tm="0">
                                          <p:val>
                                            <p:fltVal val="0"/>
                                          </p:val>
                                        </p:tav>
                                        <p:tav tm="100000">
                                          <p:val>
                                            <p:strVal val="#ppt_w"/>
                                          </p:val>
                                        </p:tav>
                                      </p:tavLst>
                                    </p:anim>
                                    <p:anim calcmode="lin" valueType="num">
                                      <p:cBhvr>
                                        <p:cTn id="714" dur="500" fill="hold"/>
                                        <p:tgtEl>
                                          <p:spTgt spid="21"/>
                                        </p:tgtEl>
                                        <p:attrNameLst>
                                          <p:attrName>ppt_h</p:attrName>
                                        </p:attrNameLst>
                                      </p:cBhvr>
                                      <p:tavLst>
                                        <p:tav tm="0">
                                          <p:val>
                                            <p:fltVal val="0"/>
                                          </p:val>
                                        </p:tav>
                                        <p:tav tm="100000">
                                          <p:val>
                                            <p:strVal val="#ppt_h"/>
                                          </p:val>
                                        </p:tav>
                                      </p:tavLst>
                                    </p:anim>
                                    <p:animEffect transition="in" filter="fade">
                                      <p:cBhvr>
                                        <p:cTn id="715" dur="500"/>
                                        <p:tgtEl>
                                          <p:spTgt spid="21"/>
                                        </p:tgtEl>
                                      </p:cBhvr>
                                    </p:animEffect>
                                  </p:childTnLst>
                                  <p:subTnLst>
                                    <p:audio>
                                      <p:cMediaNode>
                                        <p:cTn display="0" masterRel="sameClick">
                                          <p:stCondLst>
                                            <p:cond evt="begin" delay="0">
                                              <p:tn val="711"/>
                                            </p:cond>
                                          </p:stCondLst>
                                          <p:endCondLst>
                                            <p:cond evt="onStopAudio" delay="0">
                                              <p:tgtEl>
                                                <p:sldTgt/>
                                              </p:tgtEl>
                                            </p:cond>
                                          </p:endCondLst>
                                        </p:cTn>
                                        <p:tgtEl>
                                          <p:sndTgt r:embed="rId3" name="Bling.wav"/>
                                        </p:tgtEl>
                                      </p:cMediaNode>
                                    </p:audio>
                                  </p:subTnLst>
                                </p:cTn>
                              </p:par>
                              <p:par>
                                <p:cTn id="716" presetID="26" presetClass="emph" presetSubtype="0" fill="hold" grpId="1" nodeType="withEffect">
                                  <p:stCondLst>
                                    <p:cond delay="500"/>
                                  </p:stCondLst>
                                  <p:childTnLst>
                                    <p:animEffect transition="out" filter="fade">
                                      <p:cBhvr>
                                        <p:cTn id="717" dur="500" tmFilter="0, 0; .2, .5; .8, .5; 1, 0"/>
                                        <p:tgtEl>
                                          <p:spTgt spid="21"/>
                                        </p:tgtEl>
                                      </p:cBhvr>
                                    </p:animEffect>
                                    <p:animScale>
                                      <p:cBhvr>
                                        <p:cTn id="718" dur="250" autoRev="1" fill="hold"/>
                                        <p:tgtEl>
                                          <p:spTgt spid="21"/>
                                        </p:tgtEl>
                                      </p:cBhvr>
                                      <p:by x="105000" y="105000"/>
                                    </p:animScale>
                                  </p:childTnLst>
                                </p:cTn>
                              </p:par>
                              <p:par>
                                <p:cTn id="719" presetID="53" presetClass="entr" presetSubtype="16" fill="hold" grpId="0" nodeType="withEffect">
                                  <p:stCondLst>
                                    <p:cond delay="0"/>
                                  </p:stCondLst>
                                  <p:childTnLst>
                                    <p:set>
                                      <p:cBhvr>
                                        <p:cTn id="720" dur="1" fill="hold">
                                          <p:stCondLst>
                                            <p:cond delay="0"/>
                                          </p:stCondLst>
                                        </p:cTn>
                                        <p:tgtEl>
                                          <p:spTgt spid="27"/>
                                        </p:tgtEl>
                                        <p:attrNameLst>
                                          <p:attrName>style.visibility</p:attrName>
                                        </p:attrNameLst>
                                      </p:cBhvr>
                                      <p:to>
                                        <p:strVal val="visible"/>
                                      </p:to>
                                    </p:set>
                                    <p:anim calcmode="lin" valueType="num">
                                      <p:cBhvr>
                                        <p:cTn id="721" dur="500" fill="hold"/>
                                        <p:tgtEl>
                                          <p:spTgt spid="27"/>
                                        </p:tgtEl>
                                        <p:attrNameLst>
                                          <p:attrName>ppt_w</p:attrName>
                                        </p:attrNameLst>
                                      </p:cBhvr>
                                      <p:tavLst>
                                        <p:tav tm="0">
                                          <p:val>
                                            <p:fltVal val="0"/>
                                          </p:val>
                                        </p:tav>
                                        <p:tav tm="100000">
                                          <p:val>
                                            <p:strVal val="#ppt_w"/>
                                          </p:val>
                                        </p:tav>
                                      </p:tavLst>
                                    </p:anim>
                                    <p:anim calcmode="lin" valueType="num">
                                      <p:cBhvr>
                                        <p:cTn id="722" dur="500" fill="hold"/>
                                        <p:tgtEl>
                                          <p:spTgt spid="27"/>
                                        </p:tgtEl>
                                        <p:attrNameLst>
                                          <p:attrName>ppt_h</p:attrName>
                                        </p:attrNameLst>
                                      </p:cBhvr>
                                      <p:tavLst>
                                        <p:tav tm="0">
                                          <p:val>
                                            <p:fltVal val="0"/>
                                          </p:val>
                                        </p:tav>
                                        <p:tav tm="100000">
                                          <p:val>
                                            <p:strVal val="#ppt_h"/>
                                          </p:val>
                                        </p:tav>
                                      </p:tavLst>
                                    </p:anim>
                                    <p:animEffect transition="in" filter="fade">
                                      <p:cBhvr>
                                        <p:cTn id="723" dur="500"/>
                                        <p:tgtEl>
                                          <p:spTgt spid="27"/>
                                        </p:tgtEl>
                                      </p:cBhvr>
                                    </p:animEffect>
                                  </p:childTnLst>
                                  <p:subTnLst>
                                    <p:audio>
                                      <p:cMediaNode>
                                        <p:cTn display="0" masterRel="sameClick">
                                          <p:stCondLst>
                                            <p:cond evt="begin" delay="0">
                                              <p:tn val="719"/>
                                            </p:cond>
                                          </p:stCondLst>
                                          <p:endCondLst>
                                            <p:cond evt="onStopAudio" delay="0">
                                              <p:tgtEl>
                                                <p:sldTgt/>
                                              </p:tgtEl>
                                            </p:cond>
                                          </p:endCondLst>
                                        </p:cTn>
                                        <p:tgtEl>
                                          <p:sndTgt r:embed="rId3" name="Bling.wav"/>
                                        </p:tgtEl>
                                      </p:cMediaNode>
                                    </p:audio>
                                  </p:subTnLst>
                                </p:cTn>
                              </p:par>
                              <p:par>
                                <p:cTn id="724" presetID="26" presetClass="emph" presetSubtype="0" fill="hold" grpId="1" nodeType="withEffect">
                                  <p:stCondLst>
                                    <p:cond delay="500"/>
                                  </p:stCondLst>
                                  <p:childTnLst>
                                    <p:animEffect transition="out" filter="fade">
                                      <p:cBhvr>
                                        <p:cTn id="725" dur="500" tmFilter="0, 0; .2, .5; .8, .5; 1, 0"/>
                                        <p:tgtEl>
                                          <p:spTgt spid="27"/>
                                        </p:tgtEl>
                                      </p:cBhvr>
                                    </p:animEffect>
                                    <p:animScale>
                                      <p:cBhvr>
                                        <p:cTn id="726" dur="250" autoRev="1" fill="hold"/>
                                        <p:tgtEl>
                                          <p:spTgt spid="27"/>
                                        </p:tgtEl>
                                      </p:cBhvr>
                                      <p:by x="105000" y="105000"/>
                                    </p:animScale>
                                  </p:childTnLst>
                                </p:cTn>
                              </p:par>
                              <p:par>
                                <p:cTn id="727" presetID="53" presetClass="entr" presetSubtype="16" fill="hold" grpId="0" nodeType="withEffect">
                                  <p:stCondLst>
                                    <p:cond delay="0"/>
                                  </p:stCondLst>
                                  <p:childTnLst>
                                    <p:set>
                                      <p:cBhvr>
                                        <p:cTn id="728" dur="1" fill="hold">
                                          <p:stCondLst>
                                            <p:cond delay="0"/>
                                          </p:stCondLst>
                                        </p:cTn>
                                        <p:tgtEl>
                                          <p:spTgt spid="31"/>
                                        </p:tgtEl>
                                        <p:attrNameLst>
                                          <p:attrName>style.visibility</p:attrName>
                                        </p:attrNameLst>
                                      </p:cBhvr>
                                      <p:to>
                                        <p:strVal val="visible"/>
                                      </p:to>
                                    </p:set>
                                    <p:anim calcmode="lin" valueType="num">
                                      <p:cBhvr>
                                        <p:cTn id="729" dur="500" fill="hold"/>
                                        <p:tgtEl>
                                          <p:spTgt spid="31"/>
                                        </p:tgtEl>
                                        <p:attrNameLst>
                                          <p:attrName>ppt_w</p:attrName>
                                        </p:attrNameLst>
                                      </p:cBhvr>
                                      <p:tavLst>
                                        <p:tav tm="0">
                                          <p:val>
                                            <p:fltVal val="0"/>
                                          </p:val>
                                        </p:tav>
                                        <p:tav tm="100000">
                                          <p:val>
                                            <p:strVal val="#ppt_w"/>
                                          </p:val>
                                        </p:tav>
                                      </p:tavLst>
                                    </p:anim>
                                    <p:anim calcmode="lin" valueType="num">
                                      <p:cBhvr>
                                        <p:cTn id="730" dur="500" fill="hold"/>
                                        <p:tgtEl>
                                          <p:spTgt spid="31"/>
                                        </p:tgtEl>
                                        <p:attrNameLst>
                                          <p:attrName>ppt_h</p:attrName>
                                        </p:attrNameLst>
                                      </p:cBhvr>
                                      <p:tavLst>
                                        <p:tav tm="0">
                                          <p:val>
                                            <p:fltVal val="0"/>
                                          </p:val>
                                        </p:tav>
                                        <p:tav tm="100000">
                                          <p:val>
                                            <p:strVal val="#ppt_h"/>
                                          </p:val>
                                        </p:tav>
                                      </p:tavLst>
                                    </p:anim>
                                    <p:animEffect transition="in" filter="fade">
                                      <p:cBhvr>
                                        <p:cTn id="731" dur="500"/>
                                        <p:tgtEl>
                                          <p:spTgt spid="31"/>
                                        </p:tgtEl>
                                      </p:cBhvr>
                                    </p:animEffect>
                                  </p:childTnLst>
                                  <p:subTnLst>
                                    <p:audio>
                                      <p:cMediaNode>
                                        <p:cTn display="0" masterRel="sameClick">
                                          <p:stCondLst>
                                            <p:cond evt="begin" delay="0">
                                              <p:tn val="727"/>
                                            </p:cond>
                                          </p:stCondLst>
                                          <p:endCondLst>
                                            <p:cond evt="onStopAudio" delay="0">
                                              <p:tgtEl>
                                                <p:sldTgt/>
                                              </p:tgtEl>
                                            </p:cond>
                                          </p:endCondLst>
                                        </p:cTn>
                                        <p:tgtEl>
                                          <p:sndTgt r:embed="rId3" name="Bling.wav"/>
                                        </p:tgtEl>
                                      </p:cMediaNode>
                                    </p:audio>
                                  </p:subTnLst>
                                </p:cTn>
                              </p:par>
                              <p:par>
                                <p:cTn id="732" presetID="26" presetClass="emph" presetSubtype="0" fill="hold" grpId="1" nodeType="withEffect">
                                  <p:stCondLst>
                                    <p:cond delay="500"/>
                                  </p:stCondLst>
                                  <p:childTnLst>
                                    <p:animEffect transition="out" filter="fade">
                                      <p:cBhvr>
                                        <p:cTn id="733" dur="500" tmFilter="0, 0; .2, .5; .8, .5; 1, 0"/>
                                        <p:tgtEl>
                                          <p:spTgt spid="31"/>
                                        </p:tgtEl>
                                      </p:cBhvr>
                                    </p:animEffect>
                                    <p:animScale>
                                      <p:cBhvr>
                                        <p:cTn id="734" dur="250" autoRev="1" fill="hold"/>
                                        <p:tgtEl>
                                          <p:spTgt spid="31"/>
                                        </p:tgtEl>
                                      </p:cBhvr>
                                      <p:by x="105000" y="105000"/>
                                    </p:animScale>
                                  </p:childTnLst>
                                </p:cTn>
                              </p:par>
                              <p:par>
                                <p:cTn id="735" presetID="53" presetClass="entr" presetSubtype="16" fill="hold" grpId="0" nodeType="withEffect">
                                  <p:stCondLst>
                                    <p:cond delay="500"/>
                                  </p:stCondLst>
                                  <p:childTnLst>
                                    <p:set>
                                      <p:cBhvr>
                                        <p:cTn id="736" dur="1" fill="hold">
                                          <p:stCondLst>
                                            <p:cond delay="0"/>
                                          </p:stCondLst>
                                        </p:cTn>
                                        <p:tgtEl>
                                          <p:spTgt spid="91"/>
                                        </p:tgtEl>
                                        <p:attrNameLst>
                                          <p:attrName>style.visibility</p:attrName>
                                        </p:attrNameLst>
                                      </p:cBhvr>
                                      <p:to>
                                        <p:strVal val="visible"/>
                                      </p:to>
                                    </p:set>
                                    <p:anim calcmode="lin" valueType="num">
                                      <p:cBhvr>
                                        <p:cTn id="737" dur="500" fill="hold"/>
                                        <p:tgtEl>
                                          <p:spTgt spid="91"/>
                                        </p:tgtEl>
                                        <p:attrNameLst>
                                          <p:attrName>ppt_w</p:attrName>
                                        </p:attrNameLst>
                                      </p:cBhvr>
                                      <p:tavLst>
                                        <p:tav tm="0">
                                          <p:val>
                                            <p:fltVal val="0"/>
                                          </p:val>
                                        </p:tav>
                                        <p:tav tm="100000">
                                          <p:val>
                                            <p:strVal val="#ppt_w"/>
                                          </p:val>
                                        </p:tav>
                                      </p:tavLst>
                                    </p:anim>
                                    <p:anim calcmode="lin" valueType="num">
                                      <p:cBhvr>
                                        <p:cTn id="738" dur="500" fill="hold"/>
                                        <p:tgtEl>
                                          <p:spTgt spid="91"/>
                                        </p:tgtEl>
                                        <p:attrNameLst>
                                          <p:attrName>ppt_h</p:attrName>
                                        </p:attrNameLst>
                                      </p:cBhvr>
                                      <p:tavLst>
                                        <p:tav tm="0">
                                          <p:val>
                                            <p:fltVal val="0"/>
                                          </p:val>
                                        </p:tav>
                                        <p:tav tm="100000">
                                          <p:val>
                                            <p:strVal val="#ppt_h"/>
                                          </p:val>
                                        </p:tav>
                                      </p:tavLst>
                                    </p:anim>
                                    <p:animEffect transition="in" filter="fade">
                                      <p:cBhvr>
                                        <p:cTn id="739" dur="500"/>
                                        <p:tgtEl>
                                          <p:spTgt spid="91"/>
                                        </p:tgtEl>
                                      </p:cBhvr>
                                    </p:animEffect>
                                  </p:childTnLst>
                                  <p:subTnLst>
                                    <p:audio>
                                      <p:cMediaNode>
                                        <p:cTn display="0" masterRel="sameClick">
                                          <p:stCondLst>
                                            <p:cond evt="begin" delay="0">
                                              <p:tn val="735"/>
                                            </p:cond>
                                          </p:stCondLst>
                                          <p:endCondLst>
                                            <p:cond evt="onStopAudio" delay="0">
                                              <p:tgtEl>
                                                <p:sldTgt/>
                                              </p:tgtEl>
                                            </p:cond>
                                          </p:endCondLst>
                                        </p:cTn>
                                        <p:tgtEl>
                                          <p:sndTgt r:embed="rId3" name="Bling.wav"/>
                                        </p:tgtEl>
                                      </p:cMediaNode>
                                    </p:audio>
                                  </p:subTnLst>
                                </p:cTn>
                              </p:par>
                              <p:par>
                                <p:cTn id="740" presetID="26" presetClass="emph" presetSubtype="0" fill="hold" grpId="1" nodeType="withEffect">
                                  <p:stCondLst>
                                    <p:cond delay="1000"/>
                                  </p:stCondLst>
                                  <p:childTnLst>
                                    <p:animEffect transition="out" filter="fade">
                                      <p:cBhvr>
                                        <p:cTn id="741" dur="500" tmFilter="0, 0; .2, .5; .8, .5; 1, 0"/>
                                        <p:tgtEl>
                                          <p:spTgt spid="91"/>
                                        </p:tgtEl>
                                      </p:cBhvr>
                                    </p:animEffect>
                                    <p:animScale>
                                      <p:cBhvr>
                                        <p:cTn id="742" dur="250" autoRev="1" fill="hold"/>
                                        <p:tgtEl>
                                          <p:spTgt spid="91"/>
                                        </p:tgtEl>
                                      </p:cBhvr>
                                      <p:by x="105000" y="105000"/>
                                    </p:animScale>
                                  </p:childTnLst>
                                </p:cTn>
                              </p:par>
                              <p:par>
                                <p:cTn id="743" presetID="53" presetClass="entr" presetSubtype="16" fill="hold" grpId="0" nodeType="withEffect">
                                  <p:stCondLst>
                                    <p:cond delay="500"/>
                                  </p:stCondLst>
                                  <p:childTnLst>
                                    <p:set>
                                      <p:cBhvr>
                                        <p:cTn id="744" dur="1" fill="hold">
                                          <p:stCondLst>
                                            <p:cond delay="0"/>
                                          </p:stCondLst>
                                        </p:cTn>
                                        <p:tgtEl>
                                          <p:spTgt spid="94"/>
                                        </p:tgtEl>
                                        <p:attrNameLst>
                                          <p:attrName>style.visibility</p:attrName>
                                        </p:attrNameLst>
                                      </p:cBhvr>
                                      <p:to>
                                        <p:strVal val="visible"/>
                                      </p:to>
                                    </p:set>
                                    <p:anim calcmode="lin" valueType="num">
                                      <p:cBhvr>
                                        <p:cTn id="745" dur="500" fill="hold"/>
                                        <p:tgtEl>
                                          <p:spTgt spid="94"/>
                                        </p:tgtEl>
                                        <p:attrNameLst>
                                          <p:attrName>ppt_w</p:attrName>
                                        </p:attrNameLst>
                                      </p:cBhvr>
                                      <p:tavLst>
                                        <p:tav tm="0">
                                          <p:val>
                                            <p:fltVal val="0"/>
                                          </p:val>
                                        </p:tav>
                                        <p:tav tm="100000">
                                          <p:val>
                                            <p:strVal val="#ppt_w"/>
                                          </p:val>
                                        </p:tav>
                                      </p:tavLst>
                                    </p:anim>
                                    <p:anim calcmode="lin" valueType="num">
                                      <p:cBhvr>
                                        <p:cTn id="746" dur="500" fill="hold"/>
                                        <p:tgtEl>
                                          <p:spTgt spid="94"/>
                                        </p:tgtEl>
                                        <p:attrNameLst>
                                          <p:attrName>ppt_h</p:attrName>
                                        </p:attrNameLst>
                                      </p:cBhvr>
                                      <p:tavLst>
                                        <p:tav tm="0">
                                          <p:val>
                                            <p:fltVal val="0"/>
                                          </p:val>
                                        </p:tav>
                                        <p:tav tm="100000">
                                          <p:val>
                                            <p:strVal val="#ppt_h"/>
                                          </p:val>
                                        </p:tav>
                                      </p:tavLst>
                                    </p:anim>
                                    <p:animEffect transition="in" filter="fade">
                                      <p:cBhvr>
                                        <p:cTn id="747" dur="500"/>
                                        <p:tgtEl>
                                          <p:spTgt spid="94"/>
                                        </p:tgtEl>
                                      </p:cBhvr>
                                    </p:animEffect>
                                  </p:childTnLst>
                                  <p:subTnLst>
                                    <p:audio>
                                      <p:cMediaNode>
                                        <p:cTn display="0" masterRel="sameClick">
                                          <p:stCondLst>
                                            <p:cond evt="begin" delay="0">
                                              <p:tn val="743"/>
                                            </p:cond>
                                          </p:stCondLst>
                                          <p:endCondLst>
                                            <p:cond evt="onStopAudio" delay="0">
                                              <p:tgtEl>
                                                <p:sldTgt/>
                                              </p:tgtEl>
                                            </p:cond>
                                          </p:endCondLst>
                                        </p:cTn>
                                        <p:tgtEl>
                                          <p:sndTgt r:embed="rId3" name="Bling.wav"/>
                                        </p:tgtEl>
                                      </p:cMediaNode>
                                    </p:audio>
                                  </p:subTnLst>
                                </p:cTn>
                              </p:par>
                              <p:par>
                                <p:cTn id="748" presetID="26" presetClass="emph" presetSubtype="0" fill="hold" grpId="1" nodeType="withEffect">
                                  <p:stCondLst>
                                    <p:cond delay="1000"/>
                                  </p:stCondLst>
                                  <p:childTnLst>
                                    <p:animEffect transition="out" filter="fade">
                                      <p:cBhvr>
                                        <p:cTn id="749" dur="500" tmFilter="0, 0; .2, .5; .8, .5; 1, 0"/>
                                        <p:tgtEl>
                                          <p:spTgt spid="94"/>
                                        </p:tgtEl>
                                      </p:cBhvr>
                                    </p:animEffect>
                                    <p:animScale>
                                      <p:cBhvr>
                                        <p:cTn id="750" dur="250" autoRev="1" fill="hold"/>
                                        <p:tgtEl>
                                          <p:spTgt spid="94"/>
                                        </p:tgtEl>
                                      </p:cBhvr>
                                      <p:by x="105000" y="105000"/>
                                    </p:animScale>
                                  </p:childTnLst>
                                </p:cTn>
                              </p:par>
                              <p:par>
                                <p:cTn id="751" presetID="53" presetClass="entr" presetSubtype="16" fill="hold" grpId="0" nodeType="withEffect">
                                  <p:stCondLst>
                                    <p:cond delay="1000"/>
                                  </p:stCondLst>
                                  <p:childTnLst>
                                    <p:set>
                                      <p:cBhvr>
                                        <p:cTn id="752" dur="1" fill="hold">
                                          <p:stCondLst>
                                            <p:cond delay="0"/>
                                          </p:stCondLst>
                                        </p:cTn>
                                        <p:tgtEl>
                                          <p:spTgt spid="209"/>
                                        </p:tgtEl>
                                        <p:attrNameLst>
                                          <p:attrName>style.visibility</p:attrName>
                                        </p:attrNameLst>
                                      </p:cBhvr>
                                      <p:to>
                                        <p:strVal val="visible"/>
                                      </p:to>
                                    </p:set>
                                    <p:anim calcmode="lin" valueType="num">
                                      <p:cBhvr>
                                        <p:cTn id="753" dur="500" fill="hold"/>
                                        <p:tgtEl>
                                          <p:spTgt spid="209"/>
                                        </p:tgtEl>
                                        <p:attrNameLst>
                                          <p:attrName>ppt_w</p:attrName>
                                        </p:attrNameLst>
                                      </p:cBhvr>
                                      <p:tavLst>
                                        <p:tav tm="0">
                                          <p:val>
                                            <p:fltVal val="0"/>
                                          </p:val>
                                        </p:tav>
                                        <p:tav tm="100000">
                                          <p:val>
                                            <p:strVal val="#ppt_w"/>
                                          </p:val>
                                        </p:tav>
                                      </p:tavLst>
                                    </p:anim>
                                    <p:anim calcmode="lin" valueType="num">
                                      <p:cBhvr>
                                        <p:cTn id="754" dur="500" fill="hold"/>
                                        <p:tgtEl>
                                          <p:spTgt spid="209"/>
                                        </p:tgtEl>
                                        <p:attrNameLst>
                                          <p:attrName>ppt_h</p:attrName>
                                        </p:attrNameLst>
                                      </p:cBhvr>
                                      <p:tavLst>
                                        <p:tav tm="0">
                                          <p:val>
                                            <p:fltVal val="0"/>
                                          </p:val>
                                        </p:tav>
                                        <p:tav tm="100000">
                                          <p:val>
                                            <p:strVal val="#ppt_h"/>
                                          </p:val>
                                        </p:tav>
                                      </p:tavLst>
                                    </p:anim>
                                    <p:animEffect transition="in" filter="fade">
                                      <p:cBhvr>
                                        <p:cTn id="755" dur="500"/>
                                        <p:tgtEl>
                                          <p:spTgt spid="209"/>
                                        </p:tgtEl>
                                      </p:cBhvr>
                                    </p:animEffect>
                                  </p:childTnLst>
                                  <p:subTnLst>
                                    <p:audio>
                                      <p:cMediaNode>
                                        <p:cTn display="0" masterRel="sameClick">
                                          <p:stCondLst>
                                            <p:cond evt="begin" delay="0">
                                              <p:tn val="751"/>
                                            </p:cond>
                                          </p:stCondLst>
                                          <p:endCondLst>
                                            <p:cond evt="onStopAudio" delay="0">
                                              <p:tgtEl>
                                                <p:sldTgt/>
                                              </p:tgtEl>
                                            </p:cond>
                                          </p:endCondLst>
                                        </p:cTn>
                                        <p:tgtEl>
                                          <p:sndTgt r:embed="rId3" name="Bling.wav"/>
                                        </p:tgtEl>
                                      </p:cMediaNode>
                                    </p:audio>
                                  </p:subTnLst>
                                </p:cTn>
                              </p:par>
                              <p:par>
                                <p:cTn id="756" presetID="26" presetClass="emph" presetSubtype="0" fill="hold" grpId="1" nodeType="withEffect">
                                  <p:stCondLst>
                                    <p:cond delay="1500"/>
                                  </p:stCondLst>
                                  <p:childTnLst>
                                    <p:animEffect transition="out" filter="fade">
                                      <p:cBhvr>
                                        <p:cTn id="757" dur="500" tmFilter="0, 0; .2, .5; .8, .5; 1, 0"/>
                                        <p:tgtEl>
                                          <p:spTgt spid="209"/>
                                        </p:tgtEl>
                                      </p:cBhvr>
                                    </p:animEffect>
                                    <p:animScale>
                                      <p:cBhvr>
                                        <p:cTn id="758" dur="250" autoRev="1" fill="hold"/>
                                        <p:tgtEl>
                                          <p:spTgt spid="209"/>
                                        </p:tgtEl>
                                      </p:cBhvr>
                                      <p:by x="105000" y="105000"/>
                                    </p:animScale>
                                  </p:childTnLst>
                                </p:cTn>
                              </p:par>
                            </p:childTnLst>
                          </p:cTn>
                        </p:par>
                      </p:childTnLst>
                    </p:cTn>
                  </p:par>
                </p:childTnLst>
              </p:cTn>
              <p:nextCondLst>
                <p:cond evt="onClick" delay="0">
                  <p:tgtEl>
                    <p:spTgt spid="12"/>
                  </p:tgtEl>
                </p:cond>
              </p:nextCondLst>
            </p:seq>
            <p:seq concurrent="1" nextAc="seek">
              <p:cTn id="759" restart="whenNotActive" fill="hold" evtFilter="cancelBubble" nodeType="interactiveSeq">
                <p:stCondLst>
                  <p:cond evt="onClick" delay="0">
                    <p:tgtEl>
                      <p:spTgt spid="13"/>
                    </p:tgtEl>
                  </p:cond>
                </p:stCondLst>
                <p:endSync evt="end" delay="0">
                  <p:rtn val="all"/>
                </p:endSync>
                <p:childTnLst>
                  <p:par>
                    <p:cTn id="760" fill="hold">
                      <p:stCondLst>
                        <p:cond delay="0"/>
                      </p:stCondLst>
                      <p:childTnLst>
                        <p:par>
                          <p:cTn id="761" fill="hold">
                            <p:stCondLst>
                              <p:cond delay="0"/>
                            </p:stCondLst>
                            <p:childTnLst>
                              <p:par>
                                <p:cTn id="762" presetID="53" presetClass="entr" presetSubtype="16" fill="hold" grpId="0" nodeType="withEffect">
                                  <p:stCondLst>
                                    <p:cond delay="0"/>
                                  </p:stCondLst>
                                  <p:childTnLst>
                                    <p:set>
                                      <p:cBhvr>
                                        <p:cTn id="763" dur="1" fill="hold">
                                          <p:stCondLst>
                                            <p:cond delay="0"/>
                                          </p:stCondLst>
                                        </p:cTn>
                                        <p:tgtEl>
                                          <p:spTgt spid="16"/>
                                        </p:tgtEl>
                                        <p:attrNameLst>
                                          <p:attrName>style.visibility</p:attrName>
                                        </p:attrNameLst>
                                      </p:cBhvr>
                                      <p:to>
                                        <p:strVal val="visible"/>
                                      </p:to>
                                    </p:set>
                                    <p:anim calcmode="lin" valueType="num">
                                      <p:cBhvr>
                                        <p:cTn id="764" dur="500" fill="hold"/>
                                        <p:tgtEl>
                                          <p:spTgt spid="16"/>
                                        </p:tgtEl>
                                        <p:attrNameLst>
                                          <p:attrName>ppt_w</p:attrName>
                                        </p:attrNameLst>
                                      </p:cBhvr>
                                      <p:tavLst>
                                        <p:tav tm="0">
                                          <p:val>
                                            <p:fltVal val="0"/>
                                          </p:val>
                                        </p:tav>
                                        <p:tav tm="100000">
                                          <p:val>
                                            <p:strVal val="#ppt_w"/>
                                          </p:val>
                                        </p:tav>
                                      </p:tavLst>
                                    </p:anim>
                                    <p:anim calcmode="lin" valueType="num">
                                      <p:cBhvr>
                                        <p:cTn id="765" dur="500" fill="hold"/>
                                        <p:tgtEl>
                                          <p:spTgt spid="16"/>
                                        </p:tgtEl>
                                        <p:attrNameLst>
                                          <p:attrName>ppt_h</p:attrName>
                                        </p:attrNameLst>
                                      </p:cBhvr>
                                      <p:tavLst>
                                        <p:tav tm="0">
                                          <p:val>
                                            <p:fltVal val="0"/>
                                          </p:val>
                                        </p:tav>
                                        <p:tav tm="100000">
                                          <p:val>
                                            <p:strVal val="#ppt_h"/>
                                          </p:val>
                                        </p:tav>
                                      </p:tavLst>
                                    </p:anim>
                                    <p:animEffect transition="in" filter="fade">
                                      <p:cBhvr>
                                        <p:cTn id="766" dur="500"/>
                                        <p:tgtEl>
                                          <p:spTgt spid="16"/>
                                        </p:tgtEl>
                                      </p:cBhvr>
                                    </p:animEffect>
                                  </p:childTnLst>
                                  <p:subTnLst>
                                    <p:audio>
                                      <p:cMediaNode>
                                        <p:cTn display="0" masterRel="sameClick">
                                          <p:stCondLst>
                                            <p:cond evt="begin" delay="0">
                                              <p:tn val="762"/>
                                            </p:cond>
                                          </p:stCondLst>
                                          <p:endCondLst>
                                            <p:cond evt="onStopAudio" delay="0">
                                              <p:tgtEl>
                                                <p:sldTgt/>
                                              </p:tgtEl>
                                            </p:cond>
                                          </p:endCondLst>
                                        </p:cTn>
                                        <p:tgtEl>
                                          <p:sndTgt r:embed="rId3" name="Bling.wav"/>
                                        </p:tgtEl>
                                      </p:cMediaNode>
                                    </p:audio>
                                  </p:subTnLst>
                                </p:cTn>
                              </p:par>
                              <p:par>
                                <p:cTn id="767" presetID="26" presetClass="emph" presetSubtype="0" fill="hold" grpId="1" nodeType="withEffect">
                                  <p:stCondLst>
                                    <p:cond delay="500"/>
                                  </p:stCondLst>
                                  <p:childTnLst>
                                    <p:animEffect transition="out" filter="fade">
                                      <p:cBhvr>
                                        <p:cTn id="768" dur="500" tmFilter="0, 0; .2, .5; .8, .5; 1, 0"/>
                                        <p:tgtEl>
                                          <p:spTgt spid="16"/>
                                        </p:tgtEl>
                                      </p:cBhvr>
                                    </p:animEffect>
                                    <p:animScale>
                                      <p:cBhvr>
                                        <p:cTn id="769" dur="250" autoRev="1" fill="hold"/>
                                        <p:tgtEl>
                                          <p:spTgt spid="16"/>
                                        </p:tgtEl>
                                      </p:cBhvr>
                                      <p:by x="105000" y="105000"/>
                                    </p:animScale>
                                  </p:childTnLst>
                                </p:cTn>
                              </p:par>
                              <p:par>
                                <p:cTn id="770" presetID="53" presetClass="entr" presetSubtype="16" fill="hold" grpId="0" nodeType="withEffect">
                                  <p:stCondLst>
                                    <p:cond delay="0"/>
                                  </p:stCondLst>
                                  <p:childTnLst>
                                    <p:set>
                                      <p:cBhvr>
                                        <p:cTn id="771" dur="1" fill="hold">
                                          <p:stCondLst>
                                            <p:cond delay="0"/>
                                          </p:stCondLst>
                                        </p:cTn>
                                        <p:tgtEl>
                                          <p:spTgt spid="22"/>
                                        </p:tgtEl>
                                        <p:attrNameLst>
                                          <p:attrName>style.visibility</p:attrName>
                                        </p:attrNameLst>
                                      </p:cBhvr>
                                      <p:to>
                                        <p:strVal val="visible"/>
                                      </p:to>
                                    </p:set>
                                    <p:anim calcmode="lin" valueType="num">
                                      <p:cBhvr>
                                        <p:cTn id="772" dur="500" fill="hold"/>
                                        <p:tgtEl>
                                          <p:spTgt spid="22"/>
                                        </p:tgtEl>
                                        <p:attrNameLst>
                                          <p:attrName>ppt_w</p:attrName>
                                        </p:attrNameLst>
                                      </p:cBhvr>
                                      <p:tavLst>
                                        <p:tav tm="0">
                                          <p:val>
                                            <p:fltVal val="0"/>
                                          </p:val>
                                        </p:tav>
                                        <p:tav tm="100000">
                                          <p:val>
                                            <p:strVal val="#ppt_w"/>
                                          </p:val>
                                        </p:tav>
                                      </p:tavLst>
                                    </p:anim>
                                    <p:anim calcmode="lin" valueType="num">
                                      <p:cBhvr>
                                        <p:cTn id="773" dur="500" fill="hold"/>
                                        <p:tgtEl>
                                          <p:spTgt spid="22"/>
                                        </p:tgtEl>
                                        <p:attrNameLst>
                                          <p:attrName>ppt_h</p:attrName>
                                        </p:attrNameLst>
                                      </p:cBhvr>
                                      <p:tavLst>
                                        <p:tav tm="0">
                                          <p:val>
                                            <p:fltVal val="0"/>
                                          </p:val>
                                        </p:tav>
                                        <p:tav tm="100000">
                                          <p:val>
                                            <p:strVal val="#ppt_h"/>
                                          </p:val>
                                        </p:tav>
                                      </p:tavLst>
                                    </p:anim>
                                    <p:animEffect transition="in" filter="fade">
                                      <p:cBhvr>
                                        <p:cTn id="774" dur="500"/>
                                        <p:tgtEl>
                                          <p:spTgt spid="22"/>
                                        </p:tgtEl>
                                      </p:cBhvr>
                                    </p:animEffect>
                                  </p:childTnLst>
                                  <p:subTnLst>
                                    <p:audio>
                                      <p:cMediaNode>
                                        <p:cTn display="0" masterRel="sameClick">
                                          <p:stCondLst>
                                            <p:cond evt="begin" delay="0">
                                              <p:tn val="770"/>
                                            </p:cond>
                                          </p:stCondLst>
                                          <p:endCondLst>
                                            <p:cond evt="onStopAudio" delay="0">
                                              <p:tgtEl>
                                                <p:sldTgt/>
                                              </p:tgtEl>
                                            </p:cond>
                                          </p:endCondLst>
                                        </p:cTn>
                                        <p:tgtEl>
                                          <p:sndTgt r:embed="rId3" name="Bling.wav"/>
                                        </p:tgtEl>
                                      </p:cMediaNode>
                                    </p:audio>
                                  </p:subTnLst>
                                </p:cTn>
                              </p:par>
                              <p:par>
                                <p:cTn id="775" presetID="26" presetClass="emph" presetSubtype="0" fill="hold" grpId="1" nodeType="withEffect">
                                  <p:stCondLst>
                                    <p:cond delay="500"/>
                                  </p:stCondLst>
                                  <p:childTnLst>
                                    <p:animEffect transition="out" filter="fade">
                                      <p:cBhvr>
                                        <p:cTn id="776" dur="500" tmFilter="0, 0; .2, .5; .8, .5; 1, 0"/>
                                        <p:tgtEl>
                                          <p:spTgt spid="22"/>
                                        </p:tgtEl>
                                      </p:cBhvr>
                                    </p:animEffect>
                                    <p:animScale>
                                      <p:cBhvr>
                                        <p:cTn id="777" dur="250" autoRev="1" fill="hold"/>
                                        <p:tgtEl>
                                          <p:spTgt spid="22"/>
                                        </p:tgtEl>
                                      </p:cBhvr>
                                      <p:by x="105000" y="105000"/>
                                    </p:animScale>
                                  </p:childTnLst>
                                </p:cTn>
                              </p:par>
                              <p:par>
                                <p:cTn id="778" presetID="53" presetClass="entr" presetSubtype="16" fill="hold" grpId="0" nodeType="withEffect">
                                  <p:stCondLst>
                                    <p:cond delay="0"/>
                                  </p:stCondLst>
                                  <p:childTnLst>
                                    <p:set>
                                      <p:cBhvr>
                                        <p:cTn id="779" dur="1" fill="hold">
                                          <p:stCondLst>
                                            <p:cond delay="0"/>
                                          </p:stCondLst>
                                        </p:cTn>
                                        <p:tgtEl>
                                          <p:spTgt spid="28"/>
                                        </p:tgtEl>
                                        <p:attrNameLst>
                                          <p:attrName>style.visibility</p:attrName>
                                        </p:attrNameLst>
                                      </p:cBhvr>
                                      <p:to>
                                        <p:strVal val="visible"/>
                                      </p:to>
                                    </p:set>
                                    <p:anim calcmode="lin" valueType="num">
                                      <p:cBhvr>
                                        <p:cTn id="780" dur="500" fill="hold"/>
                                        <p:tgtEl>
                                          <p:spTgt spid="28"/>
                                        </p:tgtEl>
                                        <p:attrNameLst>
                                          <p:attrName>ppt_w</p:attrName>
                                        </p:attrNameLst>
                                      </p:cBhvr>
                                      <p:tavLst>
                                        <p:tav tm="0">
                                          <p:val>
                                            <p:fltVal val="0"/>
                                          </p:val>
                                        </p:tav>
                                        <p:tav tm="100000">
                                          <p:val>
                                            <p:strVal val="#ppt_w"/>
                                          </p:val>
                                        </p:tav>
                                      </p:tavLst>
                                    </p:anim>
                                    <p:anim calcmode="lin" valueType="num">
                                      <p:cBhvr>
                                        <p:cTn id="781" dur="500" fill="hold"/>
                                        <p:tgtEl>
                                          <p:spTgt spid="28"/>
                                        </p:tgtEl>
                                        <p:attrNameLst>
                                          <p:attrName>ppt_h</p:attrName>
                                        </p:attrNameLst>
                                      </p:cBhvr>
                                      <p:tavLst>
                                        <p:tav tm="0">
                                          <p:val>
                                            <p:fltVal val="0"/>
                                          </p:val>
                                        </p:tav>
                                        <p:tav tm="100000">
                                          <p:val>
                                            <p:strVal val="#ppt_h"/>
                                          </p:val>
                                        </p:tav>
                                      </p:tavLst>
                                    </p:anim>
                                    <p:animEffect transition="in" filter="fade">
                                      <p:cBhvr>
                                        <p:cTn id="782" dur="500"/>
                                        <p:tgtEl>
                                          <p:spTgt spid="28"/>
                                        </p:tgtEl>
                                      </p:cBhvr>
                                    </p:animEffect>
                                  </p:childTnLst>
                                  <p:subTnLst>
                                    <p:audio>
                                      <p:cMediaNode>
                                        <p:cTn display="0" masterRel="sameClick">
                                          <p:stCondLst>
                                            <p:cond evt="begin" delay="0">
                                              <p:tn val="778"/>
                                            </p:cond>
                                          </p:stCondLst>
                                          <p:endCondLst>
                                            <p:cond evt="onStopAudio" delay="0">
                                              <p:tgtEl>
                                                <p:sldTgt/>
                                              </p:tgtEl>
                                            </p:cond>
                                          </p:endCondLst>
                                        </p:cTn>
                                        <p:tgtEl>
                                          <p:sndTgt r:embed="rId3" name="Bling.wav"/>
                                        </p:tgtEl>
                                      </p:cMediaNode>
                                    </p:audio>
                                  </p:subTnLst>
                                </p:cTn>
                              </p:par>
                              <p:par>
                                <p:cTn id="783" presetID="26" presetClass="emph" presetSubtype="0" fill="hold" grpId="1" nodeType="withEffect">
                                  <p:stCondLst>
                                    <p:cond delay="500"/>
                                  </p:stCondLst>
                                  <p:childTnLst>
                                    <p:animEffect transition="out" filter="fade">
                                      <p:cBhvr>
                                        <p:cTn id="784" dur="500" tmFilter="0, 0; .2, .5; .8, .5; 1, 0"/>
                                        <p:tgtEl>
                                          <p:spTgt spid="28"/>
                                        </p:tgtEl>
                                      </p:cBhvr>
                                    </p:animEffect>
                                    <p:animScale>
                                      <p:cBhvr>
                                        <p:cTn id="785" dur="250" autoRev="1" fill="hold"/>
                                        <p:tgtEl>
                                          <p:spTgt spid="28"/>
                                        </p:tgtEl>
                                      </p:cBhvr>
                                      <p:by x="105000" y="105000"/>
                                    </p:animScale>
                                  </p:childTnLst>
                                </p:cTn>
                              </p:par>
                              <p:par>
                                <p:cTn id="786" presetID="53" presetClass="entr" presetSubtype="16" fill="hold" grpId="0" nodeType="withEffect">
                                  <p:stCondLst>
                                    <p:cond delay="0"/>
                                  </p:stCondLst>
                                  <p:childTnLst>
                                    <p:set>
                                      <p:cBhvr>
                                        <p:cTn id="787" dur="1" fill="hold">
                                          <p:stCondLst>
                                            <p:cond delay="0"/>
                                          </p:stCondLst>
                                        </p:cTn>
                                        <p:tgtEl>
                                          <p:spTgt spid="33"/>
                                        </p:tgtEl>
                                        <p:attrNameLst>
                                          <p:attrName>style.visibility</p:attrName>
                                        </p:attrNameLst>
                                      </p:cBhvr>
                                      <p:to>
                                        <p:strVal val="visible"/>
                                      </p:to>
                                    </p:set>
                                    <p:anim calcmode="lin" valueType="num">
                                      <p:cBhvr>
                                        <p:cTn id="788" dur="500" fill="hold"/>
                                        <p:tgtEl>
                                          <p:spTgt spid="33"/>
                                        </p:tgtEl>
                                        <p:attrNameLst>
                                          <p:attrName>ppt_w</p:attrName>
                                        </p:attrNameLst>
                                      </p:cBhvr>
                                      <p:tavLst>
                                        <p:tav tm="0">
                                          <p:val>
                                            <p:fltVal val="0"/>
                                          </p:val>
                                        </p:tav>
                                        <p:tav tm="100000">
                                          <p:val>
                                            <p:strVal val="#ppt_w"/>
                                          </p:val>
                                        </p:tav>
                                      </p:tavLst>
                                    </p:anim>
                                    <p:anim calcmode="lin" valueType="num">
                                      <p:cBhvr>
                                        <p:cTn id="789" dur="500" fill="hold"/>
                                        <p:tgtEl>
                                          <p:spTgt spid="33"/>
                                        </p:tgtEl>
                                        <p:attrNameLst>
                                          <p:attrName>ppt_h</p:attrName>
                                        </p:attrNameLst>
                                      </p:cBhvr>
                                      <p:tavLst>
                                        <p:tav tm="0">
                                          <p:val>
                                            <p:fltVal val="0"/>
                                          </p:val>
                                        </p:tav>
                                        <p:tav tm="100000">
                                          <p:val>
                                            <p:strVal val="#ppt_h"/>
                                          </p:val>
                                        </p:tav>
                                      </p:tavLst>
                                    </p:anim>
                                    <p:animEffect transition="in" filter="fade">
                                      <p:cBhvr>
                                        <p:cTn id="790" dur="500"/>
                                        <p:tgtEl>
                                          <p:spTgt spid="33"/>
                                        </p:tgtEl>
                                      </p:cBhvr>
                                    </p:animEffect>
                                  </p:childTnLst>
                                  <p:subTnLst>
                                    <p:audio>
                                      <p:cMediaNode>
                                        <p:cTn display="0" masterRel="sameClick">
                                          <p:stCondLst>
                                            <p:cond evt="begin" delay="0">
                                              <p:tn val="786"/>
                                            </p:cond>
                                          </p:stCondLst>
                                          <p:endCondLst>
                                            <p:cond evt="onStopAudio" delay="0">
                                              <p:tgtEl>
                                                <p:sldTgt/>
                                              </p:tgtEl>
                                            </p:cond>
                                          </p:endCondLst>
                                        </p:cTn>
                                        <p:tgtEl>
                                          <p:sndTgt r:embed="rId3" name="Bling.wav"/>
                                        </p:tgtEl>
                                      </p:cMediaNode>
                                    </p:audio>
                                  </p:subTnLst>
                                </p:cTn>
                              </p:par>
                              <p:par>
                                <p:cTn id="791" presetID="26" presetClass="emph" presetSubtype="0" fill="hold" grpId="1" nodeType="withEffect">
                                  <p:stCondLst>
                                    <p:cond delay="500"/>
                                  </p:stCondLst>
                                  <p:childTnLst>
                                    <p:animEffect transition="out" filter="fade">
                                      <p:cBhvr>
                                        <p:cTn id="792" dur="500" tmFilter="0, 0; .2, .5; .8, .5; 1, 0"/>
                                        <p:tgtEl>
                                          <p:spTgt spid="33"/>
                                        </p:tgtEl>
                                      </p:cBhvr>
                                    </p:animEffect>
                                    <p:animScale>
                                      <p:cBhvr>
                                        <p:cTn id="793" dur="250" autoRev="1" fill="hold"/>
                                        <p:tgtEl>
                                          <p:spTgt spid="33"/>
                                        </p:tgtEl>
                                      </p:cBhvr>
                                      <p:by x="105000" y="105000"/>
                                    </p:animScale>
                                  </p:childTnLst>
                                </p:cTn>
                              </p:par>
                              <p:par>
                                <p:cTn id="794" presetID="53" presetClass="entr" presetSubtype="16" fill="hold" grpId="0" nodeType="withEffect">
                                  <p:stCondLst>
                                    <p:cond delay="0"/>
                                  </p:stCondLst>
                                  <p:childTnLst>
                                    <p:set>
                                      <p:cBhvr>
                                        <p:cTn id="795" dur="1" fill="hold">
                                          <p:stCondLst>
                                            <p:cond delay="0"/>
                                          </p:stCondLst>
                                        </p:cTn>
                                        <p:tgtEl>
                                          <p:spTgt spid="40"/>
                                        </p:tgtEl>
                                        <p:attrNameLst>
                                          <p:attrName>style.visibility</p:attrName>
                                        </p:attrNameLst>
                                      </p:cBhvr>
                                      <p:to>
                                        <p:strVal val="visible"/>
                                      </p:to>
                                    </p:set>
                                    <p:anim calcmode="lin" valueType="num">
                                      <p:cBhvr>
                                        <p:cTn id="796" dur="500" fill="hold"/>
                                        <p:tgtEl>
                                          <p:spTgt spid="40"/>
                                        </p:tgtEl>
                                        <p:attrNameLst>
                                          <p:attrName>ppt_w</p:attrName>
                                        </p:attrNameLst>
                                      </p:cBhvr>
                                      <p:tavLst>
                                        <p:tav tm="0">
                                          <p:val>
                                            <p:fltVal val="0"/>
                                          </p:val>
                                        </p:tav>
                                        <p:tav tm="100000">
                                          <p:val>
                                            <p:strVal val="#ppt_w"/>
                                          </p:val>
                                        </p:tav>
                                      </p:tavLst>
                                    </p:anim>
                                    <p:anim calcmode="lin" valueType="num">
                                      <p:cBhvr>
                                        <p:cTn id="797" dur="500" fill="hold"/>
                                        <p:tgtEl>
                                          <p:spTgt spid="40"/>
                                        </p:tgtEl>
                                        <p:attrNameLst>
                                          <p:attrName>ppt_h</p:attrName>
                                        </p:attrNameLst>
                                      </p:cBhvr>
                                      <p:tavLst>
                                        <p:tav tm="0">
                                          <p:val>
                                            <p:fltVal val="0"/>
                                          </p:val>
                                        </p:tav>
                                        <p:tav tm="100000">
                                          <p:val>
                                            <p:strVal val="#ppt_h"/>
                                          </p:val>
                                        </p:tav>
                                      </p:tavLst>
                                    </p:anim>
                                    <p:animEffect transition="in" filter="fade">
                                      <p:cBhvr>
                                        <p:cTn id="798" dur="500"/>
                                        <p:tgtEl>
                                          <p:spTgt spid="40"/>
                                        </p:tgtEl>
                                      </p:cBhvr>
                                    </p:animEffect>
                                  </p:childTnLst>
                                  <p:subTnLst>
                                    <p:audio>
                                      <p:cMediaNode>
                                        <p:cTn display="0" masterRel="sameClick">
                                          <p:stCondLst>
                                            <p:cond evt="begin" delay="0">
                                              <p:tn val="794"/>
                                            </p:cond>
                                          </p:stCondLst>
                                          <p:endCondLst>
                                            <p:cond evt="onStopAudio" delay="0">
                                              <p:tgtEl>
                                                <p:sldTgt/>
                                              </p:tgtEl>
                                            </p:cond>
                                          </p:endCondLst>
                                        </p:cTn>
                                        <p:tgtEl>
                                          <p:sndTgt r:embed="rId3" name="Bling.wav"/>
                                        </p:tgtEl>
                                      </p:cMediaNode>
                                    </p:audio>
                                  </p:subTnLst>
                                </p:cTn>
                              </p:par>
                              <p:par>
                                <p:cTn id="799" presetID="26" presetClass="emph" presetSubtype="0" fill="hold" grpId="1" nodeType="withEffect">
                                  <p:stCondLst>
                                    <p:cond delay="500"/>
                                  </p:stCondLst>
                                  <p:childTnLst>
                                    <p:animEffect transition="out" filter="fade">
                                      <p:cBhvr>
                                        <p:cTn id="800" dur="500" tmFilter="0, 0; .2, .5; .8, .5; 1, 0"/>
                                        <p:tgtEl>
                                          <p:spTgt spid="40"/>
                                        </p:tgtEl>
                                      </p:cBhvr>
                                    </p:animEffect>
                                    <p:animScale>
                                      <p:cBhvr>
                                        <p:cTn id="801" dur="250" autoRev="1" fill="hold"/>
                                        <p:tgtEl>
                                          <p:spTgt spid="40"/>
                                        </p:tgtEl>
                                      </p:cBhvr>
                                      <p:by x="105000" y="105000"/>
                                    </p:animScale>
                                  </p:childTnLst>
                                </p:cTn>
                              </p:par>
                              <p:par>
                                <p:cTn id="802" presetID="53" presetClass="entr" presetSubtype="16" fill="hold" grpId="0" nodeType="withEffect">
                                  <p:stCondLst>
                                    <p:cond delay="0"/>
                                  </p:stCondLst>
                                  <p:childTnLst>
                                    <p:set>
                                      <p:cBhvr>
                                        <p:cTn id="803" dur="1" fill="hold">
                                          <p:stCondLst>
                                            <p:cond delay="0"/>
                                          </p:stCondLst>
                                        </p:cTn>
                                        <p:tgtEl>
                                          <p:spTgt spid="43"/>
                                        </p:tgtEl>
                                        <p:attrNameLst>
                                          <p:attrName>style.visibility</p:attrName>
                                        </p:attrNameLst>
                                      </p:cBhvr>
                                      <p:to>
                                        <p:strVal val="visible"/>
                                      </p:to>
                                    </p:set>
                                    <p:anim calcmode="lin" valueType="num">
                                      <p:cBhvr>
                                        <p:cTn id="804" dur="500" fill="hold"/>
                                        <p:tgtEl>
                                          <p:spTgt spid="43"/>
                                        </p:tgtEl>
                                        <p:attrNameLst>
                                          <p:attrName>ppt_w</p:attrName>
                                        </p:attrNameLst>
                                      </p:cBhvr>
                                      <p:tavLst>
                                        <p:tav tm="0">
                                          <p:val>
                                            <p:fltVal val="0"/>
                                          </p:val>
                                        </p:tav>
                                        <p:tav tm="100000">
                                          <p:val>
                                            <p:strVal val="#ppt_w"/>
                                          </p:val>
                                        </p:tav>
                                      </p:tavLst>
                                    </p:anim>
                                    <p:anim calcmode="lin" valueType="num">
                                      <p:cBhvr>
                                        <p:cTn id="805" dur="500" fill="hold"/>
                                        <p:tgtEl>
                                          <p:spTgt spid="43"/>
                                        </p:tgtEl>
                                        <p:attrNameLst>
                                          <p:attrName>ppt_h</p:attrName>
                                        </p:attrNameLst>
                                      </p:cBhvr>
                                      <p:tavLst>
                                        <p:tav tm="0">
                                          <p:val>
                                            <p:fltVal val="0"/>
                                          </p:val>
                                        </p:tav>
                                        <p:tav tm="100000">
                                          <p:val>
                                            <p:strVal val="#ppt_h"/>
                                          </p:val>
                                        </p:tav>
                                      </p:tavLst>
                                    </p:anim>
                                    <p:animEffect transition="in" filter="fade">
                                      <p:cBhvr>
                                        <p:cTn id="806" dur="500"/>
                                        <p:tgtEl>
                                          <p:spTgt spid="43"/>
                                        </p:tgtEl>
                                      </p:cBhvr>
                                    </p:animEffect>
                                  </p:childTnLst>
                                  <p:subTnLst>
                                    <p:audio>
                                      <p:cMediaNode>
                                        <p:cTn display="0" masterRel="sameClick">
                                          <p:stCondLst>
                                            <p:cond evt="begin" delay="0">
                                              <p:tn val="802"/>
                                            </p:cond>
                                          </p:stCondLst>
                                          <p:endCondLst>
                                            <p:cond evt="onStopAudio" delay="0">
                                              <p:tgtEl>
                                                <p:sldTgt/>
                                              </p:tgtEl>
                                            </p:cond>
                                          </p:endCondLst>
                                        </p:cTn>
                                        <p:tgtEl>
                                          <p:sndTgt r:embed="rId3" name="Bling.wav"/>
                                        </p:tgtEl>
                                      </p:cMediaNode>
                                    </p:audio>
                                  </p:subTnLst>
                                </p:cTn>
                              </p:par>
                              <p:par>
                                <p:cTn id="807" presetID="26" presetClass="emph" presetSubtype="0" fill="hold" grpId="1" nodeType="withEffect">
                                  <p:stCondLst>
                                    <p:cond delay="500"/>
                                  </p:stCondLst>
                                  <p:childTnLst>
                                    <p:animEffect transition="out" filter="fade">
                                      <p:cBhvr>
                                        <p:cTn id="808" dur="500" tmFilter="0, 0; .2, .5; .8, .5; 1, 0"/>
                                        <p:tgtEl>
                                          <p:spTgt spid="43"/>
                                        </p:tgtEl>
                                      </p:cBhvr>
                                    </p:animEffect>
                                    <p:animScale>
                                      <p:cBhvr>
                                        <p:cTn id="809" dur="250" autoRev="1" fill="hold"/>
                                        <p:tgtEl>
                                          <p:spTgt spid="43"/>
                                        </p:tgtEl>
                                      </p:cBhvr>
                                      <p:by x="105000" y="105000"/>
                                    </p:animScale>
                                  </p:childTnLst>
                                </p:cTn>
                              </p:par>
                            </p:childTnLst>
                          </p:cTn>
                        </p:par>
                      </p:childTnLst>
                    </p:cTn>
                  </p:par>
                </p:childTnLst>
              </p:cTn>
              <p:nextCondLst>
                <p:cond evt="onClick" delay="0">
                  <p:tgtEl>
                    <p:spTgt spid="13"/>
                  </p:tgtEl>
                </p:cond>
              </p:nextCondLst>
            </p:seq>
            <p:seq concurrent="1" nextAc="seek">
              <p:cTn id="810" restart="whenNotActive" fill="hold" evtFilter="cancelBubble" nodeType="interactiveSeq">
                <p:stCondLst>
                  <p:cond evt="onClick" delay="0">
                    <p:tgtEl>
                      <p:spTgt spid="14"/>
                    </p:tgtEl>
                  </p:cond>
                </p:stCondLst>
                <p:endSync evt="end" delay="0">
                  <p:rtn val="all"/>
                </p:endSync>
                <p:childTnLst>
                  <p:par>
                    <p:cTn id="811" fill="hold">
                      <p:stCondLst>
                        <p:cond delay="0"/>
                      </p:stCondLst>
                      <p:childTnLst>
                        <p:par>
                          <p:cTn id="812" fill="hold">
                            <p:stCondLst>
                              <p:cond delay="0"/>
                            </p:stCondLst>
                            <p:childTnLst>
                              <p:par>
                                <p:cTn id="813" presetID="53" presetClass="entr" presetSubtype="16" fill="hold" grpId="0" nodeType="withEffect">
                                  <p:stCondLst>
                                    <p:cond delay="0"/>
                                  </p:stCondLst>
                                  <p:childTnLst>
                                    <p:set>
                                      <p:cBhvr>
                                        <p:cTn id="814" dur="1" fill="hold">
                                          <p:stCondLst>
                                            <p:cond delay="0"/>
                                          </p:stCondLst>
                                        </p:cTn>
                                        <p:tgtEl>
                                          <p:spTgt spid="17"/>
                                        </p:tgtEl>
                                        <p:attrNameLst>
                                          <p:attrName>style.visibility</p:attrName>
                                        </p:attrNameLst>
                                      </p:cBhvr>
                                      <p:to>
                                        <p:strVal val="visible"/>
                                      </p:to>
                                    </p:set>
                                    <p:anim calcmode="lin" valueType="num">
                                      <p:cBhvr>
                                        <p:cTn id="815" dur="500" fill="hold"/>
                                        <p:tgtEl>
                                          <p:spTgt spid="17"/>
                                        </p:tgtEl>
                                        <p:attrNameLst>
                                          <p:attrName>ppt_w</p:attrName>
                                        </p:attrNameLst>
                                      </p:cBhvr>
                                      <p:tavLst>
                                        <p:tav tm="0">
                                          <p:val>
                                            <p:fltVal val="0"/>
                                          </p:val>
                                        </p:tav>
                                        <p:tav tm="100000">
                                          <p:val>
                                            <p:strVal val="#ppt_w"/>
                                          </p:val>
                                        </p:tav>
                                      </p:tavLst>
                                    </p:anim>
                                    <p:anim calcmode="lin" valueType="num">
                                      <p:cBhvr>
                                        <p:cTn id="816" dur="500" fill="hold"/>
                                        <p:tgtEl>
                                          <p:spTgt spid="17"/>
                                        </p:tgtEl>
                                        <p:attrNameLst>
                                          <p:attrName>ppt_h</p:attrName>
                                        </p:attrNameLst>
                                      </p:cBhvr>
                                      <p:tavLst>
                                        <p:tav tm="0">
                                          <p:val>
                                            <p:fltVal val="0"/>
                                          </p:val>
                                        </p:tav>
                                        <p:tav tm="100000">
                                          <p:val>
                                            <p:strVal val="#ppt_h"/>
                                          </p:val>
                                        </p:tav>
                                      </p:tavLst>
                                    </p:anim>
                                    <p:animEffect transition="in" filter="fade">
                                      <p:cBhvr>
                                        <p:cTn id="817" dur="500"/>
                                        <p:tgtEl>
                                          <p:spTgt spid="17"/>
                                        </p:tgtEl>
                                      </p:cBhvr>
                                    </p:animEffect>
                                  </p:childTnLst>
                                  <p:subTnLst>
                                    <p:audio>
                                      <p:cMediaNode>
                                        <p:cTn display="0" masterRel="sameClick">
                                          <p:stCondLst>
                                            <p:cond evt="begin" delay="0">
                                              <p:tn val="813"/>
                                            </p:cond>
                                          </p:stCondLst>
                                          <p:endCondLst>
                                            <p:cond evt="onStopAudio" delay="0">
                                              <p:tgtEl>
                                                <p:sldTgt/>
                                              </p:tgtEl>
                                            </p:cond>
                                          </p:endCondLst>
                                        </p:cTn>
                                        <p:tgtEl>
                                          <p:sndTgt r:embed="rId3" name="Bling.wav"/>
                                        </p:tgtEl>
                                      </p:cMediaNode>
                                    </p:audio>
                                  </p:subTnLst>
                                </p:cTn>
                              </p:par>
                              <p:par>
                                <p:cTn id="818" presetID="26" presetClass="emph" presetSubtype="0" fill="hold" grpId="1" nodeType="withEffect">
                                  <p:stCondLst>
                                    <p:cond delay="500"/>
                                  </p:stCondLst>
                                  <p:childTnLst>
                                    <p:animEffect transition="out" filter="fade">
                                      <p:cBhvr>
                                        <p:cTn id="819" dur="500" tmFilter="0, 0; .2, .5; .8, .5; 1, 0"/>
                                        <p:tgtEl>
                                          <p:spTgt spid="17"/>
                                        </p:tgtEl>
                                      </p:cBhvr>
                                    </p:animEffect>
                                    <p:animScale>
                                      <p:cBhvr>
                                        <p:cTn id="820" dur="250" autoRev="1" fill="hold"/>
                                        <p:tgtEl>
                                          <p:spTgt spid="17"/>
                                        </p:tgtEl>
                                      </p:cBhvr>
                                      <p:by x="105000" y="105000"/>
                                    </p:animScale>
                                  </p:childTnLst>
                                </p:cTn>
                              </p:par>
                              <p:par>
                                <p:cTn id="821" presetID="53" presetClass="entr" presetSubtype="16" fill="hold" grpId="0" nodeType="withEffect">
                                  <p:stCondLst>
                                    <p:cond delay="0"/>
                                  </p:stCondLst>
                                  <p:childTnLst>
                                    <p:set>
                                      <p:cBhvr>
                                        <p:cTn id="822" dur="1" fill="hold">
                                          <p:stCondLst>
                                            <p:cond delay="0"/>
                                          </p:stCondLst>
                                        </p:cTn>
                                        <p:tgtEl>
                                          <p:spTgt spid="23"/>
                                        </p:tgtEl>
                                        <p:attrNameLst>
                                          <p:attrName>style.visibility</p:attrName>
                                        </p:attrNameLst>
                                      </p:cBhvr>
                                      <p:to>
                                        <p:strVal val="visible"/>
                                      </p:to>
                                    </p:set>
                                    <p:anim calcmode="lin" valueType="num">
                                      <p:cBhvr>
                                        <p:cTn id="823" dur="500" fill="hold"/>
                                        <p:tgtEl>
                                          <p:spTgt spid="23"/>
                                        </p:tgtEl>
                                        <p:attrNameLst>
                                          <p:attrName>ppt_w</p:attrName>
                                        </p:attrNameLst>
                                      </p:cBhvr>
                                      <p:tavLst>
                                        <p:tav tm="0">
                                          <p:val>
                                            <p:fltVal val="0"/>
                                          </p:val>
                                        </p:tav>
                                        <p:tav tm="100000">
                                          <p:val>
                                            <p:strVal val="#ppt_w"/>
                                          </p:val>
                                        </p:tav>
                                      </p:tavLst>
                                    </p:anim>
                                    <p:anim calcmode="lin" valueType="num">
                                      <p:cBhvr>
                                        <p:cTn id="824" dur="500" fill="hold"/>
                                        <p:tgtEl>
                                          <p:spTgt spid="23"/>
                                        </p:tgtEl>
                                        <p:attrNameLst>
                                          <p:attrName>ppt_h</p:attrName>
                                        </p:attrNameLst>
                                      </p:cBhvr>
                                      <p:tavLst>
                                        <p:tav tm="0">
                                          <p:val>
                                            <p:fltVal val="0"/>
                                          </p:val>
                                        </p:tav>
                                        <p:tav tm="100000">
                                          <p:val>
                                            <p:strVal val="#ppt_h"/>
                                          </p:val>
                                        </p:tav>
                                      </p:tavLst>
                                    </p:anim>
                                    <p:animEffect transition="in" filter="fade">
                                      <p:cBhvr>
                                        <p:cTn id="825" dur="500"/>
                                        <p:tgtEl>
                                          <p:spTgt spid="23"/>
                                        </p:tgtEl>
                                      </p:cBhvr>
                                    </p:animEffect>
                                  </p:childTnLst>
                                  <p:subTnLst>
                                    <p:audio>
                                      <p:cMediaNode>
                                        <p:cTn display="0" masterRel="sameClick">
                                          <p:stCondLst>
                                            <p:cond evt="begin" delay="0">
                                              <p:tn val="821"/>
                                            </p:cond>
                                          </p:stCondLst>
                                          <p:endCondLst>
                                            <p:cond evt="onStopAudio" delay="0">
                                              <p:tgtEl>
                                                <p:sldTgt/>
                                              </p:tgtEl>
                                            </p:cond>
                                          </p:endCondLst>
                                        </p:cTn>
                                        <p:tgtEl>
                                          <p:sndTgt r:embed="rId3" name="Bling.wav"/>
                                        </p:tgtEl>
                                      </p:cMediaNode>
                                    </p:audio>
                                  </p:subTnLst>
                                </p:cTn>
                              </p:par>
                              <p:par>
                                <p:cTn id="826" presetID="26" presetClass="emph" presetSubtype="0" fill="hold" grpId="1" nodeType="withEffect">
                                  <p:stCondLst>
                                    <p:cond delay="500"/>
                                  </p:stCondLst>
                                  <p:childTnLst>
                                    <p:animEffect transition="out" filter="fade">
                                      <p:cBhvr>
                                        <p:cTn id="827" dur="500" tmFilter="0, 0; .2, .5; .8, .5; 1, 0"/>
                                        <p:tgtEl>
                                          <p:spTgt spid="23"/>
                                        </p:tgtEl>
                                      </p:cBhvr>
                                    </p:animEffect>
                                    <p:animScale>
                                      <p:cBhvr>
                                        <p:cTn id="828" dur="250" autoRev="1" fill="hold"/>
                                        <p:tgtEl>
                                          <p:spTgt spid="23"/>
                                        </p:tgtEl>
                                      </p:cBhvr>
                                      <p:by x="105000" y="105000"/>
                                    </p:animScale>
                                  </p:childTnLst>
                                </p:cTn>
                              </p:par>
                              <p:par>
                                <p:cTn id="829" presetID="53" presetClass="entr" presetSubtype="16" fill="hold" grpId="0" nodeType="withEffect">
                                  <p:stCondLst>
                                    <p:cond delay="0"/>
                                  </p:stCondLst>
                                  <p:childTnLst>
                                    <p:set>
                                      <p:cBhvr>
                                        <p:cTn id="830" dur="1" fill="hold">
                                          <p:stCondLst>
                                            <p:cond delay="0"/>
                                          </p:stCondLst>
                                        </p:cTn>
                                        <p:tgtEl>
                                          <p:spTgt spid="29"/>
                                        </p:tgtEl>
                                        <p:attrNameLst>
                                          <p:attrName>style.visibility</p:attrName>
                                        </p:attrNameLst>
                                      </p:cBhvr>
                                      <p:to>
                                        <p:strVal val="visible"/>
                                      </p:to>
                                    </p:set>
                                    <p:anim calcmode="lin" valueType="num">
                                      <p:cBhvr>
                                        <p:cTn id="831" dur="500" fill="hold"/>
                                        <p:tgtEl>
                                          <p:spTgt spid="29"/>
                                        </p:tgtEl>
                                        <p:attrNameLst>
                                          <p:attrName>ppt_w</p:attrName>
                                        </p:attrNameLst>
                                      </p:cBhvr>
                                      <p:tavLst>
                                        <p:tav tm="0">
                                          <p:val>
                                            <p:fltVal val="0"/>
                                          </p:val>
                                        </p:tav>
                                        <p:tav tm="100000">
                                          <p:val>
                                            <p:strVal val="#ppt_w"/>
                                          </p:val>
                                        </p:tav>
                                      </p:tavLst>
                                    </p:anim>
                                    <p:anim calcmode="lin" valueType="num">
                                      <p:cBhvr>
                                        <p:cTn id="832" dur="500" fill="hold"/>
                                        <p:tgtEl>
                                          <p:spTgt spid="29"/>
                                        </p:tgtEl>
                                        <p:attrNameLst>
                                          <p:attrName>ppt_h</p:attrName>
                                        </p:attrNameLst>
                                      </p:cBhvr>
                                      <p:tavLst>
                                        <p:tav tm="0">
                                          <p:val>
                                            <p:fltVal val="0"/>
                                          </p:val>
                                        </p:tav>
                                        <p:tav tm="100000">
                                          <p:val>
                                            <p:strVal val="#ppt_h"/>
                                          </p:val>
                                        </p:tav>
                                      </p:tavLst>
                                    </p:anim>
                                    <p:animEffect transition="in" filter="fade">
                                      <p:cBhvr>
                                        <p:cTn id="833" dur="500"/>
                                        <p:tgtEl>
                                          <p:spTgt spid="29"/>
                                        </p:tgtEl>
                                      </p:cBhvr>
                                    </p:animEffect>
                                  </p:childTnLst>
                                  <p:subTnLst>
                                    <p:audio>
                                      <p:cMediaNode>
                                        <p:cTn display="0" masterRel="sameClick">
                                          <p:stCondLst>
                                            <p:cond evt="begin" delay="0">
                                              <p:tn val="829"/>
                                            </p:cond>
                                          </p:stCondLst>
                                          <p:endCondLst>
                                            <p:cond evt="onStopAudio" delay="0">
                                              <p:tgtEl>
                                                <p:sldTgt/>
                                              </p:tgtEl>
                                            </p:cond>
                                          </p:endCondLst>
                                        </p:cTn>
                                        <p:tgtEl>
                                          <p:sndTgt r:embed="rId3" name="Bling.wav"/>
                                        </p:tgtEl>
                                      </p:cMediaNode>
                                    </p:audio>
                                  </p:subTnLst>
                                </p:cTn>
                              </p:par>
                              <p:par>
                                <p:cTn id="834" presetID="26" presetClass="emph" presetSubtype="0" fill="hold" grpId="1" nodeType="withEffect">
                                  <p:stCondLst>
                                    <p:cond delay="500"/>
                                  </p:stCondLst>
                                  <p:childTnLst>
                                    <p:animEffect transition="out" filter="fade">
                                      <p:cBhvr>
                                        <p:cTn id="835" dur="500" tmFilter="0, 0; .2, .5; .8, .5; 1, 0"/>
                                        <p:tgtEl>
                                          <p:spTgt spid="29"/>
                                        </p:tgtEl>
                                      </p:cBhvr>
                                    </p:animEffect>
                                    <p:animScale>
                                      <p:cBhvr>
                                        <p:cTn id="836" dur="250" autoRev="1" fill="hold"/>
                                        <p:tgtEl>
                                          <p:spTgt spid="29"/>
                                        </p:tgtEl>
                                      </p:cBhvr>
                                      <p:by x="105000" y="105000"/>
                                    </p:animScale>
                                  </p:childTnLst>
                                </p:cTn>
                              </p:par>
                              <p:par>
                                <p:cTn id="837" presetID="53" presetClass="entr" presetSubtype="16" fill="hold" grpId="0" nodeType="withEffect">
                                  <p:stCondLst>
                                    <p:cond delay="0"/>
                                  </p:stCondLst>
                                  <p:childTnLst>
                                    <p:set>
                                      <p:cBhvr>
                                        <p:cTn id="838" dur="1" fill="hold">
                                          <p:stCondLst>
                                            <p:cond delay="0"/>
                                          </p:stCondLst>
                                        </p:cTn>
                                        <p:tgtEl>
                                          <p:spTgt spid="41"/>
                                        </p:tgtEl>
                                        <p:attrNameLst>
                                          <p:attrName>style.visibility</p:attrName>
                                        </p:attrNameLst>
                                      </p:cBhvr>
                                      <p:to>
                                        <p:strVal val="visible"/>
                                      </p:to>
                                    </p:set>
                                    <p:anim calcmode="lin" valueType="num">
                                      <p:cBhvr>
                                        <p:cTn id="839" dur="500" fill="hold"/>
                                        <p:tgtEl>
                                          <p:spTgt spid="41"/>
                                        </p:tgtEl>
                                        <p:attrNameLst>
                                          <p:attrName>ppt_w</p:attrName>
                                        </p:attrNameLst>
                                      </p:cBhvr>
                                      <p:tavLst>
                                        <p:tav tm="0">
                                          <p:val>
                                            <p:fltVal val="0"/>
                                          </p:val>
                                        </p:tav>
                                        <p:tav tm="100000">
                                          <p:val>
                                            <p:strVal val="#ppt_w"/>
                                          </p:val>
                                        </p:tav>
                                      </p:tavLst>
                                    </p:anim>
                                    <p:anim calcmode="lin" valueType="num">
                                      <p:cBhvr>
                                        <p:cTn id="840" dur="500" fill="hold"/>
                                        <p:tgtEl>
                                          <p:spTgt spid="41"/>
                                        </p:tgtEl>
                                        <p:attrNameLst>
                                          <p:attrName>ppt_h</p:attrName>
                                        </p:attrNameLst>
                                      </p:cBhvr>
                                      <p:tavLst>
                                        <p:tav tm="0">
                                          <p:val>
                                            <p:fltVal val="0"/>
                                          </p:val>
                                        </p:tav>
                                        <p:tav tm="100000">
                                          <p:val>
                                            <p:strVal val="#ppt_h"/>
                                          </p:val>
                                        </p:tav>
                                      </p:tavLst>
                                    </p:anim>
                                    <p:animEffect transition="in" filter="fade">
                                      <p:cBhvr>
                                        <p:cTn id="841" dur="500"/>
                                        <p:tgtEl>
                                          <p:spTgt spid="41"/>
                                        </p:tgtEl>
                                      </p:cBhvr>
                                    </p:animEffect>
                                  </p:childTnLst>
                                  <p:subTnLst>
                                    <p:audio>
                                      <p:cMediaNode>
                                        <p:cTn display="0" masterRel="sameClick">
                                          <p:stCondLst>
                                            <p:cond evt="begin" delay="0">
                                              <p:tn val="837"/>
                                            </p:cond>
                                          </p:stCondLst>
                                          <p:endCondLst>
                                            <p:cond evt="onStopAudio" delay="0">
                                              <p:tgtEl>
                                                <p:sldTgt/>
                                              </p:tgtEl>
                                            </p:cond>
                                          </p:endCondLst>
                                        </p:cTn>
                                        <p:tgtEl>
                                          <p:sndTgt r:embed="rId3" name="Bling.wav"/>
                                        </p:tgtEl>
                                      </p:cMediaNode>
                                    </p:audio>
                                  </p:subTnLst>
                                </p:cTn>
                              </p:par>
                              <p:par>
                                <p:cTn id="842" presetID="26" presetClass="emph" presetSubtype="0" fill="hold" grpId="1" nodeType="withEffect">
                                  <p:stCondLst>
                                    <p:cond delay="500"/>
                                  </p:stCondLst>
                                  <p:childTnLst>
                                    <p:animEffect transition="out" filter="fade">
                                      <p:cBhvr>
                                        <p:cTn id="843" dur="500" tmFilter="0, 0; .2, .5; .8, .5; 1, 0"/>
                                        <p:tgtEl>
                                          <p:spTgt spid="41"/>
                                        </p:tgtEl>
                                      </p:cBhvr>
                                    </p:animEffect>
                                    <p:animScale>
                                      <p:cBhvr>
                                        <p:cTn id="844" dur="250" autoRev="1" fill="hold"/>
                                        <p:tgtEl>
                                          <p:spTgt spid="41"/>
                                        </p:tgtEl>
                                      </p:cBhvr>
                                      <p:by x="105000" y="105000"/>
                                    </p:animScale>
                                  </p:childTnLst>
                                </p:cTn>
                              </p:par>
                              <p:par>
                                <p:cTn id="845" presetID="53" presetClass="entr" presetSubtype="16" fill="hold" grpId="0" nodeType="withEffect">
                                  <p:stCondLst>
                                    <p:cond delay="500"/>
                                  </p:stCondLst>
                                  <p:childTnLst>
                                    <p:set>
                                      <p:cBhvr>
                                        <p:cTn id="846" dur="1" fill="hold">
                                          <p:stCondLst>
                                            <p:cond delay="0"/>
                                          </p:stCondLst>
                                        </p:cTn>
                                        <p:tgtEl>
                                          <p:spTgt spid="97"/>
                                        </p:tgtEl>
                                        <p:attrNameLst>
                                          <p:attrName>style.visibility</p:attrName>
                                        </p:attrNameLst>
                                      </p:cBhvr>
                                      <p:to>
                                        <p:strVal val="visible"/>
                                      </p:to>
                                    </p:set>
                                    <p:anim calcmode="lin" valueType="num">
                                      <p:cBhvr>
                                        <p:cTn id="847" dur="500" fill="hold"/>
                                        <p:tgtEl>
                                          <p:spTgt spid="97"/>
                                        </p:tgtEl>
                                        <p:attrNameLst>
                                          <p:attrName>ppt_w</p:attrName>
                                        </p:attrNameLst>
                                      </p:cBhvr>
                                      <p:tavLst>
                                        <p:tav tm="0">
                                          <p:val>
                                            <p:fltVal val="0"/>
                                          </p:val>
                                        </p:tav>
                                        <p:tav tm="100000">
                                          <p:val>
                                            <p:strVal val="#ppt_w"/>
                                          </p:val>
                                        </p:tav>
                                      </p:tavLst>
                                    </p:anim>
                                    <p:anim calcmode="lin" valueType="num">
                                      <p:cBhvr>
                                        <p:cTn id="848" dur="500" fill="hold"/>
                                        <p:tgtEl>
                                          <p:spTgt spid="97"/>
                                        </p:tgtEl>
                                        <p:attrNameLst>
                                          <p:attrName>ppt_h</p:attrName>
                                        </p:attrNameLst>
                                      </p:cBhvr>
                                      <p:tavLst>
                                        <p:tav tm="0">
                                          <p:val>
                                            <p:fltVal val="0"/>
                                          </p:val>
                                        </p:tav>
                                        <p:tav tm="100000">
                                          <p:val>
                                            <p:strVal val="#ppt_h"/>
                                          </p:val>
                                        </p:tav>
                                      </p:tavLst>
                                    </p:anim>
                                    <p:animEffect transition="in" filter="fade">
                                      <p:cBhvr>
                                        <p:cTn id="849" dur="500"/>
                                        <p:tgtEl>
                                          <p:spTgt spid="97"/>
                                        </p:tgtEl>
                                      </p:cBhvr>
                                    </p:animEffect>
                                  </p:childTnLst>
                                  <p:subTnLst>
                                    <p:audio>
                                      <p:cMediaNode>
                                        <p:cTn display="0" masterRel="sameClick">
                                          <p:stCondLst>
                                            <p:cond evt="begin" delay="0">
                                              <p:tn val="845"/>
                                            </p:cond>
                                          </p:stCondLst>
                                          <p:endCondLst>
                                            <p:cond evt="onStopAudio" delay="0">
                                              <p:tgtEl>
                                                <p:sldTgt/>
                                              </p:tgtEl>
                                            </p:cond>
                                          </p:endCondLst>
                                        </p:cTn>
                                        <p:tgtEl>
                                          <p:sndTgt r:embed="rId3" name="Bling.wav"/>
                                        </p:tgtEl>
                                      </p:cMediaNode>
                                    </p:audio>
                                  </p:subTnLst>
                                </p:cTn>
                              </p:par>
                              <p:par>
                                <p:cTn id="850" presetID="26" presetClass="emph" presetSubtype="0" fill="hold" grpId="1" nodeType="withEffect">
                                  <p:stCondLst>
                                    <p:cond delay="1000"/>
                                  </p:stCondLst>
                                  <p:childTnLst>
                                    <p:animEffect transition="out" filter="fade">
                                      <p:cBhvr>
                                        <p:cTn id="851" dur="500" tmFilter="0, 0; .2, .5; .8, .5; 1, 0"/>
                                        <p:tgtEl>
                                          <p:spTgt spid="97"/>
                                        </p:tgtEl>
                                      </p:cBhvr>
                                    </p:animEffect>
                                    <p:animScale>
                                      <p:cBhvr>
                                        <p:cTn id="852" dur="250" autoRev="1" fill="hold"/>
                                        <p:tgtEl>
                                          <p:spTgt spid="97"/>
                                        </p:tgtEl>
                                      </p:cBhvr>
                                      <p:by x="105000" y="105000"/>
                                    </p:animScale>
                                  </p:childTnLst>
                                </p:cTn>
                              </p:par>
                              <p:par>
                                <p:cTn id="853" presetID="53" presetClass="entr" presetSubtype="16" fill="hold" grpId="0" nodeType="withEffect">
                                  <p:stCondLst>
                                    <p:cond delay="500"/>
                                  </p:stCondLst>
                                  <p:childTnLst>
                                    <p:set>
                                      <p:cBhvr>
                                        <p:cTn id="854" dur="1" fill="hold">
                                          <p:stCondLst>
                                            <p:cond delay="0"/>
                                          </p:stCondLst>
                                        </p:cTn>
                                        <p:tgtEl>
                                          <p:spTgt spid="99"/>
                                        </p:tgtEl>
                                        <p:attrNameLst>
                                          <p:attrName>style.visibility</p:attrName>
                                        </p:attrNameLst>
                                      </p:cBhvr>
                                      <p:to>
                                        <p:strVal val="visible"/>
                                      </p:to>
                                    </p:set>
                                    <p:anim calcmode="lin" valueType="num">
                                      <p:cBhvr>
                                        <p:cTn id="855" dur="500" fill="hold"/>
                                        <p:tgtEl>
                                          <p:spTgt spid="99"/>
                                        </p:tgtEl>
                                        <p:attrNameLst>
                                          <p:attrName>ppt_w</p:attrName>
                                        </p:attrNameLst>
                                      </p:cBhvr>
                                      <p:tavLst>
                                        <p:tav tm="0">
                                          <p:val>
                                            <p:fltVal val="0"/>
                                          </p:val>
                                        </p:tav>
                                        <p:tav tm="100000">
                                          <p:val>
                                            <p:strVal val="#ppt_w"/>
                                          </p:val>
                                        </p:tav>
                                      </p:tavLst>
                                    </p:anim>
                                    <p:anim calcmode="lin" valueType="num">
                                      <p:cBhvr>
                                        <p:cTn id="856" dur="500" fill="hold"/>
                                        <p:tgtEl>
                                          <p:spTgt spid="99"/>
                                        </p:tgtEl>
                                        <p:attrNameLst>
                                          <p:attrName>ppt_h</p:attrName>
                                        </p:attrNameLst>
                                      </p:cBhvr>
                                      <p:tavLst>
                                        <p:tav tm="0">
                                          <p:val>
                                            <p:fltVal val="0"/>
                                          </p:val>
                                        </p:tav>
                                        <p:tav tm="100000">
                                          <p:val>
                                            <p:strVal val="#ppt_h"/>
                                          </p:val>
                                        </p:tav>
                                      </p:tavLst>
                                    </p:anim>
                                    <p:animEffect transition="in" filter="fade">
                                      <p:cBhvr>
                                        <p:cTn id="857" dur="500"/>
                                        <p:tgtEl>
                                          <p:spTgt spid="99"/>
                                        </p:tgtEl>
                                      </p:cBhvr>
                                    </p:animEffect>
                                  </p:childTnLst>
                                  <p:subTnLst>
                                    <p:audio>
                                      <p:cMediaNode>
                                        <p:cTn display="0" masterRel="sameClick">
                                          <p:stCondLst>
                                            <p:cond evt="begin" delay="0">
                                              <p:tn val="853"/>
                                            </p:cond>
                                          </p:stCondLst>
                                          <p:endCondLst>
                                            <p:cond evt="onStopAudio" delay="0">
                                              <p:tgtEl>
                                                <p:sldTgt/>
                                              </p:tgtEl>
                                            </p:cond>
                                          </p:endCondLst>
                                        </p:cTn>
                                        <p:tgtEl>
                                          <p:sndTgt r:embed="rId3" name="Bling.wav"/>
                                        </p:tgtEl>
                                      </p:cMediaNode>
                                    </p:audio>
                                  </p:subTnLst>
                                </p:cTn>
                              </p:par>
                              <p:par>
                                <p:cTn id="858" presetID="26" presetClass="emph" presetSubtype="0" fill="hold" grpId="1" nodeType="withEffect">
                                  <p:stCondLst>
                                    <p:cond delay="1000"/>
                                  </p:stCondLst>
                                  <p:childTnLst>
                                    <p:animEffect transition="out" filter="fade">
                                      <p:cBhvr>
                                        <p:cTn id="859" dur="500" tmFilter="0, 0; .2, .5; .8, .5; 1, 0"/>
                                        <p:tgtEl>
                                          <p:spTgt spid="99"/>
                                        </p:tgtEl>
                                      </p:cBhvr>
                                    </p:animEffect>
                                    <p:animScale>
                                      <p:cBhvr>
                                        <p:cTn id="860" dur="250" autoRev="1" fill="hold"/>
                                        <p:tgtEl>
                                          <p:spTgt spid="99"/>
                                        </p:tgtEl>
                                      </p:cBhvr>
                                      <p:by x="105000" y="105000"/>
                                    </p:animScale>
                                  </p:childTnLst>
                                </p:cTn>
                              </p:par>
                              <p:par>
                                <p:cTn id="861" presetID="53" presetClass="entr" presetSubtype="16" fill="hold" grpId="0" nodeType="withEffect">
                                  <p:stCondLst>
                                    <p:cond delay="500"/>
                                  </p:stCondLst>
                                  <p:childTnLst>
                                    <p:set>
                                      <p:cBhvr>
                                        <p:cTn id="862" dur="1" fill="hold">
                                          <p:stCondLst>
                                            <p:cond delay="0"/>
                                          </p:stCondLst>
                                        </p:cTn>
                                        <p:tgtEl>
                                          <p:spTgt spid="101"/>
                                        </p:tgtEl>
                                        <p:attrNameLst>
                                          <p:attrName>style.visibility</p:attrName>
                                        </p:attrNameLst>
                                      </p:cBhvr>
                                      <p:to>
                                        <p:strVal val="visible"/>
                                      </p:to>
                                    </p:set>
                                    <p:anim calcmode="lin" valueType="num">
                                      <p:cBhvr>
                                        <p:cTn id="863" dur="500" fill="hold"/>
                                        <p:tgtEl>
                                          <p:spTgt spid="101"/>
                                        </p:tgtEl>
                                        <p:attrNameLst>
                                          <p:attrName>ppt_w</p:attrName>
                                        </p:attrNameLst>
                                      </p:cBhvr>
                                      <p:tavLst>
                                        <p:tav tm="0">
                                          <p:val>
                                            <p:fltVal val="0"/>
                                          </p:val>
                                        </p:tav>
                                        <p:tav tm="100000">
                                          <p:val>
                                            <p:strVal val="#ppt_w"/>
                                          </p:val>
                                        </p:tav>
                                      </p:tavLst>
                                    </p:anim>
                                    <p:anim calcmode="lin" valueType="num">
                                      <p:cBhvr>
                                        <p:cTn id="864" dur="500" fill="hold"/>
                                        <p:tgtEl>
                                          <p:spTgt spid="101"/>
                                        </p:tgtEl>
                                        <p:attrNameLst>
                                          <p:attrName>ppt_h</p:attrName>
                                        </p:attrNameLst>
                                      </p:cBhvr>
                                      <p:tavLst>
                                        <p:tav tm="0">
                                          <p:val>
                                            <p:fltVal val="0"/>
                                          </p:val>
                                        </p:tav>
                                        <p:tav tm="100000">
                                          <p:val>
                                            <p:strVal val="#ppt_h"/>
                                          </p:val>
                                        </p:tav>
                                      </p:tavLst>
                                    </p:anim>
                                    <p:animEffect transition="in" filter="fade">
                                      <p:cBhvr>
                                        <p:cTn id="865" dur="500"/>
                                        <p:tgtEl>
                                          <p:spTgt spid="101"/>
                                        </p:tgtEl>
                                      </p:cBhvr>
                                    </p:animEffect>
                                  </p:childTnLst>
                                  <p:subTnLst>
                                    <p:audio>
                                      <p:cMediaNode>
                                        <p:cTn display="0" masterRel="sameClick">
                                          <p:stCondLst>
                                            <p:cond evt="begin" delay="0">
                                              <p:tn val="861"/>
                                            </p:cond>
                                          </p:stCondLst>
                                          <p:endCondLst>
                                            <p:cond evt="onStopAudio" delay="0">
                                              <p:tgtEl>
                                                <p:sldTgt/>
                                              </p:tgtEl>
                                            </p:cond>
                                          </p:endCondLst>
                                        </p:cTn>
                                        <p:tgtEl>
                                          <p:sndTgt r:embed="rId3" name="Bling.wav"/>
                                        </p:tgtEl>
                                      </p:cMediaNode>
                                    </p:audio>
                                  </p:subTnLst>
                                </p:cTn>
                              </p:par>
                              <p:par>
                                <p:cTn id="866" presetID="26" presetClass="emph" presetSubtype="0" fill="hold" grpId="1" nodeType="withEffect">
                                  <p:stCondLst>
                                    <p:cond delay="1000"/>
                                  </p:stCondLst>
                                  <p:childTnLst>
                                    <p:animEffect transition="out" filter="fade">
                                      <p:cBhvr>
                                        <p:cTn id="867" dur="500" tmFilter="0, 0; .2, .5; .8, .5; 1, 0"/>
                                        <p:tgtEl>
                                          <p:spTgt spid="101"/>
                                        </p:tgtEl>
                                      </p:cBhvr>
                                    </p:animEffect>
                                    <p:animScale>
                                      <p:cBhvr>
                                        <p:cTn id="868" dur="250" autoRev="1" fill="hold"/>
                                        <p:tgtEl>
                                          <p:spTgt spid="101"/>
                                        </p:tgtEl>
                                      </p:cBhvr>
                                      <p:by x="105000" y="105000"/>
                                    </p:animScale>
                                  </p:childTnLst>
                                </p:cTn>
                              </p:par>
                            </p:childTnLst>
                          </p:cTn>
                        </p:par>
                      </p:childTnLst>
                    </p:cTn>
                  </p:par>
                </p:childTnLst>
              </p:cTn>
              <p:nextCondLst>
                <p:cond evt="onClick" delay="0">
                  <p:tgtEl>
                    <p:spTgt spid="14"/>
                  </p:tgtEl>
                </p:cond>
              </p:nextCondLst>
            </p:seq>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209" grpId="0" animBg="1"/>
      <p:bldP spid="209" grpId="1" animBg="1"/>
      <p:bldP spid="211" grpId="0" animBg="1"/>
      <p:bldP spid="211" grpId="1" animBg="1"/>
      <p:bldP spid="234" grpId="0" animBg="1"/>
      <p:bldP spid="234" grpId="1" animBg="1"/>
      <p:bldP spid="239" grpId="0" animBg="1"/>
      <p:bldP spid="239" grpId="1" animBg="1"/>
      <p:bldP spid="270" grpId="0" animBg="1"/>
      <p:bldP spid="270" grpId="1" animBg="1"/>
      <p:bldP spid="271" grpId="0" animBg="1"/>
      <p:bldP spid="271" grpId="1" animBg="1"/>
      <p:bldP spid="289" grpId="0" animBg="1"/>
      <p:bldP spid="289" grpId="1" animBg="1"/>
      <p:bldP spid="339" grpId="0" animBg="1"/>
      <p:bldP spid="339" grpId="1" animBg="1"/>
      <p:bldP spid="341" grpId="0" animBg="1"/>
      <p:bldP spid="341" grpId="1" animBg="1"/>
      <p:bldP spid="353" grpId="0" animBg="1"/>
      <p:bldP spid="353" grpId="1" animBg="1"/>
      <p:bldP spid="354" grpId="0" animBg="1"/>
      <p:bldP spid="354" grpId="1" animBg="1"/>
      <p:bldP spid="355" grpId="0" animBg="1"/>
      <p:bldP spid="355" grpId="1" animBg="1"/>
      <p:bldP spid="357" grpId="0" animBg="1"/>
      <p:bldP spid="357" grpId="1" animBg="1"/>
      <p:bldP spid="369" grpId="0" animBg="1"/>
      <p:bldP spid="369" grpId="1" animBg="1"/>
      <p:bldP spid="370" grpId="0" animBg="1"/>
      <p:bldP spid="370" grpId="1" animBg="1"/>
      <p:bldP spid="371" grpId="0" animBg="1"/>
      <p:bldP spid="371" grpId="1" animBg="1"/>
      <p:bldP spid="373" grpId="0" animBg="1"/>
      <p:bldP spid="373" grpId="1" animBg="1"/>
      <p:bldP spid="374" grpId="0" animBg="1"/>
      <p:bldP spid="374" grpId="1" animBg="1"/>
      <p:bldP spid="435" grpId="0" animBg="1"/>
      <p:bldP spid="435" grpId="1" animBg="1"/>
      <p:bldP spid="437" grpId="0" animBg="1"/>
      <p:bldP spid="437" grpId="1" animBg="1"/>
      <p:bldP spid="153" grpId="0" animBg="1"/>
      <p:bldP spid="153" grpId="1" animBg="1"/>
      <p:bldP spid="156" grpId="0" animBg="1"/>
      <p:bldP spid="156" grpId="1" animBg="1"/>
      <p:bldP spid="176" grpId="0" animBg="1"/>
      <p:bldP spid="176" grpId="1" animBg="1"/>
      <p:bldP spid="186" grpId="0" animBg="1"/>
      <p:bldP spid="186" grpId="1" animBg="1"/>
      <p:bldP spid="192" grpId="0" animBg="1"/>
      <p:bldP spid="192" grpId="1" animBg="1"/>
      <p:bldP spid="15" grpId="0"/>
      <p:bldP spid="15" grpId="1"/>
      <p:bldP spid="16" grpId="0"/>
      <p:bldP spid="16" grpId="1"/>
      <p:bldP spid="17" grpId="0"/>
      <p:bldP spid="17" grpId="1"/>
      <p:bldP spid="21" grpId="0" animBg="1"/>
      <p:bldP spid="21" grpId="1" animBg="1"/>
      <p:bldP spid="22" grpId="0" animBg="1"/>
      <p:bldP spid="22" grpId="1" animBg="1"/>
      <p:bldP spid="23" grpId="0" animBg="1"/>
      <p:bldP spid="23" grpId="1" animBg="1"/>
      <p:bldP spid="27" grpId="0" animBg="1"/>
      <p:bldP spid="27" grpId="1" animBg="1"/>
      <p:bldP spid="28" grpId="0" animBg="1"/>
      <p:bldP spid="28" grpId="1" animBg="1"/>
      <p:bldP spid="29" grpId="0" animBg="1"/>
      <p:bldP spid="29" grpId="1" animBg="1"/>
      <p:bldP spid="31" grpId="0" animBg="1"/>
      <p:bldP spid="31" grpId="1" animBg="1"/>
      <p:bldP spid="33" grpId="0" animBg="1"/>
      <p:bldP spid="33" grpId="1" animBg="1"/>
      <p:bldP spid="40" grpId="0" animBg="1"/>
      <p:bldP spid="40" grpId="1" animBg="1"/>
      <p:bldP spid="41" grpId="0" animBg="1"/>
      <p:bldP spid="41" grpId="1" animBg="1"/>
      <p:bldP spid="43" grpId="0" animBg="1"/>
      <p:bldP spid="43"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8" grpId="0" animBg="1"/>
      <p:bldP spid="68" grpId="1" animBg="1"/>
      <p:bldP spid="73" grpId="0" animBg="1"/>
      <p:bldP spid="73" grpId="1" animBg="1"/>
      <p:bldP spid="78" grpId="0"/>
      <p:bldP spid="78" grpId="1"/>
      <p:bldP spid="79" grpId="0"/>
      <p:bldP spid="79" grpId="1"/>
      <p:bldP spid="80" grpId="0"/>
      <p:bldP spid="80" grpId="1"/>
      <p:bldP spid="81" grpId="0"/>
      <p:bldP spid="81" grpId="1"/>
      <p:bldP spid="419" grpId="0" animBg="1"/>
      <p:bldP spid="419" grpId="1" animBg="1"/>
      <p:bldP spid="208" grpId="0" animBg="1"/>
      <p:bldP spid="208" grpId="1" animBg="1"/>
      <p:bldP spid="83" grpId="0"/>
      <p:bldP spid="83" grpId="1"/>
      <p:bldP spid="85" grpId="0"/>
      <p:bldP spid="85" grpId="1"/>
      <p:bldP spid="87" grpId="0"/>
      <p:bldP spid="87" grpId="1"/>
      <p:bldP spid="323" grpId="0" animBg="1"/>
      <p:bldP spid="323" grpId="1" animBg="1"/>
      <p:bldP spid="91" grpId="0"/>
      <p:bldP spid="91" grpId="1"/>
      <p:bldP spid="94" grpId="0"/>
      <p:bldP spid="94" grpId="1"/>
      <p:bldP spid="97" grpId="0"/>
      <p:bldP spid="97" grpId="1"/>
      <p:bldP spid="99" grpId="0"/>
      <p:bldP spid="99" grpId="1"/>
      <p:bldP spid="101" grpId="0"/>
      <p:bldP spid="101" grpId="1"/>
      <p:bldP spid="36" grpId="0" animBg="1"/>
      <p:bldP spid="36" grpId="1" animBg="1"/>
      <p:bldP spid="34" grpId="0" animBg="1"/>
      <p:bldP spid="3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n28 SP Ly k27">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descr="n28 SP Ly k27">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descr="n28 SP Ly k27">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32 Points 42" descr="n28 SP Ly k27">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28 SP Ly k27">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descr="n28 SP Ly k27">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532485078"/>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115863" y="6134921"/>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6" name="Rectangle 5" descr="n28 SP Ly k27"/>
          <p:cNvSpPr/>
          <p:nvPr/>
        </p:nvSpPr>
        <p:spPr>
          <a:xfrm>
            <a:off x="1688601" y="427237"/>
            <a:ext cx="7271473" cy="1041119"/>
          </a:xfrm>
          <a:prstGeom prst="rect">
            <a:avLst/>
          </a:prstGeom>
        </p:spPr>
        <p:txBody>
          <a:bodyPr wrap="square">
            <a:spAutoFit/>
          </a:bodyPr>
          <a:lstStyle/>
          <a:p>
            <a:pPr algn="ctr">
              <a:lnSpc>
                <a:spcPct val="115000"/>
              </a:lnSpc>
              <a:spcAft>
                <a:spcPts val="0"/>
              </a:spcAft>
              <a:tabLst>
                <a:tab pos="180340" algn="l"/>
                <a:tab pos="1857375" algn="l"/>
              </a:tabLs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1: </a:t>
            </a:r>
            <a:r>
              <a:rPr lang="de-DE"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Đơn vị nào sau đây là đơn vị của nhiệt hoá hơi riêng của chất lỏng?</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8" name="Rectangle 7" descr="n28 SP Ly k27"/>
          <p:cNvSpPr/>
          <p:nvPr/>
        </p:nvSpPr>
        <p:spPr>
          <a:xfrm>
            <a:off x="1216459" y="4464745"/>
            <a:ext cx="3969356" cy="461665"/>
          </a:xfrm>
          <a:prstGeom prst="rect">
            <a:avLst/>
          </a:prstGeom>
        </p:spPr>
        <p:txBody>
          <a:bodyPr wrap="none">
            <a:spAutoFit/>
          </a:bodyPr>
          <a:lstStyle/>
          <a:p>
            <a:r>
              <a:rPr lang="de-DE" sz="2400" dirty="0">
                <a:solidFill>
                  <a:schemeClr val="bg1"/>
                </a:solidFill>
                <a:latin typeface="Times New Roman" panose="02020603050405020304" pitchFamily="18" charset="0"/>
                <a:ea typeface="Times New Roman" panose="02020603050405020304" pitchFamily="18" charset="0"/>
              </a:rPr>
              <a:t>Jun trên kilôgam độ (J/kg. độ) </a:t>
            </a:r>
            <a:endParaRPr lang="en-US" sz="2400" dirty="0">
              <a:solidFill>
                <a:schemeClr val="bg1"/>
              </a:solidFill>
            </a:endParaRPr>
          </a:p>
        </p:txBody>
      </p:sp>
      <p:sp>
        <p:nvSpPr>
          <p:cNvPr id="10" name="Rectangle 9" descr="n28 SP Ly k27"/>
          <p:cNvSpPr/>
          <p:nvPr/>
        </p:nvSpPr>
        <p:spPr>
          <a:xfrm>
            <a:off x="5803473" y="4464230"/>
            <a:ext cx="3342903" cy="461665"/>
          </a:xfrm>
          <a:prstGeom prst="rect">
            <a:avLst/>
          </a:prstGeom>
        </p:spPr>
        <p:txBody>
          <a:bodyPr wrap="none">
            <a:spAutoFit/>
          </a:bodyPr>
          <a:lstStyle/>
          <a:p>
            <a:r>
              <a:rPr lang="de-DE" sz="2400" dirty="0">
                <a:solidFill>
                  <a:schemeClr val="bg1"/>
                </a:solidFill>
                <a:latin typeface="Cambria" panose="02040503050406030204" pitchFamily="18" charset="0"/>
                <a:ea typeface="Cambria" panose="02040503050406030204" pitchFamily="18" charset="0"/>
              </a:rPr>
              <a:t>Jun trên kilôgam (J/ kg).</a:t>
            </a:r>
            <a:endParaRPr lang="en-US" sz="2400" dirty="0">
              <a:solidFill>
                <a:schemeClr val="bg1"/>
              </a:solidFill>
              <a:latin typeface="Cambria" panose="02040503050406030204" pitchFamily="18" charset="0"/>
              <a:ea typeface="Cambria" panose="02040503050406030204" pitchFamily="18" charset="0"/>
            </a:endParaRPr>
          </a:p>
        </p:txBody>
      </p:sp>
      <p:sp>
        <p:nvSpPr>
          <p:cNvPr id="12" name="Rectangle 11" descr="n28 SP Ly k27"/>
          <p:cNvSpPr/>
          <p:nvPr/>
        </p:nvSpPr>
        <p:spPr>
          <a:xfrm>
            <a:off x="1401749" y="5227350"/>
            <a:ext cx="1146468" cy="461665"/>
          </a:xfrm>
          <a:prstGeom prst="rect">
            <a:avLst/>
          </a:prstGeom>
        </p:spPr>
        <p:txBody>
          <a:bodyPr wrap="none">
            <a:spAutoFit/>
          </a:bodyPr>
          <a:lstStyle/>
          <a:p>
            <a:r>
              <a:rPr lang="de-DE" sz="2400" dirty="0">
                <a:solidFill>
                  <a:schemeClr val="bg1"/>
                </a:solidFill>
                <a:latin typeface="Cambria" panose="02040503050406030204" pitchFamily="18" charset="0"/>
                <a:ea typeface="Cambria" panose="02040503050406030204" pitchFamily="18" charset="0"/>
              </a:rPr>
              <a:t>Jun  (J).</a:t>
            </a:r>
            <a:endParaRPr lang="en-US" sz="2400" dirty="0">
              <a:solidFill>
                <a:schemeClr val="bg1"/>
              </a:solidFill>
              <a:latin typeface="Cambria" panose="02040503050406030204" pitchFamily="18" charset="0"/>
              <a:ea typeface="Cambria" panose="02040503050406030204" pitchFamily="18" charset="0"/>
            </a:endParaRPr>
          </a:p>
        </p:txBody>
      </p:sp>
      <p:sp>
        <p:nvSpPr>
          <p:cNvPr id="13" name="Rectangle 12" descr="n28 SP Ly k27"/>
          <p:cNvSpPr/>
          <p:nvPr/>
        </p:nvSpPr>
        <p:spPr>
          <a:xfrm>
            <a:off x="5878280" y="5205401"/>
            <a:ext cx="2717732" cy="480837"/>
          </a:xfrm>
          <a:prstGeom prst="rect">
            <a:avLst/>
          </a:prstGeom>
        </p:spPr>
        <p:txBody>
          <a:bodyPr wrap="none">
            <a:spAutoFit/>
          </a:bodyPr>
          <a:lstStyle/>
          <a:p>
            <a:pPr algn="just">
              <a:lnSpc>
                <a:spcPct val="115000"/>
              </a:lnSpc>
              <a:spcAft>
                <a:spcPts val="0"/>
              </a:spcAft>
              <a:tabLst>
                <a:tab pos="180340" algn="l"/>
                <a:tab pos="1857375" algn="l"/>
              </a:tabLst>
            </a:pPr>
            <a:r>
              <a:rPr lang="de-DE"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Jun trên độ  (J/ độ).</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851970753"/>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973967" y="5347390"/>
            <a:ext cx="8616888" cy="80918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902744" y="4433711"/>
            <a:ext cx="8803326" cy="8372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722461" y="2184053"/>
            <a:ext cx="9088828" cy="102964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48737" y="3355230"/>
            <a:ext cx="8900338" cy="90879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00563" y="6334121"/>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173102" y="351279"/>
            <a:ext cx="8302330" cy="1083374"/>
          </a:xfrm>
          <a:prstGeom prst="rect">
            <a:avLst/>
          </a:prstGeom>
        </p:spPr>
        <p:txBody>
          <a:bodyPr wrap="square">
            <a:spAutoFit/>
          </a:bodyPr>
          <a:lstStyle/>
          <a:p>
            <a:pPr algn="just">
              <a:lnSpc>
                <a:spcPct val="115000"/>
              </a:lnSpc>
              <a:spcAft>
                <a:spcPts val="0"/>
              </a:spcAft>
              <a:tabLst>
                <a:tab pos="180340" algn="l"/>
                <a:tab pos="1857375" algn="l"/>
              </a:tabLst>
            </a:pPr>
            <a:r>
              <a:rPr lang="de-DE"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2: </a:t>
            </a:r>
            <a:r>
              <a:rPr lang="de-DE"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Nhiệt hoá hơi riêng của nước là </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2,3.10</a:t>
            </a:r>
            <a:r>
              <a:rPr lang="en-US" sz="2800" kern="1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Câu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nào</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dưới</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đây</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b="1"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đúng</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6" name="Rectangle 5" descr="n28 SP Ly k27"/>
          <p:cNvSpPr/>
          <p:nvPr/>
        </p:nvSpPr>
        <p:spPr>
          <a:xfrm>
            <a:off x="1066722" y="2282735"/>
            <a:ext cx="8382282" cy="830997"/>
          </a:xfrm>
          <a:prstGeom prst="rect">
            <a:avLst/>
          </a:prstGeom>
        </p:spPr>
        <p:txBody>
          <a:bodyPr wrap="square">
            <a:spAutoFit/>
          </a:bodyPr>
          <a:lstStyle/>
          <a:p>
            <a:r>
              <a:rPr lang="en-US" sz="2400" b="1" kern="1800" dirty="0">
                <a:solidFill>
                  <a:schemeClr val="bg1"/>
                </a:solidFill>
                <a:latin typeface="Cambria" panose="02040503050406030204" pitchFamily="18" charset="0"/>
                <a:ea typeface="Cambria" panose="02040503050406030204" pitchFamily="18" charset="0"/>
              </a:rPr>
              <a:t>A.</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Mỗi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kilogam</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nước</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cần</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thu</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một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lượng</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nhiệt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là</a:t>
            </a:r>
            <a:r>
              <a:rPr lang="en-US" sz="2400" kern="1800" dirty="0">
                <a:solidFill>
                  <a:schemeClr val="bg1"/>
                </a:solidFill>
                <a:latin typeface="Cambria" panose="02040503050406030204" pitchFamily="18" charset="0"/>
                <a:ea typeface="Cambria" panose="020405030504060302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rPr>
              <a:t>6</a:t>
            </a:r>
            <a:r>
              <a:rPr lang="en-US" sz="2400" kern="1800" dirty="0">
                <a:solidFill>
                  <a:schemeClr val="bg1"/>
                </a:solidFill>
                <a:latin typeface="Cambria" panose="02040503050406030204" pitchFamily="18" charset="0"/>
                <a:ea typeface="Cambria" panose="02040503050406030204" pitchFamily="18" charset="0"/>
              </a:rPr>
              <a:t> J </a:t>
            </a:r>
            <a:r>
              <a:rPr lang="en-US" sz="2400" kern="1800" dirty="0" err="1">
                <a:solidFill>
                  <a:schemeClr val="bg1"/>
                </a:solidFill>
                <a:latin typeface="Cambria" panose="02040503050406030204" pitchFamily="18" charset="0"/>
                <a:ea typeface="Cambria" panose="02040503050406030204" pitchFamily="18" charset="0"/>
              </a:rPr>
              <a:t>để</a:t>
            </a:r>
            <a:r>
              <a:rPr lang="en-US" sz="2400" kern="1800" dirty="0">
                <a:solidFill>
                  <a:schemeClr val="bg1"/>
                </a:solidFill>
                <a:latin typeface="Cambria" panose="02040503050406030204" pitchFamily="18" charset="0"/>
                <a:ea typeface="Cambria" panose="02040503050406030204" pitchFamily="18" charset="0"/>
              </a:rPr>
              <a:t> bay </a:t>
            </a:r>
            <a:r>
              <a:rPr lang="en-US" sz="2400" kern="1800" dirty="0" err="1">
                <a:solidFill>
                  <a:schemeClr val="bg1"/>
                </a:solidFill>
                <a:latin typeface="Cambria" panose="02040503050406030204" pitchFamily="18" charset="0"/>
                <a:ea typeface="Cambria" panose="02040503050406030204" pitchFamily="18" charset="0"/>
              </a:rPr>
              <a:t>hơi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hoàn</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toàn</a:t>
            </a:r>
            <a:r>
              <a:rPr lang="en-US" sz="2400" kern="1800" dirty="0">
                <a:solidFill>
                  <a:schemeClr val="bg1"/>
                </a:solidFill>
                <a:latin typeface="Cambria" panose="02040503050406030204" pitchFamily="18" charset="0"/>
                <a:ea typeface="Cambria" panose="02040503050406030204" pitchFamily="18" charset="0"/>
              </a:rPr>
              <a:t> ở </a:t>
            </a:r>
            <a:r>
              <a:rPr lang="en-US" sz="2400" kern="1800" dirty="0" err="1">
                <a:solidFill>
                  <a:schemeClr val="bg1"/>
                </a:solidFill>
                <a:latin typeface="Cambria" panose="02040503050406030204" pitchFamily="18" charset="0"/>
                <a:ea typeface="Cambria" panose="02040503050406030204" pitchFamily="18" charset="0"/>
              </a:rPr>
              <a:t>nhiệt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độ</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sôi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và</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áp</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suất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chuẩn</a:t>
            </a:r>
            <a:r>
              <a:rPr lang="en-US" sz="2400" kern="1800" dirty="0">
                <a:solidFill>
                  <a:schemeClr val="bg1"/>
                </a:solidFill>
                <a:latin typeface="Cambria" panose="02040503050406030204" pitchFamily="18" charset="0"/>
                <a:ea typeface="Cambria" panose="02040503050406030204" pitchFamily="18" charset="0"/>
              </a:rPr>
              <a:t>.</a:t>
            </a:r>
            <a:endParaRPr lang="en-US" sz="2400" dirty="0">
              <a:solidFill>
                <a:schemeClr val="bg1"/>
              </a:solidFill>
              <a:latin typeface="Cambria" panose="02040503050406030204" pitchFamily="18" charset="0"/>
              <a:ea typeface="Cambria" panose="02040503050406030204" pitchFamily="18" charset="0"/>
            </a:endParaRPr>
          </a:p>
        </p:txBody>
      </p:sp>
      <p:sp>
        <p:nvSpPr>
          <p:cNvPr id="8" name="Rectangle 7" descr="n28 SP Ly k27"/>
          <p:cNvSpPr/>
          <p:nvPr/>
        </p:nvSpPr>
        <p:spPr>
          <a:xfrm>
            <a:off x="1125057" y="3387668"/>
            <a:ext cx="8266015"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bất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kì</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thu</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0" name="Rectangle 9" descr="n28 SP Ly k27"/>
          <p:cNvSpPr/>
          <p:nvPr/>
        </p:nvSpPr>
        <p:spPr>
          <a:xfrm>
            <a:off x="1204658" y="4376525"/>
            <a:ext cx="8154764"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kilogam</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thu</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2" name="Rectangle 11" descr="n28 SP Ly k27"/>
          <p:cNvSpPr/>
          <p:nvPr/>
        </p:nvSpPr>
        <p:spPr>
          <a:xfrm>
            <a:off x="1219748" y="5274517"/>
            <a:ext cx="8156445" cy="941796"/>
          </a:xfrm>
          <a:prstGeom prst="rect">
            <a:avLst/>
          </a:prstGeom>
        </p:spPr>
        <p:txBody>
          <a:bodyPr wrap="square">
            <a:spAutoFit/>
          </a:bodyPr>
          <a:lstStyle/>
          <a:p>
            <a:pPr algn="just">
              <a:lnSpc>
                <a:spcPct val="115000"/>
              </a:lnSpc>
              <a:spcAft>
                <a:spcPts val="0"/>
              </a:spcAft>
              <a:tabLst>
                <a:tab pos="180340" algn="l"/>
                <a:tab pos="1857375" algn="l"/>
              </a:tabLs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kilogam</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sẽ</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tỏa</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ra</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độ</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sôi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03459710"/>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873832" y="4948818"/>
            <a:ext cx="8669816" cy="1263503"/>
          </a:xfrm>
          <a:prstGeom prst="hexagon">
            <a:avLst>
              <a:gd name="adj" fmla="val 23898"/>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825590" y="3959723"/>
            <a:ext cx="8736662" cy="81766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770021" y="3035904"/>
            <a:ext cx="8820834" cy="77081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14635" y="2012986"/>
            <a:ext cx="8925372" cy="84055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60874" y="638336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7" name="Rectangle 6" descr="n28 SP Ly k27"/>
          <p:cNvSpPr/>
          <p:nvPr/>
        </p:nvSpPr>
        <p:spPr>
          <a:xfrm>
            <a:off x="1064405" y="588205"/>
            <a:ext cx="8498288" cy="545599"/>
          </a:xfrm>
          <a:prstGeom prst="rect">
            <a:avLst/>
          </a:prstGeom>
        </p:spPr>
        <p:txBody>
          <a:bodyPr wrap="non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3:</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it-IT"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Điều nào sau đây là </a:t>
            </a:r>
            <a:r>
              <a:rPr lang="it-IT"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sai </a:t>
            </a:r>
            <a:r>
              <a:rPr lang="it-IT"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khi nói về nhiệt hoá hơi.</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11" name="Rectangle 10" descr="n28 SP Ly k27"/>
          <p:cNvSpPr/>
          <p:nvPr/>
        </p:nvSpPr>
        <p:spPr>
          <a:xfrm>
            <a:off x="1094483" y="1982164"/>
            <a:ext cx="8278118"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Nhệt lượng cần cung cấp cho khối chất lỏng trong quá trình sôi gọi là nhiệt hoá hơi của khối chất lỏng ở nhiệt độ sôi.</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3" name="Rectangle 12" descr="n28 SP Ly k27"/>
          <p:cNvSpPr/>
          <p:nvPr/>
        </p:nvSpPr>
        <p:spPr>
          <a:xfrm>
            <a:off x="1205912" y="3162491"/>
            <a:ext cx="7251024" cy="480837"/>
          </a:xfrm>
          <a:prstGeom prst="rect">
            <a:avLst/>
          </a:prstGeom>
        </p:spPr>
        <p:txBody>
          <a:bodyPr wrap="non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Đơn vị của nhiệt hoá hơi là Jun trên kilôgam (J/kg ).</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5" name="Rectangle 14" descr="n28 SP Ly k27"/>
          <p:cNvSpPr/>
          <p:nvPr/>
        </p:nvSpPr>
        <p:spPr>
          <a:xfrm>
            <a:off x="1126762" y="3934384"/>
            <a:ext cx="8213539"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Nhiệt hoá hơi tỉ lệ với khối lượng của phần chất lỏng đã biến thành hơi.</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8" name="Rectangle 17" descr="n28 SP Ly k27"/>
          <p:cNvSpPr/>
          <p:nvPr/>
        </p:nvSpPr>
        <p:spPr>
          <a:xfrm>
            <a:off x="1148242" y="4871616"/>
            <a:ext cx="8305601" cy="1366528"/>
          </a:xfrm>
          <a:prstGeom prst="rect">
            <a:avLst/>
          </a:prstGeom>
        </p:spPr>
        <p:txBody>
          <a:bodyPr wrap="square">
            <a:spAutoFit/>
          </a:bodyPr>
          <a:lstStyle/>
          <a:p>
            <a:pPr algn="just">
              <a:lnSpc>
                <a:spcPct val="115000"/>
              </a:lnSpc>
              <a:spcAft>
                <a:spcPts val="0"/>
              </a:spcAf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Nhiệt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Q = Lm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L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m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1038018154"/>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66766" y="192394"/>
            <a:ext cx="8983609" cy="162318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9916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561829" y="4308937"/>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568740" y="5121772"/>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97196" y="6303798"/>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309628" y="290747"/>
            <a:ext cx="7942160" cy="157889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4:</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Hệ</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thức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cung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cấp</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hoàn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toàn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6" name="Rectangle 5" descr="n28 SP Ly k27"/>
          <p:cNvSpPr/>
          <p:nvPr/>
        </p:nvSpPr>
        <p:spPr>
          <a:xfrm>
            <a:off x="1809362" y="5192850"/>
            <a:ext cx="135966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c</a:t>
            </a:r>
            <a:r>
              <a:rPr lang="de-DE" sz="2800" dirty="0">
                <a:solidFill>
                  <a:schemeClr val="bg1"/>
                </a:solidFill>
                <a:latin typeface="Cambria" panose="02040503050406030204" pitchFamily="18" charset="0"/>
                <a:ea typeface="Cambria" panose="02040503050406030204" pitchFamily="18" charset="0"/>
              </a:rPr>
              <a:t>∆T</a:t>
            </a:r>
            <a:endParaRPr lang="en-US" sz="2800" dirty="0">
              <a:solidFill>
                <a:schemeClr val="bg1"/>
              </a:solidFill>
              <a:latin typeface="Cambria" panose="02040503050406030204" pitchFamily="18" charset="0"/>
              <a:ea typeface="Cambria" panose="02040503050406030204" pitchFamily="18" charset="0"/>
            </a:endParaRPr>
          </a:p>
        </p:txBody>
      </p:sp>
      <p:sp>
        <p:nvSpPr>
          <p:cNvPr id="110" name="Rectangle 109" descr="n28 SP Ly k27"/>
          <p:cNvSpPr/>
          <p:nvPr/>
        </p:nvSpPr>
        <p:spPr>
          <a:xfrm>
            <a:off x="6531250" y="4415847"/>
            <a:ext cx="1657826"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mc</a:t>
            </a:r>
            <a:r>
              <a:rPr lang="de-DE" sz="2800" dirty="0">
                <a:solidFill>
                  <a:schemeClr val="bg1"/>
                </a:solidFill>
                <a:latin typeface="Cambria" panose="02040503050406030204" pitchFamily="18" charset="0"/>
                <a:ea typeface="Cambria" panose="02040503050406030204" pitchFamily="18" charset="0"/>
              </a:rPr>
              <a:t>∆T</a:t>
            </a:r>
            <a:endParaRPr lang="en-US" sz="2800" dirty="0">
              <a:solidFill>
                <a:schemeClr val="bg1"/>
              </a:solidFill>
              <a:latin typeface="Cambria" panose="02040503050406030204" pitchFamily="18" charset="0"/>
              <a:ea typeface="Cambria" panose="02040503050406030204" pitchFamily="18" charset="0"/>
            </a:endParaRPr>
          </a:p>
        </p:txBody>
      </p:sp>
      <p:sp>
        <p:nvSpPr>
          <p:cNvPr id="111" name="Rectangle 110" descr="n28 SP Ly k27"/>
          <p:cNvSpPr/>
          <p:nvPr/>
        </p:nvSpPr>
        <p:spPr>
          <a:xfrm>
            <a:off x="1731918" y="4429199"/>
            <a:ext cx="133882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L</a:t>
            </a:r>
            <a:r>
              <a:rPr lang="de-DE" sz="2800" dirty="0">
                <a:solidFill>
                  <a:schemeClr val="bg1"/>
                </a:solidFill>
                <a:latin typeface="Cambria" panose="02040503050406030204" pitchFamily="18" charset="0"/>
                <a:ea typeface="Cambria" panose="02040503050406030204" pitchFamily="18" charset="0"/>
              </a:rPr>
              <a:t>.m</a:t>
            </a:r>
            <a:endParaRPr lang="en-US" sz="2800" dirty="0">
              <a:solidFill>
                <a:schemeClr val="bg1"/>
              </a:solidFill>
              <a:latin typeface="Cambria" panose="02040503050406030204" pitchFamily="18" charset="0"/>
              <a:ea typeface="Cambria" panose="02040503050406030204" pitchFamily="18" charset="0"/>
            </a:endParaRPr>
          </a:p>
        </p:txBody>
      </p:sp>
      <p:sp>
        <p:nvSpPr>
          <p:cNvPr id="112" name="Rectangle 111" descr="n28 SP Ly k27"/>
          <p:cNvSpPr/>
          <p:nvPr/>
        </p:nvSpPr>
        <p:spPr>
          <a:xfrm>
            <a:off x="6548097" y="5179615"/>
            <a:ext cx="147187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L</a:t>
            </a:r>
            <a:r>
              <a:rPr lang="de-DE" sz="2800" dirty="0">
                <a:solidFill>
                  <a:schemeClr val="bg1"/>
                </a:solidFill>
                <a:latin typeface="Cambria" panose="02040503050406030204" pitchFamily="18" charset="0"/>
                <a:ea typeface="Cambria" panose="02040503050406030204" pitchFamily="18" charset="0"/>
              </a:rPr>
              <a:t>.m</a:t>
            </a:r>
            <a:r>
              <a:rPr lang="de-DE" sz="2800" baseline="30000" dirty="0">
                <a:solidFill>
                  <a:schemeClr val="bg1"/>
                </a:solidFill>
                <a:latin typeface="Cambria" panose="02040503050406030204" pitchFamily="18" charset="0"/>
                <a:ea typeface="Cambria" panose="02040503050406030204" pitchFamily="18" charset="0"/>
              </a:rPr>
              <a:t>2</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7811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35162" y="3932674"/>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694044385"/>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868598" y="4279515"/>
            <a:ext cx="891136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896587" y="3426573"/>
            <a:ext cx="8953884" cy="7818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971266" y="5117441"/>
            <a:ext cx="880869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83765" y="2494051"/>
            <a:ext cx="8874800" cy="80089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62759" y="609081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163321" y="2485779"/>
            <a:ext cx="8531947" cy="830997"/>
          </a:xfrm>
          <a:prstGeom prst="rect">
            <a:avLst/>
          </a:prstGeom>
        </p:spPr>
        <p:txBody>
          <a:bodyPr wrap="square">
            <a:spAutoFit/>
          </a:bodyPr>
          <a:lstStyle/>
          <a:p>
            <a:r>
              <a:rPr lang="en-US" sz="2400" b="1" dirty="0">
                <a:solidFill>
                  <a:schemeClr val="bg1"/>
                </a:solidFill>
                <a:latin typeface="Cambria" panose="02040503050406030204" pitchFamily="18" charset="0"/>
                <a:ea typeface="Cambria" panose="02040503050406030204" pitchFamily="18" charset="0"/>
              </a:rPr>
              <a:t>A.</a:t>
            </a:r>
            <a:r>
              <a:rPr lang="en-US" sz="2400" dirty="0">
                <a:solidFill>
                  <a:schemeClr val="bg1"/>
                </a:solidFill>
                <a:latin typeface="Cambria" panose="02040503050406030204" pitchFamily="18" charset="0"/>
                <a:ea typeface="Cambria" panose="02040503050406030204" pitchFamily="18" charset="0"/>
              </a:rPr>
              <a:t> Nhiệt </a:t>
            </a:r>
            <a:r>
              <a:rPr lang="en-US" sz="2400" dirty="0" err="1">
                <a:solidFill>
                  <a:schemeClr val="bg1"/>
                </a:solidFill>
                <a:latin typeface="Cambria" panose="02040503050406030204" pitchFamily="18" charset="0"/>
                <a:ea typeface="Cambria" panose="02040503050406030204" pitchFamily="18" charset="0"/>
              </a:rPr>
              <a:t>lượng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cần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chất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lỏng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thời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gian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đun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sôi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nước</a:t>
            </a:r>
            <a:r>
              <a:rPr lang="en-US" sz="2400" dirty="0">
                <a:solidFill>
                  <a:schemeClr val="bg1"/>
                </a:solidFill>
                <a:latin typeface="Cambria" panose="02040503050406030204" pitchFamily="18" charset="0"/>
                <a:ea typeface="Cambria" panose="02040503050406030204" pitchFamily="18" charset="0"/>
              </a:rPr>
              <a:t>.</a:t>
            </a:r>
          </a:p>
        </p:txBody>
      </p:sp>
      <p:sp>
        <p:nvSpPr>
          <p:cNvPr id="6" name="Rectangle 5" descr="n28 SP Ly k27"/>
          <p:cNvSpPr/>
          <p:nvPr/>
        </p:nvSpPr>
        <p:spPr>
          <a:xfrm>
            <a:off x="1250576" y="351187"/>
            <a:ext cx="7957944" cy="108337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5: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Trong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thực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hành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nào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8" name="Rectangle 7" descr="n28 SP Ly k27"/>
          <p:cNvSpPr/>
          <p:nvPr/>
        </p:nvSpPr>
        <p:spPr>
          <a:xfrm>
            <a:off x="1143001" y="3367606"/>
            <a:ext cx="8393810"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Công suất qua điện trở của nhiệt lượng kế và thời gian đun sôi nước.</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0" name="Rectangle 9" descr="n28 SP Ly k27"/>
          <p:cNvSpPr/>
          <p:nvPr/>
        </p:nvSpPr>
        <p:spPr>
          <a:xfrm>
            <a:off x="1112489" y="4187456"/>
            <a:ext cx="8453259" cy="941796"/>
          </a:xfrm>
          <a:prstGeom prst="rect">
            <a:avLst/>
          </a:prstGeom>
        </p:spPr>
        <p:txBody>
          <a:bodyPr wrap="square">
            <a:spAutoFit/>
          </a:bodyPr>
          <a:lstStyle/>
          <a:p>
            <a:pPr algn="just">
              <a:lnSpc>
                <a:spcPct val="115000"/>
              </a:lnSpc>
              <a:spcAft>
                <a:spcPts val="0"/>
              </a:spcAf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Công suất qua điện trở của nhiệt lượng kế và khối lượng của nước.</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2" name="Rectangle 11" descr="n28 SP Ly k27"/>
          <p:cNvSpPr/>
          <p:nvPr/>
        </p:nvSpPr>
        <p:spPr>
          <a:xfrm>
            <a:off x="1212726" y="5029615"/>
            <a:ext cx="8340871"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Nhiệt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65924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28 SP Ly k27"/>
          <p:cNvPicPr>
            <a:picLocks noChangeAspect="1"/>
          </p:cNvPicPr>
          <p:nvPr/>
        </p:nvPicPr>
        <p:blipFill rotWithShape="1">
          <a:blip r:embed="rId4">
            <a:extLst>
              <a:ext uri="{28A0092B-C50C-407E-A947-70E740481C1C}">
                <a14:useLocalDpi xmlns:a14="http://schemas.microsoft.com/office/drawing/2010/main" val="0"/>
              </a:ext>
            </a:extLst>
          </a:blip>
          <a:srcRect l="85" t="42000" r="-85" b="2560"/>
          <a:stretch/>
        </p:blipFill>
        <p:spPr>
          <a:xfrm>
            <a:off x="0" y="1047890"/>
            <a:ext cx="12192000" cy="3802095"/>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descr="n28 SP Ly k27"/>
          <p:cNvSpPr/>
          <p:nvPr/>
        </p:nvSpPr>
        <p:spPr>
          <a:xfrm>
            <a:off x="0" y="1047890"/>
            <a:ext cx="12192000" cy="1497795"/>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8" name="TextBox 7" descr="n28 SP Ly k27"/>
          <p:cNvSpPr txBox="1"/>
          <p:nvPr/>
        </p:nvSpPr>
        <p:spPr>
          <a:xfrm>
            <a:off x="757705" y="1037043"/>
            <a:ext cx="10676590" cy="1077218"/>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rPr>
              <a:t>KỂ TỪ CÂU HỎI SỐ 5 TRỞ  ĐI BẠN CÓ THÊM 2 SỰ TRỢ GIÚP </a:t>
            </a:r>
          </a:p>
          <a:p>
            <a:pPr algn="ctr"/>
            <a:r>
              <a:rPr lang="en-US" sz="3200" b="1" dirty="0">
                <a:solidFill>
                  <a:prstClr val="white"/>
                </a:solidFill>
                <a:effectLst>
                  <a:outerShdw blurRad="38100" dist="38100" dir="2700000" algn="tl">
                    <a:srgbClr val="000000">
                      <a:alpha val="43137"/>
                    </a:srgbClr>
                  </a:outerShdw>
                </a:effectLst>
              </a:rPr>
              <a:t>50/50 VÀ HỎI Ý KIẾN THẦY CÔ DỰ GIỜ</a:t>
            </a:r>
          </a:p>
        </p:txBody>
      </p:sp>
      <p:grpSp>
        <p:nvGrpSpPr>
          <p:cNvPr id="21" name="Group 20" descr="n28 SP Ly k27"/>
          <p:cNvGrpSpPr/>
          <p:nvPr/>
        </p:nvGrpSpPr>
        <p:grpSpPr>
          <a:xfrm>
            <a:off x="4353807" y="5947142"/>
            <a:ext cx="3484386" cy="54923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lstStyle/>
            <a:p>
              <a:pPr algn="ctr" fontAlgn="auto">
                <a:spcBef>
                  <a:spcPts val="0"/>
                </a:spcBef>
                <a:spcAft>
                  <a:spcPts val="0"/>
                </a:spcAft>
                <a:defRPr/>
              </a:pPr>
              <a:r>
                <a:rPr lang="en-US" sz="4400" b="1" kern="0">
                  <a:solidFill>
                    <a:srgbClr val="FFFFFF"/>
                  </a:solidFill>
                  <a:latin typeface="Calibri" panose="020F0502020204030204" pitchFamily="34" charset="0"/>
                </a:rPr>
                <a:t>TIẾP TỤC</a:t>
              </a:r>
              <a:endParaRPr lang="en-US" sz="4400" b="1" kern="0" dirty="0">
                <a:solidFill>
                  <a:srgbClr val="FFFFFF"/>
                </a:solidFill>
                <a:latin typeface="Calibri" panose="020F0502020204030204" pitchFamily="34" charset="0"/>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sz="1600" kern="0">
                <a:solidFill>
                  <a:srgbClr val="000000"/>
                </a:solidFill>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sz="1600" kern="0">
                <a:solidFill>
                  <a:srgbClr val="000000"/>
                </a:solidFill>
              </a:endParaRPr>
            </a:p>
          </p:txBody>
        </p:sp>
      </p:grpSp>
      <p:grpSp>
        <p:nvGrpSpPr>
          <p:cNvPr id="69" name="FiftyFifty" descr="n28 SP Ly k27" hidden="1"/>
          <p:cNvGrpSpPr/>
          <p:nvPr/>
        </p:nvGrpSpPr>
        <p:grpSpPr>
          <a:xfrm>
            <a:off x="2290367" y="4465935"/>
            <a:ext cx="1575210" cy="786985"/>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Fifty </a:t>
              </a:r>
              <a:r>
                <a:rPr lang="en-US" sz="2400" dirty="0" err="1">
                  <a:solidFill>
                    <a:prstClr val="white"/>
                  </a:solidFill>
                  <a:latin typeface="Arial" panose="020B0604020202020204" pitchFamily="34" charset="0"/>
                  <a:cs typeface="Arial" panose="020B0604020202020204" pitchFamily="34" charset="0"/>
                </a:rPr>
                <a:t>Fifty</a:t>
              </a:r>
              <a:endParaRPr lang="en-US" sz="2800" dirty="0">
                <a:solidFill>
                  <a:prstClr val="white"/>
                </a:solidFill>
                <a:latin typeface="Arial" panose="020B0604020202020204" pitchFamily="34" charset="0"/>
                <a:cs typeface="Arial" panose="020B0604020202020204" pitchFamily="34" charset="0"/>
              </a:endParaRPr>
            </a:p>
          </p:txBody>
        </p:sp>
        <p:pic>
          <p:nvPicPr>
            <p:cNvPr id="51" name="Picture 50" hidden="1"/>
            <p:cNvPicPr>
              <a:picLocks noChangeAspect="1"/>
            </p:cNvPicPr>
            <p:nvPr/>
          </p:nvPicPr>
          <p:blipFill rotWithShape="1">
            <a:blip r:embed="rId5">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66" name="AskAudience" descr="n28 SP Ly k27" hidden="1"/>
          <p:cNvGrpSpPr/>
          <p:nvPr/>
        </p:nvGrpSpPr>
        <p:grpSpPr>
          <a:xfrm>
            <a:off x="5345334" y="4465935"/>
            <a:ext cx="1575210" cy="786985"/>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Ask the Audience</a:t>
              </a:r>
            </a:p>
          </p:txBody>
        </p:sp>
        <p:pic>
          <p:nvPicPr>
            <p:cNvPr id="32" name="Picture 31" hidden="1"/>
            <p:cNvPicPr>
              <a:picLocks noChangeAspect="1"/>
            </p:cNvPicPr>
            <p:nvPr/>
          </p:nvPicPr>
          <p:blipFill rotWithShape="1">
            <a:blip r:embed="rId6">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70" name="PlusOne" descr="n28 SP Ly k27" hidden="1"/>
          <p:cNvGrpSpPr/>
          <p:nvPr/>
        </p:nvGrpSpPr>
        <p:grpSpPr>
          <a:xfrm>
            <a:off x="8400300" y="4465935"/>
            <a:ext cx="1575210" cy="786985"/>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Plus One</a:t>
              </a:r>
            </a:p>
          </p:txBody>
        </p:sp>
        <p:pic>
          <p:nvPicPr>
            <p:cNvPr id="54" name="Picture 53" hidden="1"/>
            <p:cNvPicPr>
              <a:picLocks noChangeAspect="1"/>
            </p:cNvPicPr>
            <p:nvPr/>
          </p:nvPicPr>
          <p:blipFill rotWithShape="1">
            <a:blip r:embed="rId7">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sp>
        <p:nvSpPr>
          <p:cNvPr id="28" name="50/50" descr="n28 SP Ly k27">
            <a:hlinkClick r:id="" action="ppaction://macro?name=DoubleDip"/>
            <a:extLst>
              <a:ext uri="{FF2B5EF4-FFF2-40B4-BE49-F238E27FC236}">
                <a16:creationId xmlns:a16="http://schemas.microsoft.com/office/drawing/2014/main" id="{7A263616-415D-4352-B9B0-F0CFFE2FC90F}"/>
              </a:ext>
            </a:extLst>
          </p:cNvPr>
          <p:cNvSpPr/>
          <p:nvPr/>
        </p:nvSpPr>
        <p:spPr>
          <a:xfrm>
            <a:off x="3692416" y="4198574"/>
            <a:ext cx="2027822" cy="1189104"/>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4000" b="1" spc="-300">
                <a:solidFill>
                  <a:prstClr val="white"/>
                </a:solidFill>
              </a:rPr>
              <a:t>50/50</a:t>
            </a:r>
            <a:endParaRPr lang="en-US" sz="4000" b="1" spc="-300" dirty="0">
              <a:solidFill>
                <a:prstClr val="white"/>
              </a:solidFill>
            </a:endParaRPr>
          </a:p>
        </p:txBody>
      </p:sp>
      <p:grpSp>
        <p:nvGrpSpPr>
          <p:cNvPr id="31" name="ykienkhangia" descr="n28 SP Ly k27">
            <a:extLst>
              <a:ext uri="{FF2B5EF4-FFF2-40B4-BE49-F238E27FC236}">
                <a16:creationId xmlns:a16="http://schemas.microsoft.com/office/drawing/2014/main" id="{27EA2413-DFDD-4876-A164-E2318C46506B}"/>
              </a:ext>
            </a:extLst>
          </p:cNvPr>
          <p:cNvGrpSpPr/>
          <p:nvPr/>
        </p:nvGrpSpPr>
        <p:grpSpPr>
          <a:xfrm>
            <a:off x="6713745" y="4183336"/>
            <a:ext cx="2027823" cy="1297361"/>
            <a:chOff x="5605406" y="5918808"/>
            <a:chExt cx="925226" cy="545219"/>
          </a:xfrm>
        </p:grpSpPr>
        <p:sp>
          <p:nvSpPr>
            <p:cNvPr id="34" name="Lifeline">
              <a:hlinkClick r:id="" action="ppaction://macro?name=PhoneFriend"/>
              <a:extLst>
                <a:ext uri="{FF2B5EF4-FFF2-40B4-BE49-F238E27FC236}">
                  <a16:creationId xmlns:a16="http://schemas.microsoft.com/office/drawing/2014/main" id="{475DA036-7162-4B71-96F6-DD7615530869}"/>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5" name="Graphic 34" descr="Group">
              <a:extLst>
                <a:ext uri="{FF2B5EF4-FFF2-40B4-BE49-F238E27FC236}">
                  <a16:creationId xmlns:a16="http://schemas.microsoft.com/office/drawing/2014/main" id="{DD6C3294-E64D-4599-B751-4587A0F8CB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669354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8500"/>
                            </p:stCondLst>
                            <p:childTnLst>
                              <p:par>
                                <p:cTn id="22" presetID="1" presetClass="entr" presetSubtype="0" fill="hold" grpId="0"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31"/>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250552046"/>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487681" y="206374"/>
            <a:ext cx="9439084" cy="217262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544955" y="12344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622188" y="120396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1,61.10</a:t>
            </a:r>
            <a:r>
              <a:rPr lang="en-US" sz="2800" baseline="30000" dirty="0">
                <a:solidFill>
                  <a:srgbClr val="FFFFFF"/>
                </a:solidFill>
                <a:latin typeface="Cambria" panose="02040503050406030204" pitchFamily="18" charset="0"/>
                <a:ea typeface="Cambria" panose="02040503050406030204" pitchFamily="18" charset="0"/>
              </a:rPr>
              <a:t>5</a:t>
            </a:r>
            <a:r>
              <a:rPr lang="en-US" sz="2800" dirty="0">
                <a:solidFill>
                  <a:srgbClr val="FFFFFF"/>
                </a:solidFill>
                <a:latin typeface="Cambria" panose="02040503050406030204" pitchFamily="18" charset="0"/>
                <a:ea typeface="Cambria" panose="02040503050406030204" pitchFamily="18" charset="0"/>
              </a:rPr>
              <a:t> J.</a:t>
            </a:r>
          </a:p>
        </p:txBody>
      </p:sp>
      <p:sp>
        <p:nvSpPr>
          <p:cNvPr id="77861" name="AnswerC" descr="n28 SP Ly k27"/>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3,28.10</a:t>
            </a:r>
            <a:r>
              <a:rPr lang="en-US" sz="2800" baseline="30000" dirty="0">
                <a:solidFill>
                  <a:srgbClr val="FFFFFF"/>
                </a:solidFill>
                <a:latin typeface="Cambria" panose="02040503050406030204" pitchFamily="18" charset="0"/>
                <a:ea typeface="Cambria" panose="02040503050406030204" pitchFamily="18" charset="0"/>
              </a:rPr>
              <a:t>5</a:t>
            </a:r>
            <a:r>
              <a:rPr lang="en-US" sz="2800" dirty="0">
                <a:solidFill>
                  <a:srgbClr val="FFFFFF"/>
                </a:solidFill>
                <a:latin typeface="Cambria" panose="02040503050406030204" pitchFamily="18" charset="0"/>
                <a:ea typeface="Cambria" panose="02040503050406030204" pitchFamily="18" charset="0"/>
              </a:rPr>
              <a:t> J.</a:t>
            </a:r>
          </a:p>
        </p:txBody>
      </p:sp>
      <p:sp>
        <p:nvSpPr>
          <p:cNvPr id="77864" name="AnswerB" descr="n28 SP Ly k27"/>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1,61.10</a:t>
            </a:r>
            <a:r>
              <a:rPr lang="en-US" sz="2800" baseline="30000" dirty="0">
                <a:solidFill>
                  <a:srgbClr val="FFFFFF"/>
                </a:solidFill>
                <a:latin typeface="Cambria" panose="02040503050406030204" pitchFamily="18" charset="0"/>
                <a:ea typeface="Cambria" panose="02040503050406030204" pitchFamily="18" charset="0"/>
              </a:rPr>
              <a:t>6</a:t>
            </a:r>
            <a:r>
              <a:rPr lang="en-US" sz="2800" dirty="0">
                <a:solidFill>
                  <a:srgbClr val="FFFFFF"/>
                </a:solidFill>
                <a:latin typeface="Cambria" panose="02040503050406030204" pitchFamily="18" charset="0"/>
                <a:ea typeface="Cambria" panose="02040503050406030204" pitchFamily="18" charset="0"/>
              </a:rPr>
              <a:t> J.</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3,28.10</a:t>
            </a:r>
            <a:r>
              <a:rPr lang="en-US" sz="2800" baseline="30000" dirty="0">
                <a:solidFill>
                  <a:srgbClr val="FFFFFF"/>
                </a:solidFill>
                <a:latin typeface="Cambria" panose="02040503050406030204" pitchFamily="18" charset="0"/>
                <a:ea typeface="Cambria" panose="02040503050406030204" pitchFamily="18" charset="0"/>
              </a:rPr>
              <a:t>6</a:t>
            </a:r>
            <a:r>
              <a:rPr lang="en-US" sz="2800" dirty="0">
                <a:solidFill>
                  <a:srgbClr val="FFFFFF"/>
                </a:solidFill>
                <a:latin typeface="Cambria" panose="02040503050406030204" pitchFamily="18" charset="0"/>
                <a:ea typeface="Cambria" panose="02040503050406030204" pitchFamily="18" charset="0"/>
              </a:rPr>
              <a:t> J.</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6755845" y="6030704"/>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
        <p:nvSpPr>
          <p:cNvPr id="2" name="Rectangle 1" descr="n28 SP Ly k27"/>
          <p:cNvSpPr/>
          <p:nvPr/>
        </p:nvSpPr>
        <p:spPr>
          <a:xfrm>
            <a:off x="1156968" y="150523"/>
            <a:ext cx="8155780" cy="2215991"/>
          </a:xfrm>
          <a:prstGeom prst="rect">
            <a:avLst/>
          </a:prstGeom>
        </p:spPr>
        <p:txBody>
          <a:bodyPr wrap="square">
            <a:spAutoFit/>
          </a:bodyPr>
          <a:lstStyle/>
          <a:p>
            <a:pPr algn="just">
              <a:lnSpc>
                <a:spcPct val="115000"/>
              </a:lnSpc>
              <a:spcAft>
                <a:spcPts val="0"/>
              </a:spcAft>
            </a:pPr>
            <a:r>
              <a:rPr lang="en-US" sz="2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6:</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Sau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đung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100</a:t>
            </a:r>
            <a:r>
              <a:rPr lang="en-US" sz="24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thêm</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thời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gian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thấy</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hụt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0,7 kg so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Cho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4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Nhiệt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thiết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690550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9"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dirty="0">
                <a:solidFill>
                  <a:srgbClr val="FFFF00"/>
                </a:solidFill>
              </a:rPr>
              <a:t>$4,000</a:t>
            </a: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dirty="0">
                <a:solidFill>
                  <a:srgbClr val="FFFF00"/>
                </a:solidFill>
              </a:rPr>
              <a:t>$8,000</a:t>
            </a: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226875032"/>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457200" y="206375"/>
            <a:ext cx="9572341" cy="197135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651635" y="109728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713628" y="111252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 kg.</a:t>
            </a:r>
          </a:p>
        </p:txBody>
      </p:sp>
      <p:sp>
        <p:nvSpPr>
          <p:cNvPr id="77861" name="AnswerC" descr="n28 SP Ly k27"/>
          <p:cNvSpPr>
            <a:spLocks noChangeArrowheads="1"/>
          </p:cNvSpPr>
          <p:nvPr/>
        </p:nvSpPr>
        <p:spPr bwMode="auto">
          <a:xfrm>
            <a:off x="5262110" y="5039658"/>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20 kg.</a:t>
            </a:r>
          </a:p>
        </p:txBody>
      </p:sp>
      <p:sp>
        <p:nvSpPr>
          <p:cNvPr id="77864" name="AnswerB" descr="n28 SP Ly k27"/>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0,2 kg.</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0,02 kg.</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6801402" y="6030442"/>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
        <p:nvSpPr>
          <p:cNvPr id="6" name="Rectangle 5" descr="n28 SP Ly k27"/>
          <p:cNvSpPr/>
          <p:nvPr/>
        </p:nvSpPr>
        <p:spPr>
          <a:xfrm>
            <a:off x="1141050" y="176582"/>
            <a:ext cx="8092491" cy="207441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7: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cung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cấp</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bay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m (kg)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460 kJ. Cho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khối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m (kg)?</a:t>
            </a:r>
            <a:endParaRPr lang="en-US" sz="28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570087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par>
                          <p:cTn id="7" fill="hold">
                            <p:stCondLst>
                              <p:cond delay="0"/>
                            </p:stCondLst>
                            <p:childTnLst>
                              <p:par>
                                <p:cTn id="8" presetID="19" presetClass="emph" presetSubtype="0" fill="hold" grpId="0" nodeType="afterEffect">
                                  <p:stCondLst>
                                    <p:cond delay="0"/>
                                  </p:stCondLst>
                                  <p:childTnLst>
                                    <p:animClr clrSpc="rgb" dir="cw">
                                      <p:cBhvr override="childStyle">
                                        <p:cTn id="9" dur="500" fill="hold"/>
                                        <p:tgtEl>
                                          <p:spTgt spid="77888"/>
                                        </p:tgtEl>
                                        <p:attrNameLst>
                                          <p:attrName>style.color</p:attrName>
                                        </p:attrNameLst>
                                      </p:cBhvr>
                                      <p:to>
                                        <a:srgbClr val="FFF2CC"/>
                                      </p:to>
                                    </p:animClr>
                                    <p:animClr clrSpc="rgb" dir="cw">
                                      <p:cBhvr>
                                        <p:cTn id="10" dur="500" fill="hold"/>
                                        <p:tgtEl>
                                          <p:spTgt spid="77888"/>
                                        </p:tgtEl>
                                        <p:attrNameLst>
                                          <p:attrName>fillcolor</p:attrName>
                                        </p:attrNameLst>
                                      </p:cBhvr>
                                      <p:to>
                                        <a:srgbClr val="FFF2CC"/>
                                      </p:to>
                                    </p:animClr>
                                    <p:set>
                                      <p:cBhvr>
                                        <p:cTn id="11" dur="500" fill="hold"/>
                                        <p:tgtEl>
                                          <p:spTgt spid="77888"/>
                                        </p:tgtEl>
                                        <p:attrNameLst>
                                          <p:attrName>fill.type</p:attrName>
                                        </p:attrNameLst>
                                      </p:cBhvr>
                                      <p:to>
                                        <p:strVal val="solid"/>
                                      </p:to>
                                    </p:set>
                                    <p:set>
                                      <p:cBhvr>
                                        <p:cTn id="12" dur="500" fill="hold"/>
                                        <p:tgtEl>
                                          <p:spTgt spid="778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9"/>
                                        </p:tgtEl>
                                      </p:cBhvr>
                                    </p:cmd>
                                  </p:childTnLst>
                                </p:cTn>
                              </p:par>
                            </p:childTnLst>
                          </p:cTn>
                        </p:par>
                      </p:childTnLst>
                    </p:cTn>
                  </p:par>
                </p:childTnLst>
              </p:cTn>
              <p:nextCondLst>
                <p:cond evt="onClick" delay="0">
                  <p:tgtEl>
                    <p:spTgt spid="131"/>
                  </p:tgtEl>
                </p:cond>
              </p:nextCondLst>
            </p:seq>
            <p:video>
              <p:cMediaNode vol="80000">
                <p:cTn id="18" fill="hold" display="0">
                  <p:stCondLst>
                    <p:cond delay="indefinite"/>
                  </p:stCondLst>
                </p:cTn>
                <p:tgtEl>
                  <p:spTgt spid="159"/>
                </p:tgtEl>
              </p:cMediaNode>
            </p:video>
            <p:audio>
              <p:cMediaNode vol="57576" numSld="999" showWhenStopped="0">
                <p:cTn id="19" fill="hold" display="0">
                  <p:stCondLst>
                    <p:cond delay="indefinite"/>
                  </p:stCondLst>
                  <p:endCondLst>
                    <p:cond evt="onStopAudio" delay="0">
                      <p:tgtEl>
                        <p:sldTgt/>
                      </p:tgtEl>
                    </p:cond>
                  </p:endCondLst>
                </p:cTn>
                <p:tgtEl>
                  <p:spTgt spid="162"/>
                </p:tgtEl>
              </p:cMediaNode>
            </p:audio>
            <p:seq concurrent="1" nextAc="seek">
              <p:cTn id="20" restart="whenNotActive" fill="hold" evtFilter="cancelBubble" nodeType="interactiveSeq">
                <p:stCondLst>
                  <p:cond evt="onClick" delay="0">
                    <p:tgtEl>
                      <p:spTgt spid="77864"/>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repeatCount="indefinite" fill="hold" grpId="0" nodeType="clickEffect">
                                  <p:stCondLst>
                                    <p:cond delay="0"/>
                                  </p:stCondLst>
                                  <p:childTnLst>
                                    <p:animClr clrSpc="rgb" dir="cw">
                                      <p:cBhvr override="childStyle">
                                        <p:cTn id="24" dur="500" fill="hold"/>
                                        <p:tgtEl>
                                          <p:spTgt spid="77864"/>
                                        </p:tgtEl>
                                        <p:attrNameLst>
                                          <p:attrName>style.color</p:attrName>
                                        </p:attrNameLst>
                                      </p:cBhvr>
                                      <p:to>
                                        <a:srgbClr val="00B050"/>
                                      </p:to>
                                    </p:animClr>
                                    <p:animClr clrSpc="rgb" dir="cw">
                                      <p:cBhvr>
                                        <p:cTn id="25" dur="500" fill="hold"/>
                                        <p:tgtEl>
                                          <p:spTgt spid="77864"/>
                                        </p:tgtEl>
                                        <p:attrNameLst>
                                          <p:attrName>fillcolor</p:attrName>
                                        </p:attrNameLst>
                                      </p:cBhvr>
                                      <p:to>
                                        <a:srgbClr val="00B050"/>
                                      </p:to>
                                    </p:animClr>
                                    <p:set>
                                      <p:cBhvr>
                                        <p:cTn id="26" dur="500" fill="hold"/>
                                        <p:tgtEl>
                                          <p:spTgt spid="77864"/>
                                        </p:tgtEl>
                                        <p:attrNameLst>
                                          <p:attrName>fill.type</p:attrName>
                                        </p:attrNameLst>
                                      </p:cBhvr>
                                      <p:to>
                                        <p:strVal val="solid"/>
                                      </p:to>
                                    </p:set>
                                    <p:set>
                                      <p:cBhvr>
                                        <p:cTn id="27" dur="500" fill="hold"/>
                                        <p:tgtEl>
                                          <p:spTgt spid="7786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8" restart="whenNotActive" fill="hold" evtFilter="cancelBubble" nodeType="interactiveSeq">
                <p:stCondLst>
                  <p:cond evt="onClick" delay="0">
                    <p:tgtEl>
                      <p:spTgt spid="77863"/>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77863"/>
                                        </p:tgtEl>
                                        <p:attrNameLst>
                                          <p:attrName>style.color</p:attrName>
                                        </p:attrNameLst>
                                      </p:cBhvr>
                                      <p:to>
                                        <a:srgbClr val="C00000"/>
                                      </p:to>
                                    </p:animClr>
                                    <p:animClr clrSpc="rgb" dir="cw">
                                      <p:cBhvr>
                                        <p:cTn id="33" dur="500" fill="hold"/>
                                        <p:tgtEl>
                                          <p:spTgt spid="77863"/>
                                        </p:tgtEl>
                                        <p:attrNameLst>
                                          <p:attrName>fillcolor</p:attrName>
                                        </p:attrNameLst>
                                      </p:cBhvr>
                                      <p:to>
                                        <a:srgbClr val="C00000"/>
                                      </p:to>
                                    </p:animClr>
                                    <p:set>
                                      <p:cBhvr>
                                        <p:cTn id="34" dur="500" fill="hold"/>
                                        <p:tgtEl>
                                          <p:spTgt spid="77863"/>
                                        </p:tgtEl>
                                        <p:attrNameLst>
                                          <p:attrName>fill.type</p:attrName>
                                        </p:attrNameLst>
                                      </p:cBhvr>
                                      <p:to>
                                        <p:strVal val="solid"/>
                                      </p:to>
                                    </p:set>
                                    <p:set>
                                      <p:cBhvr>
                                        <p:cTn id="35" dur="500" fill="hold"/>
                                        <p:tgtEl>
                                          <p:spTgt spid="7786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6" restart="whenNotActive" fill="hold" evtFilter="cancelBubble" nodeType="interactiveSeq">
                <p:stCondLst>
                  <p:cond evt="onClick" delay="0">
                    <p:tgtEl>
                      <p:spTgt spid="7786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0" nodeType="clickEffect">
                                  <p:stCondLst>
                                    <p:cond delay="0"/>
                                  </p:stCondLst>
                                  <p:childTnLst>
                                    <p:animClr clrSpc="rgb" dir="cw">
                                      <p:cBhvr override="childStyle">
                                        <p:cTn id="40" dur="500" fill="hold"/>
                                        <p:tgtEl>
                                          <p:spTgt spid="77861"/>
                                        </p:tgtEl>
                                        <p:attrNameLst>
                                          <p:attrName>style.color</p:attrName>
                                        </p:attrNameLst>
                                      </p:cBhvr>
                                      <p:to>
                                        <a:srgbClr val="C00000"/>
                                      </p:to>
                                    </p:animClr>
                                    <p:animClr clrSpc="rgb" dir="cw">
                                      <p:cBhvr>
                                        <p:cTn id="41" dur="500" fill="hold"/>
                                        <p:tgtEl>
                                          <p:spTgt spid="77861"/>
                                        </p:tgtEl>
                                        <p:attrNameLst>
                                          <p:attrName>fillcolor</p:attrName>
                                        </p:attrNameLst>
                                      </p:cBhvr>
                                      <p:to>
                                        <a:srgbClr val="C00000"/>
                                      </p:to>
                                    </p:animClr>
                                    <p:set>
                                      <p:cBhvr>
                                        <p:cTn id="42" dur="500" fill="hold"/>
                                        <p:tgtEl>
                                          <p:spTgt spid="77861"/>
                                        </p:tgtEl>
                                        <p:attrNameLst>
                                          <p:attrName>fill.type</p:attrName>
                                        </p:attrNameLst>
                                      </p:cBhvr>
                                      <p:to>
                                        <p:strVal val="solid"/>
                                      </p:to>
                                    </p:set>
                                    <p:set>
                                      <p:cBhvr>
                                        <p:cTn id="43" dur="500" fill="hold"/>
                                        <p:tgtEl>
                                          <p:spTgt spid="7786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4" restart="whenNotActive" fill="hold" evtFilter="cancelBubble" nodeType="interactiveSeq">
                <p:stCondLst>
                  <p:cond evt="onClick" delay="0">
                    <p:tgtEl>
                      <p:spTgt spid="77862"/>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77862"/>
                                        </p:tgtEl>
                                        <p:attrNameLst>
                                          <p:attrName>style.color</p:attrName>
                                        </p:attrNameLst>
                                      </p:cBhvr>
                                      <p:to>
                                        <a:srgbClr val="C00000"/>
                                      </p:to>
                                    </p:animClr>
                                    <p:animClr clrSpc="rgb" dir="cw">
                                      <p:cBhvr>
                                        <p:cTn id="49" dur="500" fill="hold"/>
                                        <p:tgtEl>
                                          <p:spTgt spid="77862"/>
                                        </p:tgtEl>
                                        <p:attrNameLst>
                                          <p:attrName>fillcolor</p:attrName>
                                        </p:attrNameLst>
                                      </p:cBhvr>
                                      <p:to>
                                        <a:srgbClr val="C00000"/>
                                      </p:to>
                                    </p:animClr>
                                    <p:set>
                                      <p:cBhvr>
                                        <p:cTn id="50" dur="500" fill="hold"/>
                                        <p:tgtEl>
                                          <p:spTgt spid="77862"/>
                                        </p:tgtEl>
                                        <p:attrNameLst>
                                          <p:attrName>fill.type</p:attrName>
                                        </p:attrNameLst>
                                      </p:cBhvr>
                                      <p:to>
                                        <p:strVal val="solid"/>
                                      </p:to>
                                    </p:set>
                                    <p:set>
                                      <p:cBhvr>
                                        <p:cTn id="51" dur="500" fill="hold"/>
                                        <p:tgtEl>
                                          <p:spTgt spid="7786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2" restart="whenNotActive" fill="hold" evtFilter="cancelBubble" nodeType="interactiveSeq">
                <p:stCondLst>
                  <p:cond evt="onClick" delay="0">
                    <p:tgtEl>
                      <p:spTgt spid="107"/>
                    </p:tgtEl>
                  </p:cond>
                </p:stCondLst>
                <p:endSync evt="end" delay="0">
                  <p:rtn val="all"/>
                </p:endSync>
                <p:childTnLst>
                  <p:par>
                    <p:cTn id="53" fill="hold">
                      <p:stCondLst>
                        <p:cond delay="0"/>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77863"/>
                                        </p:tgtEl>
                                      </p:cBhvr>
                                    </p:animEffect>
                                    <p:set>
                                      <p:cBhvr>
                                        <p:cTn id="57"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bomb.wav"/>
                                        </p:tgtEl>
                                      </p:cMediaNode>
                                    </p:audio>
                                  </p:subTnLst>
                                </p:cTn>
                              </p:par>
                              <p:par>
                                <p:cTn id="58" presetID="16" presetClass="exit" presetSubtype="21" fill="hold" grpId="0" nodeType="withEffect">
                                  <p:stCondLst>
                                    <p:cond delay="0"/>
                                  </p:stCondLst>
                                  <p:childTnLst>
                                    <p:animEffect transition="out" filter="barn(inVertical)">
                                      <p:cBhvr>
                                        <p:cTn id="59" dur="500"/>
                                        <p:tgtEl>
                                          <p:spTgt spid="77877"/>
                                        </p:tgtEl>
                                      </p:cBhvr>
                                    </p:animEffect>
                                    <p:set>
                                      <p:cBhvr>
                                        <p:cTn id="60" dur="1" fill="hold">
                                          <p:stCondLst>
                                            <p:cond delay="499"/>
                                          </p:stCondLst>
                                        </p:cTn>
                                        <p:tgtEl>
                                          <p:spTgt spid="77877"/>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77862"/>
                                        </p:tgtEl>
                                      </p:cBhvr>
                                    </p:animEffect>
                                    <p:set>
                                      <p:cBhvr>
                                        <p:cTn id="63"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9" name="bomb.wav"/>
                                        </p:tgtEl>
                                      </p:cMediaNode>
                                    </p:audio>
                                  </p:subTnLst>
                                </p:cTn>
                              </p:par>
                              <p:par>
                                <p:cTn id="64" presetID="16" presetClass="exit" presetSubtype="21" fill="hold" grpId="0" nodeType="withEffect">
                                  <p:stCondLst>
                                    <p:cond delay="0"/>
                                  </p:stCondLst>
                                  <p:childTnLst>
                                    <p:animEffect transition="out" filter="barn(inVertical)">
                                      <p:cBhvr>
                                        <p:cTn id="65" dur="500"/>
                                        <p:tgtEl>
                                          <p:spTgt spid="77879"/>
                                        </p:tgtEl>
                                      </p:cBhvr>
                                    </p:animEffect>
                                    <p:set>
                                      <p:cBhvr>
                                        <p:cTn id="66"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8"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dirty="0">
                <a:solidFill>
                  <a:srgbClr val="FFFF00"/>
                </a:solidFill>
              </a:rPr>
              <a:t>$2,000</a:t>
            </a: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dirty="0">
                <a:solidFill>
                  <a:srgbClr val="FFFF00"/>
                </a:solidFill>
              </a:rPr>
              <a:t>$8,000</a:t>
            </a: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1413988466"/>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396240" y="206374"/>
            <a:ext cx="9666457" cy="1930175"/>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483995" y="10820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835548" y="10820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19865 kJ.</a:t>
            </a:r>
          </a:p>
        </p:txBody>
      </p:sp>
      <p:sp>
        <p:nvSpPr>
          <p:cNvPr id="77861" name="AnswerC" descr="n28 SP Ly k27"/>
          <p:cNvSpPr>
            <a:spLocks noChangeArrowheads="1"/>
          </p:cNvSpPr>
          <p:nvPr/>
        </p:nvSpPr>
        <p:spPr bwMode="auto">
          <a:xfrm>
            <a:off x="722460" y="514585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3135 kJ.</a:t>
            </a:r>
          </a:p>
        </p:txBody>
      </p:sp>
      <p:sp>
        <p:nvSpPr>
          <p:cNvPr id="77864" name="AnswerB" descr="n28 SP Ly k27"/>
          <p:cNvSpPr>
            <a:spLocks noChangeArrowheads="1"/>
          </p:cNvSpPr>
          <p:nvPr/>
        </p:nvSpPr>
        <p:spPr bwMode="auto">
          <a:xfrm>
            <a:off x="5288391" y="514877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26135 kJ.</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23000 kJ.</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6772105" y="6122620"/>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
        <p:nvSpPr>
          <p:cNvPr id="6" name="Rectangle 5" descr="n28 SP Ly k27"/>
          <p:cNvSpPr/>
          <p:nvPr/>
        </p:nvSpPr>
        <p:spPr>
          <a:xfrm>
            <a:off x="1020927" y="109898"/>
            <a:ext cx="8469426" cy="207441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8:</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thiết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10 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25</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thành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Cho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biết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dung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4180 J/kg. K;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a:t>
            </a:r>
            <a:endParaRPr lang="en-US" sz="28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5152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par>
                          <p:cTn id="7" fill="hold">
                            <p:stCondLst>
                              <p:cond delay="0"/>
                            </p:stCondLst>
                            <p:childTnLst>
                              <p:par>
                                <p:cTn id="8" presetID="19" presetClass="emph" presetSubtype="0" fill="hold" grpId="0" nodeType="afterEffect">
                                  <p:stCondLst>
                                    <p:cond delay="0"/>
                                  </p:stCondLst>
                                  <p:childTnLst>
                                    <p:animClr clrSpc="rgb" dir="cw">
                                      <p:cBhvr override="childStyle">
                                        <p:cTn id="9" dur="500" fill="hold"/>
                                        <p:tgtEl>
                                          <p:spTgt spid="77888"/>
                                        </p:tgtEl>
                                        <p:attrNameLst>
                                          <p:attrName>style.color</p:attrName>
                                        </p:attrNameLst>
                                      </p:cBhvr>
                                      <p:to>
                                        <a:srgbClr val="FEE599"/>
                                      </p:to>
                                    </p:animClr>
                                    <p:animClr clrSpc="rgb" dir="cw">
                                      <p:cBhvr>
                                        <p:cTn id="10" dur="500" fill="hold"/>
                                        <p:tgtEl>
                                          <p:spTgt spid="77888"/>
                                        </p:tgtEl>
                                        <p:attrNameLst>
                                          <p:attrName>fillcolor</p:attrName>
                                        </p:attrNameLst>
                                      </p:cBhvr>
                                      <p:to>
                                        <a:srgbClr val="FEE599"/>
                                      </p:to>
                                    </p:animClr>
                                    <p:set>
                                      <p:cBhvr>
                                        <p:cTn id="11" dur="500" fill="hold"/>
                                        <p:tgtEl>
                                          <p:spTgt spid="77888"/>
                                        </p:tgtEl>
                                        <p:attrNameLst>
                                          <p:attrName>fill.type</p:attrName>
                                        </p:attrNameLst>
                                      </p:cBhvr>
                                      <p:to>
                                        <p:strVal val="solid"/>
                                      </p:to>
                                    </p:set>
                                    <p:set>
                                      <p:cBhvr>
                                        <p:cTn id="12" dur="500" fill="hold"/>
                                        <p:tgtEl>
                                          <p:spTgt spid="778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9"/>
                                        </p:tgtEl>
                                      </p:cBhvr>
                                    </p:cmd>
                                  </p:childTnLst>
                                </p:cTn>
                              </p:par>
                            </p:childTnLst>
                          </p:cTn>
                        </p:par>
                      </p:childTnLst>
                    </p:cTn>
                  </p:par>
                </p:childTnLst>
              </p:cTn>
              <p:nextCondLst>
                <p:cond evt="onClick" delay="0">
                  <p:tgtEl>
                    <p:spTgt spid="131"/>
                  </p:tgtEl>
                </p:cond>
              </p:nextCondLst>
            </p:seq>
            <p:video>
              <p:cMediaNode vol="80000">
                <p:cTn id="18" fill="hold" display="0">
                  <p:stCondLst>
                    <p:cond delay="indefinite"/>
                  </p:stCondLst>
                </p:cTn>
                <p:tgtEl>
                  <p:spTgt spid="159"/>
                </p:tgtEl>
              </p:cMediaNode>
            </p:video>
            <p:audio>
              <p:cMediaNode vol="57576" numSld="999" showWhenStopped="0">
                <p:cTn id="19" fill="hold" display="0">
                  <p:stCondLst>
                    <p:cond delay="indefinite"/>
                  </p:stCondLst>
                  <p:endCondLst>
                    <p:cond evt="onStopAudio" delay="0">
                      <p:tgtEl>
                        <p:sldTgt/>
                      </p:tgtEl>
                    </p:cond>
                  </p:endCondLst>
                </p:cTn>
                <p:tgtEl>
                  <p:spTgt spid="162"/>
                </p:tgtEl>
              </p:cMediaNode>
            </p:audio>
            <p:seq concurrent="1" nextAc="seek">
              <p:cTn id="20" restart="whenNotActive" fill="hold" evtFilter="cancelBubble" nodeType="interactiveSeq">
                <p:stCondLst>
                  <p:cond evt="onClick" delay="0">
                    <p:tgtEl>
                      <p:spTgt spid="77864"/>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repeatCount="indefinite" fill="hold" grpId="0" nodeType="clickEffect">
                                  <p:stCondLst>
                                    <p:cond delay="0"/>
                                  </p:stCondLst>
                                  <p:childTnLst>
                                    <p:animClr clrSpc="rgb" dir="cw">
                                      <p:cBhvr override="childStyle">
                                        <p:cTn id="24" dur="500" fill="hold"/>
                                        <p:tgtEl>
                                          <p:spTgt spid="77864"/>
                                        </p:tgtEl>
                                        <p:attrNameLst>
                                          <p:attrName>style.color</p:attrName>
                                        </p:attrNameLst>
                                      </p:cBhvr>
                                      <p:to>
                                        <a:srgbClr val="00B050"/>
                                      </p:to>
                                    </p:animClr>
                                    <p:animClr clrSpc="rgb" dir="cw">
                                      <p:cBhvr>
                                        <p:cTn id="25" dur="500" fill="hold"/>
                                        <p:tgtEl>
                                          <p:spTgt spid="77864"/>
                                        </p:tgtEl>
                                        <p:attrNameLst>
                                          <p:attrName>fillcolor</p:attrName>
                                        </p:attrNameLst>
                                      </p:cBhvr>
                                      <p:to>
                                        <a:srgbClr val="00B050"/>
                                      </p:to>
                                    </p:animClr>
                                    <p:set>
                                      <p:cBhvr>
                                        <p:cTn id="26" dur="500" fill="hold"/>
                                        <p:tgtEl>
                                          <p:spTgt spid="77864"/>
                                        </p:tgtEl>
                                        <p:attrNameLst>
                                          <p:attrName>fill.type</p:attrName>
                                        </p:attrNameLst>
                                      </p:cBhvr>
                                      <p:to>
                                        <p:strVal val="solid"/>
                                      </p:to>
                                    </p:set>
                                    <p:set>
                                      <p:cBhvr>
                                        <p:cTn id="27" dur="500" fill="hold"/>
                                        <p:tgtEl>
                                          <p:spTgt spid="7786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8" restart="whenNotActive" fill="hold" evtFilter="cancelBubble" nodeType="interactiveSeq">
                <p:stCondLst>
                  <p:cond evt="onClick" delay="0">
                    <p:tgtEl>
                      <p:spTgt spid="77863"/>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77863"/>
                                        </p:tgtEl>
                                        <p:attrNameLst>
                                          <p:attrName>style.color</p:attrName>
                                        </p:attrNameLst>
                                      </p:cBhvr>
                                      <p:to>
                                        <a:srgbClr val="C00000"/>
                                      </p:to>
                                    </p:animClr>
                                    <p:animClr clrSpc="rgb" dir="cw">
                                      <p:cBhvr>
                                        <p:cTn id="33" dur="500" fill="hold"/>
                                        <p:tgtEl>
                                          <p:spTgt spid="77863"/>
                                        </p:tgtEl>
                                        <p:attrNameLst>
                                          <p:attrName>fillcolor</p:attrName>
                                        </p:attrNameLst>
                                      </p:cBhvr>
                                      <p:to>
                                        <a:srgbClr val="C00000"/>
                                      </p:to>
                                    </p:animClr>
                                    <p:set>
                                      <p:cBhvr>
                                        <p:cTn id="34" dur="500" fill="hold"/>
                                        <p:tgtEl>
                                          <p:spTgt spid="77863"/>
                                        </p:tgtEl>
                                        <p:attrNameLst>
                                          <p:attrName>fill.type</p:attrName>
                                        </p:attrNameLst>
                                      </p:cBhvr>
                                      <p:to>
                                        <p:strVal val="solid"/>
                                      </p:to>
                                    </p:set>
                                    <p:set>
                                      <p:cBhvr>
                                        <p:cTn id="35" dur="500" fill="hold"/>
                                        <p:tgtEl>
                                          <p:spTgt spid="7786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6" restart="whenNotActive" fill="hold" evtFilter="cancelBubble" nodeType="interactiveSeq">
                <p:stCondLst>
                  <p:cond evt="onClick" delay="0">
                    <p:tgtEl>
                      <p:spTgt spid="7786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0" nodeType="clickEffect">
                                  <p:stCondLst>
                                    <p:cond delay="0"/>
                                  </p:stCondLst>
                                  <p:childTnLst>
                                    <p:animClr clrSpc="rgb" dir="cw">
                                      <p:cBhvr override="childStyle">
                                        <p:cTn id="40" dur="500" fill="hold"/>
                                        <p:tgtEl>
                                          <p:spTgt spid="77861"/>
                                        </p:tgtEl>
                                        <p:attrNameLst>
                                          <p:attrName>style.color</p:attrName>
                                        </p:attrNameLst>
                                      </p:cBhvr>
                                      <p:to>
                                        <a:srgbClr val="C00000"/>
                                      </p:to>
                                    </p:animClr>
                                    <p:animClr clrSpc="rgb" dir="cw">
                                      <p:cBhvr>
                                        <p:cTn id="41" dur="500" fill="hold"/>
                                        <p:tgtEl>
                                          <p:spTgt spid="77861"/>
                                        </p:tgtEl>
                                        <p:attrNameLst>
                                          <p:attrName>fillcolor</p:attrName>
                                        </p:attrNameLst>
                                      </p:cBhvr>
                                      <p:to>
                                        <a:srgbClr val="C00000"/>
                                      </p:to>
                                    </p:animClr>
                                    <p:set>
                                      <p:cBhvr>
                                        <p:cTn id="42" dur="500" fill="hold"/>
                                        <p:tgtEl>
                                          <p:spTgt spid="77861"/>
                                        </p:tgtEl>
                                        <p:attrNameLst>
                                          <p:attrName>fill.type</p:attrName>
                                        </p:attrNameLst>
                                      </p:cBhvr>
                                      <p:to>
                                        <p:strVal val="solid"/>
                                      </p:to>
                                    </p:set>
                                    <p:set>
                                      <p:cBhvr>
                                        <p:cTn id="43" dur="500" fill="hold"/>
                                        <p:tgtEl>
                                          <p:spTgt spid="7786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4" restart="whenNotActive" fill="hold" evtFilter="cancelBubble" nodeType="interactiveSeq">
                <p:stCondLst>
                  <p:cond evt="onClick" delay="0">
                    <p:tgtEl>
                      <p:spTgt spid="77862"/>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77862"/>
                                        </p:tgtEl>
                                        <p:attrNameLst>
                                          <p:attrName>style.color</p:attrName>
                                        </p:attrNameLst>
                                      </p:cBhvr>
                                      <p:to>
                                        <a:srgbClr val="C00000"/>
                                      </p:to>
                                    </p:animClr>
                                    <p:animClr clrSpc="rgb" dir="cw">
                                      <p:cBhvr>
                                        <p:cTn id="49" dur="500" fill="hold"/>
                                        <p:tgtEl>
                                          <p:spTgt spid="77862"/>
                                        </p:tgtEl>
                                        <p:attrNameLst>
                                          <p:attrName>fillcolor</p:attrName>
                                        </p:attrNameLst>
                                      </p:cBhvr>
                                      <p:to>
                                        <a:srgbClr val="C00000"/>
                                      </p:to>
                                    </p:animClr>
                                    <p:set>
                                      <p:cBhvr>
                                        <p:cTn id="50" dur="500" fill="hold"/>
                                        <p:tgtEl>
                                          <p:spTgt spid="77862"/>
                                        </p:tgtEl>
                                        <p:attrNameLst>
                                          <p:attrName>fill.type</p:attrName>
                                        </p:attrNameLst>
                                      </p:cBhvr>
                                      <p:to>
                                        <p:strVal val="solid"/>
                                      </p:to>
                                    </p:set>
                                    <p:set>
                                      <p:cBhvr>
                                        <p:cTn id="51" dur="500" fill="hold"/>
                                        <p:tgtEl>
                                          <p:spTgt spid="7786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2" restart="whenNotActive" fill="hold" evtFilter="cancelBubble" nodeType="interactiveSeq">
                <p:stCondLst>
                  <p:cond evt="onClick" delay="0">
                    <p:tgtEl>
                      <p:spTgt spid="107"/>
                    </p:tgtEl>
                  </p:cond>
                </p:stCondLst>
                <p:endSync evt="end" delay="0">
                  <p:rtn val="all"/>
                </p:endSync>
                <p:childTnLst>
                  <p:par>
                    <p:cTn id="53" fill="hold">
                      <p:stCondLst>
                        <p:cond delay="0"/>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77863"/>
                                        </p:tgtEl>
                                      </p:cBhvr>
                                    </p:animEffect>
                                    <p:set>
                                      <p:cBhvr>
                                        <p:cTn id="57"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bomb.wav"/>
                                        </p:tgtEl>
                                      </p:cMediaNode>
                                    </p:audio>
                                  </p:subTnLst>
                                </p:cTn>
                              </p:par>
                              <p:par>
                                <p:cTn id="58" presetID="16" presetClass="exit" presetSubtype="21" fill="hold" grpId="0" nodeType="withEffect">
                                  <p:stCondLst>
                                    <p:cond delay="0"/>
                                  </p:stCondLst>
                                  <p:childTnLst>
                                    <p:animEffect transition="out" filter="barn(inVertical)">
                                      <p:cBhvr>
                                        <p:cTn id="59" dur="500"/>
                                        <p:tgtEl>
                                          <p:spTgt spid="77877"/>
                                        </p:tgtEl>
                                      </p:cBhvr>
                                    </p:animEffect>
                                    <p:set>
                                      <p:cBhvr>
                                        <p:cTn id="60" dur="1" fill="hold">
                                          <p:stCondLst>
                                            <p:cond delay="499"/>
                                          </p:stCondLst>
                                        </p:cTn>
                                        <p:tgtEl>
                                          <p:spTgt spid="77877"/>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77862"/>
                                        </p:tgtEl>
                                      </p:cBhvr>
                                    </p:animEffect>
                                    <p:set>
                                      <p:cBhvr>
                                        <p:cTn id="63"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9" name="bomb.wav"/>
                                        </p:tgtEl>
                                      </p:cMediaNode>
                                    </p:audio>
                                  </p:subTnLst>
                                </p:cTn>
                              </p:par>
                              <p:par>
                                <p:cTn id="64" presetID="16" presetClass="exit" presetSubtype="21" fill="hold" grpId="0" nodeType="withEffect">
                                  <p:stCondLst>
                                    <p:cond delay="0"/>
                                  </p:stCondLst>
                                  <p:childTnLst>
                                    <p:animEffect transition="out" filter="barn(inVertical)">
                                      <p:cBhvr>
                                        <p:cTn id="65" dur="500"/>
                                        <p:tgtEl>
                                          <p:spTgt spid="77879"/>
                                        </p:tgtEl>
                                      </p:cBhvr>
                                    </p:animEffect>
                                    <p:set>
                                      <p:cBhvr>
                                        <p:cTn id="66"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8"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98890" y="4412326"/>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2" name="TextBox 1" descr="n28 SP Ly k27"/>
          <p:cNvSpPr txBox="1"/>
          <p:nvPr/>
        </p:nvSpPr>
        <p:spPr>
          <a:xfrm>
            <a:off x="2107211" y="2082647"/>
            <a:ext cx="79775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Đơn vị </a:t>
            </a:r>
            <a:r>
              <a:rPr kumimoji="0" lang="vi-VN"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của </a:t>
            </a:r>
            <a:r>
              <a:rPr kumimoji="0" lang="en-US"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n</a:t>
            </a:r>
            <a:r>
              <a:rPr kumimoji="0" lang="vi-VN"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hiệt </a:t>
            </a:r>
            <a:r>
              <a:rPr kumimoji="0" lang="vi-VN"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lượng là?</a:t>
            </a:r>
            <a:endParaRPr kumimoji="0" lang="en-US"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78" name="!!o1c" descr="n28 SP Ly k27">
            <a:extLst>
              <a:ext uri="{FF2B5EF4-FFF2-40B4-BE49-F238E27FC236}">
                <a16:creationId xmlns:a16="http://schemas.microsoft.com/office/drawing/2014/main" id="{0221DB76-7F2C-42A3-A927-475C39E693E0}"/>
              </a:ext>
            </a:extLst>
          </p:cNvPr>
          <p:cNvSpPr/>
          <p:nvPr/>
        </p:nvSpPr>
        <p:spPr>
          <a:xfrm>
            <a:off x="6520564"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9" name="!!1c" descr="n28 SP Ly k27">
            <a:extLst>
              <a:ext uri="{FF2B5EF4-FFF2-40B4-BE49-F238E27FC236}">
                <a16:creationId xmlns:a16="http://schemas.microsoft.com/office/drawing/2014/main" id="{B63E422B-70F3-44E6-9626-6465118873E0}"/>
              </a:ext>
            </a:extLst>
          </p:cNvPr>
          <p:cNvSpPr txBox="1"/>
          <p:nvPr/>
        </p:nvSpPr>
        <p:spPr>
          <a:xfrm>
            <a:off x="6737724" y="55133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80" name="!!o1c" descr="n28 SP Ly k27">
            <a:extLst>
              <a:ext uri="{FF2B5EF4-FFF2-40B4-BE49-F238E27FC236}">
                <a16:creationId xmlns:a16="http://schemas.microsoft.com/office/drawing/2014/main" id="{0221DB76-7F2C-42A3-A927-475C39E693E0}"/>
              </a:ext>
            </a:extLst>
          </p:cNvPr>
          <p:cNvSpPr/>
          <p:nvPr/>
        </p:nvSpPr>
        <p:spPr>
          <a:xfrm>
            <a:off x="4463043"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87" name="!!1c" descr="n28 SP Ly k27">
            <a:extLst>
              <a:ext uri="{FF2B5EF4-FFF2-40B4-BE49-F238E27FC236}">
                <a16:creationId xmlns:a16="http://schemas.microsoft.com/office/drawing/2014/main" id="{B63E422B-70F3-44E6-9626-6465118873E0}"/>
              </a:ext>
            </a:extLst>
          </p:cNvPr>
          <p:cNvSpPr txBox="1"/>
          <p:nvPr/>
        </p:nvSpPr>
        <p:spPr>
          <a:xfrm>
            <a:off x="4680203" y="55260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J</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8" name="!!o1c" descr="n28 SP Ly k27">
            <a:extLst>
              <a:ext uri="{FF2B5EF4-FFF2-40B4-BE49-F238E27FC236}">
                <a16:creationId xmlns:a16="http://schemas.microsoft.com/office/drawing/2014/main" id="{0221DB76-7F2C-42A3-A927-475C39E693E0}"/>
              </a:ext>
            </a:extLst>
          </p:cNvPr>
          <p:cNvSpPr/>
          <p:nvPr/>
        </p:nvSpPr>
        <p:spPr>
          <a:xfrm>
            <a:off x="5484800"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9" name="!!1c" descr="n28 SP Ly k27">
            <a:extLst>
              <a:ext uri="{FF2B5EF4-FFF2-40B4-BE49-F238E27FC236}">
                <a16:creationId xmlns:a16="http://schemas.microsoft.com/office/drawing/2014/main" id="{B63E422B-70F3-44E6-9626-6465118873E0}"/>
              </a:ext>
            </a:extLst>
          </p:cNvPr>
          <p:cNvSpPr txBox="1"/>
          <p:nvPr/>
        </p:nvSpPr>
        <p:spPr>
          <a:xfrm>
            <a:off x="5676560" y="55006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9"/>
                                        </p:tgtEl>
                                      </p:cBhvr>
                                    </p:animEffect>
                                    <p:animScale>
                                      <p:cBhvr>
                                        <p:cTn id="12" dur="250" autoRev="1" fill="hold"/>
                                        <p:tgtEl>
                                          <p:spTgt spid="79"/>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p:cTn id="15" dur="500" fill="hold"/>
                                        <p:tgtEl>
                                          <p:spTgt spid="87"/>
                                        </p:tgtEl>
                                        <p:attrNameLst>
                                          <p:attrName>ppt_w</p:attrName>
                                        </p:attrNameLst>
                                      </p:cBhvr>
                                      <p:tavLst>
                                        <p:tav tm="0">
                                          <p:val>
                                            <p:fltVal val="0"/>
                                          </p:val>
                                        </p:tav>
                                        <p:tav tm="100000">
                                          <p:val>
                                            <p:strVal val="#ppt_w"/>
                                          </p:val>
                                        </p:tav>
                                      </p:tavLst>
                                    </p:anim>
                                    <p:anim calcmode="lin" valueType="num">
                                      <p:cBhvr>
                                        <p:cTn id="16" dur="500" fill="hold"/>
                                        <p:tgtEl>
                                          <p:spTgt spid="87"/>
                                        </p:tgtEl>
                                        <p:attrNameLst>
                                          <p:attrName>ppt_h</p:attrName>
                                        </p:attrNameLst>
                                      </p:cBhvr>
                                      <p:tavLst>
                                        <p:tav tm="0">
                                          <p:val>
                                            <p:fltVal val="0"/>
                                          </p:val>
                                        </p:tav>
                                        <p:tav tm="100000">
                                          <p:val>
                                            <p:strVal val="#ppt_h"/>
                                          </p:val>
                                        </p:tav>
                                      </p:tavLst>
                                    </p:anim>
                                    <p:animEffect transition="in" filter="fade">
                                      <p:cBhvr>
                                        <p:cTn id="17" dur="500"/>
                                        <p:tgtEl>
                                          <p:spTgt spid="87"/>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87"/>
                                        </p:tgtEl>
                                      </p:cBhvr>
                                    </p:animEffect>
                                    <p:animScale>
                                      <p:cBhvr>
                                        <p:cTn id="20" dur="250" autoRev="1" fill="hold"/>
                                        <p:tgtEl>
                                          <p:spTgt spid="8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anim calcmode="lin" valueType="num">
                                      <p:cBhvr>
                                        <p:cTn id="23" dur="500" fill="hold"/>
                                        <p:tgtEl>
                                          <p:spTgt spid="89"/>
                                        </p:tgtEl>
                                        <p:attrNameLst>
                                          <p:attrName>ppt_w</p:attrName>
                                        </p:attrNameLst>
                                      </p:cBhvr>
                                      <p:tavLst>
                                        <p:tav tm="0">
                                          <p:val>
                                            <p:fltVal val="0"/>
                                          </p:val>
                                        </p:tav>
                                        <p:tav tm="100000">
                                          <p:val>
                                            <p:strVal val="#ppt_w"/>
                                          </p:val>
                                        </p:tav>
                                      </p:tavLst>
                                    </p:anim>
                                    <p:anim calcmode="lin" valueType="num">
                                      <p:cBhvr>
                                        <p:cTn id="24" dur="500" fill="hold"/>
                                        <p:tgtEl>
                                          <p:spTgt spid="89"/>
                                        </p:tgtEl>
                                        <p:attrNameLst>
                                          <p:attrName>ppt_h</p:attrName>
                                        </p:attrNameLst>
                                      </p:cBhvr>
                                      <p:tavLst>
                                        <p:tav tm="0">
                                          <p:val>
                                            <p:fltVal val="0"/>
                                          </p:val>
                                        </p:tav>
                                        <p:tav tm="100000">
                                          <p:val>
                                            <p:strVal val="#ppt_h"/>
                                          </p:val>
                                        </p:tav>
                                      </p:tavLst>
                                    </p:anim>
                                    <p:animEffect transition="in" filter="fade">
                                      <p:cBhvr>
                                        <p:cTn id="25" dur="500"/>
                                        <p:tgtEl>
                                          <p:spTgt spid="8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89"/>
                                        </p:tgtEl>
                                      </p:cBhvr>
                                    </p:animEffect>
                                    <p:animScale>
                                      <p:cBhvr>
                                        <p:cTn id="28" dur="250" autoRev="1" fill="hold"/>
                                        <p:tgtEl>
                                          <p:spTgt spid="8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87" grpId="0"/>
      <p:bldP spid="87" grpId="1"/>
      <p:bldP spid="89" grpId="0"/>
      <p:bldP spid="8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7484539" y="5671187"/>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174373" y="2029110"/>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TextBox 5" descr="n28 SP Ly k27">
            <a:extLst>
              <a:ext uri="{FF2B5EF4-FFF2-40B4-BE49-F238E27FC236}">
                <a16:creationId xmlns:a16="http://schemas.microsoft.com/office/drawing/2014/main" id="{CE258C93-64F5-F8A9-36D4-6C807D058F08}"/>
              </a:ext>
            </a:extLst>
          </p:cNvPr>
          <p:cNvSpPr txBox="1"/>
          <p:nvPr/>
        </p:nvSpPr>
        <p:spPr>
          <a:xfrm>
            <a:off x="2611514" y="490150"/>
            <a:ext cx="6923314"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rPr>
              <a:t>HƯỚNG DẪN VỀ NHÀ</a:t>
            </a:r>
          </a:p>
        </p:txBody>
      </p:sp>
      <p:sp>
        <p:nvSpPr>
          <p:cNvPr id="7" name="Rectangle 6" descr="n28 SP Ly k27">
            <a:extLst>
              <a:ext uri="{FF2B5EF4-FFF2-40B4-BE49-F238E27FC236}">
                <a16:creationId xmlns:a16="http://schemas.microsoft.com/office/drawing/2014/main" id="{F11EC1C4-6898-F863-9FBE-99DD7D0B0060}"/>
              </a:ext>
            </a:extLst>
          </p:cNvPr>
          <p:cNvSpPr/>
          <p:nvPr/>
        </p:nvSpPr>
        <p:spPr>
          <a:xfrm>
            <a:off x="2987441" y="2173117"/>
            <a:ext cx="8201259" cy="2936188"/>
          </a:xfrm>
          <a:prstGeom prst="rect">
            <a:avLst/>
          </a:prstGeom>
        </p:spPr>
        <p:txBody>
          <a:bodyPr wrap="square">
            <a:spAutoFit/>
          </a:bodyPr>
          <a:lstStyle/>
          <a:p>
            <a:pPr algn="just">
              <a:lnSpc>
                <a:spcPct val="115000"/>
              </a:lnSpc>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dụng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niệm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nhiệt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riêng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thích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tượng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quan</a:t>
            </a:r>
            <a:r>
              <a:rPr lang="en-US" sz="2800"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a:t>
            </a:r>
            <a:r>
              <a:rPr lang="pt-BR" sz="2800" dirty="0">
                <a:latin typeface="Cambria" panose="02040503050406030204" pitchFamily="18" charset="0"/>
                <a:ea typeface="Cambria" panose="02040503050406030204" pitchFamily="18" charset="0"/>
                <a:cs typeface="Times New Roman" panose="02020603050405020304" pitchFamily="18" charset="0"/>
              </a:rPr>
              <a:t> Ôn lại kiến thức về Nhiệt hoá hơi riêng.</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7: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nhiệt</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75036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3" descr="n28 SP Ly k27"/>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301149" y="2118722"/>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Google Shape;1218;p41" descr="n28 SP Ly k27">
            <a:extLst>
              <a:ext uri="{FF2B5EF4-FFF2-40B4-BE49-F238E27FC236}">
                <a16:creationId xmlns:a16="http://schemas.microsoft.com/office/drawing/2014/main" id="{F7DAB6F6-219A-35B9-6754-0AAA4B8DC5E5}"/>
              </a:ext>
            </a:extLst>
          </p:cNvPr>
          <p:cNvSpPr txBox="1">
            <a:spLocks/>
          </p:cNvSpPr>
          <p:nvPr/>
        </p:nvSpPr>
        <p:spPr>
          <a:xfrm>
            <a:off x="3546139" y="5460728"/>
            <a:ext cx="5129806" cy="12950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Cô Nhung Cute</a:t>
            </a:r>
          </a:p>
          <a:p>
            <a:pPr>
              <a:lnSpc>
                <a:spcPct val="100000"/>
              </a:lnSpc>
              <a:buClr>
                <a:srgbClr val="3B6894"/>
              </a:buClr>
              <a:defRPr/>
            </a:pPr>
            <a:r>
              <a:rPr lang="en-US" sz="4400">
                <a:solidFill>
                  <a:schemeClr val="tx1"/>
                </a:solidFill>
                <a:latin typeface="Cambria" panose="02040503050406030204" pitchFamily="18" charset="0"/>
                <a:ea typeface="Cambria" panose="02040503050406030204" pitchFamily="18" charset="0"/>
                <a:cs typeface="Lexend Medium"/>
                <a:sym typeface="Lexend Medium"/>
              </a:rPr>
              <a:t>0972.46.48.52</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10138502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2</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187865" y="1082576"/>
            <a:ext cx="9784935" cy="3220824"/>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253592" y="4467519"/>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296675" y="1277458"/>
            <a:ext cx="6457661" cy="2862322"/>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Nhiệt lượng cần truyền cho vật khi bắt đầu nóng chảy tới khi vật nóng chảy hoàn toàn phụ thuộc vào.......của vật và tính chất của chất làm vật.</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104" name="!!o2c" descr="n28 SP Ly k27">
            <a:extLst>
              <a:ext uri="{FF2B5EF4-FFF2-40B4-BE49-F238E27FC236}">
                <a16:creationId xmlns:a16="http://schemas.microsoft.com/office/drawing/2014/main" id="{83F8B9B1-2940-D400-3CD7-8E8225D4FCA6}"/>
              </a:ext>
            </a:extLst>
          </p:cNvPr>
          <p:cNvSpPr/>
          <p:nvPr/>
        </p:nvSpPr>
        <p:spPr>
          <a:xfrm>
            <a:off x="5466781"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2c" descr="n28 SP Ly k27">
            <a:extLst>
              <a:ext uri="{FF2B5EF4-FFF2-40B4-BE49-F238E27FC236}">
                <a16:creationId xmlns:a16="http://schemas.microsoft.com/office/drawing/2014/main" id="{F5B3E946-A2FB-453D-3949-C6B0D9A68A4D}"/>
              </a:ext>
            </a:extLst>
          </p:cNvPr>
          <p:cNvSpPr txBox="1"/>
          <p:nvPr/>
        </p:nvSpPr>
        <p:spPr>
          <a:xfrm>
            <a:off x="5627913" y="55506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106" name="!!o2c" descr="n28 SP Ly k27">
            <a:extLst>
              <a:ext uri="{FF2B5EF4-FFF2-40B4-BE49-F238E27FC236}">
                <a16:creationId xmlns:a16="http://schemas.microsoft.com/office/drawing/2014/main" id="{F0D2DEE8-B59B-2DDD-AFC6-460AC4F23EAB}"/>
              </a:ext>
            </a:extLst>
          </p:cNvPr>
          <p:cNvSpPr/>
          <p:nvPr/>
        </p:nvSpPr>
        <p:spPr>
          <a:xfrm>
            <a:off x="6597810"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2c" descr="n28 SP Ly k27">
            <a:extLst>
              <a:ext uri="{FF2B5EF4-FFF2-40B4-BE49-F238E27FC236}">
                <a16:creationId xmlns:a16="http://schemas.microsoft.com/office/drawing/2014/main" id="{FEF8339E-A535-2AE0-180D-488B82045270}"/>
              </a:ext>
            </a:extLst>
          </p:cNvPr>
          <p:cNvSpPr txBox="1"/>
          <p:nvPr/>
        </p:nvSpPr>
        <p:spPr>
          <a:xfrm>
            <a:off x="6745013" y="560344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8" name="!!o2c" descr="n28 SP Ly k27">
            <a:extLst>
              <a:ext uri="{FF2B5EF4-FFF2-40B4-BE49-F238E27FC236}">
                <a16:creationId xmlns:a16="http://schemas.microsoft.com/office/drawing/2014/main" id="{E79ADBAF-ABAF-CE59-DE77-D0335C0D54CF}"/>
              </a:ext>
            </a:extLst>
          </p:cNvPr>
          <p:cNvSpPr/>
          <p:nvPr/>
        </p:nvSpPr>
        <p:spPr>
          <a:xfrm>
            <a:off x="7754336"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9" name="!!2c" descr="n28 SP Ly k27">
            <a:extLst>
              <a:ext uri="{FF2B5EF4-FFF2-40B4-BE49-F238E27FC236}">
                <a16:creationId xmlns:a16="http://schemas.microsoft.com/office/drawing/2014/main" id="{998BAD17-B274-1CCA-7CC6-F68BC6C06B2A}"/>
              </a:ext>
            </a:extLst>
          </p:cNvPr>
          <p:cNvSpPr txBox="1"/>
          <p:nvPr/>
        </p:nvSpPr>
        <p:spPr>
          <a:xfrm>
            <a:off x="7930567" y="56217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0" name="!!o2c" descr="n28 SP Ly k27">
            <a:extLst>
              <a:ext uri="{FF2B5EF4-FFF2-40B4-BE49-F238E27FC236}">
                <a16:creationId xmlns:a16="http://schemas.microsoft.com/office/drawing/2014/main" id="{67915969-895B-4A8C-8064-12BB5637B44D}"/>
              </a:ext>
            </a:extLst>
          </p:cNvPr>
          <p:cNvSpPr/>
          <p:nvPr/>
        </p:nvSpPr>
        <p:spPr>
          <a:xfrm>
            <a:off x="8899879" y="5493454"/>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1" name="!!2c" descr="n28 SP Ly k27">
            <a:extLst>
              <a:ext uri="{FF2B5EF4-FFF2-40B4-BE49-F238E27FC236}">
                <a16:creationId xmlns:a16="http://schemas.microsoft.com/office/drawing/2014/main" id="{5E396DFD-3681-FFFE-1DF7-1B5AFD852BE9}"/>
              </a:ext>
            </a:extLst>
          </p:cNvPr>
          <p:cNvSpPr txBox="1"/>
          <p:nvPr/>
        </p:nvSpPr>
        <p:spPr>
          <a:xfrm>
            <a:off x="9050710" y="56101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2" name="!!o2c" descr="n28 SP Ly k27">
            <a:extLst>
              <a:ext uri="{FF2B5EF4-FFF2-40B4-BE49-F238E27FC236}">
                <a16:creationId xmlns:a16="http://schemas.microsoft.com/office/drawing/2014/main" id="{7A5970F2-AF0B-E8D0-83FD-D4BD10EB461B}"/>
              </a:ext>
            </a:extLst>
          </p:cNvPr>
          <p:cNvSpPr/>
          <p:nvPr/>
        </p:nvSpPr>
        <p:spPr>
          <a:xfrm>
            <a:off x="2060800"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2c" descr="n28 SP Ly k27">
            <a:extLst>
              <a:ext uri="{FF2B5EF4-FFF2-40B4-BE49-F238E27FC236}">
                <a16:creationId xmlns:a16="http://schemas.microsoft.com/office/drawing/2014/main" id="{FBAF8F3C-B400-324F-3482-F1A30D52AD5E}"/>
              </a:ext>
            </a:extLst>
          </p:cNvPr>
          <p:cNvSpPr txBox="1"/>
          <p:nvPr/>
        </p:nvSpPr>
        <p:spPr>
          <a:xfrm>
            <a:off x="2222171" y="56101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14" name="!!o2c" descr="n28 SP Ly k27">
            <a:extLst>
              <a:ext uri="{FF2B5EF4-FFF2-40B4-BE49-F238E27FC236}">
                <a16:creationId xmlns:a16="http://schemas.microsoft.com/office/drawing/2014/main" id="{D5627C10-1214-9847-CA67-F72D1B9E56BF}"/>
              </a:ext>
            </a:extLst>
          </p:cNvPr>
          <p:cNvSpPr/>
          <p:nvPr/>
        </p:nvSpPr>
        <p:spPr>
          <a:xfrm>
            <a:off x="3204529"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5" name="!!2c" descr="n28 SP Ly k27">
            <a:extLst>
              <a:ext uri="{FF2B5EF4-FFF2-40B4-BE49-F238E27FC236}">
                <a16:creationId xmlns:a16="http://schemas.microsoft.com/office/drawing/2014/main" id="{34774E50-1DFA-5D2D-1CE9-73DBE8CA7FFD}"/>
              </a:ext>
            </a:extLst>
          </p:cNvPr>
          <p:cNvSpPr txBox="1"/>
          <p:nvPr/>
        </p:nvSpPr>
        <p:spPr>
          <a:xfrm>
            <a:off x="3364432" y="560344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6" name="!!o2c" descr="n28 SP Ly k27">
            <a:extLst>
              <a:ext uri="{FF2B5EF4-FFF2-40B4-BE49-F238E27FC236}">
                <a16:creationId xmlns:a16="http://schemas.microsoft.com/office/drawing/2014/main" id="{6198D1B7-6E25-6960-7C40-07D84ACF2719}"/>
              </a:ext>
            </a:extLst>
          </p:cNvPr>
          <p:cNvSpPr/>
          <p:nvPr/>
        </p:nvSpPr>
        <p:spPr>
          <a:xfrm>
            <a:off x="4335655"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2c" descr="n28 SP Ly k27">
            <a:extLst>
              <a:ext uri="{FF2B5EF4-FFF2-40B4-BE49-F238E27FC236}">
                <a16:creationId xmlns:a16="http://schemas.microsoft.com/office/drawing/2014/main" id="{5E2721CE-0169-5118-F660-0B89E1388630}"/>
              </a:ext>
            </a:extLst>
          </p:cNvPr>
          <p:cNvSpPr txBox="1"/>
          <p:nvPr/>
        </p:nvSpPr>
        <p:spPr>
          <a:xfrm>
            <a:off x="4486486" y="55963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118" name="!!o2c" descr="n28 SP Ly k27">
            <a:extLst>
              <a:ext uri="{FF2B5EF4-FFF2-40B4-BE49-F238E27FC236}">
                <a16:creationId xmlns:a16="http://schemas.microsoft.com/office/drawing/2014/main" id="{A2571B85-818A-5F65-9AD1-AE744C2E95DF}"/>
              </a:ext>
            </a:extLst>
          </p:cNvPr>
          <p:cNvSpPr/>
          <p:nvPr/>
        </p:nvSpPr>
        <p:spPr>
          <a:xfrm>
            <a:off x="915257"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9" name="!!2c" descr="n28 SP Ly k27">
            <a:extLst>
              <a:ext uri="{FF2B5EF4-FFF2-40B4-BE49-F238E27FC236}">
                <a16:creationId xmlns:a16="http://schemas.microsoft.com/office/drawing/2014/main" id="{76D90C2C-B7E1-BA69-D3FE-F3C0F4347EB5}"/>
              </a:ext>
            </a:extLst>
          </p:cNvPr>
          <p:cNvSpPr txBox="1"/>
          <p:nvPr/>
        </p:nvSpPr>
        <p:spPr>
          <a:xfrm>
            <a:off x="1076628" y="55974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120" name="!!o2c" descr="n28 SP Ly k27">
            <a:extLst>
              <a:ext uri="{FF2B5EF4-FFF2-40B4-BE49-F238E27FC236}">
                <a16:creationId xmlns:a16="http://schemas.microsoft.com/office/drawing/2014/main" id="{19B61985-8874-956D-7A28-891E22EA6C2E}"/>
              </a:ext>
            </a:extLst>
          </p:cNvPr>
          <p:cNvSpPr/>
          <p:nvPr/>
        </p:nvSpPr>
        <p:spPr>
          <a:xfrm>
            <a:off x="10043117" y="5479642"/>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1" name="!!2c" descr="n28 SP Ly k27">
            <a:extLst>
              <a:ext uri="{FF2B5EF4-FFF2-40B4-BE49-F238E27FC236}">
                <a16:creationId xmlns:a16="http://schemas.microsoft.com/office/drawing/2014/main" id="{005F5BCE-D2EE-B52C-9AC7-653BE335869C}"/>
              </a:ext>
            </a:extLst>
          </p:cNvPr>
          <p:cNvSpPr txBox="1"/>
          <p:nvPr/>
        </p:nvSpPr>
        <p:spPr>
          <a:xfrm>
            <a:off x="10193948" y="55963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122" name="Picture 121" descr="n28 SP Ly k27">
            <a:extLst>
              <a:ext uri="{FF2B5EF4-FFF2-40B4-BE49-F238E27FC236}">
                <a16:creationId xmlns:a16="http://schemas.microsoft.com/office/drawing/2014/main" id="{8F18798E-E41C-A523-7F1C-50CEEBFEF8B6}"/>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l="12048" r="14267"/>
          <a:stretch/>
        </p:blipFill>
        <p:spPr>
          <a:xfrm>
            <a:off x="7930567" y="1457138"/>
            <a:ext cx="2765132" cy="2566079"/>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5"/>
                                        </p:tgtEl>
                                      </p:cBhvr>
                                    </p:animEffect>
                                    <p:animScale>
                                      <p:cBhvr>
                                        <p:cTn id="12" dur="250" autoRev="1" fill="hold"/>
                                        <p:tgtEl>
                                          <p:spTgt spid="105"/>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p:cTn id="15" dur="500" fill="hold"/>
                                        <p:tgtEl>
                                          <p:spTgt spid="107"/>
                                        </p:tgtEl>
                                        <p:attrNameLst>
                                          <p:attrName>ppt_w</p:attrName>
                                        </p:attrNameLst>
                                      </p:cBhvr>
                                      <p:tavLst>
                                        <p:tav tm="0">
                                          <p:val>
                                            <p:fltVal val="0"/>
                                          </p:val>
                                        </p:tav>
                                        <p:tav tm="100000">
                                          <p:val>
                                            <p:strVal val="#ppt_w"/>
                                          </p:val>
                                        </p:tav>
                                      </p:tavLst>
                                    </p:anim>
                                    <p:anim calcmode="lin" valueType="num">
                                      <p:cBhvr>
                                        <p:cTn id="16" dur="500" fill="hold"/>
                                        <p:tgtEl>
                                          <p:spTgt spid="107"/>
                                        </p:tgtEl>
                                        <p:attrNameLst>
                                          <p:attrName>ppt_h</p:attrName>
                                        </p:attrNameLst>
                                      </p:cBhvr>
                                      <p:tavLst>
                                        <p:tav tm="0">
                                          <p:val>
                                            <p:fltVal val="0"/>
                                          </p:val>
                                        </p:tav>
                                        <p:tav tm="100000">
                                          <p:val>
                                            <p:strVal val="#ppt_h"/>
                                          </p:val>
                                        </p:tav>
                                      </p:tavLst>
                                    </p:anim>
                                    <p:animEffect transition="in" filter="fade">
                                      <p:cBhvr>
                                        <p:cTn id="17" dur="500"/>
                                        <p:tgtEl>
                                          <p:spTgt spid="10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7"/>
                                        </p:tgtEl>
                                      </p:cBhvr>
                                    </p:animEffect>
                                    <p:animScale>
                                      <p:cBhvr>
                                        <p:cTn id="20" dur="250" autoRev="1" fill="hold"/>
                                        <p:tgtEl>
                                          <p:spTgt spid="10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500" fill="hold"/>
                                        <p:tgtEl>
                                          <p:spTgt spid="109"/>
                                        </p:tgtEl>
                                        <p:attrNameLst>
                                          <p:attrName>ppt_w</p:attrName>
                                        </p:attrNameLst>
                                      </p:cBhvr>
                                      <p:tavLst>
                                        <p:tav tm="0">
                                          <p:val>
                                            <p:fltVal val="0"/>
                                          </p:val>
                                        </p:tav>
                                        <p:tav tm="100000">
                                          <p:val>
                                            <p:strVal val="#ppt_w"/>
                                          </p:val>
                                        </p:tav>
                                      </p:tavLst>
                                    </p:anim>
                                    <p:anim calcmode="lin" valueType="num">
                                      <p:cBhvr>
                                        <p:cTn id="24" dur="500" fill="hold"/>
                                        <p:tgtEl>
                                          <p:spTgt spid="109"/>
                                        </p:tgtEl>
                                        <p:attrNameLst>
                                          <p:attrName>ppt_h</p:attrName>
                                        </p:attrNameLst>
                                      </p:cBhvr>
                                      <p:tavLst>
                                        <p:tav tm="0">
                                          <p:val>
                                            <p:fltVal val="0"/>
                                          </p:val>
                                        </p:tav>
                                        <p:tav tm="100000">
                                          <p:val>
                                            <p:strVal val="#ppt_h"/>
                                          </p:val>
                                        </p:tav>
                                      </p:tavLst>
                                    </p:anim>
                                    <p:animEffect transition="in" filter="fade">
                                      <p:cBhvr>
                                        <p:cTn id="25" dur="500"/>
                                        <p:tgtEl>
                                          <p:spTgt spid="109"/>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9"/>
                                        </p:tgtEl>
                                      </p:cBhvr>
                                    </p:animEffect>
                                    <p:animScale>
                                      <p:cBhvr>
                                        <p:cTn id="28" dur="250" autoRev="1" fill="hold"/>
                                        <p:tgtEl>
                                          <p:spTgt spid="10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cBhvr>
                                        <p:cTn id="31" dur="500" fill="hold"/>
                                        <p:tgtEl>
                                          <p:spTgt spid="111"/>
                                        </p:tgtEl>
                                        <p:attrNameLst>
                                          <p:attrName>ppt_w</p:attrName>
                                        </p:attrNameLst>
                                      </p:cBhvr>
                                      <p:tavLst>
                                        <p:tav tm="0">
                                          <p:val>
                                            <p:fltVal val="0"/>
                                          </p:val>
                                        </p:tav>
                                        <p:tav tm="100000">
                                          <p:val>
                                            <p:strVal val="#ppt_w"/>
                                          </p:val>
                                        </p:tav>
                                      </p:tavLst>
                                    </p:anim>
                                    <p:anim calcmode="lin" valueType="num">
                                      <p:cBhvr>
                                        <p:cTn id="32" dur="500" fill="hold"/>
                                        <p:tgtEl>
                                          <p:spTgt spid="111"/>
                                        </p:tgtEl>
                                        <p:attrNameLst>
                                          <p:attrName>ppt_h</p:attrName>
                                        </p:attrNameLst>
                                      </p:cBhvr>
                                      <p:tavLst>
                                        <p:tav tm="0">
                                          <p:val>
                                            <p:fltVal val="0"/>
                                          </p:val>
                                        </p:tav>
                                        <p:tav tm="100000">
                                          <p:val>
                                            <p:strVal val="#ppt_h"/>
                                          </p:val>
                                        </p:tav>
                                      </p:tavLst>
                                    </p:anim>
                                    <p:animEffect transition="in" filter="fade">
                                      <p:cBhvr>
                                        <p:cTn id="33" dur="500"/>
                                        <p:tgtEl>
                                          <p:spTgt spid="111"/>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1"/>
                                        </p:tgtEl>
                                      </p:cBhvr>
                                    </p:animEffect>
                                    <p:animScale>
                                      <p:cBhvr>
                                        <p:cTn id="36" dur="250" autoRev="1" fill="hold"/>
                                        <p:tgtEl>
                                          <p:spTgt spid="111"/>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13"/>
                                        </p:tgtEl>
                                      </p:cBhvr>
                                    </p:animEffect>
                                    <p:animScale>
                                      <p:cBhvr>
                                        <p:cTn id="44" dur="250" autoRev="1" fill="hold"/>
                                        <p:tgtEl>
                                          <p:spTgt spid="113"/>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fltVal val="0"/>
                                          </p:val>
                                        </p:tav>
                                        <p:tav tm="100000">
                                          <p:val>
                                            <p:strVal val="#ppt_w"/>
                                          </p:val>
                                        </p:tav>
                                      </p:tavLst>
                                    </p:anim>
                                    <p:anim calcmode="lin" valueType="num">
                                      <p:cBhvr>
                                        <p:cTn id="48" dur="500" fill="hold"/>
                                        <p:tgtEl>
                                          <p:spTgt spid="115"/>
                                        </p:tgtEl>
                                        <p:attrNameLst>
                                          <p:attrName>ppt_h</p:attrName>
                                        </p:attrNameLst>
                                      </p:cBhvr>
                                      <p:tavLst>
                                        <p:tav tm="0">
                                          <p:val>
                                            <p:fltVal val="0"/>
                                          </p:val>
                                        </p:tav>
                                        <p:tav tm="100000">
                                          <p:val>
                                            <p:strVal val="#ppt_h"/>
                                          </p:val>
                                        </p:tav>
                                      </p:tavLst>
                                    </p:anim>
                                    <p:animEffect transition="in" filter="fade">
                                      <p:cBhvr>
                                        <p:cTn id="49" dur="500"/>
                                        <p:tgtEl>
                                          <p:spTgt spid="115"/>
                                        </p:tgtEl>
                                      </p:cBhvr>
                                    </p:animEffect>
                                  </p:childTnLst>
                                  <p:subTnLst>
                                    <p:audio>
                                      <p:cMediaNode>
                                        <p:cTn display="0" masterRel="sameClick">
                                          <p:stCondLst>
                                            <p:cond evt="begin" delay="0">
                                              <p:tn val="45"/>
                                            </p:cond>
                                          </p:stCondLst>
                                          <p:endCondLst>
                                            <p:cond evt="onStopAudio" delay="0">
                                              <p:tgtEl>
                                                <p:sldTgt/>
                                              </p:tgtEl>
                                            </p:cond>
                                          </p:endCondLst>
                                        </p:cTn>
                                        <p:tgtEl>
                                          <p:sndTgt r:embed="rId2"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15"/>
                                        </p:tgtEl>
                                      </p:cBhvr>
                                    </p:animEffect>
                                    <p:animScale>
                                      <p:cBhvr>
                                        <p:cTn id="52" dur="250" autoRev="1" fill="hold"/>
                                        <p:tgtEl>
                                          <p:spTgt spid="115"/>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p:cTn id="55" dur="500" fill="hold"/>
                                        <p:tgtEl>
                                          <p:spTgt spid="117"/>
                                        </p:tgtEl>
                                        <p:attrNameLst>
                                          <p:attrName>ppt_w</p:attrName>
                                        </p:attrNameLst>
                                      </p:cBhvr>
                                      <p:tavLst>
                                        <p:tav tm="0">
                                          <p:val>
                                            <p:fltVal val="0"/>
                                          </p:val>
                                        </p:tav>
                                        <p:tav tm="100000">
                                          <p:val>
                                            <p:strVal val="#ppt_w"/>
                                          </p:val>
                                        </p:tav>
                                      </p:tavLst>
                                    </p:anim>
                                    <p:anim calcmode="lin" valueType="num">
                                      <p:cBhvr>
                                        <p:cTn id="56" dur="500" fill="hold"/>
                                        <p:tgtEl>
                                          <p:spTgt spid="117"/>
                                        </p:tgtEl>
                                        <p:attrNameLst>
                                          <p:attrName>ppt_h</p:attrName>
                                        </p:attrNameLst>
                                      </p:cBhvr>
                                      <p:tavLst>
                                        <p:tav tm="0">
                                          <p:val>
                                            <p:fltVal val="0"/>
                                          </p:val>
                                        </p:tav>
                                        <p:tav tm="100000">
                                          <p:val>
                                            <p:strVal val="#ppt_h"/>
                                          </p:val>
                                        </p:tav>
                                      </p:tavLst>
                                    </p:anim>
                                    <p:animEffect transition="in" filter="fade">
                                      <p:cBhvr>
                                        <p:cTn id="57" dur="500"/>
                                        <p:tgtEl>
                                          <p:spTgt spid="117"/>
                                        </p:tgtEl>
                                      </p:cBhvr>
                                    </p:animEffect>
                                  </p:childTnLst>
                                  <p:subTnLst>
                                    <p:audio>
                                      <p:cMediaNode>
                                        <p:cTn display="0" masterRel="sameClick">
                                          <p:stCondLst>
                                            <p:cond evt="begin" delay="0">
                                              <p:tn val="53"/>
                                            </p:cond>
                                          </p:stCondLst>
                                          <p:endCondLst>
                                            <p:cond evt="onStopAudio" delay="0">
                                              <p:tgtEl>
                                                <p:sldTgt/>
                                              </p:tgtEl>
                                            </p:cond>
                                          </p:endCondLst>
                                        </p:cTn>
                                        <p:tgtEl>
                                          <p:sndTgt r:embed="rId2"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17"/>
                                        </p:tgtEl>
                                      </p:cBhvr>
                                    </p:animEffect>
                                    <p:animScale>
                                      <p:cBhvr>
                                        <p:cTn id="60" dur="250" autoRev="1" fill="hold"/>
                                        <p:tgtEl>
                                          <p:spTgt spid="11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500" fill="hold"/>
                                        <p:tgtEl>
                                          <p:spTgt spid="119"/>
                                        </p:tgtEl>
                                        <p:attrNameLst>
                                          <p:attrName>ppt_w</p:attrName>
                                        </p:attrNameLst>
                                      </p:cBhvr>
                                      <p:tavLst>
                                        <p:tav tm="0">
                                          <p:val>
                                            <p:fltVal val="0"/>
                                          </p:val>
                                        </p:tav>
                                        <p:tav tm="100000">
                                          <p:val>
                                            <p:strVal val="#ppt_w"/>
                                          </p:val>
                                        </p:tav>
                                      </p:tavLst>
                                    </p:anim>
                                    <p:anim calcmode="lin" valueType="num">
                                      <p:cBhvr>
                                        <p:cTn id="64" dur="500" fill="hold"/>
                                        <p:tgtEl>
                                          <p:spTgt spid="119"/>
                                        </p:tgtEl>
                                        <p:attrNameLst>
                                          <p:attrName>ppt_h</p:attrName>
                                        </p:attrNameLst>
                                      </p:cBhvr>
                                      <p:tavLst>
                                        <p:tav tm="0">
                                          <p:val>
                                            <p:fltVal val="0"/>
                                          </p:val>
                                        </p:tav>
                                        <p:tav tm="100000">
                                          <p:val>
                                            <p:strVal val="#ppt_h"/>
                                          </p:val>
                                        </p:tav>
                                      </p:tavLst>
                                    </p:anim>
                                    <p:animEffect transition="in" filter="fade">
                                      <p:cBhvr>
                                        <p:cTn id="65" dur="500"/>
                                        <p:tgtEl>
                                          <p:spTgt spid="119"/>
                                        </p:tgtEl>
                                      </p:cBhvr>
                                    </p:animEffect>
                                  </p:childTnLst>
                                  <p:subTnLst>
                                    <p:audio>
                                      <p:cMediaNode>
                                        <p:cTn display="0" masterRel="sameClick">
                                          <p:stCondLst>
                                            <p:cond evt="begin" delay="0">
                                              <p:tn val="61"/>
                                            </p:cond>
                                          </p:stCondLst>
                                          <p:endCondLst>
                                            <p:cond evt="onStopAudio" delay="0">
                                              <p:tgtEl>
                                                <p:sldTgt/>
                                              </p:tgtEl>
                                            </p:cond>
                                          </p:endCondLst>
                                        </p:cTn>
                                        <p:tgtEl>
                                          <p:sndTgt r:embed="rId2"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19"/>
                                        </p:tgtEl>
                                      </p:cBhvr>
                                    </p:animEffect>
                                    <p:animScale>
                                      <p:cBhvr>
                                        <p:cTn id="68" dur="250" autoRev="1" fill="hold"/>
                                        <p:tgtEl>
                                          <p:spTgt spid="119"/>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 calcmode="lin" valueType="num">
                                      <p:cBhvr>
                                        <p:cTn id="71" dur="500" fill="hold"/>
                                        <p:tgtEl>
                                          <p:spTgt spid="121"/>
                                        </p:tgtEl>
                                        <p:attrNameLst>
                                          <p:attrName>ppt_w</p:attrName>
                                        </p:attrNameLst>
                                      </p:cBhvr>
                                      <p:tavLst>
                                        <p:tav tm="0">
                                          <p:val>
                                            <p:fltVal val="0"/>
                                          </p:val>
                                        </p:tav>
                                        <p:tav tm="100000">
                                          <p:val>
                                            <p:strVal val="#ppt_w"/>
                                          </p:val>
                                        </p:tav>
                                      </p:tavLst>
                                    </p:anim>
                                    <p:anim calcmode="lin" valueType="num">
                                      <p:cBhvr>
                                        <p:cTn id="72" dur="500" fill="hold"/>
                                        <p:tgtEl>
                                          <p:spTgt spid="121"/>
                                        </p:tgtEl>
                                        <p:attrNameLst>
                                          <p:attrName>ppt_h</p:attrName>
                                        </p:attrNameLst>
                                      </p:cBhvr>
                                      <p:tavLst>
                                        <p:tav tm="0">
                                          <p:val>
                                            <p:fltVal val="0"/>
                                          </p:val>
                                        </p:tav>
                                        <p:tav tm="100000">
                                          <p:val>
                                            <p:strVal val="#ppt_h"/>
                                          </p:val>
                                        </p:tav>
                                      </p:tavLst>
                                    </p:anim>
                                    <p:animEffect transition="in" filter="fade">
                                      <p:cBhvr>
                                        <p:cTn id="73" dur="500"/>
                                        <p:tgtEl>
                                          <p:spTgt spid="121"/>
                                        </p:tgtEl>
                                      </p:cBhvr>
                                    </p:animEffect>
                                  </p:childTnLst>
                                  <p:subTnLst>
                                    <p:audio>
                                      <p:cMediaNode>
                                        <p:cTn display="0" masterRel="sameClick">
                                          <p:stCondLst>
                                            <p:cond evt="begin" delay="0">
                                              <p:tn val="69"/>
                                            </p:cond>
                                          </p:stCondLst>
                                          <p:endCondLst>
                                            <p:cond evt="onStopAudio" delay="0">
                                              <p:tgtEl>
                                                <p:sldTgt/>
                                              </p:tgtEl>
                                            </p:cond>
                                          </p:endCondLst>
                                        </p:cTn>
                                        <p:tgtEl>
                                          <p:sndTgt r:embed="rId2"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121"/>
                                        </p:tgtEl>
                                      </p:cBhvr>
                                    </p:animEffect>
                                    <p:animScale>
                                      <p:cBhvr>
                                        <p:cTn id="76" dur="250" autoRev="1" fill="hold"/>
                                        <p:tgtEl>
                                          <p:spTgt spid="1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107" grpId="0"/>
      <p:bldP spid="107" grpId="1"/>
      <p:bldP spid="109" grpId="0"/>
      <p:bldP spid="109" grpId="1"/>
      <p:bldP spid="111" grpId="0"/>
      <p:bldP spid="111" grpId="1"/>
      <p:bldP spid="113" grpId="0"/>
      <p:bldP spid="113" grpId="1"/>
      <p:bldP spid="115" grpId="0"/>
      <p:bldP spid="115" grpId="1"/>
      <p:bldP spid="117" grpId="0"/>
      <p:bldP spid="117" grpId="1"/>
      <p:bldP spid="119" grpId="0"/>
      <p:bldP spid="119" grpId="1"/>
      <p:bldP spid="121" grpId="0"/>
      <p:bldP spid="12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939965" y="1171677"/>
            <a:ext cx="10082282" cy="2919987"/>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154719" y="4348956"/>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39" name="!!o2c" descr="n28 SP Ly k27">
            <a:extLst>
              <a:ext uri="{FF2B5EF4-FFF2-40B4-BE49-F238E27FC236}">
                <a16:creationId xmlns:a16="http://schemas.microsoft.com/office/drawing/2014/main" id="{25117B70-0FC6-4C2D-91BD-44B574FE73BA}"/>
              </a:ext>
            </a:extLst>
          </p:cNvPr>
          <p:cNvSpPr/>
          <p:nvPr/>
        </p:nvSpPr>
        <p:spPr>
          <a:xfrm>
            <a:off x="5361051"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2" name="!!2c" descr="n28 SP Ly k27">
            <a:extLst>
              <a:ext uri="{FF2B5EF4-FFF2-40B4-BE49-F238E27FC236}">
                <a16:creationId xmlns:a16="http://schemas.microsoft.com/office/drawing/2014/main" id="{F4982626-B297-4298-81A0-46C7C0A1CACB}"/>
              </a:ext>
            </a:extLst>
          </p:cNvPr>
          <p:cNvSpPr txBox="1"/>
          <p:nvPr/>
        </p:nvSpPr>
        <p:spPr>
          <a:xfrm>
            <a:off x="5522183" y="547777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1262054" y="1587994"/>
            <a:ext cx="4688962" cy="2308324"/>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Tính chất vật lí được sử dụng nhiều trong việc chế tạo nhiệt kế là sự nở vì…..</a:t>
            </a:r>
          </a:p>
        </p:txBody>
      </p:sp>
      <p:sp>
        <p:nvSpPr>
          <p:cNvPr id="66" name="!!o2c" descr="n28 SP Ly k27">
            <a:extLst>
              <a:ext uri="{FF2B5EF4-FFF2-40B4-BE49-F238E27FC236}">
                <a16:creationId xmlns:a16="http://schemas.microsoft.com/office/drawing/2014/main" id="{25117B70-0FC6-4C2D-91BD-44B574FE73BA}"/>
              </a:ext>
            </a:extLst>
          </p:cNvPr>
          <p:cNvSpPr/>
          <p:nvPr/>
        </p:nvSpPr>
        <p:spPr>
          <a:xfrm>
            <a:off x="6492080"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7" name="!!2c" descr="n28 SP Ly k27">
            <a:extLst>
              <a:ext uri="{FF2B5EF4-FFF2-40B4-BE49-F238E27FC236}">
                <a16:creationId xmlns:a16="http://schemas.microsoft.com/office/drawing/2014/main" id="{F4982626-B297-4298-81A0-46C7C0A1CACB}"/>
              </a:ext>
            </a:extLst>
          </p:cNvPr>
          <p:cNvSpPr txBox="1"/>
          <p:nvPr/>
        </p:nvSpPr>
        <p:spPr>
          <a:xfrm>
            <a:off x="6639283" y="553058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5" name="!!o2c" descr="n28 SP Ly k27">
            <a:extLst>
              <a:ext uri="{FF2B5EF4-FFF2-40B4-BE49-F238E27FC236}">
                <a16:creationId xmlns:a16="http://schemas.microsoft.com/office/drawing/2014/main" id="{25117B70-0FC6-4C2D-91BD-44B574FE73BA}"/>
              </a:ext>
            </a:extLst>
          </p:cNvPr>
          <p:cNvSpPr/>
          <p:nvPr/>
        </p:nvSpPr>
        <p:spPr>
          <a:xfrm>
            <a:off x="7648606"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6" name="!!2c" descr="n28 SP Ly k27">
            <a:extLst>
              <a:ext uri="{FF2B5EF4-FFF2-40B4-BE49-F238E27FC236}">
                <a16:creationId xmlns:a16="http://schemas.microsoft.com/office/drawing/2014/main" id="{F4982626-B297-4298-81A0-46C7C0A1CACB}"/>
              </a:ext>
            </a:extLst>
          </p:cNvPr>
          <p:cNvSpPr txBox="1"/>
          <p:nvPr/>
        </p:nvSpPr>
        <p:spPr>
          <a:xfrm>
            <a:off x="7824837" y="554890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62" name="!!o2c" descr="n28 SP Ly k27">
            <a:extLst>
              <a:ext uri="{FF2B5EF4-FFF2-40B4-BE49-F238E27FC236}">
                <a16:creationId xmlns:a16="http://schemas.microsoft.com/office/drawing/2014/main" id="{25117B70-0FC6-4C2D-91BD-44B574FE73BA}"/>
              </a:ext>
            </a:extLst>
          </p:cNvPr>
          <p:cNvSpPr/>
          <p:nvPr/>
        </p:nvSpPr>
        <p:spPr>
          <a:xfrm>
            <a:off x="3098799"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5" name="!!2c" descr="n28 SP Ly k27">
            <a:extLst>
              <a:ext uri="{FF2B5EF4-FFF2-40B4-BE49-F238E27FC236}">
                <a16:creationId xmlns:a16="http://schemas.microsoft.com/office/drawing/2014/main" id="{F4982626-B297-4298-81A0-46C7C0A1CACB}"/>
              </a:ext>
            </a:extLst>
          </p:cNvPr>
          <p:cNvSpPr txBox="1"/>
          <p:nvPr/>
        </p:nvSpPr>
        <p:spPr>
          <a:xfrm>
            <a:off x="3258702" y="553058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6" name="!!o2c" descr="n28 SP Ly k27">
            <a:extLst>
              <a:ext uri="{FF2B5EF4-FFF2-40B4-BE49-F238E27FC236}">
                <a16:creationId xmlns:a16="http://schemas.microsoft.com/office/drawing/2014/main" id="{25117B70-0FC6-4C2D-91BD-44B574FE73BA}"/>
              </a:ext>
            </a:extLst>
          </p:cNvPr>
          <p:cNvSpPr/>
          <p:nvPr/>
        </p:nvSpPr>
        <p:spPr>
          <a:xfrm>
            <a:off x="4229925"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2c" descr="n28 SP Ly k27">
            <a:extLst>
              <a:ext uri="{FF2B5EF4-FFF2-40B4-BE49-F238E27FC236}">
                <a16:creationId xmlns:a16="http://schemas.microsoft.com/office/drawing/2014/main" id="{F4982626-B297-4298-81A0-46C7C0A1CACB}"/>
              </a:ext>
            </a:extLst>
          </p:cNvPr>
          <p:cNvSpPr txBox="1"/>
          <p:nvPr/>
        </p:nvSpPr>
        <p:spPr>
          <a:xfrm>
            <a:off x="4380756" y="552350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id="{DAEE4E1D-F186-1C0C-0122-9D2AE687BA4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t="16182" r="10968" b="13572"/>
          <a:stretch/>
        </p:blipFill>
        <p:spPr>
          <a:xfrm>
            <a:off x="6173501" y="1476926"/>
            <a:ext cx="4641304" cy="2282274"/>
          </a:xfrm>
          <a:prstGeom prst="rect">
            <a:avLst/>
          </a:prstGeom>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67"/>
                                        </p:tgtEl>
                                      </p:cBhvr>
                                    </p:animEffect>
                                    <p:animScale>
                                      <p:cBhvr>
                                        <p:cTn id="20" dur="250" autoRev="1" fill="hold"/>
                                        <p:tgtEl>
                                          <p:spTgt spid="6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ppt_w</p:attrName>
                                        </p:attrNameLst>
                                      </p:cBhvr>
                                      <p:tavLst>
                                        <p:tav tm="0">
                                          <p:val>
                                            <p:fltVal val="0"/>
                                          </p:val>
                                        </p:tav>
                                        <p:tav tm="100000">
                                          <p:val>
                                            <p:strVal val="#ppt_w"/>
                                          </p:val>
                                        </p:tav>
                                      </p:tavLst>
                                    </p:anim>
                                    <p:anim calcmode="lin" valueType="num">
                                      <p:cBhvr>
                                        <p:cTn id="24" dur="500" fill="hold"/>
                                        <p:tgtEl>
                                          <p:spTgt spid="56"/>
                                        </p:tgtEl>
                                        <p:attrNameLst>
                                          <p:attrName>ppt_h</p:attrName>
                                        </p:attrNameLst>
                                      </p:cBhvr>
                                      <p:tavLst>
                                        <p:tav tm="0">
                                          <p:val>
                                            <p:fltVal val="0"/>
                                          </p:val>
                                        </p:tav>
                                        <p:tav tm="100000">
                                          <p:val>
                                            <p:strVal val="#ppt_h"/>
                                          </p:val>
                                        </p:tav>
                                      </p:tavLst>
                                    </p:anim>
                                    <p:animEffect transition="in" filter="fade">
                                      <p:cBhvr>
                                        <p:cTn id="25" dur="500"/>
                                        <p:tgtEl>
                                          <p:spTgt spid="56"/>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56"/>
                                        </p:tgtEl>
                                      </p:cBhvr>
                                    </p:animEffect>
                                    <p:animScale>
                                      <p:cBhvr>
                                        <p:cTn id="28" dur="250" autoRev="1" fill="hold"/>
                                        <p:tgtEl>
                                          <p:spTgt spid="56"/>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500" fill="hold"/>
                                        <p:tgtEl>
                                          <p:spTgt spid="65"/>
                                        </p:tgtEl>
                                        <p:attrNameLst>
                                          <p:attrName>ppt_w</p:attrName>
                                        </p:attrNameLst>
                                      </p:cBhvr>
                                      <p:tavLst>
                                        <p:tav tm="0">
                                          <p:val>
                                            <p:fltVal val="0"/>
                                          </p:val>
                                        </p:tav>
                                        <p:tav tm="100000">
                                          <p:val>
                                            <p:strVal val="#ppt_w"/>
                                          </p:val>
                                        </p:tav>
                                      </p:tavLst>
                                    </p:anim>
                                    <p:anim calcmode="lin" valueType="num">
                                      <p:cBhvr>
                                        <p:cTn id="32" dur="500" fill="hold"/>
                                        <p:tgtEl>
                                          <p:spTgt spid="65"/>
                                        </p:tgtEl>
                                        <p:attrNameLst>
                                          <p:attrName>ppt_h</p:attrName>
                                        </p:attrNameLst>
                                      </p:cBhvr>
                                      <p:tavLst>
                                        <p:tav tm="0">
                                          <p:val>
                                            <p:fltVal val="0"/>
                                          </p:val>
                                        </p:tav>
                                        <p:tav tm="100000">
                                          <p:val>
                                            <p:strVal val="#ppt_h"/>
                                          </p:val>
                                        </p:tav>
                                      </p:tavLst>
                                    </p:anim>
                                    <p:animEffect transition="in" filter="fade">
                                      <p:cBhvr>
                                        <p:cTn id="33"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65"/>
                                        </p:tgtEl>
                                      </p:cBhvr>
                                    </p:animEffect>
                                    <p:animScale>
                                      <p:cBhvr>
                                        <p:cTn id="36" dur="250" autoRev="1" fill="hold"/>
                                        <p:tgtEl>
                                          <p:spTgt spid="65"/>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p:cTn id="39" dur="500" fill="hold"/>
                                        <p:tgtEl>
                                          <p:spTgt spid="77"/>
                                        </p:tgtEl>
                                        <p:attrNameLst>
                                          <p:attrName>ppt_w</p:attrName>
                                        </p:attrNameLst>
                                      </p:cBhvr>
                                      <p:tavLst>
                                        <p:tav tm="0">
                                          <p:val>
                                            <p:fltVal val="0"/>
                                          </p:val>
                                        </p:tav>
                                        <p:tav tm="100000">
                                          <p:val>
                                            <p:strVal val="#ppt_w"/>
                                          </p:val>
                                        </p:tav>
                                      </p:tavLst>
                                    </p:anim>
                                    <p:anim calcmode="lin" valueType="num">
                                      <p:cBhvr>
                                        <p:cTn id="40" dur="500" fill="hold"/>
                                        <p:tgtEl>
                                          <p:spTgt spid="77"/>
                                        </p:tgtEl>
                                        <p:attrNameLst>
                                          <p:attrName>ppt_h</p:attrName>
                                        </p:attrNameLst>
                                      </p:cBhvr>
                                      <p:tavLst>
                                        <p:tav tm="0">
                                          <p:val>
                                            <p:fltVal val="0"/>
                                          </p:val>
                                        </p:tav>
                                        <p:tav tm="100000">
                                          <p:val>
                                            <p:strVal val="#ppt_h"/>
                                          </p:val>
                                        </p:tav>
                                      </p:tavLst>
                                    </p:anim>
                                    <p:animEffect transition="in" filter="fade">
                                      <p:cBhvr>
                                        <p:cTn id="41" dur="500"/>
                                        <p:tgtEl>
                                          <p:spTgt spid="77"/>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77"/>
                                        </p:tgtEl>
                                      </p:cBhvr>
                                    </p:animEffect>
                                    <p:animScale>
                                      <p:cBhvr>
                                        <p:cTn id="44" dur="250" autoRev="1" fill="hold"/>
                                        <p:tgtEl>
                                          <p:spTgt spid="7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7" grpId="0"/>
      <p:bldP spid="67" grpId="1"/>
      <p:bldP spid="56" grpId="0"/>
      <p:bldP spid="56" grpId="1"/>
      <p:bldP spid="65" grpId="0"/>
      <p:bldP spid="65"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descr="n28 SP Ly k27">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id="{79081DE3-25B1-4AC5-88E2-CA1A582D540E}"/>
              </a:ext>
            </a:extLst>
          </p:cNvPr>
          <p:cNvSpPr/>
          <p:nvPr/>
        </p:nvSpPr>
        <p:spPr>
          <a:xfrm>
            <a:off x="1480523" y="1160536"/>
            <a:ext cx="9226298"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id="{63858ED7-2267-4CC5-88D9-750AC4B510B7}"/>
              </a:ext>
            </a:extLst>
          </p:cNvPr>
          <p:cNvGrpSpPr/>
          <p:nvPr/>
        </p:nvGrpSpPr>
        <p:grpSpPr>
          <a:xfrm>
            <a:off x="4409962" y="4377743"/>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id="{32846A3D-BAE2-4FFE-B054-AE802C1398BF}"/>
              </a:ext>
            </a:extLst>
          </p:cNvPr>
          <p:cNvSpPr txBox="1"/>
          <p:nvPr/>
        </p:nvSpPr>
        <p:spPr>
          <a:xfrm>
            <a:off x="378373" y="2381194"/>
            <a:ext cx="8861180"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Nhiệt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thiết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bị</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dùng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để</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đo</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sp>
        <p:nvSpPr>
          <p:cNvPr id="102" name="!!o4b" descr="n28 SP Ly k27">
            <a:extLst>
              <a:ext uri="{FF2B5EF4-FFF2-40B4-BE49-F238E27FC236}">
                <a16:creationId xmlns:a16="http://schemas.microsoft.com/office/drawing/2014/main" id="{6F40FFA8-451A-4BC0-BD18-CD55C51FC9A2}"/>
              </a:ext>
            </a:extLst>
          </p:cNvPr>
          <p:cNvSpPr/>
          <p:nvPr/>
        </p:nvSpPr>
        <p:spPr>
          <a:xfrm>
            <a:off x="8974079"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3" name="!!4b" descr="n28 SP Ly k27">
            <a:extLst>
              <a:ext uri="{FF2B5EF4-FFF2-40B4-BE49-F238E27FC236}">
                <a16:creationId xmlns:a16="http://schemas.microsoft.com/office/drawing/2014/main" id="{FF091EC5-DEE3-4725-BA96-0C98047169DD}"/>
              </a:ext>
            </a:extLst>
          </p:cNvPr>
          <p:cNvSpPr txBox="1"/>
          <p:nvPr/>
        </p:nvSpPr>
        <p:spPr>
          <a:xfrm>
            <a:off x="9137328"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3" name="!!o4b" descr="n28 SP Ly k27">
            <a:extLst>
              <a:ext uri="{FF2B5EF4-FFF2-40B4-BE49-F238E27FC236}">
                <a16:creationId xmlns:a16="http://schemas.microsoft.com/office/drawing/2014/main" id="{6F40FFA8-451A-4BC0-BD18-CD55C51FC9A2}"/>
              </a:ext>
            </a:extLst>
          </p:cNvPr>
          <p:cNvSpPr/>
          <p:nvPr/>
        </p:nvSpPr>
        <p:spPr>
          <a:xfrm>
            <a:off x="7833584"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4" name="!!4b" descr="n28 SP Ly k27">
            <a:extLst>
              <a:ext uri="{FF2B5EF4-FFF2-40B4-BE49-F238E27FC236}">
                <a16:creationId xmlns:a16="http://schemas.microsoft.com/office/drawing/2014/main" id="{FF091EC5-DEE3-4725-BA96-0C98047169DD}"/>
              </a:ext>
            </a:extLst>
          </p:cNvPr>
          <p:cNvSpPr txBox="1"/>
          <p:nvPr/>
        </p:nvSpPr>
        <p:spPr>
          <a:xfrm>
            <a:off x="7996833"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o4b" descr="n28 SP Ly k27">
            <a:extLst>
              <a:ext uri="{FF2B5EF4-FFF2-40B4-BE49-F238E27FC236}">
                <a16:creationId xmlns:a16="http://schemas.microsoft.com/office/drawing/2014/main" id="{6F40FFA8-451A-4BC0-BD18-CD55C51FC9A2}"/>
              </a:ext>
            </a:extLst>
          </p:cNvPr>
          <p:cNvSpPr/>
          <p:nvPr/>
        </p:nvSpPr>
        <p:spPr>
          <a:xfrm>
            <a:off x="6647575"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b" descr="n28 SP Ly k27">
            <a:extLst>
              <a:ext uri="{FF2B5EF4-FFF2-40B4-BE49-F238E27FC236}">
                <a16:creationId xmlns:a16="http://schemas.microsoft.com/office/drawing/2014/main" id="{FF091EC5-DEE3-4725-BA96-0C98047169DD}"/>
              </a:ext>
            </a:extLst>
          </p:cNvPr>
          <p:cNvSpPr txBox="1"/>
          <p:nvPr/>
        </p:nvSpPr>
        <p:spPr>
          <a:xfrm>
            <a:off x="6810824"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98" name="!!o4b" descr="n28 SP Ly k27">
            <a:extLst>
              <a:ext uri="{FF2B5EF4-FFF2-40B4-BE49-F238E27FC236}">
                <a16:creationId xmlns:a16="http://schemas.microsoft.com/office/drawing/2014/main" id="{6F40FFA8-451A-4BC0-BD18-CD55C51FC9A2}"/>
              </a:ext>
            </a:extLst>
          </p:cNvPr>
          <p:cNvSpPr/>
          <p:nvPr/>
        </p:nvSpPr>
        <p:spPr>
          <a:xfrm>
            <a:off x="5507080"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4b" descr="n28 SP Ly k27">
            <a:extLst>
              <a:ext uri="{FF2B5EF4-FFF2-40B4-BE49-F238E27FC236}">
                <a16:creationId xmlns:a16="http://schemas.microsoft.com/office/drawing/2014/main" id="{FF091EC5-DEE3-4725-BA96-0C98047169DD}"/>
              </a:ext>
            </a:extLst>
          </p:cNvPr>
          <p:cNvSpPr txBox="1"/>
          <p:nvPr/>
        </p:nvSpPr>
        <p:spPr>
          <a:xfrm>
            <a:off x="5670329"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0" name="!!o4b" descr="n28 SP Ly k27">
            <a:extLst>
              <a:ext uri="{FF2B5EF4-FFF2-40B4-BE49-F238E27FC236}">
                <a16:creationId xmlns:a16="http://schemas.microsoft.com/office/drawing/2014/main" id="{6F40FFA8-451A-4BC0-BD18-CD55C51FC9A2}"/>
              </a:ext>
            </a:extLst>
          </p:cNvPr>
          <p:cNvSpPr/>
          <p:nvPr/>
        </p:nvSpPr>
        <p:spPr>
          <a:xfrm>
            <a:off x="3200706" y="549044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b" descr="n28 SP Ly k27">
            <a:extLst>
              <a:ext uri="{FF2B5EF4-FFF2-40B4-BE49-F238E27FC236}">
                <a16:creationId xmlns:a16="http://schemas.microsoft.com/office/drawing/2014/main" id="{FF091EC5-DEE3-4725-BA96-0C98047169DD}"/>
              </a:ext>
            </a:extLst>
          </p:cNvPr>
          <p:cNvSpPr txBox="1"/>
          <p:nvPr/>
        </p:nvSpPr>
        <p:spPr>
          <a:xfrm>
            <a:off x="3363955" y="55464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5" name="!!o4a" descr="n28 SP Ly k27">
            <a:extLst>
              <a:ext uri="{FF2B5EF4-FFF2-40B4-BE49-F238E27FC236}">
                <a16:creationId xmlns:a16="http://schemas.microsoft.com/office/drawing/2014/main" id="{03CD02AD-A0B0-4461-82E4-ADE45F3505A9}"/>
              </a:ext>
            </a:extLst>
          </p:cNvPr>
          <p:cNvSpPr/>
          <p:nvPr/>
        </p:nvSpPr>
        <p:spPr>
          <a:xfrm>
            <a:off x="4339204" y="549128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6" name="!!4a" descr="n28 SP Ly k27">
            <a:extLst>
              <a:ext uri="{FF2B5EF4-FFF2-40B4-BE49-F238E27FC236}">
                <a16:creationId xmlns:a16="http://schemas.microsoft.com/office/drawing/2014/main" id="{7D7392F9-B328-40CF-A436-C3974F476E3C}"/>
              </a:ext>
            </a:extLst>
          </p:cNvPr>
          <p:cNvSpPr txBox="1"/>
          <p:nvPr/>
        </p:nvSpPr>
        <p:spPr>
          <a:xfrm>
            <a:off x="4506002" y="554180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8" name="!!o4b" descr="n28 SP Ly k27">
            <a:extLst>
              <a:ext uri="{FF2B5EF4-FFF2-40B4-BE49-F238E27FC236}">
                <a16:creationId xmlns:a16="http://schemas.microsoft.com/office/drawing/2014/main" id="{6F40FFA8-451A-4BC0-BD18-CD55C51FC9A2}"/>
              </a:ext>
            </a:extLst>
          </p:cNvPr>
          <p:cNvSpPr/>
          <p:nvPr/>
        </p:nvSpPr>
        <p:spPr>
          <a:xfrm>
            <a:off x="2060211" y="549044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9" name="!!4b" descr="n28 SP Ly k27">
            <a:extLst>
              <a:ext uri="{FF2B5EF4-FFF2-40B4-BE49-F238E27FC236}">
                <a16:creationId xmlns:a16="http://schemas.microsoft.com/office/drawing/2014/main" id="{FF091EC5-DEE3-4725-BA96-0C98047169DD}"/>
              </a:ext>
            </a:extLst>
          </p:cNvPr>
          <p:cNvSpPr txBox="1"/>
          <p:nvPr/>
        </p:nvSpPr>
        <p:spPr>
          <a:xfrm>
            <a:off x="2223460" y="55464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id="{E21D9EF8-EF4D-D61A-BA1C-FBDFE087754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rcRect l="5041" t="6418" r="6892" b="6938"/>
          <a:stretch/>
        </p:blipFill>
        <p:spPr>
          <a:xfrm>
            <a:off x="7959677" y="1378611"/>
            <a:ext cx="2421367" cy="2382203"/>
          </a:xfrm>
          <a:prstGeom prst="rect">
            <a:avLst/>
          </a:prstGeom>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4"/>
                                        </p:tgtEl>
                                      </p:cBhvr>
                                    </p:animEffect>
                                    <p:animScale>
                                      <p:cBhvr>
                                        <p:cTn id="20" dur="250" autoRev="1" fill="hold"/>
                                        <p:tgtEl>
                                          <p:spTgt spid="54"/>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p:cTn id="23" dur="500" fill="hold"/>
                                        <p:tgtEl>
                                          <p:spTgt spid="97"/>
                                        </p:tgtEl>
                                        <p:attrNameLst>
                                          <p:attrName>ppt_w</p:attrName>
                                        </p:attrNameLst>
                                      </p:cBhvr>
                                      <p:tavLst>
                                        <p:tav tm="0">
                                          <p:val>
                                            <p:fltVal val="0"/>
                                          </p:val>
                                        </p:tav>
                                        <p:tav tm="100000">
                                          <p:val>
                                            <p:strVal val="#ppt_w"/>
                                          </p:val>
                                        </p:tav>
                                      </p:tavLst>
                                    </p:anim>
                                    <p:anim calcmode="lin" valueType="num">
                                      <p:cBhvr>
                                        <p:cTn id="24" dur="500" fill="hold"/>
                                        <p:tgtEl>
                                          <p:spTgt spid="97"/>
                                        </p:tgtEl>
                                        <p:attrNameLst>
                                          <p:attrName>ppt_h</p:attrName>
                                        </p:attrNameLst>
                                      </p:cBhvr>
                                      <p:tavLst>
                                        <p:tav tm="0">
                                          <p:val>
                                            <p:fltVal val="0"/>
                                          </p:val>
                                        </p:tav>
                                        <p:tav tm="100000">
                                          <p:val>
                                            <p:strVal val="#ppt_h"/>
                                          </p:val>
                                        </p:tav>
                                      </p:tavLst>
                                    </p:anim>
                                    <p:animEffect transition="in" filter="fade">
                                      <p:cBhvr>
                                        <p:cTn id="25" dur="500"/>
                                        <p:tgtEl>
                                          <p:spTgt spid="9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7"/>
                                        </p:tgtEl>
                                      </p:cBhvr>
                                    </p:animEffect>
                                    <p:animScale>
                                      <p:cBhvr>
                                        <p:cTn id="28" dur="250" autoRev="1" fill="hold"/>
                                        <p:tgtEl>
                                          <p:spTgt spid="9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500" fill="hold"/>
                                        <p:tgtEl>
                                          <p:spTgt spid="99"/>
                                        </p:tgtEl>
                                        <p:attrNameLst>
                                          <p:attrName>ppt_w</p:attrName>
                                        </p:attrNameLst>
                                      </p:cBhvr>
                                      <p:tavLst>
                                        <p:tav tm="0">
                                          <p:val>
                                            <p:fltVal val="0"/>
                                          </p:val>
                                        </p:tav>
                                        <p:tav tm="100000">
                                          <p:val>
                                            <p:strVal val="#ppt_w"/>
                                          </p:val>
                                        </p:tav>
                                      </p:tavLst>
                                    </p:anim>
                                    <p:anim calcmode="lin" valueType="num">
                                      <p:cBhvr>
                                        <p:cTn id="32" dur="500" fill="hold"/>
                                        <p:tgtEl>
                                          <p:spTgt spid="99"/>
                                        </p:tgtEl>
                                        <p:attrNameLst>
                                          <p:attrName>ppt_h</p:attrName>
                                        </p:attrNameLst>
                                      </p:cBhvr>
                                      <p:tavLst>
                                        <p:tav tm="0">
                                          <p:val>
                                            <p:fltVal val="0"/>
                                          </p:val>
                                        </p:tav>
                                        <p:tav tm="100000">
                                          <p:val>
                                            <p:strVal val="#ppt_h"/>
                                          </p:val>
                                        </p:tav>
                                      </p:tavLst>
                                    </p:anim>
                                    <p:animEffect transition="in" filter="fade">
                                      <p:cBhvr>
                                        <p:cTn id="33" dur="500"/>
                                        <p:tgtEl>
                                          <p:spTgt spid="9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99"/>
                                        </p:tgtEl>
                                      </p:cBhvr>
                                    </p:animEffect>
                                    <p:animScale>
                                      <p:cBhvr>
                                        <p:cTn id="36" dur="250" autoRev="1" fill="hold"/>
                                        <p:tgtEl>
                                          <p:spTgt spid="9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anim calcmode="lin" valueType="num">
                                      <p:cBhvr>
                                        <p:cTn id="39" dur="500" fill="hold"/>
                                        <p:tgtEl>
                                          <p:spTgt spid="101"/>
                                        </p:tgtEl>
                                        <p:attrNameLst>
                                          <p:attrName>ppt_w</p:attrName>
                                        </p:attrNameLst>
                                      </p:cBhvr>
                                      <p:tavLst>
                                        <p:tav tm="0">
                                          <p:val>
                                            <p:fltVal val="0"/>
                                          </p:val>
                                        </p:tav>
                                        <p:tav tm="100000">
                                          <p:val>
                                            <p:strVal val="#ppt_w"/>
                                          </p:val>
                                        </p:tav>
                                      </p:tavLst>
                                    </p:anim>
                                    <p:anim calcmode="lin" valueType="num">
                                      <p:cBhvr>
                                        <p:cTn id="40" dur="500" fill="hold"/>
                                        <p:tgtEl>
                                          <p:spTgt spid="101"/>
                                        </p:tgtEl>
                                        <p:attrNameLst>
                                          <p:attrName>ppt_h</p:attrName>
                                        </p:attrNameLst>
                                      </p:cBhvr>
                                      <p:tavLst>
                                        <p:tav tm="0">
                                          <p:val>
                                            <p:fltVal val="0"/>
                                          </p:val>
                                        </p:tav>
                                        <p:tav tm="100000">
                                          <p:val>
                                            <p:strVal val="#ppt_h"/>
                                          </p:val>
                                        </p:tav>
                                      </p:tavLst>
                                    </p:anim>
                                    <p:animEffect transition="in" filter="fade">
                                      <p:cBhvr>
                                        <p:cTn id="41" dur="500"/>
                                        <p:tgtEl>
                                          <p:spTgt spid="101"/>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01"/>
                                        </p:tgtEl>
                                      </p:cBhvr>
                                    </p:animEffect>
                                    <p:animScale>
                                      <p:cBhvr>
                                        <p:cTn id="44" dur="250" autoRev="1" fill="hold"/>
                                        <p:tgtEl>
                                          <p:spTgt spid="101"/>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 calcmode="lin" valueType="num">
                                      <p:cBhvr>
                                        <p:cTn id="47" dur="500" fill="hold"/>
                                        <p:tgtEl>
                                          <p:spTgt spid="106"/>
                                        </p:tgtEl>
                                        <p:attrNameLst>
                                          <p:attrName>ppt_w</p:attrName>
                                        </p:attrNameLst>
                                      </p:cBhvr>
                                      <p:tavLst>
                                        <p:tav tm="0">
                                          <p:val>
                                            <p:fltVal val="0"/>
                                          </p:val>
                                        </p:tav>
                                        <p:tav tm="100000">
                                          <p:val>
                                            <p:strVal val="#ppt_w"/>
                                          </p:val>
                                        </p:tav>
                                      </p:tavLst>
                                    </p:anim>
                                    <p:anim calcmode="lin" valueType="num">
                                      <p:cBhvr>
                                        <p:cTn id="48" dur="500" fill="hold"/>
                                        <p:tgtEl>
                                          <p:spTgt spid="106"/>
                                        </p:tgtEl>
                                        <p:attrNameLst>
                                          <p:attrName>ppt_h</p:attrName>
                                        </p:attrNameLst>
                                      </p:cBhvr>
                                      <p:tavLst>
                                        <p:tav tm="0">
                                          <p:val>
                                            <p:fltVal val="0"/>
                                          </p:val>
                                        </p:tav>
                                        <p:tav tm="100000">
                                          <p:val>
                                            <p:strVal val="#ppt_h"/>
                                          </p:val>
                                        </p:tav>
                                      </p:tavLst>
                                    </p:anim>
                                    <p:animEffect transition="in" filter="fade">
                                      <p:cBhvr>
                                        <p:cTn id="49" dur="500"/>
                                        <p:tgtEl>
                                          <p:spTgt spid="106"/>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6"/>
                                        </p:tgtEl>
                                      </p:cBhvr>
                                    </p:animEffect>
                                    <p:animScale>
                                      <p:cBhvr>
                                        <p:cTn id="52" dur="250" autoRev="1" fill="hold"/>
                                        <p:tgtEl>
                                          <p:spTgt spid="106"/>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p:cTn id="55" dur="500" fill="hold"/>
                                        <p:tgtEl>
                                          <p:spTgt spid="109"/>
                                        </p:tgtEl>
                                        <p:attrNameLst>
                                          <p:attrName>ppt_w</p:attrName>
                                        </p:attrNameLst>
                                      </p:cBhvr>
                                      <p:tavLst>
                                        <p:tav tm="0">
                                          <p:val>
                                            <p:fltVal val="0"/>
                                          </p:val>
                                        </p:tav>
                                        <p:tav tm="100000">
                                          <p:val>
                                            <p:strVal val="#ppt_w"/>
                                          </p:val>
                                        </p:tav>
                                      </p:tavLst>
                                    </p:anim>
                                    <p:anim calcmode="lin" valueType="num">
                                      <p:cBhvr>
                                        <p:cTn id="56" dur="500" fill="hold"/>
                                        <p:tgtEl>
                                          <p:spTgt spid="109"/>
                                        </p:tgtEl>
                                        <p:attrNameLst>
                                          <p:attrName>ppt_h</p:attrName>
                                        </p:attrNameLst>
                                      </p:cBhvr>
                                      <p:tavLst>
                                        <p:tav tm="0">
                                          <p:val>
                                            <p:fltVal val="0"/>
                                          </p:val>
                                        </p:tav>
                                        <p:tav tm="100000">
                                          <p:val>
                                            <p:strVal val="#ppt_h"/>
                                          </p:val>
                                        </p:tav>
                                      </p:tavLst>
                                    </p:anim>
                                    <p:animEffect transition="in" filter="fade">
                                      <p:cBhvr>
                                        <p:cTn id="57" dur="500"/>
                                        <p:tgtEl>
                                          <p:spTgt spid="109"/>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09"/>
                                        </p:tgtEl>
                                      </p:cBhvr>
                                    </p:animEffect>
                                    <p:animScale>
                                      <p:cBhvr>
                                        <p:cTn id="60"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54" grpId="0"/>
      <p:bldP spid="54" grpId="1"/>
      <p:bldP spid="97" grpId="0"/>
      <p:bldP spid="97" grpId="1"/>
      <p:bldP spid="99" grpId="0"/>
      <p:bldP spid="99" grpId="1"/>
      <p:bldP spid="101" grpId="0"/>
      <p:bldP spid="101" grpId="1"/>
      <p:bldP spid="106" grpId="0"/>
      <p:bldP spid="106" grpId="1"/>
      <p:bldP spid="109" grpId="0"/>
      <p:bldP spid="109" grpId="1"/>
    </p:bldLst>
  </p:timing>
</p:sld>
</file>

<file path=ppt/theme/theme1.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5033</TotalTime>
  <Words>4533</Words>
  <Application>Microsoft Office PowerPoint</Application>
  <PresentationFormat>Widescreen</PresentationFormat>
  <Paragraphs>1118</Paragraphs>
  <Slides>61</Slides>
  <Notes>30</Notes>
  <HiddenSlides>0</HiddenSlides>
  <MMClips>17</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9" baseType="lpstr">
      <vt:lpstr>A2.Jovis-WorkSansRegular-San</vt:lpstr>
      <vt:lpstr>A3.Jovis-BebasNeueBold-San</vt:lpstr>
      <vt:lpstr>Arial</vt:lpstr>
      <vt:lpstr>Arial Black</vt:lpstr>
      <vt:lpstr>Averta Std ExtraBold</vt:lpstr>
      <vt:lpstr>Calibri</vt:lpstr>
      <vt:lpstr>Cambria</vt:lpstr>
      <vt:lpstr>Cambria Math</vt:lpstr>
      <vt:lpstr>Mongolian Baiti</vt:lpstr>
      <vt:lpstr>Quicksand Bold</vt:lpstr>
      <vt:lpstr>Sitka Display Semibold</vt:lpstr>
      <vt:lpstr>Symbol</vt:lpstr>
      <vt:lpstr>Times New Roman</vt:lpstr>
      <vt:lpstr>VNI-Allegie</vt:lpstr>
      <vt:lpstr>Wingdings</vt:lpstr>
      <vt:lpstr>Wingdings 2</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Bich Nhung</cp:lastModifiedBy>
  <cp:revision>826</cp:revision>
  <cp:lastPrinted>2024-06-07T09:43:48Z</cp:lastPrinted>
  <dcterms:created xsi:type="dcterms:W3CDTF">2019-02-27T07:30:53Z</dcterms:created>
  <dcterms:modified xsi:type="dcterms:W3CDTF">2024-08-02T02:11:43Z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2024-06-06T03:01:18Z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2cf66782-34d9-4da9-a022-b6468c2ed4fc</vt:lpwstr>
  </property>
  <property fmtid="{D5CDD505-2E9C-101B-9397-08002B2CF9AE}" pid="8" name="MSIP_Label_defa4170-0d19-0005-0004-bc88714345d2_ContentBits">
    <vt:lpwstr>0</vt:lpwstr>
  </property>
</Properties>
</file>