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y="5143500" cx="9144000"/>
  <p:notesSz cx="6858000" cy="9144000"/>
  <p:embeddedFontLst>
    <p:embeddedFont>
      <p:font typeface="Sue Ellen Francisco"/>
      <p:regular r:id="rId35"/>
    </p:embeddedFont>
    <p:embeddedFont>
      <p:font typeface="Bebas Neue"/>
      <p:regular r:id="rId36"/>
    </p:embeddedFont>
    <p:embeddedFont>
      <p:font typeface="Quicksand"/>
      <p:regular r:id="rId37"/>
      <p:bold r:id="rId38"/>
    </p:embeddedFont>
    <p:embeddedFont>
      <p:font typeface="Quicksand Light"/>
      <p:regular r:id="rId39"/>
      <p:bold r:id="rId40"/>
    </p:embeddedFont>
    <p:embeddedFont>
      <p:font typeface="Open Sans"/>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5" roundtripDataSignature="AMtx7mjsRx2G7DIwVhzR02YMXr/WqqhI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QuicksandLight-bold.fntdata"/><Relationship Id="rId20" Type="http://schemas.openxmlformats.org/officeDocument/2006/relationships/slide" Target="slides/slide16.xml"/><Relationship Id="rId42" Type="http://schemas.openxmlformats.org/officeDocument/2006/relationships/font" Target="fonts/OpenSans-bold.fntdata"/><Relationship Id="rId41" Type="http://schemas.openxmlformats.org/officeDocument/2006/relationships/font" Target="fonts/OpenSans-regular.fntdata"/><Relationship Id="rId22" Type="http://schemas.openxmlformats.org/officeDocument/2006/relationships/slide" Target="slides/slide18.xml"/><Relationship Id="rId44" Type="http://schemas.openxmlformats.org/officeDocument/2006/relationships/font" Target="fonts/OpenSans-boldItalic.fntdata"/><Relationship Id="rId21" Type="http://schemas.openxmlformats.org/officeDocument/2006/relationships/slide" Target="slides/slide17.xml"/><Relationship Id="rId43" Type="http://schemas.openxmlformats.org/officeDocument/2006/relationships/font" Target="fonts/OpenSans-italic.fntdata"/><Relationship Id="rId24" Type="http://schemas.openxmlformats.org/officeDocument/2006/relationships/slide" Target="slides/slide20.xml"/><Relationship Id="rId23" Type="http://schemas.openxmlformats.org/officeDocument/2006/relationships/slide" Target="slides/slide19.xml"/><Relationship Id="rId45"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SueEllenFrancisco-regular.fntdata"/><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Quicksand-regular.fntdata"/><Relationship Id="rId14" Type="http://schemas.openxmlformats.org/officeDocument/2006/relationships/slide" Target="slides/slide10.xml"/><Relationship Id="rId36" Type="http://schemas.openxmlformats.org/officeDocument/2006/relationships/font" Target="fonts/BebasNeue-regular.fntdata"/><Relationship Id="rId17" Type="http://schemas.openxmlformats.org/officeDocument/2006/relationships/slide" Target="slides/slide13.xml"/><Relationship Id="rId39" Type="http://schemas.openxmlformats.org/officeDocument/2006/relationships/font" Target="fonts/QuicksandLight-regular.fntdata"/><Relationship Id="rId16" Type="http://schemas.openxmlformats.org/officeDocument/2006/relationships/slide" Target="slides/slide12.xml"/><Relationship Id="rId38" Type="http://schemas.openxmlformats.org/officeDocument/2006/relationships/font" Target="fonts/Quicksand-bold.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Vd1: Giới thiệu bài học</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7" name="Google Shape;25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Google Shape;27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Vd3: Đề 5</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7" name="Google Shape;28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9" name="Google Shape;33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6" name="Google Shape;356;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5" name="Google Shape;375;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3" name="Google Shape;393;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1" name="Google Shape;41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8" name="Google Shape;428;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6" name="Google Shape;44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Vd2: Đề 4</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3" name="Google Shape;463;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8" name="Google Shape;478;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Vd3: Đề 5</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3" name="Google Shape;493;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Vd4: Đề 6</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06" name="Google Shape;506;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6" name="Shape 556"/>
        <p:cNvGrpSpPr/>
        <p:nvPr/>
      </p:nvGrpSpPr>
      <p:grpSpPr>
        <a:xfrm>
          <a:off x="0" y="0"/>
          <a:ext cx="0" cy="0"/>
          <a:chOff x="0" y="0"/>
          <a:chExt cx="0" cy="0"/>
        </a:xfrm>
      </p:grpSpPr>
      <p:sp>
        <p:nvSpPr>
          <p:cNvPr id="557" name="Google Shape;557;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58" name="Google Shape;558;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9" name="Google Shape;589;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6" name="Shape 616"/>
        <p:cNvGrpSpPr/>
        <p:nvPr/>
      </p:nvGrpSpPr>
      <p:grpSpPr>
        <a:xfrm>
          <a:off x="0" y="0"/>
          <a:ext cx="0" cy="0"/>
          <a:chOff x="0" y="0"/>
          <a:chExt cx="0" cy="0"/>
        </a:xfrm>
      </p:grpSpPr>
      <p:sp>
        <p:nvSpPr>
          <p:cNvPr id="617" name="Google Shape;617;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18" name="Google Shape;618;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5" name="Shape 645"/>
        <p:cNvGrpSpPr/>
        <p:nvPr/>
      </p:nvGrpSpPr>
      <p:grpSpPr>
        <a:xfrm>
          <a:off x="0" y="0"/>
          <a:ext cx="0" cy="0"/>
          <a:chOff x="0" y="0"/>
          <a:chExt cx="0" cy="0"/>
        </a:xfrm>
      </p:grpSpPr>
      <p:sp>
        <p:nvSpPr>
          <p:cNvPr id="646" name="Google Shape;646;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7" name="Google Shape;647;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5" name="Google Shape;675;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0" name="Google Shape;690;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Vd4: Đề 6</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3" name="Shape 703"/>
        <p:cNvGrpSpPr/>
        <p:nvPr/>
      </p:nvGrpSpPr>
      <p:grpSpPr>
        <a:xfrm>
          <a:off x="0" y="0"/>
          <a:ext cx="0" cy="0"/>
          <a:chOff x="0" y="0"/>
          <a:chExt cx="0" cy="0"/>
        </a:xfrm>
      </p:grpSpPr>
      <p:sp>
        <p:nvSpPr>
          <p:cNvPr id="704" name="Google Shape;704;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5" name="Google Shape;705;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Vd5: Kết thúc bài học</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6" name="Google Shape;18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4" name="Google Shape;22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1" name="Google Shape;24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rPr>
              <a:t>Vd2: Đề 4</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32"/>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 name="Google Shape;10;p32"/>
          <p:cNvSpPr/>
          <p:nvPr/>
        </p:nvSpPr>
        <p:spPr>
          <a:xfrm>
            <a:off x="1617825" y="583800"/>
            <a:ext cx="5908200" cy="39759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32"/>
          <p:cNvSpPr txBox="1"/>
          <p:nvPr>
            <p:ph type="ctrTitle"/>
          </p:nvPr>
        </p:nvSpPr>
        <p:spPr>
          <a:xfrm>
            <a:off x="2951638" y="1035850"/>
            <a:ext cx="3240900" cy="29322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5"/>
              </a:buClr>
              <a:buSzPts val="5200"/>
              <a:buNone/>
              <a:defRPr b="1" sz="5300">
                <a:solidFill>
                  <a:schemeClr val="accent5"/>
                </a:solidFill>
              </a:defRPr>
            </a:lvl1pPr>
            <a:lvl2pPr lvl="1" algn="ctr">
              <a:lnSpc>
                <a:spcPct val="100000"/>
              </a:lnSpc>
              <a:spcBef>
                <a:spcPts val="0"/>
              </a:spcBef>
              <a:spcAft>
                <a:spcPts val="0"/>
              </a:spcAft>
              <a:buClr>
                <a:srgbClr val="191919"/>
              </a:buClr>
              <a:buSzPts val="5200"/>
              <a:buNone/>
              <a:defRPr sz="5200">
                <a:solidFill>
                  <a:srgbClr val="191919"/>
                </a:solidFill>
              </a:defRPr>
            </a:lvl2pPr>
            <a:lvl3pPr lvl="2" algn="ctr">
              <a:lnSpc>
                <a:spcPct val="100000"/>
              </a:lnSpc>
              <a:spcBef>
                <a:spcPts val="0"/>
              </a:spcBef>
              <a:spcAft>
                <a:spcPts val="0"/>
              </a:spcAft>
              <a:buClr>
                <a:srgbClr val="191919"/>
              </a:buClr>
              <a:buSzPts val="5200"/>
              <a:buNone/>
              <a:defRPr sz="5200">
                <a:solidFill>
                  <a:srgbClr val="191919"/>
                </a:solidFill>
              </a:defRPr>
            </a:lvl3pPr>
            <a:lvl4pPr lvl="3" algn="ctr">
              <a:lnSpc>
                <a:spcPct val="100000"/>
              </a:lnSpc>
              <a:spcBef>
                <a:spcPts val="0"/>
              </a:spcBef>
              <a:spcAft>
                <a:spcPts val="0"/>
              </a:spcAft>
              <a:buClr>
                <a:srgbClr val="191919"/>
              </a:buClr>
              <a:buSzPts val="5200"/>
              <a:buNone/>
              <a:defRPr sz="5200">
                <a:solidFill>
                  <a:srgbClr val="191919"/>
                </a:solidFill>
              </a:defRPr>
            </a:lvl4pPr>
            <a:lvl5pPr lvl="4" algn="ctr">
              <a:lnSpc>
                <a:spcPct val="100000"/>
              </a:lnSpc>
              <a:spcBef>
                <a:spcPts val="0"/>
              </a:spcBef>
              <a:spcAft>
                <a:spcPts val="0"/>
              </a:spcAft>
              <a:buClr>
                <a:srgbClr val="191919"/>
              </a:buClr>
              <a:buSzPts val="5200"/>
              <a:buNone/>
              <a:defRPr sz="5200">
                <a:solidFill>
                  <a:srgbClr val="191919"/>
                </a:solidFill>
              </a:defRPr>
            </a:lvl5pPr>
            <a:lvl6pPr lvl="5" algn="ctr">
              <a:lnSpc>
                <a:spcPct val="100000"/>
              </a:lnSpc>
              <a:spcBef>
                <a:spcPts val="0"/>
              </a:spcBef>
              <a:spcAft>
                <a:spcPts val="0"/>
              </a:spcAft>
              <a:buClr>
                <a:srgbClr val="191919"/>
              </a:buClr>
              <a:buSzPts val="5200"/>
              <a:buNone/>
              <a:defRPr sz="5200">
                <a:solidFill>
                  <a:srgbClr val="191919"/>
                </a:solidFill>
              </a:defRPr>
            </a:lvl6pPr>
            <a:lvl7pPr lvl="6" algn="ctr">
              <a:lnSpc>
                <a:spcPct val="100000"/>
              </a:lnSpc>
              <a:spcBef>
                <a:spcPts val="0"/>
              </a:spcBef>
              <a:spcAft>
                <a:spcPts val="0"/>
              </a:spcAft>
              <a:buClr>
                <a:srgbClr val="191919"/>
              </a:buClr>
              <a:buSzPts val="5200"/>
              <a:buNone/>
              <a:defRPr sz="5200">
                <a:solidFill>
                  <a:srgbClr val="191919"/>
                </a:solidFill>
              </a:defRPr>
            </a:lvl7pPr>
            <a:lvl8pPr lvl="7" algn="ctr">
              <a:lnSpc>
                <a:spcPct val="100000"/>
              </a:lnSpc>
              <a:spcBef>
                <a:spcPts val="0"/>
              </a:spcBef>
              <a:spcAft>
                <a:spcPts val="0"/>
              </a:spcAft>
              <a:buClr>
                <a:srgbClr val="191919"/>
              </a:buClr>
              <a:buSzPts val="5200"/>
              <a:buNone/>
              <a:defRPr sz="5200">
                <a:solidFill>
                  <a:srgbClr val="191919"/>
                </a:solidFill>
              </a:defRPr>
            </a:lvl8pPr>
            <a:lvl9pPr lvl="8" algn="ctr">
              <a:lnSpc>
                <a:spcPct val="100000"/>
              </a:lnSpc>
              <a:spcBef>
                <a:spcPts val="0"/>
              </a:spcBef>
              <a:spcAft>
                <a:spcPts val="0"/>
              </a:spcAft>
              <a:buClr>
                <a:srgbClr val="191919"/>
              </a:buClr>
              <a:buSzPts val="5200"/>
              <a:buNone/>
              <a:defRPr sz="5200">
                <a:solidFill>
                  <a:srgbClr val="191919"/>
                </a:solidFill>
              </a:defRPr>
            </a:lvl9pPr>
          </a:lstStyle>
          <a:p/>
        </p:txBody>
      </p:sp>
      <p:sp>
        <p:nvSpPr>
          <p:cNvPr id="12" name="Google Shape;12;p32"/>
          <p:cNvSpPr txBox="1"/>
          <p:nvPr>
            <p:ph idx="1" type="subTitle"/>
          </p:nvPr>
        </p:nvSpPr>
        <p:spPr>
          <a:xfrm>
            <a:off x="2522548" y="3809501"/>
            <a:ext cx="4098900" cy="488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solidFill>
                  <a:schemeClr val="accent5"/>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
    <p:spTree>
      <p:nvGrpSpPr>
        <p:cNvPr id="57" name="Shape 57"/>
        <p:cNvGrpSpPr/>
        <p:nvPr/>
      </p:nvGrpSpPr>
      <p:grpSpPr>
        <a:xfrm>
          <a:off x="0" y="0"/>
          <a:ext cx="0" cy="0"/>
          <a:chOff x="0" y="0"/>
          <a:chExt cx="0" cy="0"/>
        </a:xfrm>
      </p:grpSpPr>
      <p:sp>
        <p:nvSpPr>
          <p:cNvPr id="58" name="Google Shape;58;p41"/>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2">
  <p:cSld name="BLANK_1_1_1_1_1_1_1_1">
    <p:bg>
      <p:bgPr>
        <a:solidFill>
          <a:schemeClr val="accent1"/>
        </a:solidFill>
      </p:bgPr>
    </p:bg>
    <p:spTree>
      <p:nvGrpSpPr>
        <p:cNvPr id="59" name="Shape 5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3">
  <p:cSld name="BLANK_1_1_1_1_1_1_1_1_1">
    <p:bg>
      <p:bgPr>
        <a:solidFill>
          <a:schemeClr val="accent2"/>
        </a:solidFill>
      </p:bgPr>
    </p:bg>
    <p:spTree>
      <p:nvGrpSpPr>
        <p:cNvPr id="60" name="Shape 60"/>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4">
  <p:cSld name="BLANK_1_1_1_1_1_1_1_1_1_1">
    <p:bg>
      <p:bgPr>
        <a:solidFill>
          <a:schemeClr val="accent5"/>
        </a:solidFill>
      </p:bgPr>
    </p:bg>
    <p:spTree>
      <p:nvGrpSpPr>
        <p:cNvPr id="61" name="Shape 6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3"/>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33"/>
          <p:cNvSpPr/>
          <p:nvPr/>
        </p:nvSpPr>
        <p:spPr>
          <a:xfrm>
            <a:off x="0" y="1973600"/>
            <a:ext cx="9144000" cy="31698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33"/>
          <p:cNvSpPr txBox="1"/>
          <p:nvPr>
            <p:ph type="title"/>
          </p:nvPr>
        </p:nvSpPr>
        <p:spPr>
          <a:xfrm>
            <a:off x="959189" y="2325850"/>
            <a:ext cx="3503100" cy="1839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78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7" name="Google Shape;17;p33"/>
          <p:cNvSpPr txBox="1"/>
          <p:nvPr>
            <p:ph idx="1" type="subTitle"/>
          </p:nvPr>
        </p:nvSpPr>
        <p:spPr>
          <a:xfrm>
            <a:off x="959188" y="3962175"/>
            <a:ext cx="3503100" cy="434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500">
                <a:solidFill>
                  <a:schemeClr val="accent5"/>
                </a:solidFill>
              </a:defRPr>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18" name="Google Shape;18;p33"/>
          <p:cNvSpPr txBox="1"/>
          <p:nvPr>
            <p:ph idx="2" type="subTitle"/>
          </p:nvPr>
        </p:nvSpPr>
        <p:spPr>
          <a:xfrm>
            <a:off x="5329300" y="2942875"/>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spTree>
      <p:nvGrpSpPr>
        <p:cNvPr id="19" name="Shape 19"/>
        <p:cNvGrpSpPr/>
        <p:nvPr/>
      </p:nvGrpSpPr>
      <p:grpSpPr>
        <a:xfrm>
          <a:off x="0" y="0"/>
          <a:ext cx="0" cy="0"/>
          <a:chOff x="0" y="0"/>
          <a:chExt cx="0" cy="0"/>
        </a:xfrm>
      </p:grpSpPr>
      <p:sp>
        <p:nvSpPr>
          <p:cNvPr id="20" name="Google Shape;20;p34"/>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34"/>
          <p:cNvSpPr/>
          <p:nvPr/>
        </p:nvSpPr>
        <p:spPr>
          <a:xfrm rot="-5400000">
            <a:off x="4366988" y="3270300"/>
            <a:ext cx="409800" cy="33366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34"/>
          <p:cNvSpPr txBox="1"/>
          <p:nvPr>
            <p:ph type="title"/>
          </p:nvPr>
        </p:nvSpPr>
        <p:spPr>
          <a:xfrm>
            <a:off x="720000" y="540000"/>
            <a:ext cx="7704000" cy="477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200"/>
              <a:buNone/>
              <a:defRPr b="1" sz="32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34"/>
          <p:cNvSpPr txBox="1"/>
          <p:nvPr>
            <p:ph idx="2" type="title"/>
          </p:nvPr>
        </p:nvSpPr>
        <p:spPr>
          <a:xfrm>
            <a:off x="1847100" y="1453703"/>
            <a:ext cx="1564500" cy="5277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4" name="Google Shape;24;p34"/>
          <p:cNvSpPr txBox="1"/>
          <p:nvPr>
            <p:ph idx="1" type="subTitle"/>
          </p:nvPr>
        </p:nvSpPr>
        <p:spPr>
          <a:xfrm>
            <a:off x="1195875" y="1922500"/>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25" name="Google Shape;25;p34"/>
          <p:cNvSpPr txBox="1"/>
          <p:nvPr>
            <p:ph idx="3" type="title"/>
          </p:nvPr>
        </p:nvSpPr>
        <p:spPr>
          <a:xfrm flipH="1">
            <a:off x="5732244" y="1453703"/>
            <a:ext cx="1564500" cy="5277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6" name="Google Shape;26;p34"/>
          <p:cNvSpPr txBox="1"/>
          <p:nvPr>
            <p:ph idx="4" type="subTitle"/>
          </p:nvPr>
        </p:nvSpPr>
        <p:spPr>
          <a:xfrm>
            <a:off x="5081050" y="1922500"/>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27" name="Google Shape;27;p34"/>
          <p:cNvSpPr txBox="1"/>
          <p:nvPr>
            <p:ph idx="5" type="title"/>
          </p:nvPr>
        </p:nvSpPr>
        <p:spPr>
          <a:xfrm>
            <a:off x="1847100" y="3114100"/>
            <a:ext cx="1564500" cy="5277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8" name="Google Shape;28;p34"/>
          <p:cNvSpPr txBox="1"/>
          <p:nvPr>
            <p:ph idx="6" type="subTitle"/>
          </p:nvPr>
        </p:nvSpPr>
        <p:spPr>
          <a:xfrm>
            <a:off x="1195875" y="3612500"/>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29" name="Google Shape;29;p34"/>
          <p:cNvSpPr txBox="1"/>
          <p:nvPr>
            <p:ph idx="7" type="title"/>
          </p:nvPr>
        </p:nvSpPr>
        <p:spPr>
          <a:xfrm>
            <a:off x="5732432" y="3114100"/>
            <a:ext cx="1564500" cy="5277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30" name="Google Shape;30;p34"/>
          <p:cNvSpPr txBox="1"/>
          <p:nvPr>
            <p:ph idx="8" type="subTitle"/>
          </p:nvPr>
        </p:nvSpPr>
        <p:spPr>
          <a:xfrm>
            <a:off x="5081052" y="3612500"/>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31" name="Google Shape;31;p34"/>
          <p:cNvSpPr/>
          <p:nvPr/>
        </p:nvSpPr>
        <p:spPr>
          <a:xfrm rot="150559">
            <a:off x="4093918" y="4672274"/>
            <a:ext cx="853720" cy="221475"/>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35"/>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35"/>
          <p:cNvSpPr txBox="1"/>
          <p:nvPr>
            <p:ph type="title"/>
          </p:nvPr>
        </p:nvSpPr>
        <p:spPr>
          <a:xfrm>
            <a:off x="720000" y="540000"/>
            <a:ext cx="7704000" cy="477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2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5" name="Shape 35"/>
        <p:cNvGrpSpPr/>
        <p:nvPr/>
      </p:nvGrpSpPr>
      <p:grpSpPr>
        <a:xfrm>
          <a:off x="0" y="0"/>
          <a:ext cx="0" cy="0"/>
          <a:chOff x="0" y="0"/>
          <a:chExt cx="0" cy="0"/>
        </a:xfrm>
      </p:grpSpPr>
      <p:sp>
        <p:nvSpPr>
          <p:cNvPr id="36" name="Google Shape;36;p36"/>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36"/>
          <p:cNvSpPr txBox="1"/>
          <p:nvPr>
            <p:ph type="title"/>
          </p:nvPr>
        </p:nvSpPr>
        <p:spPr>
          <a:xfrm>
            <a:off x="720000" y="540000"/>
            <a:ext cx="7704000" cy="477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2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8" name="Google Shape;38;p36"/>
          <p:cNvSpPr txBox="1"/>
          <p:nvPr>
            <p:ph idx="1" type="subTitle"/>
          </p:nvPr>
        </p:nvSpPr>
        <p:spPr>
          <a:xfrm>
            <a:off x="1060750" y="3308188"/>
            <a:ext cx="2873700" cy="8781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1400"/>
              <a:buNone/>
              <a:defRPr/>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39" name="Google Shape;39;p36"/>
          <p:cNvSpPr txBox="1"/>
          <p:nvPr>
            <p:ph idx="2" type="title"/>
          </p:nvPr>
        </p:nvSpPr>
        <p:spPr>
          <a:xfrm>
            <a:off x="1060750" y="2191663"/>
            <a:ext cx="2873700" cy="9315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2">
  <p:cSld name="MAIN_POINT_1">
    <p:spTree>
      <p:nvGrpSpPr>
        <p:cNvPr id="40" name="Shape 40"/>
        <p:cNvGrpSpPr/>
        <p:nvPr/>
      </p:nvGrpSpPr>
      <p:grpSpPr>
        <a:xfrm>
          <a:off x="0" y="0"/>
          <a:ext cx="0" cy="0"/>
          <a:chOff x="0" y="0"/>
          <a:chExt cx="0" cy="0"/>
        </a:xfrm>
      </p:grpSpPr>
      <p:sp>
        <p:nvSpPr>
          <p:cNvPr id="41" name="Google Shape;41;p37"/>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37"/>
          <p:cNvSpPr/>
          <p:nvPr/>
        </p:nvSpPr>
        <p:spPr>
          <a:xfrm>
            <a:off x="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37"/>
          <p:cNvSpPr/>
          <p:nvPr/>
        </p:nvSpPr>
        <p:spPr>
          <a:xfrm>
            <a:off x="857190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37"/>
          <p:cNvSpPr txBox="1"/>
          <p:nvPr>
            <p:ph idx="1" type="subTitle"/>
          </p:nvPr>
        </p:nvSpPr>
        <p:spPr>
          <a:xfrm>
            <a:off x="2484450" y="3541650"/>
            <a:ext cx="4175100" cy="4887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45" name="Google Shape;45;p37"/>
          <p:cNvSpPr txBox="1"/>
          <p:nvPr>
            <p:ph type="title"/>
          </p:nvPr>
        </p:nvSpPr>
        <p:spPr>
          <a:xfrm>
            <a:off x="2484450" y="1113150"/>
            <a:ext cx="4175100" cy="259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9000"/>
              <a:buNone/>
              <a:defRPr sz="70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1">
    <p:spTree>
      <p:nvGrpSpPr>
        <p:cNvPr id="46" name="Shape 46"/>
        <p:cNvGrpSpPr/>
        <p:nvPr/>
      </p:nvGrpSpPr>
      <p:grpSpPr>
        <a:xfrm>
          <a:off x="0" y="0"/>
          <a:ext cx="0" cy="0"/>
          <a:chOff x="0" y="0"/>
          <a:chExt cx="0" cy="0"/>
        </a:xfrm>
      </p:grpSpPr>
      <p:sp>
        <p:nvSpPr>
          <p:cNvPr id="47" name="Google Shape;47;p38"/>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38"/>
          <p:cNvSpPr/>
          <p:nvPr/>
        </p:nvSpPr>
        <p:spPr>
          <a:xfrm>
            <a:off x="0" y="1973600"/>
            <a:ext cx="9144000" cy="3169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38"/>
          <p:cNvSpPr txBox="1"/>
          <p:nvPr>
            <p:ph type="title"/>
          </p:nvPr>
        </p:nvSpPr>
        <p:spPr>
          <a:xfrm>
            <a:off x="959189" y="2325850"/>
            <a:ext cx="3503100" cy="1839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78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50" name="Google Shape;50;p38"/>
          <p:cNvSpPr txBox="1"/>
          <p:nvPr>
            <p:ph idx="1" type="subTitle"/>
          </p:nvPr>
        </p:nvSpPr>
        <p:spPr>
          <a:xfrm>
            <a:off x="959188" y="3962175"/>
            <a:ext cx="3503100" cy="434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500">
                <a:solidFill>
                  <a:schemeClr val="accent5"/>
                </a:solidFill>
              </a:defRPr>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
        <p:nvSpPr>
          <p:cNvPr id="51" name="Google Shape;51;p38"/>
          <p:cNvSpPr txBox="1"/>
          <p:nvPr>
            <p:ph idx="2" type="subTitle"/>
          </p:nvPr>
        </p:nvSpPr>
        <p:spPr>
          <a:xfrm>
            <a:off x="5329300" y="2942875"/>
            <a:ext cx="2867100" cy="8364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1400"/>
              <a:buNone/>
              <a:defRPr sz="1400"/>
            </a:lvl1pPr>
            <a:lvl2pPr lvl="1" algn="ctr">
              <a:lnSpc>
                <a:spcPct val="100000"/>
              </a:lnSpc>
              <a:spcBef>
                <a:spcPts val="1600"/>
              </a:spcBef>
              <a:spcAft>
                <a:spcPts val="0"/>
              </a:spcAft>
              <a:buSzPts val="1400"/>
              <a:buNone/>
              <a:defRPr/>
            </a:lvl2pPr>
            <a:lvl3pPr lvl="2" algn="ctr">
              <a:lnSpc>
                <a:spcPct val="100000"/>
              </a:lnSpc>
              <a:spcBef>
                <a:spcPts val="1600"/>
              </a:spcBef>
              <a:spcAft>
                <a:spcPts val="0"/>
              </a:spcAft>
              <a:buSzPts val="1400"/>
              <a:buNone/>
              <a:defRPr/>
            </a:lvl3pPr>
            <a:lvl4pPr lvl="3" algn="ctr">
              <a:lnSpc>
                <a:spcPct val="100000"/>
              </a:lnSpc>
              <a:spcBef>
                <a:spcPts val="1600"/>
              </a:spcBef>
              <a:spcAft>
                <a:spcPts val="0"/>
              </a:spcAft>
              <a:buSzPts val="1400"/>
              <a:buNone/>
              <a:defRPr/>
            </a:lvl4pPr>
            <a:lvl5pPr lvl="4" algn="ctr">
              <a:lnSpc>
                <a:spcPct val="100000"/>
              </a:lnSpc>
              <a:spcBef>
                <a:spcPts val="1600"/>
              </a:spcBef>
              <a:spcAft>
                <a:spcPts val="0"/>
              </a:spcAft>
              <a:buSzPts val="1400"/>
              <a:buNone/>
              <a:defRPr/>
            </a:lvl5pPr>
            <a:lvl6pPr lvl="5" algn="ctr">
              <a:lnSpc>
                <a:spcPct val="100000"/>
              </a:lnSpc>
              <a:spcBef>
                <a:spcPts val="1600"/>
              </a:spcBef>
              <a:spcAft>
                <a:spcPts val="0"/>
              </a:spcAft>
              <a:buSzPts val="1400"/>
              <a:buNone/>
              <a:defRPr/>
            </a:lvl6pPr>
            <a:lvl7pPr lvl="6" algn="ctr">
              <a:lnSpc>
                <a:spcPct val="100000"/>
              </a:lnSpc>
              <a:spcBef>
                <a:spcPts val="1600"/>
              </a:spcBef>
              <a:spcAft>
                <a:spcPts val="0"/>
              </a:spcAft>
              <a:buSzPts val="1400"/>
              <a:buNone/>
              <a:defRPr/>
            </a:lvl7pPr>
            <a:lvl8pPr lvl="7" algn="ctr">
              <a:lnSpc>
                <a:spcPct val="100000"/>
              </a:lnSpc>
              <a:spcBef>
                <a:spcPts val="1600"/>
              </a:spcBef>
              <a:spcAft>
                <a:spcPts val="0"/>
              </a:spcAft>
              <a:buSzPts val="1400"/>
              <a:buNone/>
              <a:defRPr/>
            </a:lvl8pPr>
            <a:lvl9pPr lvl="8" algn="ctr">
              <a:lnSpc>
                <a:spcPct val="100000"/>
              </a:lnSpc>
              <a:spcBef>
                <a:spcPts val="1600"/>
              </a:spcBef>
              <a:spcAft>
                <a:spcPts val="160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2" name="Shape 52"/>
        <p:cNvGrpSpPr/>
        <p:nvPr/>
      </p:nvGrpSpPr>
      <p:grpSpPr>
        <a:xfrm>
          <a:off x="0" y="0"/>
          <a:ext cx="0" cy="0"/>
          <a:chOff x="0" y="0"/>
          <a:chExt cx="0" cy="0"/>
        </a:xfrm>
      </p:grpSpPr>
      <p:sp>
        <p:nvSpPr>
          <p:cNvPr id="53" name="Google Shape;53;p39"/>
          <p:cNvSpPr/>
          <p:nvPr/>
        </p:nvSpPr>
        <p:spPr>
          <a:xfrm>
            <a:off x="209375" y="211350"/>
            <a:ext cx="8725035" cy="4720703"/>
          </a:xfrm>
          <a:custGeom>
            <a:rect b="b" l="l" r="r" t="t"/>
            <a:pathLst>
              <a:path extrusionOk="0" h="156509" w="275216">
                <a:moveTo>
                  <a:pt x="6251" y="311"/>
                </a:moveTo>
                <a:lnTo>
                  <a:pt x="6251" y="6247"/>
                </a:lnTo>
                <a:lnTo>
                  <a:pt x="315" y="6247"/>
                </a:lnTo>
                <a:lnTo>
                  <a:pt x="315" y="311"/>
                </a:lnTo>
                <a:close/>
                <a:moveTo>
                  <a:pt x="12498" y="311"/>
                </a:moveTo>
                <a:lnTo>
                  <a:pt x="12498" y="6247"/>
                </a:lnTo>
                <a:lnTo>
                  <a:pt x="6562" y="6247"/>
                </a:lnTo>
                <a:lnTo>
                  <a:pt x="6562" y="311"/>
                </a:lnTo>
                <a:close/>
                <a:moveTo>
                  <a:pt x="18745" y="311"/>
                </a:moveTo>
                <a:lnTo>
                  <a:pt x="18745" y="6247"/>
                </a:lnTo>
                <a:lnTo>
                  <a:pt x="12810" y="6247"/>
                </a:lnTo>
                <a:lnTo>
                  <a:pt x="12810" y="311"/>
                </a:lnTo>
                <a:close/>
                <a:moveTo>
                  <a:pt x="24992" y="311"/>
                </a:moveTo>
                <a:lnTo>
                  <a:pt x="24992" y="6247"/>
                </a:lnTo>
                <a:lnTo>
                  <a:pt x="19058" y="6247"/>
                </a:lnTo>
                <a:lnTo>
                  <a:pt x="19058" y="311"/>
                </a:lnTo>
                <a:close/>
                <a:moveTo>
                  <a:pt x="31241" y="311"/>
                </a:moveTo>
                <a:lnTo>
                  <a:pt x="31241" y="6247"/>
                </a:lnTo>
                <a:lnTo>
                  <a:pt x="25305" y="6247"/>
                </a:lnTo>
                <a:lnTo>
                  <a:pt x="25305" y="311"/>
                </a:lnTo>
                <a:close/>
                <a:moveTo>
                  <a:pt x="37489" y="311"/>
                </a:moveTo>
                <a:lnTo>
                  <a:pt x="37489" y="6247"/>
                </a:lnTo>
                <a:lnTo>
                  <a:pt x="31553" y="6247"/>
                </a:lnTo>
                <a:lnTo>
                  <a:pt x="31553" y="311"/>
                </a:lnTo>
                <a:close/>
                <a:moveTo>
                  <a:pt x="43737" y="311"/>
                </a:moveTo>
                <a:lnTo>
                  <a:pt x="43737" y="6247"/>
                </a:lnTo>
                <a:lnTo>
                  <a:pt x="37802" y="6247"/>
                </a:lnTo>
                <a:lnTo>
                  <a:pt x="37802" y="311"/>
                </a:lnTo>
                <a:close/>
                <a:moveTo>
                  <a:pt x="49985" y="311"/>
                </a:moveTo>
                <a:lnTo>
                  <a:pt x="49985" y="6247"/>
                </a:lnTo>
                <a:lnTo>
                  <a:pt x="44049" y="6247"/>
                </a:lnTo>
                <a:lnTo>
                  <a:pt x="44049" y="311"/>
                </a:lnTo>
                <a:close/>
                <a:moveTo>
                  <a:pt x="56232" y="311"/>
                </a:moveTo>
                <a:lnTo>
                  <a:pt x="56232" y="6247"/>
                </a:lnTo>
                <a:lnTo>
                  <a:pt x="50296" y="6247"/>
                </a:lnTo>
                <a:lnTo>
                  <a:pt x="50296" y="311"/>
                </a:lnTo>
                <a:close/>
                <a:moveTo>
                  <a:pt x="62480" y="311"/>
                </a:moveTo>
                <a:lnTo>
                  <a:pt x="62480" y="6247"/>
                </a:lnTo>
                <a:lnTo>
                  <a:pt x="56545" y="6247"/>
                </a:lnTo>
                <a:lnTo>
                  <a:pt x="56545" y="311"/>
                </a:lnTo>
                <a:close/>
                <a:moveTo>
                  <a:pt x="68727" y="311"/>
                </a:moveTo>
                <a:lnTo>
                  <a:pt x="68727" y="6247"/>
                </a:lnTo>
                <a:lnTo>
                  <a:pt x="62792" y="6247"/>
                </a:lnTo>
                <a:lnTo>
                  <a:pt x="62792" y="311"/>
                </a:lnTo>
                <a:close/>
                <a:moveTo>
                  <a:pt x="74975" y="311"/>
                </a:moveTo>
                <a:lnTo>
                  <a:pt x="74975" y="6247"/>
                </a:lnTo>
                <a:lnTo>
                  <a:pt x="69039" y="6247"/>
                </a:lnTo>
                <a:lnTo>
                  <a:pt x="69039" y="311"/>
                </a:lnTo>
                <a:close/>
                <a:moveTo>
                  <a:pt x="81223" y="311"/>
                </a:moveTo>
                <a:lnTo>
                  <a:pt x="81223" y="6247"/>
                </a:lnTo>
                <a:lnTo>
                  <a:pt x="75286" y="6247"/>
                </a:lnTo>
                <a:lnTo>
                  <a:pt x="75286" y="311"/>
                </a:lnTo>
                <a:close/>
                <a:moveTo>
                  <a:pt x="87470" y="311"/>
                </a:moveTo>
                <a:lnTo>
                  <a:pt x="87470" y="6247"/>
                </a:lnTo>
                <a:lnTo>
                  <a:pt x="81535" y="6247"/>
                </a:lnTo>
                <a:lnTo>
                  <a:pt x="81535" y="311"/>
                </a:lnTo>
                <a:close/>
                <a:moveTo>
                  <a:pt x="93720" y="311"/>
                </a:moveTo>
                <a:lnTo>
                  <a:pt x="93720" y="6247"/>
                </a:lnTo>
                <a:lnTo>
                  <a:pt x="87784" y="6247"/>
                </a:lnTo>
                <a:lnTo>
                  <a:pt x="87784" y="311"/>
                </a:lnTo>
                <a:close/>
                <a:moveTo>
                  <a:pt x="99967" y="311"/>
                </a:moveTo>
                <a:lnTo>
                  <a:pt x="99967" y="6247"/>
                </a:lnTo>
                <a:lnTo>
                  <a:pt x="94031" y="6247"/>
                </a:lnTo>
                <a:lnTo>
                  <a:pt x="94031" y="311"/>
                </a:lnTo>
                <a:close/>
                <a:moveTo>
                  <a:pt x="106214" y="311"/>
                </a:moveTo>
                <a:lnTo>
                  <a:pt x="106214" y="6247"/>
                </a:lnTo>
                <a:lnTo>
                  <a:pt x="100280" y="6247"/>
                </a:lnTo>
                <a:lnTo>
                  <a:pt x="100280" y="311"/>
                </a:lnTo>
                <a:close/>
                <a:moveTo>
                  <a:pt x="112461" y="311"/>
                </a:moveTo>
                <a:lnTo>
                  <a:pt x="112461" y="6247"/>
                </a:lnTo>
                <a:lnTo>
                  <a:pt x="106527" y="6247"/>
                </a:lnTo>
                <a:lnTo>
                  <a:pt x="106527" y="311"/>
                </a:lnTo>
                <a:close/>
                <a:moveTo>
                  <a:pt x="118710" y="311"/>
                </a:moveTo>
                <a:lnTo>
                  <a:pt x="118710" y="6247"/>
                </a:lnTo>
                <a:lnTo>
                  <a:pt x="112774" y="6247"/>
                </a:lnTo>
                <a:lnTo>
                  <a:pt x="112774" y="311"/>
                </a:lnTo>
                <a:close/>
                <a:moveTo>
                  <a:pt x="124957" y="311"/>
                </a:moveTo>
                <a:lnTo>
                  <a:pt x="124957" y="6247"/>
                </a:lnTo>
                <a:lnTo>
                  <a:pt x="119021" y="6247"/>
                </a:lnTo>
                <a:lnTo>
                  <a:pt x="119021" y="311"/>
                </a:lnTo>
                <a:close/>
                <a:moveTo>
                  <a:pt x="131204" y="311"/>
                </a:moveTo>
                <a:lnTo>
                  <a:pt x="131204" y="6247"/>
                </a:lnTo>
                <a:lnTo>
                  <a:pt x="125270" y="6247"/>
                </a:lnTo>
                <a:lnTo>
                  <a:pt x="125270" y="311"/>
                </a:lnTo>
                <a:close/>
                <a:moveTo>
                  <a:pt x="137451" y="311"/>
                </a:moveTo>
                <a:lnTo>
                  <a:pt x="137451" y="6247"/>
                </a:lnTo>
                <a:lnTo>
                  <a:pt x="131517" y="6247"/>
                </a:lnTo>
                <a:lnTo>
                  <a:pt x="131517" y="311"/>
                </a:lnTo>
                <a:close/>
                <a:moveTo>
                  <a:pt x="143702" y="311"/>
                </a:moveTo>
                <a:lnTo>
                  <a:pt x="143702" y="6247"/>
                </a:lnTo>
                <a:lnTo>
                  <a:pt x="137766" y="6247"/>
                </a:lnTo>
                <a:lnTo>
                  <a:pt x="137766" y="311"/>
                </a:lnTo>
                <a:close/>
                <a:moveTo>
                  <a:pt x="149949" y="311"/>
                </a:moveTo>
                <a:lnTo>
                  <a:pt x="149949" y="6247"/>
                </a:lnTo>
                <a:lnTo>
                  <a:pt x="144015" y="6247"/>
                </a:lnTo>
                <a:lnTo>
                  <a:pt x="144015" y="311"/>
                </a:lnTo>
                <a:close/>
                <a:moveTo>
                  <a:pt x="156196" y="311"/>
                </a:moveTo>
                <a:lnTo>
                  <a:pt x="156196" y="6247"/>
                </a:lnTo>
                <a:lnTo>
                  <a:pt x="150262" y="6247"/>
                </a:lnTo>
                <a:lnTo>
                  <a:pt x="150262" y="311"/>
                </a:lnTo>
                <a:close/>
                <a:moveTo>
                  <a:pt x="162445" y="311"/>
                </a:moveTo>
                <a:lnTo>
                  <a:pt x="162445" y="6247"/>
                </a:lnTo>
                <a:lnTo>
                  <a:pt x="156509" y="6247"/>
                </a:lnTo>
                <a:lnTo>
                  <a:pt x="156509" y="311"/>
                </a:lnTo>
                <a:close/>
                <a:moveTo>
                  <a:pt x="168692" y="311"/>
                </a:moveTo>
                <a:lnTo>
                  <a:pt x="168692" y="6247"/>
                </a:lnTo>
                <a:lnTo>
                  <a:pt x="162756" y="6247"/>
                </a:lnTo>
                <a:lnTo>
                  <a:pt x="162756" y="311"/>
                </a:lnTo>
                <a:close/>
                <a:moveTo>
                  <a:pt x="174939" y="311"/>
                </a:moveTo>
                <a:lnTo>
                  <a:pt x="174939" y="6247"/>
                </a:lnTo>
                <a:lnTo>
                  <a:pt x="169005" y="6247"/>
                </a:lnTo>
                <a:lnTo>
                  <a:pt x="169005" y="311"/>
                </a:lnTo>
                <a:close/>
                <a:moveTo>
                  <a:pt x="181186" y="311"/>
                </a:moveTo>
                <a:lnTo>
                  <a:pt x="181186" y="6247"/>
                </a:lnTo>
                <a:lnTo>
                  <a:pt x="175252" y="6247"/>
                </a:lnTo>
                <a:lnTo>
                  <a:pt x="175252" y="311"/>
                </a:lnTo>
                <a:close/>
                <a:moveTo>
                  <a:pt x="187435" y="311"/>
                </a:moveTo>
                <a:lnTo>
                  <a:pt x="187435" y="6247"/>
                </a:lnTo>
                <a:lnTo>
                  <a:pt x="181499" y="6247"/>
                </a:lnTo>
                <a:lnTo>
                  <a:pt x="181499" y="311"/>
                </a:lnTo>
                <a:close/>
                <a:moveTo>
                  <a:pt x="193684" y="311"/>
                </a:moveTo>
                <a:lnTo>
                  <a:pt x="193684" y="6247"/>
                </a:lnTo>
                <a:lnTo>
                  <a:pt x="187749" y="6247"/>
                </a:lnTo>
                <a:lnTo>
                  <a:pt x="187749" y="311"/>
                </a:lnTo>
                <a:close/>
                <a:moveTo>
                  <a:pt x="199931" y="311"/>
                </a:moveTo>
                <a:lnTo>
                  <a:pt x="199931" y="6247"/>
                </a:lnTo>
                <a:lnTo>
                  <a:pt x="193996" y="6247"/>
                </a:lnTo>
                <a:lnTo>
                  <a:pt x="193996" y="311"/>
                </a:lnTo>
                <a:close/>
                <a:moveTo>
                  <a:pt x="206180" y="311"/>
                </a:moveTo>
                <a:lnTo>
                  <a:pt x="206180" y="6247"/>
                </a:lnTo>
                <a:lnTo>
                  <a:pt x="200244" y="6247"/>
                </a:lnTo>
                <a:lnTo>
                  <a:pt x="200244" y="311"/>
                </a:lnTo>
                <a:close/>
                <a:moveTo>
                  <a:pt x="212427" y="311"/>
                </a:moveTo>
                <a:lnTo>
                  <a:pt x="212427" y="6247"/>
                </a:lnTo>
                <a:lnTo>
                  <a:pt x="206491" y="6247"/>
                </a:lnTo>
                <a:lnTo>
                  <a:pt x="206491" y="311"/>
                </a:lnTo>
                <a:close/>
                <a:moveTo>
                  <a:pt x="218674" y="311"/>
                </a:moveTo>
                <a:lnTo>
                  <a:pt x="218674" y="6247"/>
                </a:lnTo>
                <a:lnTo>
                  <a:pt x="212739" y="6247"/>
                </a:lnTo>
                <a:lnTo>
                  <a:pt x="212739" y="311"/>
                </a:lnTo>
                <a:close/>
                <a:moveTo>
                  <a:pt x="224921" y="311"/>
                </a:moveTo>
                <a:lnTo>
                  <a:pt x="224921" y="6247"/>
                </a:lnTo>
                <a:lnTo>
                  <a:pt x="218987" y="6247"/>
                </a:lnTo>
                <a:lnTo>
                  <a:pt x="218987" y="311"/>
                </a:lnTo>
                <a:close/>
                <a:moveTo>
                  <a:pt x="231170" y="311"/>
                </a:moveTo>
                <a:lnTo>
                  <a:pt x="231170" y="6247"/>
                </a:lnTo>
                <a:lnTo>
                  <a:pt x="225234" y="6247"/>
                </a:lnTo>
                <a:lnTo>
                  <a:pt x="225234" y="311"/>
                </a:lnTo>
                <a:close/>
                <a:moveTo>
                  <a:pt x="237417" y="311"/>
                </a:moveTo>
                <a:lnTo>
                  <a:pt x="237417" y="6247"/>
                </a:lnTo>
                <a:lnTo>
                  <a:pt x="231481" y="6247"/>
                </a:lnTo>
                <a:lnTo>
                  <a:pt x="231481" y="311"/>
                </a:lnTo>
                <a:close/>
                <a:moveTo>
                  <a:pt x="243664" y="311"/>
                </a:moveTo>
                <a:lnTo>
                  <a:pt x="243664" y="6247"/>
                </a:lnTo>
                <a:lnTo>
                  <a:pt x="237729" y="6247"/>
                </a:lnTo>
                <a:lnTo>
                  <a:pt x="237729" y="311"/>
                </a:lnTo>
                <a:close/>
                <a:moveTo>
                  <a:pt x="249914" y="311"/>
                </a:moveTo>
                <a:lnTo>
                  <a:pt x="249914" y="6247"/>
                </a:lnTo>
                <a:lnTo>
                  <a:pt x="243978" y="6247"/>
                </a:lnTo>
                <a:lnTo>
                  <a:pt x="243978" y="311"/>
                </a:lnTo>
                <a:close/>
                <a:moveTo>
                  <a:pt x="256161" y="311"/>
                </a:moveTo>
                <a:lnTo>
                  <a:pt x="256161" y="6247"/>
                </a:lnTo>
                <a:lnTo>
                  <a:pt x="250225" y="6247"/>
                </a:lnTo>
                <a:lnTo>
                  <a:pt x="250225" y="311"/>
                </a:lnTo>
                <a:close/>
                <a:moveTo>
                  <a:pt x="262409" y="311"/>
                </a:moveTo>
                <a:lnTo>
                  <a:pt x="262409" y="6247"/>
                </a:lnTo>
                <a:lnTo>
                  <a:pt x="256474" y="6247"/>
                </a:lnTo>
                <a:lnTo>
                  <a:pt x="256474" y="311"/>
                </a:lnTo>
                <a:close/>
                <a:moveTo>
                  <a:pt x="268656" y="311"/>
                </a:moveTo>
                <a:lnTo>
                  <a:pt x="268656" y="6247"/>
                </a:lnTo>
                <a:lnTo>
                  <a:pt x="262721" y="6247"/>
                </a:lnTo>
                <a:lnTo>
                  <a:pt x="262721" y="311"/>
                </a:lnTo>
                <a:close/>
                <a:moveTo>
                  <a:pt x="274904" y="311"/>
                </a:moveTo>
                <a:lnTo>
                  <a:pt x="274904" y="6247"/>
                </a:lnTo>
                <a:lnTo>
                  <a:pt x="268968" y="6247"/>
                </a:lnTo>
                <a:lnTo>
                  <a:pt x="268968" y="311"/>
                </a:lnTo>
                <a:close/>
                <a:moveTo>
                  <a:pt x="6251" y="6560"/>
                </a:moveTo>
                <a:lnTo>
                  <a:pt x="6251" y="12494"/>
                </a:lnTo>
                <a:lnTo>
                  <a:pt x="315" y="12494"/>
                </a:lnTo>
                <a:lnTo>
                  <a:pt x="315" y="6560"/>
                </a:lnTo>
                <a:close/>
                <a:moveTo>
                  <a:pt x="12498" y="6560"/>
                </a:moveTo>
                <a:lnTo>
                  <a:pt x="12498" y="12494"/>
                </a:lnTo>
                <a:lnTo>
                  <a:pt x="6562" y="12494"/>
                </a:lnTo>
                <a:lnTo>
                  <a:pt x="6562" y="6560"/>
                </a:lnTo>
                <a:close/>
                <a:moveTo>
                  <a:pt x="18745" y="6560"/>
                </a:moveTo>
                <a:lnTo>
                  <a:pt x="18745" y="12494"/>
                </a:lnTo>
                <a:lnTo>
                  <a:pt x="12810" y="12494"/>
                </a:lnTo>
                <a:lnTo>
                  <a:pt x="12810" y="6560"/>
                </a:lnTo>
                <a:close/>
                <a:moveTo>
                  <a:pt x="24992" y="6560"/>
                </a:moveTo>
                <a:lnTo>
                  <a:pt x="24992" y="12494"/>
                </a:lnTo>
                <a:lnTo>
                  <a:pt x="19058" y="12494"/>
                </a:lnTo>
                <a:lnTo>
                  <a:pt x="19058" y="6560"/>
                </a:lnTo>
                <a:close/>
                <a:moveTo>
                  <a:pt x="31241" y="6560"/>
                </a:moveTo>
                <a:lnTo>
                  <a:pt x="31241" y="12494"/>
                </a:lnTo>
                <a:lnTo>
                  <a:pt x="25305" y="12494"/>
                </a:lnTo>
                <a:lnTo>
                  <a:pt x="25305" y="6560"/>
                </a:lnTo>
                <a:close/>
                <a:moveTo>
                  <a:pt x="37489" y="6560"/>
                </a:moveTo>
                <a:lnTo>
                  <a:pt x="37489" y="12494"/>
                </a:lnTo>
                <a:lnTo>
                  <a:pt x="31553" y="12494"/>
                </a:lnTo>
                <a:lnTo>
                  <a:pt x="31553" y="6560"/>
                </a:lnTo>
                <a:close/>
                <a:moveTo>
                  <a:pt x="43737" y="6560"/>
                </a:moveTo>
                <a:lnTo>
                  <a:pt x="43737" y="12494"/>
                </a:lnTo>
                <a:lnTo>
                  <a:pt x="37802" y="12494"/>
                </a:lnTo>
                <a:lnTo>
                  <a:pt x="37802" y="6560"/>
                </a:lnTo>
                <a:close/>
                <a:moveTo>
                  <a:pt x="49985" y="6560"/>
                </a:moveTo>
                <a:lnTo>
                  <a:pt x="49985" y="12494"/>
                </a:lnTo>
                <a:lnTo>
                  <a:pt x="44049" y="12494"/>
                </a:lnTo>
                <a:lnTo>
                  <a:pt x="44049" y="6560"/>
                </a:lnTo>
                <a:close/>
                <a:moveTo>
                  <a:pt x="56232" y="6560"/>
                </a:moveTo>
                <a:lnTo>
                  <a:pt x="56232" y="12494"/>
                </a:lnTo>
                <a:lnTo>
                  <a:pt x="50296" y="12494"/>
                </a:lnTo>
                <a:lnTo>
                  <a:pt x="50296" y="6560"/>
                </a:lnTo>
                <a:close/>
                <a:moveTo>
                  <a:pt x="62480" y="6560"/>
                </a:moveTo>
                <a:lnTo>
                  <a:pt x="62480" y="12494"/>
                </a:lnTo>
                <a:lnTo>
                  <a:pt x="56545" y="12494"/>
                </a:lnTo>
                <a:lnTo>
                  <a:pt x="56545" y="6560"/>
                </a:lnTo>
                <a:close/>
                <a:moveTo>
                  <a:pt x="68727" y="6560"/>
                </a:moveTo>
                <a:lnTo>
                  <a:pt x="68727" y="12494"/>
                </a:lnTo>
                <a:lnTo>
                  <a:pt x="62792" y="12494"/>
                </a:lnTo>
                <a:lnTo>
                  <a:pt x="62792" y="6560"/>
                </a:lnTo>
                <a:close/>
                <a:moveTo>
                  <a:pt x="74975" y="6560"/>
                </a:moveTo>
                <a:lnTo>
                  <a:pt x="74975" y="12494"/>
                </a:lnTo>
                <a:lnTo>
                  <a:pt x="69039" y="12494"/>
                </a:lnTo>
                <a:lnTo>
                  <a:pt x="69039" y="6560"/>
                </a:lnTo>
                <a:close/>
                <a:moveTo>
                  <a:pt x="81223" y="6560"/>
                </a:moveTo>
                <a:lnTo>
                  <a:pt x="81223" y="12494"/>
                </a:lnTo>
                <a:lnTo>
                  <a:pt x="75286" y="12494"/>
                </a:lnTo>
                <a:lnTo>
                  <a:pt x="75286" y="6560"/>
                </a:lnTo>
                <a:close/>
                <a:moveTo>
                  <a:pt x="87470" y="6560"/>
                </a:moveTo>
                <a:lnTo>
                  <a:pt x="87470" y="12494"/>
                </a:lnTo>
                <a:lnTo>
                  <a:pt x="81535" y="12494"/>
                </a:lnTo>
                <a:lnTo>
                  <a:pt x="81535" y="6560"/>
                </a:lnTo>
                <a:close/>
                <a:moveTo>
                  <a:pt x="93720" y="6560"/>
                </a:moveTo>
                <a:lnTo>
                  <a:pt x="93720" y="12494"/>
                </a:lnTo>
                <a:lnTo>
                  <a:pt x="87784" y="12494"/>
                </a:lnTo>
                <a:lnTo>
                  <a:pt x="87784" y="6560"/>
                </a:lnTo>
                <a:close/>
                <a:moveTo>
                  <a:pt x="99967" y="6560"/>
                </a:moveTo>
                <a:lnTo>
                  <a:pt x="99967" y="12494"/>
                </a:lnTo>
                <a:lnTo>
                  <a:pt x="94031" y="12494"/>
                </a:lnTo>
                <a:lnTo>
                  <a:pt x="94031" y="6560"/>
                </a:lnTo>
                <a:close/>
                <a:moveTo>
                  <a:pt x="106214" y="6560"/>
                </a:moveTo>
                <a:lnTo>
                  <a:pt x="106214" y="12494"/>
                </a:lnTo>
                <a:lnTo>
                  <a:pt x="100280" y="12494"/>
                </a:lnTo>
                <a:lnTo>
                  <a:pt x="100280" y="6560"/>
                </a:lnTo>
                <a:close/>
                <a:moveTo>
                  <a:pt x="112461" y="6560"/>
                </a:moveTo>
                <a:lnTo>
                  <a:pt x="112461" y="12494"/>
                </a:lnTo>
                <a:lnTo>
                  <a:pt x="106527" y="12494"/>
                </a:lnTo>
                <a:lnTo>
                  <a:pt x="106527" y="6560"/>
                </a:lnTo>
                <a:close/>
                <a:moveTo>
                  <a:pt x="118710" y="6560"/>
                </a:moveTo>
                <a:lnTo>
                  <a:pt x="118710" y="12494"/>
                </a:lnTo>
                <a:lnTo>
                  <a:pt x="112774" y="12494"/>
                </a:lnTo>
                <a:lnTo>
                  <a:pt x="112774" y="6560"/>
                </a:lnTo>
                <a:close/>
                <a:moveTo>
                  <a:pt x="124957" y="6560"/>
                </a:moveTo>
                <a:lnTo>
                  <a:pt x="124957" y="12494"/>
                </a:lnTo>
                <a:lnTo>
                  <a:pt x="119021" y="12494"/>
                </a:lnTo>
                <a:lnTo>
                  <a:pt x="119021" y="6560"/>
                </a:lnTo>
                <a:close/>
                <a:moveTo>
                  <a:pt x="131204" y="6560"/>
                </a:moveTo>
                <a:lnTo>
                  <a:pt x="131204" y="12494"/>
                </a:lnTo>
                <a:lnTo>
                  <a:pt x="125270" y="12494"/>
                </a:lnTo>
                <a:lnTo>
                  <a:pt x="125270" y="6560"/>
                </a:lnTo>
                <a:close/>
                <a:moveTo>
                  <a:pt x="137451" y="6560"/>
                </a:moveTo>
                <a:lnTo>
                  <a:pt x="137451" y="12494"/>
                </a:lnTo>
                <a:lnTo>
                  <a:pt x="131517" y="12494"/>
                </a:lnTo>
                <a:lnTo>
                  <a:pt x="131517" y="6560"/>
                </a:lnTo>
                <a:close/>
                <a:moveTo>
                  <a:pt x="143702" y="6560"/>
                </a:moveTo>
                <a:lnTo>
                  <a:pt x="143702" y="12494"/>
                </a:lnTo>
                <a:lnTo>
                  <a:pt x="137766" y="12494"/>
                </a:lnTo>
                <a:lnTo>
                  <a:pt x="137766" y="6560"/>
                </a:lnTo>
                <a:close/>
                <a:moveTo>
                  <a:pt x="149949" y="6560"/>
                </a:moveTo>
                <a:lnTo>
                  <a:pt x="149949" y="12494"/>
                </a:lnTo>
                <a:lnTo>
                  <a:pt x="144015" y="12494"/>
                </a:lnTo>
                <a:lnTo>
                  <a:pt x="144015" y="6560"/>
                </a:lnTo>
                <a:close/>
                <a:moveTo>
                  <a:pt x="156196" y="6560"/>
                </a:moveTo>
                <a:lnTo>
                  <a:pt x="156196" y="12494"/>
                </a:lnTo>
                <a:lnTo>
                  <a:pt x="150262" y="12494"/>
                </a:lnTo>
                <a:lnTo>
                  <a:pt x="150262" y="6560"/>
                </a:lnTo>
                <a:close/>
                <a:moveTo>
                  <a:pt x="162445" y="6560"/>
                </a:moveTo>
                <a:lnTo>
                  <a:pt x="162445" y="12494"/>
                </a:lnTo>
                <a:lnTo>
                  <a:pt x="156509" y="12494"/>
                </a:lnTo>
                <a:lnTo>
                  <a:pt x="156509" y="6560"/>
                </a:lnTo>
                <a:close/>
                <a:moveTo>
                  <a:pt x="168692" y="6560"/>
                </a:moveTo>
                <a:lnTo>
                  <a:pt x="168692" y="12494"/>
                </a:lnTo>
                <a:lnTo>
                  <a:pt x="162756" y="12494"/>
                </a:lnTo>
                <a:lnTo>
                  <a:pt x="162756" y="6560"/>
                </a:lnTo>
                <a:close/>
                <a:moveTo>
                  <a:pt x="174939" y="6560"/>
                </a:moveTo>
                <a:lnTo>
                  <a:pt x="174939" y="12494"/>
                </a:lnTo>
                <a:lnTo>
                  <a:pt x="169005" y="12494"/>
                </a:lnTo>
                <a:lnTo>
                  <a:pt x="169005" y="6560"/>
                </a:lnTo>
                <a:close/>
                <a:moveTo>
                  <a:pt x="181186" y="6560"/>
                </a:moveTo>
                <a:lnTo>
                  <a:pt x="181186" y="12494"/>
                </a:lnTo>
                <a:lnTo>
                  <a:pt x="175252" y="12494"/>
                </a:lnTo>
                <a:lnTo>
                  <a:pt x="175252" y="6560"/>
                </a:lnTo>
                <a:close/>
                <a:moveTo>
                  <a:pt x="187435" y="6560"/>
                </a:moveTo>
                <a:lnTo>
                  <a:pt x="187435" y="12494"/>
                </a:lnTo>
                <a:lnTo>
                  <a:pt x="181499" y="12494"/>
                </a:lnTo>
                <a:lnTo>
                  <a:pt x="181499" y="6560"/>
                </a:lnTo>
                <a:close/>
                <a:moveTo>
                  <a:pt x="193684" y="6560"/>
                </a:moveTo>
                <a:lnTo>
                  <a:pt x="193684" y="12494"/>
                </a:lnTo>
                <a:lnTo>
                  <a:pt x="187749" y="12494"/>
                </a:lnTo>
                <a:lnTo>
                  <a:pt x="187749" y="6560"/>
                </a:lnTo>
                <a:close/>
                <a:moveTo>
                  <a:pt x="199931" y="6560"/>
                </a:moveTo>
                <a:lnTo>
                  <a:pt x="199931" y="12494"/>
                </a:lnTo>
                <a:lnTo>
                  <a:pt x="193996" y="12494"/>
                </a:lnTo>
                <a:lnTo>
                  <a:pt x="193996" y="6560"/>
                </a:lnTo>
                <a:close/>
                <a:moveTo>
                  <a:pt x="206180" y="6560"/>
                </a:moveTo>
                <a:lnTo>
                  <a:pt x="206180" y="12494"/>
                </a:lnTo>
                <a:lnTo>
                  <a:pt x="200244" y="12494"/>
                </a:lnTo>
                <a:lnTo>
                  <a:pt x="200244" y="6560"/>
                </a:lnTo>
                <a:close/>
                <a:moveTo>
                  <a:pt x="212427" y="6560"/>
                </a:moveTo>
                <a:lnTo>
                  <a:pt x="212427" y="12494"/>
                </a:lnTo>
                <a:lnTo>
                  <a:pt x="206491" y="12494"/>
                </a:lnTo>
                <a:lnTo>
                  <a:pt x="206491" y="6560"/>
                </a:lnTo>
                <a:close/>
                <a:moveTo>
                  <a:pt x="218674" y="6560"/>
                </a:moveTo>
                <a:lnTo>
                  <a:pt x="218674" y="12494"/>
                </a:lnTo>
                <a:lnTo>
                  <a:pt x="212739" y="12494"/>
                </a:lnTo>
                <a:lnTo>
                  <a:pt x="212739" y="6560"/>
                </a:lnTo>
                <a:close/>
                <a:moveTo>
                  <a:pt x="224921" y="6560"/>
                </a:moveTo>
                <a:lnTo>
                  <a:pt x="224921" y="12494"/>
                </a:lnTo>
                <a:lnTo>
                  <a:pt x="218987" y="12494"/>
                </a:lnTo>
                <a:lnTo>
                  <a:pt x="218987" y="6560"/>
                </a:lnTo>
                <a:close/>
                <a:moveTo>
                  <a:pt x="231170" y="6560"/>
                </a:moveTo>
                <a:lnTo>
                  <a:pt x="231170" y="12494"/>
                </a:lnTo>
                <a:lnTo>
                  <a:pt x="225234" y="12494"/>
                </a:lnTo>
                <a:lnTo>
                  <a:pt x="225234" y="6560"/>
                </a:lnTo>
                <a:close/>
                <a:moveTo>
                  <a:pt x="237417" y="6560"/>
                </a:moveTo>
                <a:lnTo>
                  <a:pt x="237417" y="12494"/>
                </a:lnTo>
                <a:lnTo>
                  <a:pt x="231481" y="12494"/>
                </a:lnTo>
                <a:lnTo>
                  <a:pt x="231481" y="6560"/>
                </a:lnTo>
                <a:close/>
                <a:moveTo>
                  <a:pt x="243664" y="6560"/>
                </a:moveTo>
                <a:lnTo>
                  <a:pt x="243664" y="12494"/>
                </a:lnTo>
                <a:lnTo>
                  <a:pt x="237729" y="12494"/>
                </a:lnTo>
                <a:lnTo>
                  <a:pt x="237729" y="6560"/>
                </a:lnTo>
                <a:close/>
                <a:moveTo>
                  <a:pt x="249914" y="6560"/>
                </a:moveTo>
                <a:lnTo>
                  <a:pt x="249914" y="12494"/>
                </a:lnTo>
                <a:lnTo>
                  <a:pt x="243978" y="12494"/>
                </a:lnTo>
                <a:lnTo>
                  <a:pt x="243978" y="6560"/>
                </a:lnTo>
                <a:close/>
                <a:moveTo>
                  <a:pt x="256161" y="6560"/>
                </a:moveTo>
                <a:lnTo>
                  <a:pt x="256161" y="12494"/>
                </a:lnTo>
                <a:lnTo>
                  <a:pt x="250225" y="12494"/>
                </a:lnTo>
                <a:lnTo>
                  <a:pt x="250225" y="6560"/>
                </a:lnTo>
                <a:close/>
                <a:moveTo>
                  <a:pt x="262409" y="6560"/>
                </a:moveTo>
                <a:lnTo>
                  <a:pt x="262409" y="12494"/>
                </a:lnTo>
                <a:lnTo>
                  <a:pt x="256474" y="12494"/>
                </a:lnTo>
                <a:lnTo>
                  <a:pt x="256474" y="6560"/>
                </a:lnTo>
                <a:close/>
                <a:moveTo>
                  <a:pt x="268656" y="6560"/>
                </a:moveTo>
                <a:lnTo>
                  <a:pt x="268656" y="12494"/>
                </a:lnTo>
                <a:lnTo>
                  <a:pt x="262721" y="12494"/>
                </a:lnTo>
                <a:lnTo>
                  <a:pt x="262721" y="6560"/>
                </a:lnTo>
                <a:close/>
                <a:moveTo>
                  <a:pt x="274904" y="6560"/>
                </a:moveTo>
                <a:lnTo>
                  <a:pt x="274904" y="12494"/>
                </a:lnTo>
                <a:lnTo>
                  <a:pt x="268968" y="12494"/>
                </a:lnTo>
                <a:lnTo>
                  <a:pt x="268968" y="6560"/>
                </a:lnTo>
                <a:close/>
                <a:moveTo>
                  <a:pt x="6251" y="12807"/>
                </a:moveTo>
                <a:lnTo>
                  <a:pt x="6251" y="18742"/>
                </a:lnTo>
                <a:lnTo>
                  <a:pt x="315" y="18742"/>
                </a:lnTo>
                <a:lnTo>
                  <a:pt x="315" y="12807"/>
                </a:lnTo>
                <a:close/>
                <a:moveTo>
                  <a:pt x="12498" y="12807"/>
                </a:moveTo>
                <a:lnTo>
                  <a:pt x="12498" y="18742"/>
                </a:lnTo>
                <a:lnTo>
                  <a:pt x="6562" y="18742"/>
                </a:lnTo>
                <a:lnTo>
                  <a:pt x="6562" y="12807"/>
                </a:lnTo>
                <a:close/>
                <a:moveTo>
                  <a:pt x="18745" y="12807"/>
                </a:moveTo>
                <a:lnTo>
                  <a:pt x="18745" y="18742"/>
                </a:lnTo>
                <a:lnTo>
                  <a:pt x="12810" y="18742"/>
                </a:lnTo>
                <a:lnTo>
                  <a:pt x="12810" y="12807"/>
                </a:lnTo>
                <a:close/>
                <a:moveTo>
                  <a:pt x="24992" y="12807"/>
                </a:moveTo>
                <a:lnTo>
                  <a:pt x="24992" y="18742"/>
                </a:lnTo>
                <a:lnTo>
                  <a:pt x="19058" y="18742"/>
                </a:lnTo>
                <a:lnTo>
                  <a:pt x="19058" y="12807"/>
                </a:lnTo>
                <a:close/>
                <a:moveTo>
                  <a:pt x="31241" y="12807"/>
                </a:moveTo>
                <a:lnTo>
                  <a:pt x="31241" y="18742"/>
                </a:lnTo>
                <a:lnTo>
                  <a:pt x="25305" y="18742"/>
                </a:lnTo>
                <a:lnTo>
                  <a:pt x="25305" y="12807"/>
                </a:lnTo>
                <a:close/>
                <a:moveTo>
                  <a:pt x="37489" y="12807"/>
                </a:moveTo>
                <a:lnTo>
                  <a:pt x="37489" y="18742"/>
                </a:lnTo>
                <a:lnTo>
                  <a:pt x="31553" y="18742"/>
                </a:lnTo>
                <a:lnTo>
                  <a:pt x="31553" y="12807"/>
                </a:lnTo>
                <a:close/>
                <a:moveTo>
                  <a:pt x="43737" y="12807"/>
                </a:moveTo>
                <a:lnTo>
                  <a:pt x="43737" y="18742"/>
                </a:lnTo>
                <a:lnTo>
                  <a:pt x="37802" y="18742"/>
                </a:lnTo>
                <a:lnTo>
                  <a:pt x="37802" y="12807"/>
                </a:lnTo>
                <a:close/>
                <a:moveTo>
                  <a:pt x="49985" y="12807"/>
                </a:moveTo>
                <a:lnTo>
                  <a:pt x="49985" y="18742"/>
                </a:lnTo>
                <a:lnTo>
                  <a:pt x="44049" y="18742"/>
                </a:lnTo>
                <a:lnTo>
                  <a:pt x="44049" y="12807"/>
                </a:lnTo>
                <a:close/>
                <a:moveTo>
                  <a:pt x="56232" y="12807"/>
                </a:moveTo>
                <a:lnTo>
                  <a:pt x="56232" y="18742"/>
                </a:lnTo>
                <a:lnTo>
                  <a:pt x="50296" y="18742"/>
                </a:lnTo>
                <a:lnTo>
                  <a:pt x="50296" y="12807"/>
                </a:lnTo>
                <a:close/>
                <a:moveTo>
                  <a:pt x="62480" y="12807"/>
                </a:moveTo>
                <a:lnTo>
                  <a:pt x="62480" y="18742"/>
                </a:lnTo>
                <a:lnTo>
                  <a:pt x="56545" y="18742"/>
                </a:lnTo>
                <a:lnTo>
                  <a:pt x="56545" y="12807"/>
                </a:lnTo>
                <a:close/>
                <a:moveTo>
                  <a:pt x="68727" y="12807"/>
                </a:moveTo>
                <a:lnTo>
                  <a:pt x="68727" y="18742"/>
                </a:lnTo>
                <a:lnTo>
                  <a:pt x="62792" y="18742"/>
                </a:lnTo>
                <a:lnTo>
                  <a:pt x="62792" y="12807"/>
                </a:lnTo>
                <a:close/>
                <a:moveTo>
                  <a:pt x="74975" y="12807"/>
                </a:moveTo>
                <a:lnTo>
                  <a:pt x="74975" y="18742"/>
                </a:lnTo>
                <a:lnTo>
                  <a:pt x="69039" y="18742"/>
                </a:lnTo>
                <a:lnTo>
                  <a:pt x="69039" y="12807"/>
                </a:lnTo>
                <a:close/>
                <a:moveTo>
                  <a:pt x="81223" y="12807"/>
                </a:moveTo>
                <a:lnTo>
                  <a:pt x="81223" y="18742"/>
                </a:lnTo>
                <a:lnTo>
                  <a:pt x="75286" y="18742"/>
                </a:lnTo>
                <a:lnTo>
                  <a:pt x="75286" y="12807"/>
                </a:lnTo>
                <a:close/>
                <a:moveTo>
                  <a:pt x="87470" y="12807"/>
                </a:moveTo>
                <a:lnTo>
                  <a:pt x="87470" y="18742"/>
                </a:lnTo>
                <a:lnTo>
                  <a:pt x="81535" y="18742"/>
                </a:lnTo>
                <a:lnTo>
                  <a:pt x="81535" y="12807"/>
                </a:lnTo>
                <a:close/>
                <a:moveTo>
                  <a:pt x="93720" y="12807"/>
                </a:moveTo>
                <a:lnTo>
                  <a:pt x="93720" y="18742"/>
                </a:lnTo>
                <a:lnTo>
                  <a:pt x="87784" y="18742"/>
                </a:lnTo>
                <a:lnTo>
                  <a:pt x="87784" y="12807"/>
                </a:lnTo>
                <a:close/>
                <a:moveTo>
                  <a:pt x="99967" y="12807"/>
                </a:moveTo>
                <a:lnTo>
                  <a:pt x="99967" y="18742"/>
                </a:lnTo>
                <a:lnTo>
                  <a:pt x="94031" y="18742"/>
                </a:lnTo>
                <a:lnTo>
                  <a:pt x="94031" y="12807"/>
                </a:lnTo>
                <a:close/>
                <a:moveTo>
                  <a:pt x="106214" y="12807"/>
                </a:moveTo>
                <a:lnTo>
                  <a:pt x="106214" y="18742"/>
                </a:lnTo>
                <a:lnTo>
                  <a:pt x="100280" y="18742"/>
                </a:lnTo>
                <a:lnTo>
                  <a:pt x="100280" y="12807"/>
                </a:lnTo>
                <a:close/>
                <a:moveTo>
                  <a:pt x="112461" y="12807"/>
                </a:moveTo>
                <a:lnTo>
                  <a:pt x="112461" y="18742"/>
                </a:lnTo>
                <a:lnTo>
                  <a:pt x="106527" y="18742"/>
                </a:lnTo>
                <a:lnTo>
                  <a:pt x="106527" y="12807"/>
                </a:lnTo>
                <a:close/>
                <a:moveTo>
                  <a:pt x="118710" y="12807"/>
                </a:moveTo>
                <a:lnTo>
                  <a:pt x="118710" y="18742"/>
                </a:lnTo>
                <a:lnTo>
                  <a:pt x="112774" y="18742"/>
                </a:lnTo>
                <a:lnTo>
                  <a:pt x="112774" y="12807"/>
                </a:lnTo>
                <a:close/>
                <a:moveTo>
                  <a:pt x="124957" y="12807"/>
                </a:moveTo>
                <a:lnTo>
                  <a:pt x="124957" y="18742"/>
                </a:lnTo>
                <a:lnTo>
                  <a:pt x="119021" y="18742"/>
                </a:lnTo>
                <a:lnTo>
                  <a:pt x="119021" y="12807"/>
                </a:lnTo>
                <a:close/>
                <a:moveTo>
                  <a:pt x="131204" y="12807"/>
                </a:moveTo>
                <a:lnTo>
                  <a:pt x="131204" y="18742"/>
                </a:lnTo>
                <a:lnTo>
                  <a:pt x="125270" y="18742"/>
                </a:lnTo>
                <a:lnTo>
                  <a:pt x="125270" y="12807"/>
                </a:lnTo>
                <a:close/>
                <a:moveTo>
                  <a:pt x="137451" y="12807"/>
                </a:moveTo>
                <a:lnTo>
                  <a:pt x="137451" y="18742"/>
                </a:lnTo>
                <a:lnTo>
                  <a:pt x="131517" y="18742"/>
                </a:lnTo>
                <a:lnTo>
                  <a:pt x="131517" y="12807"/>
                </a:lnTo>
                <a:close/>
                <a:moveTo>
                  <a:pt x="143702" y="12807"/>
                </a:moveTo>
                <a:lnTo>
                  <a:pt x="143702" y="18742"/>
                </a:lnTo>
                <a:lnTo>
                  <a:pt x="137766" y="18742"/>
                </a:lnTo>
                <a:lnTo>
                  <a:pt x="137766" y="12807"/>
                </a:lnTo>
                <a:close/>
                <a:moveTo>
                  <a:pt x="149949" y="12807"/>
                </a:moveTo>
                <a:lnTo>
                  <a:pt x="149949" y="18742"/>
                </a:lnTo>
                <a:lnTo>
                  <a:pt x="144015" y="18742"/>
                </a:lnTo>
                <a:lnTo>
                  <a:pt x="144015" y="12807"/>
                </a:lnTo>
                <a:close/>
                <a:moveTo>
                  <a:pt x="156196" y="12807"/>
                </a:moveTo>
                <a:lnTo>
                  <a:pt x="156196" y="18742"/>
                </a:lnTo>
                <a:lnTo>
                  <a:pt x="150262" y="18742"/>
                </a:lnTo>
                <a:lnTo>
                  <a:pt x="150262" y="12807"/>
                </a:lnTo>
                <a:close/>
                <a:moveTo>
                  <a:pt x="162445" y="12807"/>
                </a:moveTo>
                <a:lnTo>
                  <a:pt x="162445" y="18742"/>
                </a:lnTo>
                <a:lnTo>
                  <a:pt x="156509" y="18742"/>
                </a:lnTo>
                <a:lnTo>
                  <a:pt x="156509" y="12807"/>
                </a:lnTo>
                <a:close/>
                <a:moveTo>
                  <a:pt x="168692" y="12807"/>
                </a:moveTo>
                <a:lnTo>
                  <a:pt x="168692" y="18742"/>
                </a:lnTo>
                <a:lnTo>
                  <a:pt x="162756" y="18742"/>
                </a:lnTo>
                <a:lnTo>
                  <a:pt x="162756" y="12807"/>
                </a:lnTo>
                <a:close/>
                <a:moveTo>
                  <a:pt x="174939" y="12807"/>
                </a:moveTo>
                <a:lnTo>
                  <a:pt x="174939" y="18742"/>
                </a:lnTo>
                <a:lnTo>
                  <a:pt x="169005" y="18742"/>
                </a:lnTo>
                <a:lnTo>
                  <a:pt x="169005" y="12807"/>
                </a:lnTo>
                <a:close/>
                <a:moveTo>
                  <a:pt x="181186" y="12807"/>
                </a:moveTo>
                <a:lnTo>
                  <a:pt x="181186" y="18742"/>
                </a:lnTo>
                <a:lnTo>
                  <a:pt x="175252" y="18742"/>
                </a:lnTo>
                <a:lnTo>
                  <a:pt x="175252" y="12807"/>
                </a:lnTo>
                <a:close/>
                <a:moveTo>
                  <a:pt x="187435" y="12807"/>
                </a:moveTo>
                <a:lnTo>
                  <a:pt x="187435" y="18742"/>
                </a:lnTo>
                <a:lnTo>
                  <a:pt x="181499" y="18742"/>
                </a:lnTo>
                <a:lnTo>
                  <a:pt x="181499" y="12807"/>
                </a:lnTo>
                <a:close/>
                <a:moveTo>
                  <a:pt x="193684" y="12807"/>
                </a:moveTo>
                <a:lnTo>
                  <a:pt x="193684" y="18742"/>
                </a:lnTo>
                <a:lnTo>
                  <a:pt x="187749" y="18742"/>
                </a:lnTo>
                <a:lnTo>
                  <a:pt x="187749" y="12807"/>
                </a:lnTo>
                <a:close/>
                <a:moveTo>
                  <a:pt x="199931" y="12807"/>
                </a:moveTo>
                <a:lnTo>
                  <a:pt x="199931" y="18742"/>
                </a:lnTo>
                <a:lnTo>
                  <a:pt x="193996" y="18742"/>
                </a:lnTo>
                <a:lnTo>
                  <a:pt x="193996" y="12807"/>
                </a:lnTo>
                <a:close/>
                <a:moveTo>
                  <a:pt x="206180" y="12807"/>
                </a:moveTo>
                <a:lnTo>
                  <a:pt x="206180" y="18742"/>
                </a:lnTo>
                <a:lnTo>
                  <a:pt x="200244" y="18742"/>
                </a:lnTo>
                <a:lnTo>
                  <a:pt x="200244" y="12807"/>
                </a:lnTo>
                <a:close/>
                <a:moveTo>
                  <a:pt x="212427" y="12807"/>
                </a:moveTo>
                <a:lnTo>
                  <a:pt x="212427" y="18742"/>
                </a:lnTo>
                <a:lnTo>
                  <a:pt x="206491" y="18742"/>
                </a:lnTo>
                <a:lnTo>
                  <a:pt x="206491" y="12807"/>
                </a:lnTo>
                <a:close/>
                <a:moveTo>
                  <a:pt x="218674" y="12807"/>
                </a:moveTo>
                <a:lnTo>
                  <a:pt x="218674" y="18742"/>
                </a:lnTo>
                <a:lnTo>
                  <a:pt x="212739" y="18742"/>
                </a:lnTo>
                <a:lnTo>
                  <a:pt x="212739" y="12807"/>
                </a:lnTo>
                <a:close/>
                <a:moveTo>
                  <a:pt x="224921" y="12807"/>
                </a:moveTo>
                <a:lnTo>
                  <a:pt x="224921" y="18742"/>
                </a:lnTo>
                <a:lnTo>
                  <a:pt x="218987" y="18742"/>
                </a:lnTo>
                <a:lnTo>
                  <a:pt x="218987" y="12807"/>
                </a:lnTo>
                <a:close/>
                <a:moveTo>
                  <a:pt x="231170" y="12807"/>
                </a:moveTo>
                <a:lnTo>
                  <a:pt x="231170" y="18742"/>
                </a:lnTo>
                <a:lnTo>
                  <a:pt x="225234" y="18742"/>
                </a:lnTo>
                <a:lnTo>
                  <a:pt x="225234" y="12807"/>
                </a:lnTo>
                <a:close/>
                <a:moveTo>
                  <a:pt x="237417" y="12807"/>
                </a:moveTo>
                <a:lnTo>
                  <a:pt x="237417" y="18742"/>
                </a:lnTo>
                <a:lnTo>
                  <a:pt x="231481" y="18742"/>
                </a:lnTo>
                <a:lnTo>
                  <a:pt x="231481" y="12807"/>
                </a:lnTo>
                <a:close/>
                <a:moveTo>
                  <a:pt x="243664" y="12807"/>
                </a:moveTo>
                <a:lnTo>
                  <a:pt x="243664" y="18742"/>
                </a:lnTo>
                <a:lnTo>
                  <a:pt x="237729" y="18742"/>
                </a:lnTo>
                <a:lnTo>
                  <a:pt x="237729" y="12807"/>
                </a:lnTo>
                <a:close/>
                <a:moveTo>
                  <a:pt x="249914" y="12807"/>
                </a:moveTo>
                <a:lnTo>
                  <a:pt x="249914" y="18742"/>
                </a:lnTo>
                <a:lnTo>
                  <a:pt x="243978" y="18742"/>
                </a:lnTo>
                <a:lnTo>
                  <a:pt x="243978" y="12807"/>
                </a:lnTo>
                <a:close/>
                <a:moveTo>
                  <a:pt x="256161" y="12807"/>
                </a:moveTo>
                <a:lnTo>
                  <a:pt x="256161" y="18742"/>
                </a:lnTo>
                <a:lnTo>
                  <a:pt x="250225" y="18742"/>
                </a:lnTo>
                <a:lnTo>
                  <a:pt x="250225" y="12807"/>
                </a:lnTo>
                <a:close/>
                <a:moveTo>
                  <a:pt x="262409" y="12807"/>
                </a:moveTo>
                <a:lnTo>
                  <a:pt x="262409" y="18742"/>
                </a:lnTo>
                <a:lnTo>
                  <a:pt x="256474" y="18742"/>
                </a:lnTo>
                <a:lnTo>
                  <a:pt x="256474" y="12807"/>
                </a:lnTo>
                <a:close/>
                <a:moveTo>
                  <a:pt x="268656" y="12807"/>
                </a:moveTo>
                <a:lnTo>
                  <a:pt x="268656" y="18742"/>
                </a:lnTo>
                <a:lnTo>
                  <a:pt x="262721" y="18742"/>
                </a:lnTo>
                <a:lnTo>
                  <a:pt x="262721" y="12807"/>
                </a:lnTo>
                <a:close/>
                <a:moveTo>
                  <a:pt x="274904" y="12807"/>
                </a:moveTo>
                <a:lnTo>
                  <a:pt x="274904" y="18742"/>
                </a:lnTo>
                <a:lnTo>
                  <a:pt x="268968" y="18742"/>
                </a:lnTo>
                <a:lnTo>
                  <a:pt x="268968" y="12807"/>
                </a:lnTo>
                <a:close/>
                <a:moveTo>
                  <a:pt x="6251" y="19054"/>
                </a:moveTo>
                <a:lnTo>
                  <a:pt x="6251" y="24990"/>
                </a:lnTo>
                <a:lnTo>
                  <a:pt x="315" y="24990"/>
                </a:lnTo>
                <a:lnTo>
                  <a:pt x="315" y="19054"/>
                </a:lnTo>
                <a:close/>
                <a:moveTo>
                  <a:pt x="12498" y="19054"/>
                </a:moveTo>
                <a:lnTo>
                  <a:pt x="12498" y="24990"/>
                </a:lnTo>
                <a:lnTo>
                  <a:pt x="6562" y="24990"/>
                </a:lnTo>
                <a:lnTo>
                  <a:pt x="6562" y="19054"/>
                </a:lnTo>
                <a:close/>
                <a:moveTo>
                  <a:pt x="18745" y="19054"/>
                </a:moveTo>
                <a:lnTo>
                  <a:pt x="18745" y="24990"/>
                </a:lnTo>
                <a:lnTo>
                  <a:pt x="12810" y="24990"/>
                </a:lnTo>
                <a:lnTo>
                  <a:pt x="12810" y="19054"/>
                </a:lnTo>
                <a:close/>
                <a:moveTo>
                  <a:pt x="24992" y="19054"/>
                </a:moveTo>
                <a:lnTo>
                  <a:pt x="24992" y="24990"/>
                </a:lnTo>
                <a:lnTo>
                  <a:pt x="19058" y="24990"/>
                </a:lnTo>
                <a:lnTo>
                  <a:pt x="19058" y="19054"/>
                </a:lnTo>
                <a:close/>
                <a:moveTo>
                  <a:pt x="31241" y="19054"/>
                </a:moveTo>
                <a:lnTo>
                  <a:pt x="31241" y="24990"/>
                </a:lnTo>
                <a:lnTo>
                  <a:pt x="25305" y="24990"/>
                </a:lnTo>
                <a:lnTo>
                  <a:pt x="25305" y="19054"/>
                </a:lnTo>
                <a:close/>
                <a:moveTo>
                  <a:pt x="37489" y="19054"/>
                </a:moveTo>
                <a:lnTo>
                  <a:pt x="37489" y="24990"/>
                </a:lnTo>
                <a:lnTo>
                  <a:pt x="31553" y="24990"/>
                </a:lnTo>
                <a:lnTo>
                  <a:pt x="31553" y="19054"/>
                </a:lnTo>
                <a:close/>
                <a:moveTo>
                  <a:pt x="43737" y="19054"/>
                </a:moveTo>
                <a:lnTo>
                  <a:pt x="43737" y="24990"/>
                </a:lnTo>
                <a:lnTo>
                  <a:pt x="37802" y="24990"/>
                </a:lnTo>
                <a:lnTo>
                  <a:pt x="37802" y="19054"/>
                </a:lnTo>
                <a:close/>
                <a:moveTo>
                  <a:pt x="49985" y="19054"/>
                </a:moveTo>
                <a:lnTo>
                  <a:pt x="49985" y="24990"/>
                </a:lnTo>
                <a:lnTo>
                  <a:pt x="44049" y="24990"/>
                </a:lnTo>
                <a:lnTo>
                  <a:pt x="44049" y="19054"/>
                </a:lnTo>
                <a:close/>
                <a:moveTo>
                  <a:pt x="56232" y="19054"/>
                </a:moveTo>
                <a:lnTo>
                  <a:pt x="56232" y="24990"/>
                </a:lnTo>
                <a:lnTo>
                  <a:pt x="50296" y="24990"/>
                </a:lnTo>
                <a:lnTo>
                  <a:pt x="50296" y="19054"/>
                </a:lnTo>
                <a:close/>
                <a:moveTo>
                  <a:pt x="62480" y="19054"/>
                </a:moveTo>
                <a:lnTo>
                  <a:pt x="62480" y="24990"/>
                </a:lnTo>
                <a:lnTo>
                  <a:pt x="56545" y="24990"/>
                </a:lnTo>
                <a:lnTo>
                  <a:pt x="56545" y="19054"/>
                </a:lnTo>
                <a:close/>
                <a:moveTo>
                  <a:pt x="68727" y="19054"/>
                </a:moveTo>
                <a:lnTo>
                  <a:pt x="68727" y="24990"/>
                </a:lnTo>
                <a:lnTo>
                  <a:pt x="62792" y="24990"/>
                </a:lnTo>
                <a:lnTo>
                  <a:pt x="62792" y="19054"/>
                </a:lnTo>
                <a:close/>
                <a:moveTo>
                  <a:pt x="74975" y="19054"/>
                </a:moveTo>
                <a:lnTo>
                  <a:pt x="74975" y="24990"/>
                </a:lnTo>
                <a:lnTo>
                  <a:pt x="69039" y="24990"/>
                </a:lnTo>
                <a:lnTo>
                  <a:pt x="69039" y="19054"/>
                </a:lnTo>
                <a:close/>
                <a:moveTo>
                  <a:pt x="81223" y="19054"/>
                </a:moveTo>
                <a:lnTo>
                  <a:pt x="81223" y="24990"/>
                </a:lnTo>
                <a:lnTo>
                  <a:pt x="75286" y="24990"/>
                </a:lnTo>
                <a:lnTo>
                  <a:pt x="75286" y="19054"/>
                </a:lnTo>
                <a:close/>
                <a:moveTo>
                  <a:pt x="87470" y="19054"/>
                </a:moveTo>
                <a:lnTo>
                  <a:pt x="87470" y="24990"/>
                </a:lnTo>
                <a:lnTo>
                  <a:pt x="81535" y="24990"/>
                </a:lnTo>
                <a:lnTo>
                  <a:pt x="81535" y="19054"/>
                </a:lnTo>
                <a:close/>
                <a:moveTo>
                  <a:pt x="93720" y="19054"/>
                </a:moveTo>
                <a:lnTo>
                  <a:pt x="93720" y="24990"/>
                </a:lnTo>
                <a:lnTo>
                  <a:pt x="87784" y="24990"/>
                </a:lnTo>
                <a:lnTo>
                  <a:pt x="87784" y="19054"/>
                </a:lnTo>
                <a:close/>
                <a:moveTo>
                  <a:pt x="99967" y="19054"/>
                </a:moveTo>
                <a:lnTo>
                  <a:pt x="99967" y="24990"/>
                </a:lnTo>
                <a:lnTo>
                  <a:pt x="94031" y="24990"/>
                </a:lnTo>
                <a:lnTo>
                  <a:pt x="94031" y="19054"/>
                </a:lnTo>
                <a:close/>
                <a:moveTo>
                  <a:pt x="106214" y="19054"/>
                </a:moveTo>
                <a:lnTo>
                  <a:pt x="106214" y="24990"/>
                </a:lnTo>
                <a:lnTo>
                  <a:pt x="100280" y="24990"/>
                </a:lnTo>
                <a:lnTo>
                  <a:pt x="100280" y="19054"/>
                </a:lnTo>
                <a:close/>
                <a:moveTo>
                  <a:pt x="112461" y="19054"/>
                </a:moveTo>
                <a:lnTo>
                  <a:pt x="112461" y="24990"/>
                </a:lnTo>
                <a:lnTo>
                  <a:pt x="106527" y="24990"/>
                </a:lnTo>
                <a:lnTo>
                  <a:pt x="106527" y="19054"/>
                </a:lnTo>
                <a:close/>
                <a:moveTo>
                  <a:pt x="118710" y="19054"/>
                </a:moveTo>
                <a:lnTo>
                  <a:pt x="118710" y="24990"/>
                </a:lnTo>
                <a:lnTo>
                  <a:pt x="112774" y="24990"/>
                </a:lnTo>
                <a:lnTo>
                  <a:pt x="112774" y="19054"/>
                </a:lnTo>
                <a:close/>
                <a:moveTo>
                  <a:pt x="124957" y="19054"/>
                </a:moveTo>
                <a:lnTo>
                  <a:pt x="124957" y="24990"/>
                </a:lnTo>
                <a:lnTo>
                  <a:pt x="119021" y="24990"/>
                </a:lnTo>
                <a:lnTo>
                  <a:pt x="119021" y="19054"/>
                </a:lnTo>
                <a:close/>
                <a:moveTo>
                  <a:pt x="131204" y="19054"/>
                </a:moveTo>
                <a:lnTo>
                  <a:pt x="131204" y="24990"/>
                </a:lnTo>
                <a:lnTo>
                  <a:pt x="125270" y="24990"/>
                </a:lnTo>
                <a:lnTo>
                  <a:pt x="125270" y="19054"/>
                </a:lnTo>
                <a:close/>
                <a:moveTo>
                  <a:pt x="137451" y="19054"/>
                </a:moveTo>
                <a:lnTo>
                  <a:pt x="137451" y="24990"/>
                </a:lnTo>
                <a:lnTo>
                  <a:pt x="131517" y="24990"/>
                </a:lnTo>
                <a:lnTo>
                  <a:pt x="131517" y="19054"/>
                </a:lnTo>
                <a:close/>
                <a:moveTo>
                  <a:pt x="143702" y="19054"/>
                </a:moveTo>
                <a:lnTo>
                  <a:pt x="143702" y="24990"/>
                </a:lnTo>
                <a:lnTo>
                  <a:pt x="137766" y="24990"/>
                </a:lnTo>
                <a:lnTo>
                  <a:pt x="137766" y="19054"/>
                </a:lnTo>
                <a:close/>
                <a:moveTo>
                  <a:pt x="149949" y="19054"/>
                </a:moveTo>
                <a:lnTo>
                  <a:pt x="149949" y="24990"/>
                </a:lnTo>
                <a:lnTo>
                  <a:pt x="144015" y="24990"/>
                </a:lnTo>
                <a:lnTo>
                  <a:pt x="144015" y="19054"/>
                </a:lnTo>
                <a:close/>
                <a:moveTo>
                  <a:pt x="156196" y="19054"/>
                </a:moveTo>
                <a:lnTo>
                  <a:pt x="156196" y="24990"/>
                </a:lnTo>
                <a:lnTo>
                  <a:pt x="150262" y="24990"/>
                </a:lnTo>
                <a:lnTo>
                  <a:pt x="150262" y="19054"/>
                </a:lnTo>
                <a:close/>
                <a:moveTo>
                  <a:pt x="162445" y="19054"/>
                </a:moveTo>
                <a:lnTo>
                  <a:pt x="162445" y="24990"/>
                </a:lnTo>
                <a:lnTo>
                  <a:pt x="156509" y="24990"/>
                </a:lnTo>
                <a:lnTo>
                  <a:pt x="156509" y="19054"/>
                </a:lnTo>
                <a:close/>
                <a:moveTo>
                  <a:pt x="168692" y="19054"/>
                </a:moveTo>
                <a:lnTo>
                  <a:pt x="168692" y="24990"/>
                </a:lnTo>
                <a:lnTo>
                  <a:pt x="162756" y="24990"/>
                </a:lnTo>
                <a:lnTo>
                  <a:pt x="162756" y="19054"/>
                </a:lnTo>
                <a:close/>
                <a:moveTo>
                  <a:pt x="174939" y="19054"/>
                </a:moveTo>
                <a:lnTo>
                  <a:pt x="174939" y="24990"/>
                </a:lnTo>
                <a:lnTo>
                  <a:pt x="169005" y="24990"/>
                </a:lnTo>
                <a:lnTo>
                  <a:pt x="169005" y="19054"/>
                </a:lnTo>
                <a:close/>
                <a:moveTo>
                  <a:pt x="181186" y="19054"/>
                </a:moveTo>
                <a:lnTo>
                  <a:pt x="181186" y="24990"/>
                </a:lnTo>
                <a:lnTo>
                  <a:pt x="175252" y="24990"/>
                </a:lnTo>
                <a:lnTo>
                  <a:pt x="175252" y="19054"/>
                </a:lnTo>
                <a:close/>
                <a:moveTo>
                  <a:pt x="187435" y="19054"/>
                </a:moveTo>
                <a:lnTo>
                  <a:pt x="187435" y="24990"/>
                </a:lnTo>
                <a:lnTo>
                  <a:pt x="181499" y="24990"/>
                </a:lnTo>
                <a:lnTo>
                  <a:pt x="181499" y="19054"/>
                </a:lnTo>
                <a:close/>
                <a:moveTo>
                  <a:pt x="193684" y="19054"/>
                </a:moveTo>
                <a:lnTo>
                  <a:pt x="193684" y="24990"/>
                </a:lnTo>
                <a:lnTo>
                  <a:pt x="187749" y="24990"/>
                </a:lnTo>
                <a:lnTo>
                  <a:pt x="187749" y="19054"/>
                </a:lnTo>
                <a:close/>
                <a:moveTo>
                  <a:pt x="199931" y="19054"/>
                </a:moveTo>
                <a:lnTo>
                  <a:pt x="199931" y="24990"/>
                </a:lnTo>
                <a:lnTo>
                  <a:pt x="193996" y="24990"/>
                </a:lnTo>
                <a:lnTo>
                  <a:pt x="193996" y="19054"/>
                </a:lnTo>
                <a:close/>
                <a:moveTo>
                  <a:pt x="206180" y="19054"/>
                </a:moveTo>
                <a:lnTo>
                  <a:pt x="206180" y="24990"/>
                </a:lnTo>
                <a:lnTo>
                  <a:pt x="200244" y="24990"/>
                </a:lnTo>
                <a:lnTo>
                  <a:pt x="200244" y="19054"/>
                </a:lnTo>
                <a:close/>
                <a:moveTo>
                  <a:pt x="212427" y="19054"/>
                </a:moveTo>
                <a:lnTo>
                  <a:pt x="212427" y="24990"/>
                </a:lnTo>
                <a:lnTo>
                  <a:pt x="206491" y="24990"/>
                </a:lnTo>
                <a:lnTo>
                  <a:pt x="206491" y="19054"/>
                </a:lnTo>
                <a:close/>
                <a:moveTo>
                  <a:pt x="218674" y="19054"/>
                </a:moveTo>
                <a:lnTo>
                  <a:pt x="218674" y="24990"/>
                </a:lnTo>
                <a:lnTo>
                  <a:pt x="212739" y="24990"/>
                </a:lnTo>
                <a:lnTo>
                  <a:pt x="212739" y="19054"/>
                </a:lnTo>
                <a:close/>
                <a:moveTo>
                  <a:pt x="224921" y="19054"/>
                </a:moveTo>
                <a:lnTo>
                  <a:pt x="224921" y="24990"/>
                </a:lnTo>
                <a:lnTo>
                  <a:pt x="218987" y="24990"/>
                </a:lnTo>
                <a:lnTo>
                  <a:pt x="218987" y="19054"/>
                </a:lnTo>
                <a:close/>
                <a:moveTo>
                  <a:pt x="231170" y="19054"/>
                </a:moveTo>
                <a:lnTo>
                  <a:pt x="231170" y="24990"/>
                </a:lnTo>
                <a:lnTo>
                  <a:pt x="225234" y="24990"/>
                </a:lnTo>
                <a:lnTo>
                  <a:pt x="225234" y="19054"/>
                </a:lnTo>
                <a:close/>
                <a:moveTo>
                  <a:pt x="237417" y="19054"/>
                </a:moveTo>
                <a:lnTo>
                  <a:pt x="237417" y="24990"/>
                </a:lnTo>
                <a:lnTo>
                  <a:pt x="231481" y="24990"/>
                </a:lnTo>
                <a:lnTo>
                  <a:pt x="231481" y="19054"/>
                </a:lnTo>
                <a:close/>
                <a:moveTo>
                  <a:pt x="243664" y="19054"/>
                </a:moveTo>
                <a:lnTo>
                  <a:pt x="243664" y="24990"/>
                </a:lnTo>
                <a:lnTo>
                  <a:pt x="237729" y="24990"/>
                </a:lnTo>
                <a:lnTo>
                  <a:pt x="237729" y="19054"/>
                </a:lnTo>
                <a:close/>
                <a:moveTo>
                  <a:pt x="249911" y="19054"/>
                </a:moveTo>
                <a:lnTo>
                  <a:pt x="249911" y="24990"/>
                </a:lnTo>
                <a:lnTo>
                  <a:pt x="243977" y="24990"/>
                </a:lnTo>
                <a:lnTo>
                  <a:pt x="243977" y="19054"/>
                </a:lnTo>
                <a:close/>
                <a:moveTo>
                  <a:pt x="256161" y="19054"/>
                </a:moveTo>
                <a:lnTo>
                  <a:pt x="256161" y="24990"/>
                </a:lnTo>
                <a:lnTo>
                  <a:pt x="250225" y="24990"/>
                </a:lnTo>
                <a:lnTo>
                  <a:pt x="250225" y="19054"/>
                </a:lnTo>
                <a:close/>
                <a:moveTo>
                  <a:pt x="262409" y="19054"/>
                </a:moveTo>
                <a:lnTo>
                  <a:pt x="262409" y="24990"/>
                </a:lnTo>
                <a:lnTo>
                  <a:pt x="256474" y="24990"/>
                </a:lnTo>
                <a:lnTo>
                  <a:pt x="256474" y="19054"/>
                </a:lnTo>
                <a:close/>
                <a:moveTo>
                  <a:pt x="268656" y="19054"/>
                </a:moveTo>
                <a:lnTo>
                  <a:pt x="268656" y="24990"/>
                </a:lnTo>
                <a:lnTo>
                  <a:pt x="262721" y="24990"/>
                </a:lnTo>
                <a:lnTo>
                  <a:pt x="262721" y="19054"/>
                </a:lnTo>
                <a:close/>
                <a:moveTo>
                  <a:pt x="274904" y="19054"/>
                </a:moveTo>
                <a:lnTo>
                  <a:pt x="274904" y="24990"/>
                </a:lnTo>
                <a:lnTo>
                  <a:pt x="268968" y="24990"/>
                </a:lnTo>
                <a:lnTo>
                  <a:pt x="268968" y="19054"/>
                </a:lnTo>
                <a:close/>
                <a:moveTo>
                  <a:pt x="6251" y="25301"/>
                </a:moveTo>
                <a:lnTo>
                  <a:pt x="6251" y="31237"/>
                </a:lnTo>
                <a:lnTo>
                  <a:pt x="315" y="31237"/>
                </a:lnTo>
                <a:lnTo>
                  <a:pt x="315" y="25301"/>
                </a:lnTo>
                <a:close/>
                <a:moveTo>
                  <a:pt x="12498" y="25301"/>
                </a:moveTo>
                <a:lnTo>
                  <a:pt x="12498" y="31237"/>
                </a:lnTo>
                <a:lnTo>
                  <a:pt x="6562" y="31237"/>
                </a:lnTo>
                <a:lnTo>
                  <a:pt x="6562" y="25301"/>
                </a:lnTo>
                <a:close/>
                <a:moveTo>
                  <a:pt x="18745" y="25301"/>
                </a:moveTo>
                <a:lnTo>
                  <a:pt x="18745" y="31237"/>
                </a:lnTo>
                <a:lnTo>
                  <a:pt x="12810" y="31237"/>
                </a:lnTo>
                <a:lnTo>
                  <a:pt x="12810" y="25301"/>
                </a:lnTo>
                <a:close/>
                <a:moveTo>
                  <a:pt x="24992" y="25301"/>
                </a:moveTo>
                <a:lnTo>
                  <a:pt x="24992" y="31237"/>
                </a:lnTo>
                <a:lnTo>
                  <a:pt x="19058" y="31237"/>
                </a:lnTo>
                <a:lnTo>
                  <a:pt x="19058" y="25301"/>
                </a:lnTo>
                <a:close/>
                <a:moveTo>
                  <a:pt x="31241" y="25301"/>
                </a:moveTo>
                <a:lnTo>
                  <a:pt x="31241" y="31237"/>
                </a:lnTo>
                <a:lnTo>
                  <a:pt x="25305" y="31237"/>
                </a:lnTo>
                <a:lnTo>
                  <a:pt x="25305" y="25301"/>
                </a:lnTo>
                <a:close/>
                <a:moveTo>
                  <a:pt x="37489" y="25301"/>
                </a:moveTo>
                <a:lnTo>
                  <a:pt x="37489" y="31237"/>
                </a:lnTo>
                <a:lnTo>
                  <a:pt x="31553" y="31237"/>
                </a:lnTo>
                <a:lnTo>
                  <a:pt x="31553" y="25301"/>
                </a:lnTo>
                <a:close/>
                <a:moveTo>
                  <a:pt x="43737" y="25301"/>
                </a:moveTo>
                <a:lnTo>
                  <a:pt x="43737" y="31237"/>
                </a:lnTo>
                <a:lnTo>
                  <a:pt x="37802" y="31237"/>
                </a:lnTo>
                <a:lnTo>
                  <a:pt x="37802" y="25301"/>
                </a:lnTo>
                <a:close/>
                <a:moveTo>
                  <a:pt x="49985" y="25301"/>
                </a:moveTo>
                <a:lnTo>
                  <a:pt x="49985" y="31237"/>
                </a:lnTo>
                <a:lnTo>
                  <a:pt x="44049" y="31237"/>
                </a:lnTo>
                <a:lnTo>
                  <a:pt x="44049" y="25301"/>
                </a:lnTo>
                <a:close/>
                <a:moveTo>
                  <a:pt x="56232" y="25301"/>
                </a:moveTo>
                <a:lnTo>
                  <a:pt x="56232" y="31237"/>
                </a:lnTo>
                <a:lnTo>
                  <a:pt x="50296" y="31237"/>
                </a:lnTo>
                <a:lnTo>
                  <a:pt x="50296" y="25301"/>
                </a:lnTo>
                <a:close/>
                <a:moveTo>
                  <a:pt x="62480" y="25301"/>
                </a:moveTo>
                <a:lnTo>
                  <a:pt x="62480" y="31237"/>
                </a:lnTo>
                <a:lnTo>
                  <a:pt x="56545" y="31237"/>
                </a:lnTo>
                <a:lnTo>
                  <a:pt x="56545" y="25301"/>
                </a:lnTo>
                <a:close/>
                <a:moveTo>
                  <a:pt x="68727" y="25301"/>
                </a:moveTo>
                <a:lnTo>
                  <a:pt x="68727" y="31237"/>
                </a:lnTo>
                <a:lnTo>
                  <a:pt x="62792" y="31237"/>
                </a:lnTo>
                <a:lnTo>
                  <a:pt x="62792" y="25301"/>
                </a:lnTo>
                <a:close/>
                <a:moveTo>
                  <a:pt x="74975" y="25301"/>
                </a:moveTo>
                <a:lnTo>
                  <a:pt x="74975" y="31237"/>
                </a:lnTo>
                <a:lnTo>
                  <a:pt x="69039" y="31237"/>
                </a:lnTo>
                <a:lnTo>
                  <a:pt x="69039" y="25301"/>
                </a:lnTo>
                <a:close/>
                <a:moveTo>
                  <a:pt x="81223" y="25301"/>
                </a:moveTo>
                <a:lnTo>
                  <a:pt x="81223" y="31237"/>
                </a:lnTo>
                <a:lnTo>
                  <a:pt x="75286" y="31237"/>
                </a:lnTo>
                <a:lnTo>
                  <a:pt x="75286" y="25301"/>
                </a:lnTo>
                <a:close/>
                <a:moveTo>
                  <a:pt x="87470" y="25301"/>
                </a:moveTo>
                <a:lnTo>
                  <a:pt x="87470" y="31237"/>
                </a:lnTo>
                <a:lnTo>
                  <a:pt x="81535" y="31237"/>
                </a:lnTo>
                <a:lnTo>
                  <a:pt x="81535" y="25301"/>
                </a:lnTo>
                <a:close/>
                <a:moveTo>
                  <a:pt x="93720" y="25301"/>
                </a:moveTo>
                <a:lnTo>
                  <a:pt x="93720" y="31237"/>
                </a:lnTo>
                <a:lnTo>
                  <a:pt x="87784" y="31237"/>
                </a:lnTo>
                <a:lnTo>
                  <a:pt x="87784" y="25301"/>
                </a:lnTo>
                <a:close/>
                <a:moveTo>
                  <a:pt x="99967" y="25301"/>
                </a:moveTo>
                <a:lnTo>
                  <a:pt x="99967" y="31237"/>
                </a:lnTo>
                <a:lnTo>
                  <a:pt x="94031" y="31237"/>
                </a:lnTo>
                <a:lnTo>
                  <a:pt x="94031" y="25301"/>
                </a:lnTo>
                <a:close/>
                <a:moveTo>
                  <a:pt x="106214" y="25301"/>
                </a:moveTo>
                <a:lnTo>
                  <a:pt x="106214" y="31237"/>
                </a:lnTo>
                <a:lnTo>
                  <a:pt x="100280" y="31237"/>
                </a:lnTo>
                <a:lnTo>
                  <a:pt x="100280" y="25301"/>
                </a:lnTo>
                <a:close/>
                <a:moveTo>
                  <a:pt x="112461" y="25301"/>
                </a:moveTo>
                <a:lnTo>
                  <a:pt x="112461" y="31237"/>
                </a:lnTo>
                <a:lnTo>
                  <a:pt x="106527" y="31237"/>
                </a:lnTo>
                <a:lnTo>
                  <a:pt x="106527" y="25301"/>
                </a:lnTo>
                <a:close/>
                <a:moveTo>
                  <a:pt x="118710" y="25301"/>
                </a:moveTo>
                <a:lnTo>
                  <a:pt x="118710" y="31237"/>
                </a:lnTo>
                <a:lnTo>
                  <a:pt x="112774" y="31237"/>
                </a:lnTo>
                <a:lnTo>
                  <a:pt x="112774" y="25301"/>
                </a:lnTo>
                <a:close/>
                <a:moveTo>
                  <a:pt x="124957" y="25301"/>
                </a:moveTo>
                <a:lnTo>
                  <a:pt x="124957" y="31237"/>
                </a:lnTo>
                <a:lnTo>
                  <a:pt x="119021" y="31237"/>
                </a:lnTo>
                <a:lnTo>
                  <a:pt x="119021" y="25301"/>
                </a:lnTo>
                <a:close/>
                <a:moveTo>
                  <a:pt x="131204" y="25301"/>
                </a:moveTo>
                <a:lnTo>
                  <a:pt x="131204" y="31237"/>
                </a:lnTo>
                <a:lnTo>
                  <a:pt x="125270" y="31237"/>
                </a:lnTo>
                <a:lnTo>
                  <a:pt x="125270" y="25301"/>
                </a:lnTo>
                <a:close/>
                <a:moveTo>
                  <a:pt x="137451" y="25301"/>
                </a:moveTo>
                <a:lnTo>
                  <a:pt x="137451" y="31237"/>
                </a:lnTo>
                <a:lnTo>
                  <a:pt x="131517" y="31237"/>
                </a:lnTo>
                <a:lnTo>
                  <a:pt x="131517" y="25301"/>
                </a:lnTo>
                <a:close/>
                <a:moveTo>
                  <a:pt x="143702" y="25301"/>
                </a:moveTo>
                <a:lnTo>
                  <a:pt x="143702" y="31237"/>
                </a:lnTo>
                <a:lnTo>
                  <a:pt x="137766" y="31237"/>
                </a:lnTo>
                <a:lnTo>
                  <a:pt x="137766" y="25301"/>
                </a:lnTo>
                <a:close/>
                <a:moveTo>
                  <a:pt x="149949" y="25301"/>
                </a:moveTo>
                <a:lnTo>
                  <a:pt x="149949" y="31237"/>
                </a:lnTo>
                <a:lnTo>
                  <a:pt x="144015" y="31237"/>
                </a:lnTo>
                <a:lnTo>
                  <a:pt x="144015" y="25301"/>
                </a:lnTo>
                <a:close/>
                <a:moveTo>
                  <a:pt x="156196" y="25301"/>
                </a:moveTo>
                <a:lnTo>
                  <a:pt x="156196" y="31237"/>
                </a:lnTo>
                <a:lnTo>
                  <a:pt x="150262" y="31237"/>
                </a:lnTo>
                <a:lnTo>
                  <a:pt x="150262" y="25301"/>
                </a:lnTo>
                <a:close/>
                <a:moveTo>
                  <a:pt x="162445" y="25301"/>
                </a:moveTo>
                <a:lnTo>
                  <a:pt x="162445" y="31237"/>
                </a:lnTo>
                <a:lnTo>
                  <a:pt x="156509" y="31237"/>
                </a:lnTo>
                <a:lnTo>
                  <a:pt x="156509" y="25301"/>
                </a:lnTo>
                <a:close/>
                <a:moveTo>
                  <a:pt x="168692" y="25301"/>
                </a:moveTo>
                <a:lnTo>
                  <a:pt x="168692" y="31237"/>
                </a:lnTo>
                <a:lnTo>
                  <a:pt x="162756" y="31237"/>
                </a:lnTo>
                <a:lnTo>
                  <a:pt x="162756" y="25301"/>
                </a:lnTo>
                <a:close/>
                <a:moveTo>
                  <a:pt x="174939" y="25301"/>
                </a:moveTo>
                <a:lnTo>
                  <a:pt x="174939" y="31237"/>
                </a:lnTo>
                <a:lnTo>
                  <a:pt x="169005" y="31237"/>
                </a:lnTo>
                <a:lnTo>
                  <a:pt x="169005" y="25301"/>
                </a:lnTo>
                <a:close/>
                <a:moveTo>
                  <a:pt x="181186" y="25301"/>
                </a:moveTo>
                <a:lnTo>
                  <a:pt x="181186" y="31237"/>
                </a:lnTo>
                <a:lnTo>
                  <a:pt x="175252" y="31237"/>
                </a:lnTo>
                <a:lnTo>
                  <a:pt x="175252" y="25301"/>
                </a:lnTo>
                <a:close/>
                <a:moveTo>
                  <a:pt x="187435" y="25301"/>
                </a:moveTo>
                <a:lnTo>
                  <a:pt x="187435" y="31237"/>
                </a:lnTo>
                <a:lnTo>
                  <a:pt x="181499" y="31237"/>
                </a:lnTo>
                <a:lnTo>
                  <a:pt x="181499" y="25301"/>
                </a:lnTo>
                <a:close/>
                <a:moveTo>
                  <a:pt x="193684" y="25301"/>
                </a:moveTo>
                <a:lnTo>
                  <a:pt x="193684" y="31237"/>
                </a:lnTo>
                <a:lnTo>
                  <a:pt x="187749" y="31237"/>
                </a:lnTo>
                <a:lnTo>
                  <a:pt x="187749" y="25301"/>
                </a:lnTo>
                <a:close/>
                <a:moveTo>
                  <a:pt x="199931" y="25301"/>
                </a:moveTo>
                <a:lnTo>
                  <a:pt x="199931" y="31237"/>
                </a:lnTo>
                <a:lnTo>
                  <a:pt x="193996" y="31237"/>
                </a:lnTo>
                <a:lnTo>
                  <a:pt x="193996" y="25301"/>
                </a:lnTo>
                <a:close/>
                <a:moveTo>
                  <a:pt x="206180" y="25301"/>
                </a:moveTo>
                <a:lnTo>
                  <a:pt x="206180" y="31237"/>
                </a:lnTo>
                <a:lnTo>
                  <a:pt x="200244" y="31237"/>
                </a:lnTo>
                <a:lnTo>
                  <a:pt x="200244" y="25301"/>
                </a:lnTo>
                <a:close/>
                <a:moveTo>
                  <a:pt x="212427" y="25301"/>
                </a:moveTo>
                <a:lnTo>
                  <a:pt x="212427" y="31237"/>
                </a:lnTo>
                <a:lnTo>
                  <a:pt x="206491" y="31237"/>
                </a:lnTo>
                <a:lnTo>
                  <a:pt x="206491" y="25301"/>
                </a:lnTo>
                <a:close/>
                <a:moveTo>
                  <a:pt x="218674" y="25301"/>
                </a:moveTo>
                <a:lnTo>
                  <a:pt x="218674" y="31237"/>
                </a:lnTo>
                <a:lnTo>
                  <a:pt x="212739" y="31237"/>
                </a:lnTo>
                <a:lnTo>
                  <a:pt x="212739" y="25301"/>
                </a:lnTo>
                <a:close/>
                <a:moveTo>
                  <a:pt x="224921" y="25301"/>
                </a:moveTo>
                <a:lnTo>
                  <a:pt x="224921" y="31237"/>
                </a:lnTo>
                <a:lnTo>
                  <a:pt x="218987" y="31237"/>
                </a:lnTo>
                <a:lnTo>
                  <a:pt x="218987" y="25301"/>
                </a:lnTo>
                <a:close/>
                <a:moveTo>
                  <a:pt x="231170" y="25301"/>
                </a:moveTo>
                <a:lnTo>
                  <a:pt x="231170" y="31237"/>
                </a:lnTo>
                <a:lnTo>
                  <a:pt x="225234" y="31237"/>
                </a:lnTo>
                <a:lnTo>
                  <a:pt x="225234" y="25301"/>
                </a:lnTo>
                <a:close/>
                <a:moveTo>
                  <a:pt x="237417" y="25301"/>
                </a:moveTo>
                <a:lnTo>
                  <a:pt x="237417" y="31237"/>
                </a:lnTo>
                <a:lnTo>
                  <a:pt x="231481" y="31237"/>
                </a:lnTo>
                <a:lnTo>
                  <a:pt x="231481" y="25301"/>
                </a:lnTo>
                <a:close/>
                <a:moveTo>
                  <a:pt x="243664" y="25301"/>
                </a:moveTo>
                <a:lnTo>
                  <a:pt x="243664" y="31237"/>
                </a:lnTo>
                <a:lnTo>
                  <a:pt x="237729" y="31237"/>
                </a:lnTo>
                <a:lnTo>
                  <a:pt x="237729" y="25301"/>
                </a:lnTo>
                <a:close/>
                <a:moveTo>
                  <a:pt x="249911" y="25301"/>
                </a:moveTo>
                <a:lnTo>
                  <a:pt x="249911" y="31237"/>
                </a:lnTo>
                <a:lnTo>
                  <a:pt x="243977" y="31237"/>
                </a:lnTo>
                <a:lnTo>
                  <a:pt x="243977" y="25301"/>
                </a:lnTo>
                <a:close/>
                <a:moveTo>
                  <a:pt x="256161" y="25301"/>
                </a:moveTo>
                <a:lnTo>
                  <a:pt x="256161" y="31237"/>
                </a:lnTo>
                <a:lnTo>
                  <a:pt x="250225" y="31237"/>
                </a:lnTo>
                <a:lnTo>
                  <a:pt x="250225" y="25301"/>
                </a:lnTo>
                <a:close/>
                <a:moveTo>
                  <a:pt x="262409" y="25301"/>
                </a:moveTo>
                <a:lnTo>
                  <a:pt x="262409" y="31237"/>
                </a:lnTo>
                <a:lnTo>
                  <a:pt x="256474" y="31237"/>
                </a:lnTo>
                <a:lnTo>
                  <a:pt x="256474" y="25301"/>
                </a:lnTo>
                <a:close/>
                <a:moveTo>
                  <a:pt x="268656" y="25301"/>
                </a:moveTo>
                <a:lnTo>
                  <a:pt x="268656" y="31237"/>
                </a:lnTo>
                <a:lnTo>
                  <a:pt x="262721" y="31237"/>
                </a:lnTo>
                <a:lnTo>
                  <a:pt x="262721" y="25301"/>
                </a:lnTo>
                <a:close/>
                <a:moveTo>
                  <a:pt x="274904" y="25301"/>
                </a:moveTo>
                <a:lnTo>
                  <a:pt x="274904" y="31237"/>
                </a:lnTo>
                <a:lnTo>
                  <a:pt x="268968" y="31237"/>
                </a:lnTo>
                <a:lnTo>
                  <a:pt x="268968" y="25301"/>
                </a:lnTo>
                <a:close/>
                <a:moveTo>
                  <a:pt x="6251" y="31548"/>
                </a:moveTo>
                <a:lnTo>
                  <a:pt x="6251" y="31550"/>
                </a:lnTo>
                <a:lnTo>
                  <a:pt x="6251" y="37484"/>
                </a:lnTo>
                <a:lnTo>
                  <a:pt x="315" y="37484"/>
                </a:lnTo>
                <a:lnTo>
                  <a:pt x="315" y="31548"/>
                </a:lnTo>
                <a:close/>
                <a:moveTo>
                  <a:pt x="12498" y="31548"/>
                </a:moveTo>
                <a:lnTo>
                  <a:pt x="12498" y="31550"/>
                </a:lnTo>
                <a:lnTo>
                  <a:pt x="12498" y="37484"/>
                </a:lnTo>
                <a:lnTo>
                  <a:pt x="6562" y="37484"/>
                </a:lnTo>
                <a:lnTo>
                  <a:pt x="6562" y="31548"/>
                </a:lnTo>
                <a:close/>
                <a:moveTo>
                  <a:pt x="18745" y="31548"/>
                </a:moveTo>
                <a:lnTo>
                  <a:pt x="18745" y="31550"/>
                </a:lnTo>
                <a:lnTo>
                  <a:pt x="18745" y="37484"/>
                </a:lnTo>
                <a:lnTo>
                  <a:pt x="12810" y="37484"/>
                </a:lnTo>
                <a:lnTo>
                  <a:pt x="12810" y="31548"/>
                </a:lnTo>
                <a:close/>
                <a:moveTo>
                  <a:pt x="24992" y="31548"/>
                </a:moveTo>
                <a:lnTo>
                  <a:pt x="24992" y="31550"/>
                </a:lnTo>
                <a:lnTo>
                  <a:pt x="24992" y="37484"/>
                </a:lnTo>
                <a:lnTo>
                  <a:pt x="19058" y="37484"/>
                </a:lnTo>
                <a:lnTo>
                  <a:pt x="19058" y="31548"/>
                </a:lnTo>
                <a:close/>
                <a:moveTo>
                  <a:pt x="31242" y="31548"/>
                </a:moveTo>
                <a:lnTo>
                  <a:pt x="31242" y="31550"/>
                </a:lnTo>
                <a:lnTo>
                  <a:pt x="31242" y="37484"/>
                </a:lnTo>
                <a:lnTo>
                  <a:pt x="25305" y="37484"/>
                </a:lnTo>
                <a:lnTo>
                  <a:pt x="25305" y="31548"/>
                </a:lnTo>
                <a:close/>
                <a:moveTo>
                  <a:pt x="162445" y="31548"/>
                </a:moveTo>
                <a:lnTo>
                  <a:pt x="162445" y="31550"/>
                </a:lnTo>
                <a:lnTo>
                  <a:pt x="162445" y="37484"/>
                </a:lnTo>
                <a:lnTo>
                  <a:pt x="156509" y="37484"/>
                </a:lnTo>
                <a:lnTo>
                  <a:pt x="156509" y="31548"/>
                </a:lnTo>
                <a:close/>
                <a:moveTo>
                  <a:pt x="168692" y="31548"/>
                </a:moveTo>
                <a:lnTo>
                  <a:pt x="168692" y="31550"/>
                </a:lnTo>
                <a:lnTo>
                  <a:pt x="168692" y="37484"/>
                </a:lnTo>
                <a:lnTo>
                  <a:pt x="162756" y="37484"/>
                </a:lnTo>
                <a:lnTo>
                  <a:pt x="162756" y="31548"/>
                </a:lnTo>
                <a:close/>
                <a:moveTo>
                  <a:pt x="174939" y="31548"/>
                </a:moveTo>
                <a:lnTo>
                  <a:pt x="174939" y="31550"/>
                </a:lnTo>
                <a:lnTo>
                  <a:pt x="174939" y="37484"/>
                </a:lnTo>
                <a:lnTo>
                  <a:pt x="169005" y="37484"/>
                </a:lnTo>
                <a:lnTo>
                  <a:pt x="169005" y="31548"/>
                </a:lnTo>
                <a:close/>
                <a:moveTo>
                  <a:pt x="181186" y="31548"/>
                </a:moveTo>
                <a:lnTo>
                  <a:pt x="181186" y="31550"/>
                </a:lnTo>
                <a:lnTo>
                  <a:pt x="181186" y="37484"/>
                </a:lnTo>
                <a:lnTo>
                  <a:pt x="175252" y="37484"/>
                </a:lnTo>
                <a:lnTo>
                  <a:pt x="175252" y="31548"/>
                </a:lnTo>
                <a:close/>
                <a:moveTo>
                  <a:pt x="187435" y="31548"/>
                </a:moveTo>
                <a:lnTo>
                  <a:pt x="187435" y="31550"/>
                </a:lnTo>
                <a:lnTo>
                  <a:pt x="187435" y="37484"/>
                </a:lnTo>
                <a:lnTo>
                  <a:pt x="181499" y="37484"/>
                </a:lnTo>
                <a:lnTo>
                  <a:pt x="181499" y="31548"/>
                </a:lnTo>
                <a:close/>
                <a:moveTo>
                  <a:pt x="37489" y="31552"/>
                </a:moveTo>
                <a:lnTo>
                  <a:pt x="37489" y="37486"/>
                </a:lnTo>
                <a:lnTo>
                  <a:pt x="31553" y="37486"/>
                </a:lnTo>
                <a:lnTo>
                  <a:pt x="31553" y="31552"/>
                </a:lnTo>
                <a:close/>
                <a:moveTo>
                  <a:pt x="43737" y="31552"/>
                </a:moveTo>
                <a:lnTo>
                  <a:pt x="43737" y="37486"/>
                </a:lnTo>
                <a:lnTo>
                  <a:pt x="37802" y="37486"/>
                </a:lnTo>
                <a:lnTo>
                  <a:pt x="37802" y="31552"/>
                </a:lnTo>
                <a:close/>
                <a:moveTo>
                  <a:pt x="49985" y="31552"/>
                </a:moveTo>
                <a:lnTo>
                  <a:pt x="49985" y="37486"/>
                </a:lnTo>
                <a:lnTo>
                  <a:pt x="44049" y="37486"/>
                </a:lnTo>
                <a:lnTo>
                  <a:pt x="44049" y="31552"/>
                </a:lnTo>
                <a:close/>
                <a:moveTo>
                  <a:pt x="56232" y="31552"/>
                </a:moveTo>
                <a:lnTo>
                  <a:pt x="56232" y="37486"/>
                </a:lnTo>
                <a:lnTo>
                  <a:pt x="50296" y="37486"/>
                </a:lnTo>
                <a:lnTo>
                  <a:pt x="50296" y="31552"/>
                </a:lnTo>
                <a:close/>
                <a:moveTo>
                  <a:pt x="62480" y="31552"/>
                </a:moveTo>
                <a:lnTo>
                  <a:pt x="62480" y="37486"/>
                </a:lnTo>
                <a:lnTo>
                  <a:pt x="56545" y="37486"/>
                </a:lnTo>
                <a:lnTo>
                  <a:pt x="56545" y="31552"/>
                </a:lnTo>
                <a:close/>
                <a:moveTo>
                  <a:pt x="68727" y="31552"/>
                </a:moveTo>
                <a:lnTo>
                  <a:pt x="68727" y="37486"/>
                </a:lnTo>
                <a:lnTo>
                  <a:pt x="62792" y="37486"/>
                </a:lnTo>
                <a:lnTo>
                  <a:pt x="62792" y="31552"/>
                </a:lnTo>
                <a:close/>
                <a:moveTo>
                  <a:pt x="74975" y="31552"/>
                </a:moveTo>
                <a:lnTo>
                  <a:pt x="74975" y="37486"/>
                </a:lnTo>
                <a:lnTo>
                  <a:pt x="69039" y="37486"/>
                </a:lnTo>
                <a:lnTo>
                  <a:pt x="69039" y="31552"/>
                </a:lnTo>
                <a:close/>
                <a:moveTo>
                  <a:pt x="81223" y="31552"/>
                </a:moveTo>
                <a:lnTo>
                  <a:pt x="81223" y="37486"/>
                </a:lnTo>
                <a:lnTo>
                  <a:pt x="75286" y="37486"/>
                </a:lnTo>
                <a:lnTo>
                  <a:pt x="75286" y="31552"/>
                </a:lnTo>
                <a:close/>
                <a:moveTo>
                  <a:pt x="87470" y="31552"/>
                </a:moveTo>
                <a:lnTo>
                  <a:pt x="87470" y="37486"/>
                </a:lnTo>
                <a:lnTo>
                  <a:pt x="81535" y="37486"/>
                </a:lnTo>
                <a:lnTo>
                  <a:pt x="81535" y="31552"/>
                </a:lnTo>
                <a:close/>
                <a:moveTo>
                  <a:pt x="93720" y="31552"/>
                </a:moveTo>
                <a:lnTo>
                  <a:pt x="93720" y="37486"/>
                </a:lnTo>
                <a:lnTo>
                  <a:pt x="87784" y="37486"/>
                </a:lnTo>
                <a:lnTo>
                  <a:pt x="87784" y="31552"/>
                </a:lnTo>
                <a:close/>
                <a:moveTo>
                  <a:pt x="99967" y="31552"/>
                </a:moveTo>
                <a:lnTo>
                  <a:pt x="99967" y="37486"/>
                </a:lnTo>
                <a:lnTo>
                  <a:pt x="94031" y="37486"/>
                </a:lnTo>
                <a:lnTo>
                  <a:pt x="94031" y="31552"/>
                </a:lnTo>
                <a:close/>
                <a:moveTo>
                  <a:pt x="106214" y="31552"/>
                </a:moveTo>
                <a:lnTo>
                  <a:pt x="106214" y="37486"/>
                </a:lnTo>
                <a:lnTo>
                  <a:pt x="100280" y="37486"/>
                </a:lnTo>
                <a:lnTo>
                  <a:pt x="100280" y="31552"/>
                </a:lnTo>
                <a:close/>
                <a:moveTo>
                  <a:pt x="112461" y="31552"/>
                </a:moveTo>
                <a:lnTo>
                  <a:pt x="112461" y="37486"/>
                </a:lnTo>
                <a:lnTo>
                  <a:pt x="106527" y="37486"/>
                </a:lnTo>
                <a:lnTo>
                  <a:pt x="106527" y="31552"/>
                </a:lnTo>
                <a:close/>
                <a:moveTo>
                  <a:pt x="118710" y="31552"/>
                </a:moveTo>
                <a:lnTo>
                  <a:pt x="118710" y="37486"/>
                </a:lnTo>
                <a:lnTo>
                  <a:pt x="112774" y="37486"/>
                </a:lnTo>
                <a:lnTo>
                  <a:pt x="112774" y="31552"/>
                </a:lnTo>
                <a:close/>
                <a:moveTo>
                  <a:pt x="124957" y="31552"/>
                </a:moveTo>
                <a:lnTo>
                  <a:pt x="124957" y="37486"/>
                </a:lnTo>
                <a:lnTo>
                  <a:pt x="119021" y="37486"/>
                </a:lnTo>
                <a:lnTo>
                  <a:pt x="119021" y="31552"/>
                </a:lnTo>
                <a:close/>
                <a:moveTo>
                  <a:pt x="131204" y="31552"/>
                </a:moveTo>
                <a:lnTo>
                  <a:pt x="131204" y="37486"/>
                </a:lnTo>
                <a:lnTo>
                  <a:pt x="125270" y="37486"/>
                </a:lnTo>
                <a:lnTo>
                  <a:pt x="125270" y="31552"/>
                </a:lnTo>
                <a:close/>
                <a:moveTo>
                  <a:pt x="137451" y="31552"/>
                </a:moveTo>
                <a:lnTo>
                  <a:pt x="137451" y="37486"/>
                </a:lnTo>
                <a:lnTo>
                  <a:pt x="131517" y="37486"/>
                </a:lnTo>
                <a:lnTo>
                  <a:pt x="131517" y="31552"/>
                </a:lnTo>
                <a:close/>
                <a:moveTo>
                  <a:pt x="143702" y="31552"/>
                </a:moveTo>
                <a:lnTo>
                  <a:pt x="143702" y="37486"/>
                </a:lnTo>
                <a:lnTo>
                  <a:pt x="137766" y="37486"/>
                </a:lnTo>
                <a:lnTo>
                  <a:pt x="137766" y="31552"/>
                </a:lnTo>
                <a:close/>
                <a:moveTo>
                  <a:pt x="149949" y="31552"/>
                </a:moveTo>
                <a:lnTo>
                  <a:pt x="149949" y="37486"/>
                </a:lnTo>
                <a:lnTo>
                  <a:pt x="144015" y="37486"/>
                </a:lnTo>
                <a:lnTo>
                  <a:pt x="144015" y="31552"/>
                </a:lnTo>
                <a:close/>
                <a:moveTo>
                  <a:pt x="156196" y="31552"/>
                </a:moveTo>
                <a:lnTo>
                  <a:pt x="156196" y="37486"/>
                </a:lnTo>
                <a:lnTo>
                  <a:pt x="150262" y="37486"/>
                </a:lnTo>
                <a:lnTo>
                  <a:pt x="150262" y="31552"/>
                </a:lnTo>
                <a:close/>
                <a:moveTo>
                  <a:pt x="193684" y="31552"/>
                </a:moveTo>
                <a:lnTo>
                  <a:pt x="193684" y="37486"/>
                </a:lnTo>
                <a:lnTo>
                  <a:pt x="187749" y="37486"/>
                </a:lnTo>
                <a:lnTo>
                  <a:pt x="187749" y="31552"/>
                </a:lnTo>
                <a:close/>
                <a:moveTo>
                  <a:pt x="199931" y="31552"/>
                </a:moveTo>
                <a:lnTo>
                  <a:pt x="199931" y="37486"/>
                </a:lnTo>
                <a:lnTo>
                  <a:pt x="193996" y="37486"/>
                </a:lnTo>
                <a:lnTo>
                  <a:pt x="193996" y="31552"/>
                </a:lnTo>
                <a:close/>
                <a:moveTo>
                  <a:pt x="206180" y="31552"/>
                </a:moveTo>
                <a:lnTo>
                  <a:pt x="206180" y="37486"/>
                </a:lnTo>
                <a:lnTo>
                  <a:pt x="200244" y="37486"/>
                </a:lnTo>
                <a:lnTo>
                  <a:pt x="200244" y="31552"/>
                </a:lnTo>
                <a:close/>
                <a:moveTo>
                  <a:pt x="212427" y="31552"/>
                </a:moveTo>
                <a:lnTo>
                  <a:pt x="212427" y="37486"/>
                </a:lnTo>
                <a:lnTo>
                  <a:pt x="206491" y="37486"/>
                </a:lnTo>
                <a:lnTo>
                  <a:pt x="206491" y="31552"/>
                </a:lnTo>
                <a:close/>
                <a:moveTo>
                  <a:pt x="218674" y="31552"/>
                </a:moveTo>
                <a:lnTo>
                  <a:pt x="218674" y="37486"/>
                </a:lnTo>
                <a:lnTo>
                  <a:pt x="212739" y="37486"/>
                </a:lnTo>
                <a:lnTo>
                  <a:pt x="212739" y="31552"/>
                </a:lnTo>
                <a:close/>
                <a:moveTo>
                  <a:pt x="224921" y="31552"/>
                </a:moveTo>
                <a:lnTo>
                  <a:pt x="224921" y="37486"/>
                </a:lnTo>
                <a:lnTo>
                  <a:pt x="218987" y="37486"/>
                </a:lnTo>
                <a:lnTo>
                  <a:pt x="218987" y="31552"/>
                </a:lnTo>
                <a:close/>
                <a:moveTo>
                  <a:pt x="231170" y="31552"/>
                </a:moveTo>
                <a:lnTo>
                  <a:pt x="231170" y="37486"/>
                </a:lnTo>
                <a:lnTo>
                  <a:pt x="225234" y="37486"/>
                </a:lnTo>
                <a:lnTo>
                  <a:pt x="225234" y="31552"/>
                </a:lnTo>
                <a:close/>
                <a:moveTo>
                  <a:pt x="237417" y="31552"/>
                </a:moveTo>
                <a:lnTo>
                  <a:pt x="237417" y="37486"/>
                </a:lnTo>
                <a:lnTo>
                  <a:pt x="231481" y="37486"/>
                </a:lnTo>
                <a:lnTo>
                  <a:pt x="231481" y="31552"/>
                </a:lnTo>
                <a:close/>
                <a:moveTo>
                  <a:pt x="243664" y="31552"/>
                </a:moveTo>
                <a:lnTo>
                  <a:pt x="243664" y="37486"/>
                </a:lnTo>
                <a:lnTo>
                  <a:pt x="237729" y="37486"/>
                </a:lnTo>
                <a:lnTo>
                  <a:pt x="237729" y="31552"/>
                </a:lnTo>
                <a:close/>
                <a:moveTo>
                  <a:pt x="249911" y="31552"/>
                </a:moveTo>
                <a:lnTo>
                  <a:pt x="249911" y="37486"/>
                </a:lnTo>
                <a:lnTo>
                  <a:pt x="243977" y="37486"/>
                </a:lnTo>
                <a:lnTo>
                  <a:pt x="243977" y="31552"/>
                </a:lnTo>
                <a:close/>
                <a:moveTo>
                  <a:pt x="256161" y="31552"/>
                </a:moveTo>
                <a:lnTo>
                  <a:pt x="256161" y="37486"/>
                </a:lnTo>
                <a:lnTo>
                  <a:pt x="250225" y="37486"/>
                </a:lnTo>
                <a:lnTo>
                  <a:pt x="250225" y="31552"/>
                </a:lnTo>
                <a:close/>
                <a:moveTo>
                  <a:pt x="262409" y="31552"/>
                </a:moveTo>
                <a:lnTo>
                  <a:pt x="262409" y="37486"/>
                </a:lnTo>
                <a:lnTo>
                  <a:pt x="256474" y="37486"/>
                </a:lnTo>
                <a:lnTo>
                  <a:pt x="256474" y="31552"/>
                </a:lnTo>
                <a:close/>
                <a:moveTo>
                  <a:pt x="268656" y="31552"/>
                </a:moveTo>
                <a:lnTo>
                  <a:pt x="268656" y="37486"/>
                </a:lnTo>
                <a:lnTo>
                  <a:pt x="262721" y="37486"/>
                </a:lnTo>
                <a:lnTo>
                  <a:pt x="262721" y="31552"/>
                </a:lnTo>
                <a:close/>
                <a:moveTo>
                  <a:pt x="274904" y="31552"/>
                </a:moveTo>
                <a:lnTo>
                  <a:pt x="274904" y="37486"/>
                </a:lnTo>
                <a:lnTo>
                  <a:pt x="268968" y="37486"/>
                </a:lnTo>
                <a:lnTo>
                  <a:pt x="268968" y="31552"/>
                </a:lnTo>
                <a:close/>
                <a:moveTo>
                  <a:pt x="6251" y="37799"/>
                </a:moveTo>
                <a:lnTo>
                  <a:pt x="6251" y="43735"/>
                </a:lnTo>
                <a:lnTo>
                  <a:pt x="315" y="43735"/>
                </a:lnTo>
                <a:lnTo>
                  <a:pt x="315" y="37799"/>
                </a:lnTo>
                <a:close/>
                <a:moveTo>
                  <a:pt x="12498" y="37799"/>
                </a:moveTo>
                <a:lnTo>
                  <a:pt x="12498" y="43735"/>
                </a:lnTo>
                <a:lnTo>
                  <a:pt x="6562" y="43735"/>
                </a:lnTo>
                <a:lnTo>
                  <a:pt x="6562" y="37799"/>
                </a:lnTo>
                <a:close/>
                <a:moveTo>
                  <a:pt x="18745" y="37799"/>
                </a:moveTo>
                <a:lnTo>
                  <a:pt x="18745" y="43735"/>
                </a:lnTo>
                <a:lnTo>
                  <a:pt x="12810" y="43735"/>
                </a:lnTo>
                <a:lnTo>
                  <a:pt x="12810" y="37799"/>
                </a:lnTo>
                <a:close/>
                <a:moveTo>
                  <a:pt x="24992" y="37799"/>
                </a:moveTo>
                <a:lnTo>
                  <a:pt x="24992" y="43735"/>
                </a:lnTo>
                <a:lnTo>
                  <a:pt x="19058" y="43735"/>
                </a:lnTo>
                <a:lnTo>
                  <a:pt x="19058" y="37799"/>
                </a:lnTo>
                <a:close/>
                <a:moveTo>
                  <a:pt x="31242" y="37799"/>
                </a:moveTo>
                <a:lnTo>
                  <a:pt x="31242" y="43735"/>
                </a:lnTo>
                <a:lnTo>
                  <a:pt x="25305" y="43735"/>
                </a:lnTo>
                <a:lnTo>
                  <a:pt x="25305" y="37799"/>
                </a:lnTo>
                <a:close/>
                <a:moveTo>
                  <a:pt x="37489" y="37799"/>
                </a:moveTo>
                <a:lnTo>
                  <a:pt x="37489" y="43735"/>
                </a:lnTo>
                <a:lnTo>
                  <a:pt x="31553" y="43735"/>
                </a:lnTo>
                <a:lnTo>
                  <a:pt x="31553" y="37799"/>
                </a:lnTo>
                <a:close/>
                <a:moveTo>
                  <a:pt x="43737" y="37799"/>
                </a:moveTo>
                <a:lnTo>
                  <a:pt x="43737" y="43735"/>
                </a:lnTo>
                <a:lnTo>
                  <a:pt x="37802" y="43735"/>
                </a:lnTo>
                <a:lnTo>
                  <a:pt x="37802" y="37799"/>
                </a:lnTo>
                <a:close/>
                <a:moveTo>
                  <a:pt x="49985" y="37799"/>
                </a:moveTo>
                <a:lnTo>
                  <a:pt x="49985" y="43735"/>
                </a:lnTo>
                <a:lnTo>
                  <a:pt x="44049" y="43735"/>
                </a:lnTo>
                <a:lnTo>
                  <a:pt x="44049" y="37799"/>
                </a:lnTo>
                <a:close/>
                <a:moveTo>
                  <a:pt x="56232" y="37799"/>
                </a:moveTo>
                <a:lnTo>
                  <a:pt x="56232" y="43735"/>
                </a:lnTo>
                <a:lnTo>
                  <a:pt x="50296" y="43735"/>
                </a:lnTo>
                <a:lnTo>
                  <a:pt x="50296" y="37799"/>
                </a:lnTo>
                <a:close/>
                <a:moveTo>
                  <a:pt x="62480" y="37799"/>
                </a:moveTo>
                <a:lnTo>
                  <a:pt x="62480" y="43735"/>
                </a:lnTo>
                <a:lnTo>
                  <a:pt x="56545" y="43735"/>
                </a:lnTo>
                <a:lnTo>
                  <a:pt x="56545" y="37799"/>
                </a:lnTo>
                <a:close/>
                <a:moveTo>
                  <a:pt x="68727" y="37799"/>
                </a:moveTo>
                <a:lnTo>
                  <a:pt x="68727" y="43735"/>
                </a:lnTo>
                <a:lnTo>
                  <a:pt x="62792" y="43735"/>
                </a:lnTo>
                <a:lnTo>
                  <a:pt x="62792" y="37799"/>
                </a:lnTo>
                <a:close/>
                <a:moveTo>
                  <a:pt x="74975" y="37799"/>
                </a:moveTo>
                <a:lnTo>
                  <a:pt x="74975" y="43735"/>
                </a:lnTo>
                <a:lnTo>
                  <a:pt x="69039" y="43735"/>
                </a:lnTo>
                <a:lnTo>
                  <a:pt x="69039" y="37799"/>
                </a:lnTo>
                <a:close/>
                <a:moveTo>
                  <a:pt x="81223" y="37799"/>
                </a:moveTo>
                <a:lnTo>
                  <a:pt x="81223" y="43735"/>
                </a:lnTo>
                <a:lnTo>
                  <a:pt x="75286" y="43735"/>
                </a:lnTo>
                <a:lnTo>
                  <a:pt x="75286" y="37799"/>
                </a:lnTo>
                <a:close/>
                <a:moveTo>
                  <a:pt x="87470" y="37799"/>
                </a:moveTo>
                <a:lnTo>
                  <a:pt x="87470" y="43735"/>
                </a:lnTo>
                <a:lnTo>
                  <a:pt x="81535" y="43735"/>
                </a:lnTo>
                <a:lnTo>
                  <a:pt x="81535" y="37799"/>
                </a:lnTo>
                <a:close/>
                <a:moveTo>
                  <a:pt x="93720" y="37799"/>
                </a:moveTo>
                <a:lnTo>
                  <a:pt x="93720" y="43735"/>
                </a:lnTo>
                <a:lnTo>
                  <a:pt x="87784" y="43735"/>
                </a:lnTo>
                <a:lnTo>
                  <a:pt x="87784" y="37799"/>
                </a:lnTo>
                <a:close/>
                <a:moveTo>
                  <a:pt x="99967" y="37799"/>
                </a:moveTo>
                <a:lnTo>
                  <a:pt x="99967" y="43735"/>
                </a:lnTo>
                <a:lnTo>
                  <a:pt x="94031" y="43735"/>
                </a:lnTo>
                <a:lnTo>
                  <a:pt x="94031" y="37799"/>
                </a:lnTo>
                <a:close/>
                <a:moveTo>
                  <a:pt x="106214" y="37799"/>
                </a:moveTo>
                <a:lnTo>
                  <a:pt x="106214" y="43735"/>
                </a:lnTo>
                <a:lnTo>
                  <a:pt x="100280" y="43735"/>
                </a:lnTo>
                <a:lnTo>
                  <a:pt x="100280" y="37799"/>
                </a:lnTo>
                <a:close/>
                <a:moveTo>
                  <a:pt x="112461" y="37799"/>
                </a:moveTo>
                <a:lnTo>
                  <a:pt x="112461" y="43735"/>
                </a:lnTo>
                <a:lnTo>
                  <a:pt x="106527" y="43735"/>
                </a:lnTo>
                <a:lnTo>
                  <a:pt x="106527" y="37799"/>
                </a:lnTo>
                <a:close/>
                <a:moveTo>
                  <a:pt x="118710" y="37799"/>
                </a:moveTo>
                <a:lnTo>
                  <a:pt x="118710" y="43735"/>
                </a:lnTo>
                <a:lnTo>
                  <a:pt x="112774" y="43735"/>
                </a:lnTo>
                <a:lnTo>
                  <a:pt x="112774" y="37799"/>
                </a:lnTo>
                <a:close/>
                <a:moveTo>
                  <a:pt x="124957" y="37799"/>
                </a:moveTo>
                <a:lnTo>
                  <a:pt x="124957" y="43735"/>
                </a:lnTo>
                <a:lnTo>
                  <a:pt x="119021" y="43735"/>
                </a:lnTo>
                <a:lnTo>
                  <a:pt x="119021" y="37799"/>
                </a:lnTo>
                <a:close/>
                <a:moveTo>
                  <a:pt x="131204" y="37799"/>
                </a:moveTo>
                <a:lnTo>
                  <a:pt x="131204" y="43735"/>
                </a:lnTo>
                <a:lnTo>
                  <a:pt x="125270" y="43735"/>
                </a:lnTo>
                <a:lnTo>
                  <a:pt x="125270" y="37799"/>
                </a:lnTo>
                <a:close/>
                <a:moveTo>
                  <a:pt x="137451" y="37799"/>
                </a:moveTo>
                <a:lnTo>
                  <a:pt x="137451" y="43735"/>
                </a:lnTo>
                <a:lnTo>
                  <a:pt x="131517" y="43735"/>
                </a:lnTo>
                <a:lnTo>
                  <a:pt x="131517" y="37799"/>
                </a:lnTo>
                <a:close/>
                <a:moveTo>
                  <a:pt x="143702" y="37799"/>
                </a:moveTo>
                <a:lnTo>
                  <a:pt x="143702" y="43735"/>
                </a:lnTo>
                <a:lnTo>
                  <a:pt x="137766" y="43735"/>
                </a:lnTo>
                <a:lnTo>
                  <a:pt x="137766" y="37799"/>
                </a:lnTo>
                <a:close/>
                <a:moveTo>
                  <a:pt x="149949" y="37799"/>
                </a:moveTo>
                <a:lnTo>
                  <a:pt x="149949" y="43735"/>
                </a:lnTo>
                <a:lnTo>
                  <a:pt x="144015" y="43735"/>
                </a:lnTo>
                <a:lnTo>
                  <a:pt x="144015" y="37799"/>
                </a:lnTo>
                <a:close/>
                <a:moveTo>
                  <a:pt x="156196" y="37799"/>
                </a:moveTo>
                <a:lnTo>
                  <a:pt x="156196" y="43735"/>
                </a:lnTo>
                <a:lnTo>
                  <a:pt x="150262" y="43735"/>
                </a:lnTo>
                <a:lnTo>
                  <a:pt x="150262" y="37799"/>
                </a:lnTo>
                <a:close/>
                <a:moveTo>
                  <a:pt x="162445" y="37799"/>
                </a:moveTo>
                <a:lnTo>
                  <a:pt x="162445" y="43735"/>
                </a:lnTo>
                <a:lnTo>
                  <a:pt x="156509" y="43735"/>
                </a:lnTo>
                <a:lnTo>
                  <a:pt x="156509" y="37799"/>
                </a:lnTo>
                <a:close/>
                <a:moveTo>
                  <a:pt x="168692" y="37799"/>
                </a:moveTo>
                <a:lnTo>
                  <a:pt x="168692" y="43735"/>
                </a:lnTo>
                <a:lnTo>
                  <a:pt x="162756" y="43735"/>
                </a:lnTo>
                <a:lnTo>
                  <a:pt x="162756" y="37799"/>
                </a:lnTo>
                <a:close/>
                <a:moveTo>
                  <a:pt x="174939" y="37799"/>
                </a:moveTo>
                <a:lnTo>
                  <a:pt x="174939" y="43735"/>
                </a:lnTo>
                <a:lnTo>
                  <a:pt x="169005" y="43735"/>
                </a:lnTo>
                <a:lnTo>
                  <a:pt x="169005" y="37799"/>
                </a:lnTo>
                <a:close/>
                <a:moveTo>
                  <a:pt x="181186" y="37799"/>
                </a:moveTo>
                <a:lnTo>
                  <a:pt x="181186" y="43735"/>
                </a:lnTo>
                <a:lnTo>
                  <a:pt x="175252" y="43735"/>
                </a:lnTo>
                <a:lnTo>
                  <a:pt x="175252" y="37799"/>
                </a:lnTo>
                <a:close/>
                <a:moveTo>
                  <a:pt x="187435" y="37799"/>
                </a:moveTo>
                <a:lnTo>
                  <a:pt x="187435" y="43735"/>
                </a:lnTo>
                <a:lnTo>
                  <a:pt x="181499" y="43735"/>
                </a:lnTo>
                <a:lnTo>
                  <a:pt x="181499" y="37799"/>
                </a:lnTo>
                <a:close/>
                <a:moveTo>
                  <a:pt x="193684" y="37799"/>
                </a:moveTo>
                <a:lnTo>
                  <a:pt x="193684" y="43735"/>
                </a:lnTo>
                <a:lnTo>
                  <a:pt x="187749" y="43735"/>
                </a:lnTo>
                <a:lnTo>
                  <a:pt x="187749" y="37799"/>
                </a:lnTo>
                <a:close/>
                <a:moveTo>
                  <a:pt x="199931" y="37799"/>
                </a:moveTo>
                <a:lnTo>
                  <a:pt x="199931" y="43735"/>
                </a:lnTo>
                <a:lnTo>
                  <a:pt x="193996" y="43735"/>
                </a:lnTo>
                <a:lnTo>
                  <a:pt x="193996" y="37799"/>
                </a:lnTo>
                <a:close/>
                <a:moveTo>
                  <a:pt x="206180" y="37799"/>
                </a:moveTo>
                <a:lnTo>
                  <a:pt x="206180" y="43735"/>
                </a:lnTo>
                <a:lnTo>
                  <a:pt x="200244" y="43735"/>
                </a:lnTo>
                <a:lnTo>
                  <a:pt x="200244" y="37799"/>
                </a:lnTo>
                <a:close/>
                <a:moveTo>
                  <a:pt x="212427" y="37799"/>
                </a:moveTo>
                <a:lnTo>
                  <a:pt x="212427" y="43735"/>
                </a:lnTo>
                <a:lnTo>
                  <a:pt x="206491" y="43735"/>
                </a:lnTo>
                <a:lnTo>
                  <a:pt x="206491" y="37799"/>
                </a:lnTo>
                <a:close/>
                <a:moveTo>
                  <a:pt x="218674" y="37799"/>
                </a:moveTo>
                <a:lnTo>
                  <a:pt x="218674" y="43735"/>
                </a:lnTo>
                <a:lnTo>
                  <a:pt x="212739" y="43735"/>
                </a:lnTo>
                <a:lnTo>
                  <a:pt x="212739" y="37799"/>
                </a:lnTo>
                <a:close/>
                <a:moveTo>
                  <a:pt x="224921" y="37799"/>
                </a:moveTo>
                <a:lnTo>
                  <a:pt x="224921" y="43735"/>
                </a:lnTo>
                <a:lnTo>
                  <a:pt x="218987" y="43735"/>
                </a:lnTo>
                <a:lnTo>
                  <a:pt x="218987" y="37799"/>
                </a:lnTo>
                <a:close/>
                <a:moveTo>
                  <a:pt x="231170" y="37799"/>
                </a:moveTo>
                <a:lnTo>
                  <a:pt x="231170" y="43735"/>
                </a:lnTo>
                <a:lnTo>
                  <a:pt x="225234" y="43735"/>
                </a:lnTo>
                <a:lnTo>
                  <a:pt x="225234" y="37799"/>
                </a:lnTo>
                <a:close/>
                <a:moveTo>
                  <a:pt x="237417" y="37799"/>
                </a:moveTo>
                <a:lnTo>
                  <a:pt x="237417" y="43735"/>
                </a:lnTo>
                <a:lnTo>
                  <a:pt x="231481" y="43735"/>
                </a:lnTo>
                <a:lnTo>
                  <a:pt x="231481" y="37799"/>
                </a:lnTo>
                <a:close/>
                <a:moveTo>
                  <a:pt x="243664" y="37799"/>
                </a:moveTo>
                <a:lnTo>
                  <a:pt x="243664" y="43735"/>
                </a:lnTo>
                <a:lnTo>
                  <a:pt x="237729" y="43735"/>
                </a:lnTo>
                <a:lnTo>
                  <a:pt x="237729" y="37799"/>
                </a:lnTo>
                <a:close/>
                <a:moveTo>
                  <a:pt x="249911" y="37799"/>
                </a:moveTo>
                <a:lnTo>
                  <a:pt x="249911" y="43735"/>
                </a:lnTo>
                <a:lnTo>
                  <a:pt x="243977" y="43735"/>
                </a:lnTo>
                <a:lnTo>
                  <a:pt x="243977" y="37799"/>
                </a:lnTo>
                <a:close/>
                <a:moveTo>
                  <a:pt x="256161" y="37799"/>
                </a:moveTo>
                <a:lnTo>
                  <a:pt x="256161" y="43735"/>
                </a:lnTo>
                <a:lnTo>
                  <a:pt x="250225" y="43735"/>
                </a:lnTo>
                <a:lnTo>
                  <a:pt x="250225" y="37799"/>
                </a:lnTo>
                <a:close/>
                <a:moveTo>
                  <a:pt x="262409" y="37799"/>
                </a:moveTo>
                <a:lnTo>
                  <a:pt x="262409" y="43735"/>
                </a:lnTo>
                <a:lnTo>
                  <a:pt x="256474" y="43735"/>
                </a:lnTo>
                <a:lnTo>
                  <a:pt x="256474" y="37799"/>
                </a:lnTo>
                <a:close/>
                <a:moveTo>
                  <a:pt x="268656" y="37799"/>
                </a:moveTo>
                <a:lnTo>
                  <a:pt x="268656" y="43735"/>
                </a:lnTo>
                <a:lnTo>
                  <a:pt x="262721" y="43735"/>
                </a:lnTo>
                <a:lnTo>
                  <a:pt x="262721" y="37799"/>
                </a:lnTo>
                <a:close/>
                <a:moveTo>
                  <a:pt x="274904" y="37799"/>
                </a:moveTo>
                <a:lnTo>
                  <a:pt x="274904" y="43735"/>
                </a:lnTo>
                <a:lnTo>
                  <a:pt x="268968" y="43735"/>
                </a:lnTo>
                <a:lnTo>
                  <a:pt x="268968" y="37799"/>
                </a:lnTo>
                <a:close/>
                <a:moveTo>
                  <a:pt x="6251" y="44046"/>
                </a:moveTo>
                <a:lnTo>
                  <a:pt x="6251" y="49982"/>
                </a:lnTo>
                <a:lnTo>
                  <a:pt x="315" y="49982"/>
                </a:lnTo>
                <a:lnTo>
                  <a:pt x="315" y="44046"/>
                </a:lnTo>
                <a:close/>
                <a:moveTo>
                  <a:pt x="12498" y="44046"/>
                </a:moveTo>
                <a:lnTo>
                  <a:pt x="12498" y="49982"/>
                </a:lnTo>
                <a:lnTo>
                  <a:pt x="6562" y="49982"/>
                </a:lnTo>
                <a:lnTo>
                  <a:pt x="6562" y="44046"/>
                </a:lnTo>
                <a:close/>
                <a:moveTo>
                  <a:pt x="18745" y="44046"/>
                </a:moveTo>
                <a:lnTo>
                  <a:pt x="18745" y="49982"/>
                </a:lnTo>
                <a:lnTo>
                  <a:pt x="12810" y="49982"/>
                </a:lnTo>
                <a:lnTo>
                  <a:pt x="12810" y="44046"/>
                </a:lnTo>
                <a:close/>
                <a:moveTo>
                  <a:pt x="24992" y="44046"/>
                </a:moveTo>
                <a:lnTo>
                  <a:pt x="24992" y="49982"/>
                </a:lnTo>
                <a:lnTo>
                  <a:pt x="19058" y="49982"/>
                </a:lnTo>
                <a:lnTo>
                  <a:pt x="19058" y="44046"/>
                </a:lnTo>
                <a:close/>
                <a:moveTo>
                  <a:pt x="31242" y="44046"/>
                </a:moveTo>
                <a:lnTo>
                  <a:pt x="31242" y="49982"/>
                </a:lnTo>
                <a:lnTo>
                  <a:pt x="25305" y="49982"/>
                </a:lnTo>
                <a:lnTo>
                  <a:pt x="25305" y="44046"/>
                </a:lnTo>
                <a:close/>
                <a:moveTo>
                  <a:pt x="37489" y="44046"/>
                </a:moveTo>
                <a:lnTo>
                  <a:pt x="37489" y="49982"/>
                </a:lnTo>
                <a:lnTo>
                  <a:pt x="31553" y="49982"/>
                </a:lnTo>
                <a:lnTo>
                  <a:pt x="31553" y="44046"/>
                </a:lnTo>
                <a:close/>
                <a:moveTo>
                  <a:pt x="43737" y="44046"/>
                </a:moveTo>
                <a:lnTo>
                  <a:pt x="43737" y="49982"/>
                </a:lnTo>
                <a:lnTo>
                  <a:pt x="37802" y="49982"/>
                </a:lnTo>
                <a:lnTo>
                  <a:pt x="37802" y="44046"/>
                </a:lnTo>
                <a:close/>
                <a:moveTo>
                  <a:pt x="49985" y="44046"/>
                </a:moveTo>
                <a:lnTo>
                  <a:pt x="49985" y="49982"/>
                </a:lnTo>
                <a:lnTo>
                  <a:pt x="44049" y="49982"/>
                </a:lnTo>
                <a:lnTo>
                  <a:pt x="44049" y="44046"/>
                </a:lnTo>
                <a:close/>
                <a:moveTo>
                  <a:pt x="56232" y="44046"/>
                </a:moveTo>
                <a:lnTo>
                  <a:pt x="56232" y="49982"/>
                </a:lnTo>
                <a:lnTo>
                  <a:pt x="50296" y="49982"/>
                </a:lnTo>
                <a:lnTo>
                  <a:pt x="50296" y="44046"/>
                </a:lnTo>
                <a:close/>
                <a:moveTo>
                  <a:pt x="62480" y="44046"/>
                </a:moveTo>
                <a:lnTo>
                  <a:pt x="62480" y="49982"/>
                </a:lnTo>
                <a:lnTo>
                  <a:pt x="56545" y="49982"/>
                </a:lnTo>
                <a:lnTo>
                  <a:pt x="56545" y="44046"/>
                </a:lnTo>
                <a:close/>
                <a:moveTo>
                  <a:pt x="68727" y="44046"/>
                </a:moveTo>
                <a:lnTo>
                  <a:pt x="68727" y="49982"/>
                </a:lnTo>
                <a:lnTo>
                  <a:pt x="62792" y="49982"/>
                </a:lnTo>
                <a:lnTo>
                  <a:pt x="62792" y="44046"/>
                </a:lnTo>
                <a:close/>
                <a:moveTo>
                  <a:pt x="74975" y="44046"/>
                </a:moveTo>
                <a:lnTo>
                  <a:pt x="74975" y="49982"/>
                </a:lnTo>
                <a:lnTo>
                  <a:pt x="69039" y="49982"/>
                </a:lnTo>
                <a:lnTo>
                  <a:pt x="69039" y="44046"/>
                </a:lnTo>
                <a:close/>
                <a:moveTo>
                  <a:pt x="81223" y="44046"/>
                </a:moveTo>
                <a:lnTo>
                  <a:pt x="81223" y="49982"/>
                </a:lnTo>
                <a:lnTo>
                  <a:pt x="75286" y="49982"/>
                </a:lnTo>
                <a:lnTo>
                  <a:pt x="75286" y="44046"/>
                </a:lnTo>
                <a:close/>
                <a:moveTo>
                  <a:pt x="87470" y="44046"/>
                </a:moveTo>
                <a:lnTo>
                  <a:pt x="87470" y="49982"/>
                </a:lnTo>
                <a:lnTo>
                  <a:pt x="81535" y="49982"/>
                </a:lnTo>
                <a:lnTo>
                  <a:pt x="81535" y="44046"/>
                </a:lnTo>
                <a:close/>
                <a:moveTo>
                  <a:pt x="93720" y="44046"/>
                </a:moveTo>
                <a:lnTo>
                  <a:pt x="93720" y="49982"/>
                </a:lnTo>
                <a:lnTo>
                  <a:pt x="87784" y="49982"/>
                </a:lnTo>
                <a:lnTo>
                  <a:pt x="87784" y="44046"/>
                </a:lnTo>
                <a:close/>
                <a:moveTo>
                  <a:pt x="99967" y="44046"/>
                </a:moveTo>
                <a:lnTo>
                  <a:pt x="99967" y="49982"/>
                </a:lnTo>
                <a:lnTo>
                  <a:pt x="94031" y="49982"/>
                </a:lnTo>
                <a:lnTo>
                  <a:pt x="94031" y="44046"/>
                </a:lnTo>
                <a:close/>
                <a:moveTo>
                  <a:pt x="106214" y="44046"/>
                </a:moveTo>
                <a:lnTo>
                  <a:pt x="106214" y="49982"/>
                </a:lnTo>
                <a:lnTo>
                  <a:pt x="100278" y="49982"/>
                </a:lnTo>
                <a:lnTo>
                  <a:pt x="100278" y="44046"/>
                </a:lnTo>
                <a:close/>
                <a:moveTo>
                  <a:pt x="112461" y="44046"/>
                </a:moveTo>
                <a:lnTo>
                  <a:pt x="112461" y="49982"/>
                </a:lnTo>
                <a:lnTo>
                  <a:pt x="106527" y="49982"/>
                </a:lnTo>
                <a:lnTo>
                  <a:pt x="106527" y="44046"/>
                </a:lnTo>
                <a:close/>
                <a:moveTo>
                  <a:pt x="118710" y="44046"/>
                </a:moveTo>
                <a:lnTo>
                  <a:pt x="118710" y="49982"/>
                </a:lnTo>
                <a:lnTo>
                  <a:pt x="112774" y="49982"/>
                </a:lnTo>
                <a:lnTo>
                  <a:pt x="112774" y="44046"/>
                </a:lnTo>
                <a:close/>
                <a:moveTo>
                  <a:pt x="124957" y="44046"/>
                </a:moveTo>
                <a:lnTo>
                  <a:pt x="124957" y="49982"/>
                </a:lnTo>
                <a:lnTo>
                  <a:pt x="119021" y="49982"/>
                </a:lnTo>
                <a:lnTo>
                  <a:pt x="119021" y="44046"/>
                </a:lnTo>
                <a:close/>
                <a:moveTo>
                  <a:pt x="131204" y="44046"/>
                </a:moveTo>
                <a:lnTo>
                  <a:pt x="131204" y="49982"/>
                </a:lnTo>
                <a:lnTo>
                  <a:pt x="125270" y="49982"/>
                </a:lnTo>
                <a:lnTo>
                  <a:pt x="125270" y="44046"/>
                </a:lnTo>
                <a:close/>
                <a:moveTo>
                  <a:pt x="137451" y="44046"/>
                </a:moveTo>
                <a:lnTo>
                  <a:pt x="137451" y="49982"/>
                </a:lnTo>
                <a:lnTo>
                  <a:pt x="131517" y="49982"/>
                </a:lnTo>
                <a:lnTo>
                  <a:pt x="131517" y="44046"/>
                </a:lnTo>
                <a:close/>
                <a:moveTo>
                  <a:pt x="143702" y="44046"/>
                </a:moveTo>
                <a:lnTo>
                  <a:pt x="143702" y="49982"/>
                </a:lnTo>
                <a:lnTo>
                  <a:pt x="137766" y="49982"/>
                </a:lnTo>
                <a:lnTo>
                  <a:pt x="137766" y="44046"/>
                </a:lnTo>
                <a:close/>
                <a:moveTo>
                  <a:pt x="149949" y="44046"/>
                </a:moveTo>
                <a:lnTo>
                  <a:pt x="149949" y="49982"/>
                </a:lnTo>
                <a:lnTo>
                  <a:pt x="144015" y="49982"/>
                </a:lnTo>
                <a:lnTo>
                  <a:pt x="144015" y="44046"/>
                </a:lnTo>
                <a:close/>
                <a:moveTo>
                  <a:pt x="156196" y="44046"/>
                </a:moveTo>
                <a:lnTo>
                  <a:pt x="156196" y="49982"/>
                </a:lnTo>
                <a:lnTo>
                  <a:pt x="150262" y="49982"/>
                </a:lnTo>
                <a:lnTo>
                  <a:pt x="150262" y="44046"/>
                </a:lnTo>
                <a:close/>
                <a:moveTo>
                  <a:pt x="162445" y="44046"/>
                </a:moveTo>
                <a:lnTo>
                  <a:pt x="162445" y="49982"/>
                </a:lnTo>
                <a:lnTo>
                  <a:pt x="156509" y="49982"/>
                </a:lnTo>
                <a:lnTo>
                  <a:pt x="156509" y="44046"/>
                </a:lnTo>
                <a:close/>
                <a:moveTo>
                  <a:pt x="168692" y="44046"/>
                </a:moveTo>
                <a:lnTo>
                  <a:pt x="168692" y="49982"/>
                </a:lnTo>
                <a:lnTo>
                  <a:pt x="162756" y="49982"/>
                </a:lnTo>
                <a:lnTo>
                  <a:pt x="162756" y="44046"/>
                </a:lnTo>
                <a:close/>
                <a:moveTo>
                  <a:pt x="174939" y="44046"/>
                </a:moveTo>
                <a:lnTo>
                  <a:pt x="174939" y="49982"/>
                </a:lnTo>
                <a:lnTo>
                  <a:pt x="169005" y="49982"/>
                </a:lnTo>
                <a:lnTo>
                  <a:pt x="169005" y="44046"/>
                </a:lnTo>
                <a:close/>
                <a:moveTo>
                  <a:pt x="181186" y="44046"/>
                </a:moveTo>
                <a:lnTo>
                  <a:pt x="181186" y="49982"/>
                </a:lnTo>
                <a:lnTo>
                  <a:pt x="175252" y="49982"/>
                </a:lnTo>
                <a:lnTo>
                  <a:pt x="175252" y="44046"/>
                </a:lnTo>
                <a:close/>
                <a:moveTo>
                  <a:pt x="187435" y="44046"/>
                </a:moveTo>
                <a:lnTo>
                  <a:pt x="187435" y="49982"/>
                </a:lnTo>
                <a:lnTo>
                  <a:pt x="181499" y="49982"/>
                </a:lnTo>
                <a:lnTo>
                  <a:pt x="181499" y="44046"/>
                </a:lnTo>
                <a:close/>
                <a:moveTo>
                  <a:pt x="193684" y="44046"/>
                </a:moveTo>
                <a:lnTo>
                  <a:pt x="193684" y="49982"/>
                </a:lnTo>
                <a:lnTo>
                  <a:pt x="187749" y="49982"/>
                </a:lnTo>
                <a:lnTo>
                  <a:pt x="187749" y="44046"/>
                </a:lnTo>
                <a:close/>
                <a:moveTo>
                  <a:pt x="199931" y="44046"/>
                </a:moveTo>
                <a:lnTo>
                  <a:pt x="199931" y="49982"/>
                </a:lnTo>
                <a:lnTo>
                  <a:pt x="193996" y="49982"/>
                </a:lnTo>
                <a:lnTo>
                  <a:pt x="193996" y="44046"/>
                </a:lnTo>
                <a:close/>
                <a:moveTo>
                  <a:pt x="206180" y="44046"/>
                </a:moveTo>
                <a:lnTo>
                  <a:pt x="206180" y="49982"/>
                </a:lnTo>
                <a:lnTo>
                  <a:pt x="200244" y="49982"/>
                </a:lnTo>
                <a:lnTo>
                  <a:pt x="200244" y="44046"/>
                </a:lnTo>
                <a:close/>
                <a:moveTo>
                  <a:pt x="212427" y="44046"/>
                </a:moveTo>
                <a:lnTo>
                  <a:pt x="212427" y="49982"/>
                </a:lnTo>
                <a:lnTo>
                  <a:pt x="206491" y="49982"/>
                </a:lnTo>
                <a:lnTo>
                  <a:pt x="206491" y="44046"/>
                </a:lnTo>
                <a:close/>
                <a:moveTo>
                  <a:pt x="218674" y="44046"/>
                </a:moveTo>
                <a:lnTo>
                  <a:pt x="218674" y="49982"/>
                </a:lnTo>
                <a:lnTo>
                  <a:pt x="212739" y="49982"/>
                </a:lnTo>
                <a:lnTo>
                  <a:pt x="212739" y="44046"/>
                </a:lnTo>
                <a:close/>
                <a:moveTo>
                  <a:pt x="224921" y="44046"/>
                </a:moveTo>
                <a:lnTo>
                  <a:pt x="224921" y="49982"/>
                </a:lnTo>
                <a:lnTo>
                  <a:pt x="218987" y="49982"/>
                </a:lnTo>
                <a:lnTo>
                  <a:pt x="218987" y="44046"/>
                </a:lnTo>
                <a:close/>
                <a:moveTo>
                  <a:pt x="231170" y="44046"/>
                </a:moveTo>
                <a:lnTo>
                  <a:pt x="231170" y="49982"/>
                </a:lnTo>
                <a:lnTo>
                  <a:pt x="225234" y="49982"/>
                </a:lnTo>
                <a:lnTo>
                  <a:pt x="225234" y="44046"/>
                </a:lnTo>
                <a:close/>
                <a:moveTo>
                  <a:pt x="237417" y="44046"/>
                </a:moveTo>
                <a:lnTo>
                  <a:pt x="237417" y="49982"/>
                </a:lnTo>
                <a:lnTo>
                  <a:pt x="231481" y="49982"/>
                </a:lnTo>
                <a:lnTo>
                  <a:pt x="231481" y="44046"/>
                </a:lnTo>
                <a:close/>
                <a:moveTo>
                  <a:pt x="243664" y="44046"/>
                </a:moveTo>
                <a:lnTo>
                  <a:pt x="243664" y="49982"/>
                </a:lnTo>
                <a:lnTo>
                  <a:pt x="237729" y="49982"/>
                </a:lnTo>
                <a:lnTo>
                  <a:pt x="237729" y="44046"/>
                </a:lnTo>
                <a:close/>
                <a:moveTo>
                  <a:pt x="249911" y="44046"/>
                </a:moveTo>
                <a:lnTo>
                  <a:pt x="249911" y="49982"/>
                </a:lnTo>
                <a:lnTo>
                  <a:pt x="243977" y="49982"/>
                </a:lnTo>
                <a:lnTo>
                  <a:pt x="243977" y="44046"/>
                </a:lnTo>
                <a:close/>
                <a:moveTo>
                  <a:pt x="256161" y="44046"/>
                </a:moveTo>
                <a:lnTo>
                  <a:pt x="256161" y="49982"/>
                </a:lnTo>
                <a:lnTo>
                  <a:pt x="250225" y="49982"/>
                </a:lnTo>
                <a:lnTo>
                  <a:pt x="250225" y="44046"/>
                </a:lnTo>
                <a:close/>
                <a:moveTo>
                  <a:pt x="262409" y="44046"/>
                </a:moveTo>
                <a:lnTo>
                  <a:pt x="262409" y="49982"/>
                </a:lnTo>
                <a:lnTo>
                  <a:pt x="256474" y="49982"/>
                </a:lnTo>
                <a:lnTo>
                  <a:pt x="256474" y="44046"/>
                </a:lnTo>
                <a:close/>
                <a:moveTo>
                  <a:pt x="268656" y="44046"/>
                </a:moveTo>
                <a:lnTo>
                  <a:pt x="268656" y="49982"/>
                </a:lnTo>
                <a:lnTo>
                  <a:pt x="262721" y="49982"/>
                </a:lnTo>
                <a:lnTo>
                  <a:pt x="262721" y="44046"/>
                </a:lnTo>
                <a:close/>
                <a:moveTo>
                  <a:pt x="274904" y="44046"/>
                </a:moveTo>
                <a:lnTo>
                  <a:pt x="274904" y="49982"/>
                </a:lnTo>
                <a:lnTo>
                  <a:pt x="268968" y="49982"/>
                </a:lnTo>
                <a:lnTo>
                  <a:pt x="268968" y="44046"/>
                </a:lnTo>
                <a:close/>
                <a:moveTo>
                  <a:pt x="6251" y="50295"/>
                </a:moveTo>
                <a:lnTo>
                  <a:pt x="6251" y="56229"/>
                </a:lnTo>
                <a:lnTo>
                  <a:pt x="315" y="56229"/>
                </a:lnTo>
                <a:lnTo>
                  <a:pt x="315" y="50295"/>
                </a:lnTo>
                <a:close/>
                <a:moveTo>
                  <a:pt x="12498" y="50295"/>
                </a:moveTo>
                <a:lnTo>
                  <a:pt x="12498" y="56229"/>
                </a:lnTo>
                <a:lnTo>
                  <a:pt x="6562" y="56229"/>
                </a:lnTo>
                <a:lnTo>
                  <a:pt x="6562" y="50295"/>
                </a:lnTo>
                <a:close/>
                <a:moveTo>
                  <a:pt x="18745" y="50295"/>
                </a:moveTo>
                <a:lnTo>
                  <a:pt x="18745" y="56229"/>
                </a:lnTo>
                <a:lnTo>
                  <a:pt x="12810" y="56229"/>
                </a:lnTo>
                <a:lnTo>
                  <a:pt x="12810" y="50295"/>
                </a:lnTo>
                <a:close/>
                <a:moveTo>
                  <a:pt x="24992" y="50295"/>
                </a:moveTo>
                <a:lnTo>
                  <a:pt x="24992" y="56229"/>
                </a:lnTo>
                <a:lnTo>
                  <a:pt x="19058" y="56229"/>
                </a:lnTo>
                <a:lnTo>
                  <a:pt x="19058" y="50295"/>
                </a:lnTo>
                <a:close/>
                <a:moveTo>
                  <a:pt x="31242" y="50295"/>
                </a:moveTo>
                <a:lnTo>
                  <a:pt x="31242" y="56229"/>
                </a:lnTo>
                <a:lnTo>
                  <a:pt x="25305" y="56229"/>
                </a:lnTo>
                <a:lnTo>
                  <a:pt x="25305" y="50295"/>
                </a:lnTo>
                <a:close/>
                <a:moveTo>
                  <a:pt x="37489" y="50295"/>
                </a:moveTo>
                <a:lnTo>
                  <a:pt x="37489" y="56229"/>
                </a:lnTo>
                <a:lnTo>
                  <a:pt x="31553" y="56229"/>
                </a:lnTo>
                <a:lnTo>
                  <a:pt x="31553" y="50295"/>
                </a:lnTo>
                <a:close/>
                <a:moveTo>
                  <a:pt x="43737" y="50295"/>
                </a:moveTo>
                <a:lnTo>
                  <a:pt x="43737" y="56229"/>
                </a:lnTo>
                <a:lnTo>
                  <a:pt x="37802" y="56229"/>
                </a:lnTo>
                <a:lnTo>
                  <a:pt x="37802" y="50295"/>
                </a:lnTo>
                <a:close/>
                <a:moveTo>
                  <a:pt x="49985" y="50295"/>
                </a:moveTo>
                <a:lnTo>
                  <a:pt x="49985" y="56229"/>
                </a:lnTo>
                <a:lnTo>
                  <a:pt x="44049" y="56229"/>
                </a:lnTo>
                <a:lnTo>
                  <a:pt x="44049" y="50295"/>
                </a:lnTo>
                <a:close/>
                <a:moveTo>
                  <a:pt x="56232" y="50295"/>
                </a:moveTo>
                <a:lnTo>
                  <a:pt x="56232" y="56229"/>
                </a:lnTo>
                <a:lnTo>
                  <a:pt x="50296" y="56229"/>
                </a:lnTo>
                <a:lnTo>
                  <a:pt x="50296" y="50295"/>
                </a:lnTo>
                <a:close/>
                <a:moveTo>
                  <a:pt x="62480" y="50295"/>
                </a:moveTo>
                <a:lnTo>
                  <a:pt x="62480" y="56229"/>
                </a:lnTo>
                <a:lnTo>
                  <a:pt x="56545" y="56229"/>
                </a:lnTo>
                <a:lnTo>
                  <a:pt x="56545" y="50295"/>
                </a:lnTo>
                <a:close/>
                <a:moveTo>
                  <a:pt x="68727" y="50295"/>
                </a:moveTo>
                <a:lnTo>
                  <a:pt x="68727" y="56229"/>
                </a:lnTo>
                <a:lnTo>
                  <a:pt x="62792" y="56229"/>
                </a:lnTo>
                <a:lnTo>
                  <a:pt x="62792" y="50295"/>
                </a:lnTo>
                <a:close/>
                <a:moveTo>
                  <a:pt x="74975" y="50295"/>
                </a:moveTo>
                <a:lnTo>
                  <a:pt x="74975" y="56229"/>
                </a:lnTo>
                <a:lnTo>
                  <a:pt x="69039" y="56229"/>
                </a:lnTo>
                <a:lnTo>
                  <a:pt x="69039" y="50295"/>
                </a:lnTo>
                <a:close/>
                <a:moveTo>
                  <a:pt x="81223" y="50295"/>
                </a:moveTo>
                <a:lnTo>
                  <a:pt x="81223" y="56229"/>
                </a:lnTo>
                <a:lnTo>
                  <a:pt x="75286" y="56229"/>
                </a:lnTo>
                <a:lnTo>
                  <a:pt x="75286" y="50295"/>
                </a:lnTo>
                <a:close/>
                <a:moveTo>
                  <a:pt x="87470" y="50295"/>
                </a:moveTo>
                <a:lnTo>
                  <a:pt x="87470" y="56229"/>
                </a:lnTo>
                <a:lnTo>
                  <a:pt x="81535" y="56229"/>
                </a:lnTo>
                <a:lnTo>
                  <a:pt x="81535" y="50295"/>
                </a:lnTo>
                <a:close/>
                <a:moveTo>
                  <a:pt x="93720" y="50295"/>
                </a:moveTo>
                <a:lnTo>
                  <a:pt x="93720" y="56229"/>
                </a:lnTo>
                <a:lnTo>
                  <a:pt x="87784" y="56229"/>
                </a:lnTo>
                <a:lnTo>
                  <a:pt x="87784" y="50295"/>
                </a:lnTo>
                <a:close/>
                <a:moveTo>
                  <a:pt x="99967" y="50295"/>
                </a:moveTo>
                <a:lnTo>
                  <a:pt x="99967" y="56229"/>
                </a:lnTo>
                <a:lnTo>
                  <a:pt x="94031" y="56229"/>
                </a:lnTo>
                <a:lnTo>
                  <a:pt x="94031" y="50295"/>
                </a:lnTo>
                <a:close/>
                <a:moveTo>
                  <a:pt x="106214" y="50295"/>
                </a:moveTo>
                <a:lnTo>
                  <a:pt x="106214" y="56229"/>
                </a:lnTo>
                <a:lnTo>
                  <a:pt x="100278" y="56229"/>
                </a:lnTo>
                <a:lnTo>
                  <a:pt x="100278" y="50295"/>
                </a:lnTo>
                <a:close/>
                <a:moveTo>
                  <a:pt x="112461" y="50295"/>
                </a:moveTo>
                <a:lnTo>
                  <a:pt x="112461" y="56229"/>
                </a:lnTo>
                <a:lnTo>
                  <a:pt x="106527" y="56229"/>
                </a:lnTo>
                <a:lnTo>
                  <a:pt x="106527" y="50295"/>
                </a:lnTo>
                <a:close/>
                <a:moveTo>
                  <a:pt x="118710" y="50295"/>
                </a:moveTo>
                <a:lnTo>
                  <a:pt x="118710" y="56229"/>
                </a:lnTo>
                <a:lnTo>
                  <a:pt x="112774" y="56229"/>
                </a:lnTo>
                <a:lnTo>
                  <a:pt x="112774" y="50295"/>
                </a:lnTo>
                <a:close/>
                <a:moveTo>
                  <a:pt x="124957" y="50295"/>
                </a:moveTo>
                <a:lnTo>
                  <a:pt x="124957" y="56229"/>
                </a:lnTo>
                <a:lnTo>
                  <a:pt x="119021" y="56229"/>
                </a:lnTo>
                <a:lnTo>
                  <a:pt x="119021" y="50295"/>
                </a:lnTo>
                <a:close/>
                <a:moveTo>
                  <a:pt x="131204" y="50295"/>
                </a:moveTo>
                <a:lnTo>
                  <a:pt x="131204" y="56229"/>
                </a:lnTo>
                <a:lnTo>
                  <a:pt x="125270" y="56229"/>
                </a:lnTo>
                <a:lnTo>
                  <a:pt x="125270" y="50295"/>
                </a:lnTo>
                <a:close/>
                <a:moveTo>
                  <a:pt x="137451" y="50295"/>
                </a:moveTo>
                <a:lnTo>
                  <a:pt x="137451" y="56229"/>
                </a:lnTo>
                <a:lnTo>
                  <a:pt x="131517" y="56229"/>
                </a:lnTo>
                <a:lnTo>
                  <a:pt x="131517" y="50295"/>
                </a:lnTo>
                <a:close/>
                <a:moveTo>
                  <a:pt x="143702" y="50295"/>
                </a:moveTo>
                <a:lnTo>
                  <a:pt x="143702" y="56229"/>
                </a:lnTo>
                <a:lnTo>
                  <a:pt x="137766" y="56229"/>
                </a:lnTo>
                <a:lnTo>
                  <a:pt x="137766" y="50295"/>
                </a:lnTo>
                <a:close/>
                <a:moveTo>
                  <a:pt x="149949" y="50295"/>
                </a:moveTo>
                <a:lnTo>
                  <a:pt x="149949" y="56229"/>
                </a:lnTo>
                <a:lnTo>
                  <a:pt x="144015" y="56229"/>
                </a:lnTo>
                <a:lnTo>
                  <a:pt x="144015" y="50295"/>
                </a:lnTo>
                <a:close/>
                <a:moveTo>
                  <a:pt x="156196" y="50295"/>
                </a:moveTo>
                <a:lnTo>
                  <a:pt x="156196" y="56229"/>
                </a:lnTo>
                <a:lnTo>
                  <a:pt x="150262" y="56229"/>
                </a:lnTo>
                <a:lnTo>
                  <a:pt x="150262" y="50295"/>
                </a:lnTo>
                <a:close/>
                <a:moveTo>
                  <a:pt x="162445" y="50295"/>
                </a:moveTo>
                <a:lnTo>
                  <a:pt x="162445" y="56229"/>
                </a:lnTo>
                <a:lnTo>
                  <a:pt x="156509" y="56229"/>
                </a:lnTo>
                <a:lnTo>
                  <a:pt x="156509" y="50295"/>
                </a:lnTo>
                <a:close/>
                <a:moveTo>
                  <a:pt x="168692" y="50295"/>
                </a:moveTo>
                <a:lnTo>
                  <a:pt x="168692" y="56229"/>
                </a:lnTo>
                <a:lnTo>
                  <a:pt x="162756" y="56229"/>
                </a:lnTo>
                <a:lnTo>
                  <a:pt x="162756" y="50295"/>
                </a:lnTo>
                <a:close/>
                <a:moveTo>
                  <a:pt x="174939" y="50295"/>
                </a:moveTo>
                <a:lnTo>
                  <a:pt x="174939" y="56229"/>
                </a:lnTo>
                <a:lnTo>
                  <a:pt x="169005" y="56229"/>
                </a:lnTo>
                <a:lnTo>
                  <a:pt x="169005" y="50295"/>
                </a:lnTo>
                <a:close/>
                <a:moveTo>
                  <a:pt x="181186" y="50295"/>
                </a:moveTo>
                <a:lnTo>
                  <a:pt x="181186" y="56229"/>
                </a:lnTo>
                <a:lnTo>
                  <a:pt x="175252" y="56229"/>
                </a:lnTo>
                <a:lnTo>
                  <a:pt x="175252" y="50295"/>
                </a:lnTo>
                <a:close/>
                <a:moveTo>
                  <a:pt x="187435" y="50295"/>
                </a:moveTo>
                <a:lnTo>
                  <a:pt x="187435" y="56229"/>
                </a:lnTo>
                <a:lnTo>
                  <a:pt x="181499" y="56229"/>
                </a:lnTo>
                <a:lnTo>
                  <a:pt x="181499" y="50295"/>
                </a:lnTo>
                <a:close/>
                <a:moveTo>
                  <a:pt x="193684" y="50295"/>
                </a:moveTo>
                <a:lnTo>
                  <a:pt x="193684" y="56229"/>
                </a:lnTo>
                <a:lnTo>
                  <a:pt x="187749" y="56229"/>
                </a:lnTo>
                <a:lnTo>
                  <a:pt x="187749" y="50295"/>
                </a:lnTo>
                <a:close/>
                <a:moveTo>
                  <a:pt x="199931" y="50295"/>
                </a:moveTo>
                <a:lnTo>
                  <a:pt x="199931" y="56229"/>
                </a:lnTo>
                <a:lnTo>
                  <a:pt x="193996" y="56229"/>
                </a:lnTo>
                <a:lnTo>
                  <a:pt x="193996" y="50295"/>
                </a:lnTo>
                <a:close/>
                <a:moveTo>
                  <a:pt x="206180" y="50295"/>
                </a:moveTo>
                <a:lnTo>
                  <a:pt x="206180" y="56229"/>
                </a:lnTo>
                <a:lnTo>
                  <a:pt x="200244" y="56229"/>
                </a:lnTo>
                <a:lnTo>
                  <a:pt x="200244" y="50295"/>
                </a:lnTo>
                <a:close/>
                <a:moveTo>
                  <a:pt x="212427" y="50295"/>
                </a:moveTo>
                <a:lnTo>
                  <a:pt x="212427" y="56229"/>
                </a:lnTo>
                <a:lnTo>
                  <a:pt x="206491" y="56229"/>
                </a:lnTo>
                <a:lnTo>
                  <a:pt x="206491" y="50295"/>
                </a:lnTo>
                <a:close/>
                <a:moveTo>
                  <a:pt x="218674" y="50295"/>
                </a:moveTo>
                <a:lnTo>
                  <a:pt x="218674" y="56229"/>
                </a:lnTo>
                <a:lnTo>
                  <a:pt x="212739" y="56229"/>
                </a:lnTo>
                <a:lnTo>
                  <a:pt x="212739" y="50295"/>
                </a:lnTo>
                <a:close/>
                <a:moveTo>
                  <a:pt x="224921" y="50295"/>
                </a:moveTo>
                <a:lnTo>
                  <a:pt x="224921" y="56229"/>
                </a:lnTo>
                <a:lnTo>
                  <a:pt x="218987" y="56229"/>
                </a:lnTo>
                <a:lnTo>
                  <a:pt x="218987" y="50295"/>
                </a:lnTo>
                <a:close/>
                <a:moveTo>
                  <a:pt x="231170" y="50295"/>
                </a:moveTo>
                <a:lnTo>
                  <a:pt x="231170" y="56229"/>
                </a:lnTo>
                <a:lnTo>
                  <a:pt x="225234" y="56229"/>
                </a:lnTo>
                <a:lnTo>
                  <a:pt x="225234" y="50295"/>
                </a:lnTo>
                <a:close/>
                <a:moveTo>
                  <a:pt x="237417" y="50295"/>
                </a:moveTo>
                <a:lnTo>
                  <a:pt x="237417" y="56229"/>
                </a:lnTo>
                <a:lnTo>
                  <a:pt x="231481" y="56229"/>
                </a:lnTo>
                <a:lnTo>
                  <a:pt x="231481" y="50295"/>
                </a:lnTo>
                <a:close/>
                <a:moveTo>
                  <a:pt x="243664" y="50295"/>
                </a:moveTo>
                <a:lnTo>
                  <a:pt x="243664" y="56229"/>
                </a:lnTo>
                <a:lnTo>
                  <a:pt x="237729" y="56229"/>
                </a:lnTo>
                <a:lnTo>
                  <a:pt x="237729" y="50295"/>
                </a:lnTo>
                <a:close/>
                <a:moveTo>
                  <a:pt x="249911" y="50295"/>
                </a:moveTo>
                <a:lnTo>
                  <a:pt x="249911" y="56229"/>
                </a:lnTo>
                <a:lnTo>
                  <a:pt x="243977" y="56229"/>
                </a:lnTo>
                <a:lnTo>
                  <a:pt x="243977" y="50295"/>
                </a:lnTo>
                <a:close/>
                <a:moveTo>
                  <a:pt x="256161" y="50295"/>
                </a:moveTo>
                <a:lnTo>
                  <a:pt x="256161" y="56229"/>
                </a:lnTo>
                <a:lnTo>
                  <a:pt x="250225" y="56229"/>
                </a:lnTo>
                <a:lnTo>
                  <a:pt x="250225" y="50295"/>
                </a:lnTo>
                <a:close/>
                <a:moveTo>
                  <a:pt x="262409" y="50295"/>
                </a:moveTo>
                <a:lnTo>
                  <a:pt x="262409" y="56229"/>
                </a:lnTo>
                <a:lnTo>
                  <a:pt x="256474" y="56229"/>
                </a:lnTo>
                <a:lnTo>
                  <a:pt x="256474" y="50295"/>
                </a:lnTo>
                <a:close/>
                <a:moveTo>
                  <a:pt x="268656" y="50295"/>
                </a:moveTo>
                <a:lnTo>
                  <a:pt x="268656" y="56229"/>
                </a:lnTo>
                <a:lnTo>
                  <a:pt x="262721" y="56229"/>
                </a:lnTo>
                <a:lnTo>
                  <a:pt x="262721" y="50295"/>
                </a:lnTo>
                <a:close/>
                <a:moveTo>
                  <a:pt x="274904" y="50295"/>
                </a:moveTo>
                <a:lnTo>
                  <a:pt x="274904" y="56229"/>
                </a:lnTo>
                <a:lnTo>
                  <a:pt x="268968" y="56229"/>
                </a:lnTo>
                <a:lnTo>
                  <a:pt x="268968" y="50295"/>
                </a:lnTo>
                <a:close/>
                <a:moveTo>
                  <a:pt x="6251" y="56542"/>
                </a:moveTo>
                <a:lnTo>
                  <a:pt x="6251" y="62476"/>
                </a:lnTo>
                <a:lnTo>
                  <a:pt x="315" y="62476"/>
                </a:lnTo>
                <a:lnTo>
                  <a:pt x="315" y="56542"/>
                </a:lnTo>
                <a:close/>
                <a:moveTo>
                  <a:pt x="12498" y="56542"/>
                </a:moveTo>
                <a:lnTo>
                  <a:pt x="12498" y="62476"/>
                </a:lnTo>
                <a:lnTo>
                  <a:pt x="6562" y="62476"/>
                </a:lnTo>
                <a:lnTo>
                  <a:pt x="6562" y="56542"/>
                </a:lnTo>
                <a:close/>
                <a:moveTo>
                  <a:pt x="18745" y="56542"/>
                </a:moveTo>
                <a:lnTo>
                  <a:pt x="18745" y="62476"/>
                </a:lnTo>
                <a:lnTo>
                  <a:pt x="12810" y="62476"/>
                </a:lnTo>
                <a:lnTo>
                  <a:pt x="12810" y="56542"/>
                </a:lnTo>
                <a:close/>
                <a:moveTo>
                  <a:pt x="24992" y="56542"/>
                </a:moveTo>
                <a:lnTo>
                  <a:pt x="24992" y="62476"/>
                </a:lnTo>
                <a:lnTo>
                  <a:pt x="19058" y="62476"/>
                </a:lnTo>
                <a:lnTo>
                  <a:pt x="19058" y="56542"/>
                </a:lnTo>
                <a:close/>
                <a:moveTo>
                  <a:pt x="31242" y="56542"/>
                </a:moveTo>
                <a:lnTo>
                  <a:pt x="31242" y="62476"/>
                </a:lnTo>
                <a:lnTo>
                  <a:pt x="25305" y="62476"/>
                </a:lnTo>
                <a:lnTo>
                  <a:pt x="25305" y="56542"/>
                </a:lnTo>
                <a:close/>
                <a:moveTo>
                  <a:pt x="37489" y="56542"/>
                </a:moveTo>
                <a:lnTo>
                  <a:pt x="37489" y="62476"/>
                </a:lnTo>
                <a:lnTo>
                  <a:pt x="31553" y="62476"/>
                </a:lnTo>
                <a:lnTo>
                  <a:pt x="31553" y="56542"/>
                </a:lnTo>
                <a:close/>
                <a:moveTo>
                  <a:pt x="43737" y="56542"/>
                </a:moveTo>
                <a:lnTo>
                  <a:pt x="43737" y="62476"/>
                </a:lnTo>
                <a:lnTo>
                  <a:pt x="37802" y="62476"/>
                </a:lnTo>
                <a:lnTo>
                  <a:pt x="37802" y="56542"/>
                </a:lnTo>
                <a:close/>
                <a:moveTo>
                  <a:pt x="49985" y="56542"/>
                </a:moveTo>
                <a:lnTo>
                  <a:pt x="49985" y="62476"/>
                </a:lnTo>
                <a:lnTo>
                  <a:pt x="44049" y="62476"/>
                </a:lnTo>
                <a:lnTo>
                  <a:pt x="44049" y="56542"/>
                </a:lnTo>
                <a:close/>
                <a:moveTo>
                  <a:pt x="56232" y="56542"/>
                </a:moveTo>
                <a:lnTo>
                  <a:pt x="56232" y="62476"/>
                </a:lnTo>
                <a:lnTo>
                  <a:pt x="50296" y="62476"/>
                </a:lnTo>
                <a:lnTo>
                  <a:pt x="50296" y="56542"/>
                </a:lnTo>
                <a:close/>
                <a:moveTo>
                  <a:pt x="62480" y="56542"/>
                </a:moveTo>
                <a:lnTo>
                  <a:pt x="62480" y="62476"/>
                </a:lnTo>
                <a:lnTo>
                  <a:pt x="56545" y="62476"/>
                </a:lnTo>
                <a:lnTo>
                  <a:pt x="56545" y="56542"/>
                </a:lnTo>
                <a:close/>
                <a:moveTo>
                  <a:pt x="68727" y="56542"/>
                </a:moveTo>
                <a:lnTo>
                  <a:pt x="68727" y="62476"/>
                </a:lnTo>
                <a:lnTo>
                  <a:pt x="62792" y="62476"/>
                </a:lnTo>
                <a:lnTo>
                  <a:pt x="62792" y="56542"/>
                </a:lnTo>
                <a:close/>
                <a:moveTo>
                  <a:pt x="74975" y="56542"/>
                </a:moveTo>
                <a:lnTo>
                  <a:pt x="74975" y="62476"/>
                </a:lnTo>
                <a:lnTo>
                  <a:pt x="69039" y="62476"/>
                </a:lnTo>
                <a:lnTo>
                  <a:pt x="69039" y="56542"/>
                </a:lnTo>
                <a:close/>
                <a:moveTo>
                  <a:pt x="81223" y="56542"/>
                </a:moveTo>
                <a:lnTo>
                  <a:pt x="81223" y="62476"/>
                </a:lnTo>
                <a:lnTo>
                  <a:pt x="75286" y="62476"/>
                </a:lnTo>
                <a:lnTo>
                  <a:pt x="75286" y="56542"/>
                </a:lnTo>
                <a:close/>
                <a:moveTo>
                  <a:pt x="87470" y="56542"/>
                </a:moveTo>
                <a:lnTo>
                  <a:pt x="87470" y="62476"/>
                </a:lnTo>
                <a:lnTo>
                  <a:pt x="81535" y="62476"/>
                </a:lnTo>
                <a:lnTo>
                  <a:pt x="81535" y="56542"/>
                </a:lnTo>
                <a:close/>
                <a:moveTo>
                  <a:pt x="93718" y="56542"/>
                </a:moveTo>
                <a:lnTo>
                  <a:pt x="93718" y="62476"/>
                </a:lnTo>
                <a:lnTo>
                  <a:pt x="87784" y="62476"/>
                </a:lnTo>
                <a:lnTo>
                  <a:pt x="87784" y="56542"/>
                </a:lnTo>
                <a:close/>
                <a:moveTo>
                  <a:pt x="99967" y="56542"/>
                </a:moveTo>
                <a:lnTo>
                  <a:pt x="99967" y="62476"/>
                </a:lnTo>
                <a:lnTo>
                  <a:pt x="94031" y="62476"/>
                </a:lnTo>
                <a:lnTo>
                  <a:pt x="94031" y="56542"/>
                </a:lnTo>
                <a:close/>
                <a:moveTo>
                  <a:pt x="106214" y="56542"/>
                </a:moveTo>
                <a:lnTo>
                  <a:pt x="106214" y="62476"/>
                </a:lnTo>
                <a:lnTo>
                  <a:pt x="100278" y="62476"/>
                </a:lnTo>
                <a:lnTo>
                  <a:pt x="100278" y="56542"/>
                </a:lnTo>
                <a:close/>
                <a:moveTo>
                  <a:pt x="112461" y="56542"/>
                </a:moveTo>
                <a:lnTo>
                  <a:pt x="112461" y="62476"/>
                </a:lnTo>
                <a:lnTo>
                  <a:pt x="106527" y="62476"/>
                </a:lnTo>
                <a:lnTo>
                  <a:pt x="106527" y="56542"/>
                </a:lnTo>
                <a:close/>
                <a:moveTo>
                  <a:pt x="118710" y="56542"/>
                </a:moveTo>
                <a:lnTo>
                  <a:pt x="118710" y="62476"/>
                </a:lnTo>
                <a:lnTo>
                  <a:pt x="112774" y="62476"/>
                </a:lnTo>
                <a:lnTo>
                  <a:pt x="112774" y="56542"/>
                </a:lnTo>
                <a:close/>
                <a:moveTo>
                  <a:pt x="124957" y="56542"/>
                </a:moveTo>
                <a:lnTo>
                  <a:pt x="124957" y="62476"/>
                </a:lnTo>
                <a:lnTo>
                  <a:pt x="119021" y="62476"/>
                </a:lnTo>
                <a:lnTo>
                  <a:pt x="119021" y="56542"/>
                </a:lnTo>
                <a:close/>
                <a:moveTo>
                  <a:pt x="131204" y="56542"/>
                </a:moveTo>
                <a:lnTo>
                  <a:pt x="131204" y="62476"/>
                </a:lnTo>
                <a:lnTo>
                  <a:pt x="125270" y="62476"/>
                </a:lnTo>
                <a:lnTo>
                  <a:pt x="125270" y="56542"/>
                </a:lnTo>
                <a:close/>
                <a:moveTo>
                  <a:pt x="137451" y="56542"/>
                </a:moveTo>
                <a:lnTo>
                  <a:pt x="137451" y="62476"/>
                </a:lnTo>
                <a:lnTo>
                  <a:pt x="131517" y="62476"/>
                </a:lnTo>
                <a:lnTo>
                  <a:pt x="131517" y="56542"/>
                </a:lnTo>
                <a:close/>
                <a:moveTo>
                  <a:pt x="143702" y="56542"/>
                </a:moveTo>
                <a:lnTo>
                  <a:pt x="143702" y="62476"/>
                </a:lnTo>
                <a:lnTo>
                  <a:pt x="137766" y="62476"/>
                </a:lnTo>
                <a:lnTo>
                  <a:pt x="137766" y="56542"/>
                </a:lnTo>
                <a:close/>
                <a:moveTo>
                  <a:pt x="149949" y="56542"/>
                </a:moveTo>
                <a:lnTo>
                  <a:pt x="149949" y="62476"/>
                </a:lnTo>
                <a:lnTo>
                  <a:pt x="144015" y="62476"/>
                </a:lnTo>
                <a:lnTo>
                  <a:pt x="144015" y="56542"/>
                </a:lnTo>
                <a:close/>
                <a:moveTo>
                  <a:pt x="156196" y="56542"/>
                </a:moveTo>
                <a:lnTo>
                  <a:pt x="156196" y="62476"/>
                </a:lnTo>
                <a:lnTo>
                  <a:pt x="150262" y="62476"/>
                </a:lnTo>
                <a:lnTo>
                  <a:pt x="150262" y="56542"/>
                </a:lnTo>
                <a:close/>
                <a:moveTo>
                  <a:pt x="162445" y="56542"/>
                </a:moveTo>
                <a:lnTo>
                  <a:pt x="162445" y="62476"/>
                </a:lnTo>
                <a:lnTo>
                  <a:pt x="156509" y="62476"/>
                </a:lnTo>
                <a:lnTo>
                  <a:pt x="156509" y="56542"/>
                </a:lnTo>
                <a:close/>
                <a:moveTo>
                  <a:pt x="168692" y="56542"/>
                </a:moveTo>
                <a:lnTo>
                  <a:pt x="168692" y="62476"/>
                </a:lnTo>
                <a:lnTo>
                  <a:pt x="162756" y="62476"/>
                </a:lnTo>
                <a:lnTo>
                  <a:pt x="162756" y="56542"/>
                </a:lnTo>
                <a:close/>
                <a:moveTo>
                  <a:pt x="174939" y="56542"/>
                </a:moveTo>
                <a:lnTo>
                  <a:pt x="174939" y="62476"/>
                </a:lnTo>
                <a:lnTo>
                  <a:pt x="169005" y="62476"/>
                </a:lnTo>
                <a:lnTo>
                  <a:pt x="169005" y="56542"/>
                </a:lnTo>
                <a:close/>
                <a:moveTo>
                  <a:pt x="181186" y="56542"/>
                </a:moveTo>
                <a:lnTo>
                  <a:pt x="181186" y="62476"/>
                </a:lnTo>
                <a:lnTo>
                  <a:pt x="175252" y="62476"/>
                </a:lnTo>
                <a:lnTo>
                  <a:pt x="175252" y="56542"/>
                </a:lnTo>
                <a:close/>
                <a:moveTo>
                  <a:pt x="187435" y="56542"/>
                </a:moveTo>
                <a:lnTo>
                  <a:pt x="187435" y="62476"/>
                </a:lnTo>
                <a:lnTo>
                  <a:pt x="181499" y="62476"/>
                </a:lnTo>
                <a:lnTo>
                  <a:pt x="181499" y="56542"/>
                </a:lnTo>
                <a:close/>
                <a:moveTo>
                  <a:pt x="193684" y="56542"/>
                </a:moveTo>
                <a:lnTo>
                  <a:pt x="193684" y="62476"/>
                </a:lnTo>
                <a:lnTo>
                  <a:pt x="187749" y="62476"/>
                </a:lnTo>
                <a:lnTo>
                  <a:pt x="187749" y="56542"/>
                </a:lnTo>
                <a:close/>
                <a:moveTo>
                  <a:pt x="199931" y="56542"/>
                </a:moveTo>
                <a:lnTo>
                  <a:pt x="199931" y="62476"/>
                </a:lnTo>
                <a:lnTo>
                  <a:pt x="193996" y="62476"/>
                </a:lnTo>
                <a:lnTo>
                  <a:pt x="193996" y="56542"/>
                </a:lnTo>
                <a:close/>
                <a:moveTo>
                  <a:pt x="206180" y="56542"/>
                </a:moveTo>
                <a:lnTo>
                  <a:pt x="206180" y="62476"/>
                </a:lnTo>
                <a:lnTo>
                  <a:pt x="200244" y="62476"/>
                </a:lnTo>
                <a:lnTo>
                  <a:pt x="200244" y="56542"/>
                </a:lnTo>
                <a:close/>
                <a:moveTo>
                  <a:pt x="212427" y="56542"/>
                </a:moveTo>
                <a:lnTo>
                  <a:pt x="212427" y="62476"/>
                </a:lnTo>
                <a:lnTo>
                  <a:pt x="206491" y="62476"/>
                </a:lnTo>
                <a:lnTo>
                  <a:pt x="206491" y="56542"/>
                </a:lnTo>
                <a:close/>
                <a:moveTo>
                  <a:pt x="218674" y="56542"/>
                </a:moveTo>
                <a:lnTo>
                  <a:pt x="218674" y="62476"/>
                </a:lnTo>
                <a:lnTo>
                  <a:pt x="212739" y="62476"/>
                </a:lnTo>
                <a:lnTo>
                  <a:pt x="212739" y="56542"/>
                </a:lnTo>
                <a:close/>
                <a:moveTo>
                  <a:pt x="224921" y="56542"/>
                </a:moveTo>
                <a:lnTo>
                  <a:pt x="224921" y="62476"/>
                </a:lnTo>
                <a:lnTo>
                  <a:pt x="218987" y="62476"/>
                </a:lnTo>
                <a:lnTo>
                  <a:pt x="218987" y="56542"/>
                </a:lnTo>
                <a:close/>
                <a:moveTo>
                  <a:pt x="231170" y="56542"/>
                </a:moveTo>
                <a:lnTo>
                  <a:pt x="231170" y="62476"/>
                </a:lnTo>
                <a:lnTo>
                  <a:pt x="225234" y="62476"/>
                </a:lnTo>
                <a:lnTo>
                  <a:pt x="225234" y="56542"/>
                </a:lnTo>
                <a:close/>
                <a:moveTo>
                  <a:pt x="237417" y="56542"/>
                </a:moveTo>
                <a:lnTo>
                  <a:pt x="237417" y="62476"/>
                </a:lnTo>
                <a:lnTo>
                  <a:pt x="231481" y="62476"/>
                </a:lnTo>
                <a:lnTo>
                  <a:pt x="231481" y="56542"/>
                </a:lnTo>
                <a:close/>
                <a:moveTo>
                  <a:pt x="243664" y="56542"/>
                </a:moveTo>
                <a:lnTo>
                  <a:pt x="243664" y="62476"/>
                </a:lnTo>
                <a:lnTo>
                  <a:pt x="237729" y="62476"/>
                </a:lnTo>
                <a:lnTo>
                  <a:pt x="237729" y="56542"/>
                </a:lnTo>
                <a:close/>
                <a:moveTo>
                  <a:pt x="249911" y="56542"/>
                </a:moveTo>
                <a:lnTo>
                  <a:pt x="249911" y="62476"/>
                </a:lnTo>
                <a:lnTo>
                  <a:pt x="243977" y="62476"/>
                </a:lnTo>
                <a:lnTo>
                  <a:pt x="243977" y="56542"/>
                </a:lnTo>
                <a:close/>
                <a:moveTo>
                  <a:pt x="256161" y="56542"/>
                </a:moveTo>
                <a:lnTo>
                  <a:pt x="256161" y="62476"/>
                </a:lnTo>
                <a:lnTo>
                  <a:pt x="250225" y="62476"/>
                </a:lnTo>
                <a:lnTo>
                  <a:pt x="250225" y="56542"/>
                </a:lnTo>
                <a:close/>
                <a:moveTo>
                  <a:pt x="262409" y="56542"/>
                </a:moveTo>
                <a:lnTo>
                  <a:pt x="262409" y="62476"/>
                </a:lnTo>
                <a:lnTo>
                  <a:pt x="256474" y="62476"/>
                </a:lnTo>
                <a:lnTo>
                  <a:pt x="256474" y="56542"/>
                </a:lnTo>
                <a:close/>
                <a:moveTo>
                  <a:pt x="268656" y="56542"/>
                </a:moveTo>
                <a:lnTo>
                  <a:pt x="268656" y="62476"/>
                </a:lnTo>
                <a:lnTo>
                  <a:pt x="262721" y="62476"/>
                </a:lnTo>
                <a:lnTo>
                  <a:pt x="262721" y="56542"/>
                </a:lnTo>
                <a:close/>
                <a:moveTo>
                  <a:pt x="274904" y="56542"/>
                </a:moveTo>
                <a:lnTo>
                  <a:pt x="274904" y="62476"/>
                </a:lnTo>
                <a:lnTo>
                  <a:pt x="268968" y="62476"/>
                </a:lnTo>
                <a:lnTo>
                  <a:pt x="268968" y="56542"/>
                </a:lnTo>
                <a:close/>
                <a:moveTo>
                  <a:pt x="6251" y="62789"/>
                </a:moveTo>
                <a:lnTo>
                  <a:pt x="6251" y="68725"/>
                </a:lnTo>
                <a:lnTo>
                  <a:pt x="315" y="68725"/>
                </a:lnTo>
                <a:lnTo>
                  <a:pt x="315" y="62789"/>
                </a:lnTo>
                <a:close/>
                <a:moveTo>
                  <a:pt x="12498" y="62789"/>
                </a:moveTo>
                <a:lnTo>
                  <a:pt x="12498" y="68725"/>
                </a:lnTo>
                <a:lnTo>
                  <a:pt x="6562" y="68725"/>
                </a:lnTo>
                <a:lnTo>
                  <a:pt x="6562" y="62789"/>
                </a:lnTo>
                <a:close/>
                <a:moveTo>
                  <a:pt x="18745" y="62789"/>
                </a:moveTo>
                <a:lnTo>
                  <a:pt x="18745" y="68725"/>
                </a:lnTo>
                <a:lnTo>
                  <a:pt x="12810" y="68725"/>
                </a:lnTo>
                <a:lnTo>
                  <a:pt x="12810" y="62789"/>
                </a:lnTo>
                <a:close/>
                <a:moveTo>
                  <a:pt x="24992" y="62789"/>
                </a:moveTo>
                <a:lnTo>
                  <a:pt x="24992" y="68725"/>
                </a:lnTo>
                <a:lnTo>
                  <a:pt x="19058" y="68725"/>
                </a:lnTo>
                <a:lnTo>
                  <a:pt x="19058" y="62789"/>
                </a:lnTo>
                <a:close/>
                <a:moveTo>
                  <a:pt x="31242" y="62789"/>
                </a:moveTo>
                <a:lnTo>
                  <a:pt x="31242" y="68725"/>
                </a:lnTo>
                <a:lnTo>
                  <a:pt x="25305" y="68725"/>
                </a:lnTo>
                <a:lnTo>
                  <a:pt x="25305" y="62789"/>
                </a:lnTo>
                <a:close/>
                <a:moveTo>
                  <a:pt x="37489" y="62789"/>
                </a:moveTo>
                <a:lnTo>
                  <a:pt x="37489" y="68725"/>
                </a:lnTo>
                <a:lnTo>
                  <a:pt x="31553" y="68725"/>
                </a:lnTo>
                <a:lnTo>
                  <a:pt x="31553" y="62789"/>
                </a:lnTo>
                <a:close/>
                <a:moveTo>
                  <a:pt x="43737" y="62789"/>
                </a:moveTo>
                <a:lnTo>
                  <a:pt x="43737" y="68725"/>
                </a:lnTo>
                <a:lnTo>
                  <a:pt x="37802" y="68725"/>
                </a:lnTo>
                <a:lnTo>
                  <a:pt x="37802" y="62789"/>
                </a:lnTo>
                <a:close/>
                <a:moveTo>
                  <a:pt x="49985" y="62789"/>
                </a:moveTo>
                <a:lnTo>
                  <a:pt x="49985" y="68725"/>
                </a:lnTo>
                <a:lnTo>
                  <a:pt x="44049" y="68725"/>
                </a:lnTo>
                <a:lnTo>
                  <a:pt x="44049" y="62789"/>
                </a:lnTo>
                <a:close/>
                <a:moveTo>
                  <a:pt x="56232" y="62789"/>
                </a:moveTo>
                <a:lnTo>
                  <a:pt x="56232" y="68725"/>
                </a:lnTo>
                <a:lnTo>
                  <a:pt x="50296" y="68725"/>
                </a:lnTo>
                <a:lnTo>
                  <a:pt x="50296" y="62789"/>
                </a:lnTo>
                <a:close/>
                <a:moveTo>
                  <a:pt x="62480" y="62789"/>
                </a:moveTo>
                <a:lnTo>
                  <a:pt x="62480" y="68725"/>
                </a:lnTo>
                <a:lnTo>
                  <a:pt x="56545" y="68725"/>
                </a:lnTo>
                <a:lnTo>
                  <a:pt x="56545" y="62789"/>
                </a:lnTo>
                <a:close/>
                <a:moveTo>
                  <a:pt x="68727" y="62789"/>
                </a:moveTo>
                <a:lnTo>
                  <a:pt x="68727" y="68725"/>
                </a:lnTo>
                <a:lnTo>
                  <a:pt x="62792" y="68725"/>
                </a:lnTo>
                <a:lnTo>
                  <a:pt x="62792" y="62789"/>
                </a:lnTo>
                <a:close/>
                <a:moveTo>
                  <a:pt x="74975" y="62789"/>
                </a:moveTo>
                <a:lnTo>
                  <a:pt x="74975" y="68725"/>
                </a:lnTo>
                <a:lnTo>
                  <a:pt x="69039" y="68725"/>
                </a:lnTo>
                <a:lnTo>
                  <a:pt x="69039" y="62789"/>
                </a:lnTo>
                <a:close/>
                <a:moveTo>
                  <a:pt x="81223" y="62789"/>
                </a:moveTo>
                <a:lnTo>
                  <a:pt x="81223" y="68725"/>
                </a:lnTo>
                <a:lnTo>
                  <a:pt x="75286" y="68725"/>
                </a:lnTo>
                <a:lnTo>
                  <a:pt x="75286" y="62789"/>
                </a:lnTo>
                <a:close/>
                <a:moveTo>
                  <a:pt x="87470" y="62789"/>
                </a:moveTo>
                <a:lnTo>
                  <a:pt x="87470" y="68725"/>
                </a:lnTo>
                <a:lnTo>
                  <a:pt x="81535" y="68725"/>
                </a:lnTo>
                <a:lnTo>
                  <a:pt x="81535" y="62789"/>
                </a:lnTo>
                <a:close/>
                <a:moveTo>
                  <a:pt x="93718" y="62789"/>
                </a:moveTo>
                <a:lnTo>
                  <a:pt x="93718" y="68725"/>
                </a:lnTo>
                <a:lnTo>
                  <a:pt x="87784" y="68725"/>
                </a:lnTo>
                <a:lnTo>
                  <a:pt x="87784" y="62789"/>
                </a:lnTo>
                <a:close/>
                <a:moveTo>
                  <a:pt x="99967" y="62789"/>
                </a:moveTo>
                <a:lnTo>
                  <a:pt x="99967" y="68725"/>
                </a:lnTo>
                <a:lnTo>
                  <a:pt x="94031" y="68725"/>
                </a:lnTo>
                <a:lnTo>
                  <a:pt x="94031" y="62789"/>
                </a:lnTo>
                <a:close/>
                <a:moveTo>
                  <a:pt x="106214" y="62789"/>
                </a:moveTo>
                <a:lnTo>
                  <a:pt x="106214" y="68725"/>
                </a:lnTo>
                <a:lnTo>
                  <a:pt x="100278" y="68725"/>
                </a:lnTo>
                <a:lnTo>
                  <a:pt x="100278" y="62789"/>
                </a:lnTo>
                <a:close/>
                <a:moveTo>
                  <a:pt x="112461" y="62789"/>
                </a:moveTo>
                <a:lnTo>
                  <a:pt x="112461" y="68725"/>
                </a:lnTo>
                <a:lnTo>
                  <a:pt x="106527" y="68725"/>
                </a:lnTo>
                <a:lnTo>
                  <a:pt x="106527" y="62789"/>
                </a:lnTo>
                <a:close/>
                <a:moveTo>
                  <a:pt x="118710" y="62789"/>
                </a:moveTo>
                <a:lnTo>
                  <a:pt x="118710" y="68725"/>
                </a:lnTo>
                <a:lnTo>
                  <a:pt x="112774" y="68725"/>
                </a:lnTo>
                <a:lnTo>
                  <a:pt x="112774" y="62789"/>
                </a:lnTo>
                <a:close/>
                <a:moveTo>
                  <a:pt x="124957" y="62789"/>
                </a:moveTo>
                <a:lnTo>
                  <a:pt x="124957" y="68725"/>
                </a:lnTo>
                <a:lnTo>
                  <a:pt x="119021" y="68725"/>
                </a:lnTo>
                <a:lnTo>
                  <a:pt x="119021" y="62789"/>
                </a:lnTo>
                <a:close/>
                <a:moveTo>
                  <a:pt x="131204" y="62789"/>
                </a:moveTo>
                <a:lnTo>
                  <a:pt x="131204" y="68725"/>
                </a:lnTo>
                <a:lnTo>
                  <a:pt x="125270" y="68725"/>
                </a:lnTo>
                <a:lnTo>
                  <a:pt x="125270" y="62789"/>
                </a:lnTo>
                <a:close/>
                <a:moveTo>
                  <a:pt x="137451" y="62789"/>
                </a:moveTo>
                <a:lnTo>
                  <a:pt x="137451" y="68725"/>
                </a:lnTo>
                <a:lnTo>
                  <a:pt x="131517" y="68725"/>
                </a:lnTo>
                <a:lnTo>
                  <a:pt x="131517" y="62789"/>
                </a:lnTo>
                <a:close/>
                <a:moveTo>
                  <a:pt x="143702" y="62789"/>
                </a:moveTo>
                <a:lnTo>
                  <a:pt x="143702" y="68725"/>
                </a:lnTo>
                <a:lnTo>
                  <a:pt x="137766" y="68725"/>
                </a:lnTo>
                <a:lnTo>
                  <a:pt x="137766" y="62789"/>
                </a:lnTo>
                <a:close/>
                <a:moveTo>
                  <a:pt x="149949" y="62789"/>
                </a:moveTo>
                <a:lnTo>
                  <a:pt x="149949" y="68725"/>
                </a:lnTo>
                <a:lnTo>
                  <a:pt x="144015" y="68725"/>
                </a:lnTo>
                <a:lnTo>
                  <a:pt x="144015" y="62789"/>
                </a:lnTo>
                <a:close/>
                <a:moveTo>
                  <a:pt x="156196" y="62789"/>
                </a:moveTo>
                <a:lnTo>
                  <a:pt x="156196" y="68725"/>
                </a:lnTo>
                <a:lnTo>
                  <a:pt x="150262" y="68725"/>
                </a:lnTo>
                <a:lnTo>
                  <a:pt x="150262" y="62789"/>
                </a:lnTo>
                <a:close/>
                <a:moveTo>
                  <a:pt x="162445" y="62789"/>
                </a:moveTo>
                <a:lnTo>
                  <a:pt x="162445" y="68725"/>
                </a:lnTo>
                <a:lnTo>
                  <a:pt x="156509" y="68725"/>
                </a:lnTo>
                <a:lnTo>
                  <a:pt x="156509" y="62789"/>
                </a:lnTo>
                <a:close/>
                <a:moveTo>
                  <a:pt x="168692" y="62789"/>
                </a:moveTo>
                <a:lnTo>
                  <a:pt x="168692" y="68725"/>
                </a:lnTo>
                <a:lnTo>
                  <a:pt x="162756" y="68725"/>
                </a:lnTo>
                <a:lnTo>
                  <a:pt x="162756" y="62789"/>
                </a:lnTo>
                <a:close/>
                <a:moveTo>
                  <a:pt x="174939" y="62789"/>
                </a:moveTo>
                <a:lnTo>
                  <a:pt x="174939" y="68725"/>
                </a:lnTo>
                <a:lnTo>
                  <a:pt x="169005" y="68725"/>
                </a:lnTo>
                <a:lnTo>
                  <a:pt x="169005" y="62789"/>
                </a:lnTo>
                <a:close/>
                <a:moveTo>
                  <a:pt x="181186" y="62789"/>
                </a:moveTo>
                <a:lnTo>
                  <a:pt x="181186" y="68725"/>
                </a:lnTo>
                <a:lnTo>
                  <a:pt x="175252" y="68725"/>
                </a:lnTo>
                <a:lnTo>
                  <a:pt x="175252" y="62789"/>
                </a:lnTo>
                <a:close/>
                <a:moveTo>
                  <a:pt x="187435" y="62789"/>
                </a:moveTo>
                <a:lnTo>
                  <a:pt x="187435" y="68725"/>
                </a:lnTo>
                <a:lnTo>
                  <a:pt x="181499" y="68725"/>
                </a:lnTo>
                <a:lnTo>
                  <a:pt x="181499" y="62789"/>
                </a:lnTo>
                <a:close/>
                <a:moveTo>
                  <a:pt x="193684" y="62789"/>
                </a:moveTo>
                <a:lnTo>
                  <a:pt x="193684" y="68725"/>
                </a:lnTo>
                <a:lnTo>
                  <a:pt x="187749" y="68725"/>
                </a:lnTo>
                <a:lnTo>
                  <a:pt x="187749" y="62789"/>
                </a:lnTo>
                <a:close/>
                <a:moveTo>
                  <a:pt x="199931" y="62789"/>
                </a:moveTo>
                <a:lnTo>
                  <a:pt x="199931" y="68725"/>
                </a:lnTo>
                <a:lnTo>
                  <a:pt x="193996" y="68725"/>
                </a:lnTo>
                <a:lnTo>
                  <a:pt x="193996" y="62789"/>
                </a:lnTo>
                <a:close/>
                <a:moveTo>
                  <a:pt x="206180" y="62789"/>
                </a:moveTo>
                <a:lnTo>
                  <a:pt x="206180" y="68725"/>
                </a:lnTo>
                <a:lnTo>
                  <a:pt x="200244" y="68725"/>
                </a:lnTo>
                <a:lnTo>
                  <a:pt x="200244" y="62789"/>
                </a:lnTo>
                <a:close/>
                <a:moveTo>
                  <a:pt x="212427" y="62789"/>
                </a:moveTo>
                <a:lnTo>
                  <a:pt x="212427" y="68725"/>
                </a:lnTo>
                <a:lnTo>
                  <a:pt x="206491" y="68725"/>
                </a:lnTo>
                <a:lnTo>
                  <a:pt x="206491" y="62789"/>
                </a:lnTo>
                <a:close/>
                <a:moveTo>
                  <a:pt x="218674" y="62789"/>
                </a:moveTo>
                <a:lnTo>
                  <a:pt x="218674" y="68725"/>
                </a:lnTo>
                <a:lnTo>
                  <a:pt x="212739" y="68725"/>
                </a:lnTo>
                <a:lnTo>
                  <a:pt x="212739" y="62789"/>
                </a:lnTo>
                <a:close/>
                <a:moveTo>
                  <a:pt x="224921" y="62789"/>
                </a:moveTo>
                <a:lnTo>
                  <a:pt x="224921" y="68725"/>
                </a:lnTo>
                <a:lnTo>
                  <a:pt x="218987" y="68725"/>
                </a:lnTo>
                <a:lnTo>
                  <a:pt x="218987" y="62789"/>
                </a:lnTo>
                <a:close/>
                <a:moveTo>
                  <a:pt x="231170" y="62789"/>
                </a:moveTo>
                <a:lnTo>
                  <a:pt x="231170" y="68725"/>
                </a:lnTo>
                <a:lnTo>
                  <a:pt x="225234" y="68725"/>
                </a:lnTo>
                <a:lnTo>
                  <a:pt x="225234" y="62789"/>
                </a:lnTo>
                <a:close/>
                <a:moveTo>
                  <a:pt x="237417" y="62789"/>
                </a:moveTo>
                <a:lnTo>
                  <a:pt x="237417" y="68725"/>
                </a:lnTo>
                <a:lnTo>
                  <a:pt x="231481" y="68725"/>
                </a:lnTo>
                <a:lnTo>
                  <a:pt x="231481" y="62789"/>
                </a:lnTo>
                <a:close/>
                <a:moveTo>
                  <a:pt x="243664" y="62789"/>
                </a:moveTo>
                <a:lnTo>
                  <a:pt x="243664" y="68725"/>
                </a:lnTo>
                <a:lnTo>
                  <a:pt x="237729" y="68725"/>
                </a:lnTo>
                <a:lnTo>
                  <a:pt x="237729" y="62789"/>
                </a:lnTo>
                <a:close/>
                <a:moveTo>
                  <a:pt x="249911" y="62789"/>
                </a:moveTo>
                <a:lnTo>
                  <a:pt x="249911" y="68725"/>
                </a:lnTo>
                <a:lnTo>
                  <a:pt x="243977" y="68725"/>
                </a:lnTo>
                <a:lnTo>
                  <a:pt x="243977" y="62789"/>
                </a:lnTo>
                <a:close/>
                <a:moveTo>
                  <a:pt x="256161" y="62789"/>
                </a:moveTo>
                <a:lnTo>
                  <a:pt x="256161" y="68725"/>
                </a:lnTo>
                <a:lnTo>
                  <a:pt x="250225" y="68725"/>
                </a:lnTo>
                <a:lnTo>
                  <a:pt x="250225" y="62789"/>
                </a:lnTo>
                <a:close/>
                <a:moveTo>
                  <a:pt x="262409" y="62789"/>
                </a:moveTo>
                <a:lnTo>
                  <a:pt x="262409" y="68725"/>
                </a:lnTo>
                <a:lnTo>
                  <a:pt x="256474" y="68725"/>
                </a:lnTo>
                <a:lnTo>
                  <a:pt x="256474" y="62789"/>
                </a:lnTo>
                <a:close/>
                <a:moveTo>
                  <a:pt x="268656" y="62789"/>
                </a:moveTo>
                <a:lnTo>
                  <a:pt x="268656" y="68725"/>
                </a:lnTo>
                <a:lnTo>
                  <a:pt x="262721" y="68725"/>
                </a:lnTo>
                <a:lnTo>
                  <a:pt x="262721" y="62789"/>
                </a:lnTo>
                <a:close/>
                <a:moveTo>
                  <a:pt x="274904" y="62789"/>
                </a:moveTo>
                <a:lnTo>
                  <a:pt x="274904" y="68725"/>
                </a:lnTo>
                <a:lnTo>
                  <a:pt x="268968" y="68725"/>
                </a:lnTo>
                <a:lnTo>
                  <a:pt x="268968" y="62789"/>
                </a:lnTo>
                <a:close/>
                <a:moveTo>
                  <a:pt x="6251" y="69036"/>
                </a:moveTo>
                <a:lnTo>
                  <a:pt x="6251" y="74972"/>
                </a:lnTo>
                <a:lnTo>
                  <a:pt x="315" y="74972"/>
                </a:lnTo>
                <a:lnTo>
                  <a:pt x="315" y="69036"/>
                </a:lnTo>
                <a:close/>
                <a:moveTo>
                  <a:pt x="12498" y="69036"/>
                </a:moveTo>
                <a:lnTo>
                  <a:pt x="12498" y="74972"/>
                </a:lnTo>
                <a:lnTo>
                  <a:pt x="6562" y="74972"/>
                </a:lnTo>
                <a:lnTo>
                  <a:pt x="6562" y="69036"/>
                </a:lnTo>
                <a:close/>
                <a:moveTo>
                  <a:pt x="18745" y="69036"/>
                </a:moveTo>
                <a:lnTo>
                  <a:pt x="18745" y="74972"/>
                </a:lnTo>
                <a:lnTo>
                  <a:pt x="12810" y="74972"/>
                </a:lnTo>
                <a:lnTo>
                  <a:pt x="12810" y="69036"/>
                </a:lnTo>
                <a:close/>
                <a:moveTo>
                  <a:pt x="24992" y="69036"/>
                </a:moveTo>
                <a:lnTo>
                  <a:pt x="24992" y="74972"/>
                </a:lnTo>
                <a:lnTo>
                  <a:pt x="19058" y="74972"/>
                </a:lnTo>
                <a:lnTo>
                  <a:pt x="19058" y="69036"/>
                </a:lnTo>
                <a:close/>
                <a:moveTo>
                  <a:pt x="31242" y="69036"/>
                </a:moveTo>
                <a:lnTo>
                  <a:pt x="31242" y="74972"/>
                </a:lnTo>
                <a:lnTo>
                  <a:pt x="25305" y="74972"/>
                </a:lnTo>
                <a:lnTo>
                  <a:pt x="25305" y="69036"/>
                </a:lnTo>
                <a:close/>
                <a:moveTo>
                  <a:pt x="37489" y="69036"/>
                </a:moveTo>
                <a:lnTo>
                  <a:pt x="37489" y="74972"/>
                </a:lnTo>
                <a:lnTo>
                  <a:pt x="31553" y="74972"/>
                </a:lnTo>
                <a:lnTo>
                  <a:pt x="31553" y="69036"/>
                </a:lnTo>
                <a:close/>
                <a:moveTo>
                  <a:pt x="43737" y="69036"/>
                </a:moveTo>
                <a:lnTo>
                  <a:pt x="43737" y="74972"/>
                </a:lnTo>
                <a:lnTo>
                  <a:pt x="37802" y="74972"/>
                </a:lnTo>
                <a:lnTo>
                  <a:pt x="37802" y="69036"/>
                </a:lnTo>
                <a:close/>
                <a:moveTo>
                  <a:pt x="49985" y="69036"/>
                </a:moveTo>
                <a:lnTo>
                  <a:pt x="49985" y="74972"/>
                </a:lnTo>
                <a:lnTo>
                  <a:pt x="44049" y="74972"/>
                </a:lnTo>
                <a:lnTo>
                  <a:pt x="44049" y="69036"/>
                </a:lnTo>
                <a:close/>
                <a:moveTo>
                  <a:pt x="56232" y="69036"/>
                </a:moveTo>
                <a:lnTo>
                  <a:pt x="56232" y="74972"/>
                </a:lnTo>
                <a:lnTo>
                  <a:pt x="50296" y="74972"/>
                </a:lnTo>
                <a:lnTo>
                  <a:pt x="50296" y="69036"/>
                </a:lnTo>
                <a:close/>
                <a:moveTo>
                  <a:pt x="62480" y="69036"/>
                </a:moveTo>
                <a:lnTo>
                  <a:pt x="62480" y="74972"/>
                </a:lnTo>
                <a:lnTo>
                  <a:pt x="56545" y="74972"/>
                </a:lnTo>
                <a:lnTo>
                  <a:pt x="56545" y="69036"/>
                </a:lnTo>
                <a:close/>
                <a:moveTo>
                  <a:pt x="68727" y="69036"/>
                </a:moveTo>
                <a:lnTo>
                  <a:pt x="68727" y="74972"/>
                </a:lnTo>
                <a:lnTo>
                  <a:pt x="62792" y="74972"/>
                </a:lnTo>
                <a:lnTo>
                  <a:pt x="62792" y="69036"/>
                </a:lnTo>
                <a:close/>
                <a:moveTo>
                  <a:pt x="74975" y="69036"/>
                </a:moveTo>
                <a:lnTo>
                  <a:pt x="74975" y="74972"/>
                </a:lnTo>
                <a:lnTo>
                  <a:pt x="69039" y="74972"/>
                </a:lnTo>
                <a:lnTo>
                  <a:pt x="69039" y="69036"/>
                </a:lnTo>
                <a:close/>
                <a:moveTo>
                  <a:pt x="81223" y="69036"/>
                </a:moveTo>
                <a:lnTo>
                  <a:pt x="81223" y="74972"/>
                </a:lnTo>
                <a:lnTo>
                  <a:pt x="75286" y="74972"/>
                </a:lnTo>
                <a:lnTo>
                  <a:pt x="75286" y="69036"/>
                </a:lnTo>
                <a:close/>
                <a:moveTo>
                  <a:pt x="87470" y="69036"/>
                </a:moveTo>
                <a:lnTo>
                  <a:pt x="87470" y="74972"/>
                </a:lnTo>
                <a:lnTo>
                  <a:pt x="81535" y="74972"/>
                </a:lnTo>
                <a:lnTo>
                  <a:pt x="81535" y="69036"/>
                </a:lnTo>
                <a:close/>
                <a:moveTo>
                  <a:pt x="93718" y="69036"/>
                </a:moveTo>
                <a:lnTo>
                  <a:pt x="93718" y="74972"/>
                </a:lnTo>
                <a:lnTo>
                  <a:pt x="87784" y="74972"/>
                </a:lnTo>
                <a:lnTo>
                  <a:pt x="87784" y="69036"/>
                </a:lnTo>
                <a:close/>
                <a:moveTo>
                  <a:pt x="99967" y="69036"/>
                </a:moveTo>
                <a:lnTo>
                  <a:pt x="99967" y="74972"/>
                </a:lnTo>
                <a:lnTo>
                  <a:pt x="94031" y="74972"/>
                </a:lnTo>
                <a:lnTo>
                  <a:pt x="94031" y="69036"/>
                </a:lnTo>
                <a:close/>
                <a:moveTo>
                  <a:pt x="106214" y="69036"/>
                </a:moveTo>
                <a:lnTo>
                  <a:pt x="106214" y="74972"/>
                </a:lnTo>
                <a:lnTo>
                  <a:pt x="100278" y="74972"/>
                </a:lnTo>
                <a:lnTo>
                  <a:pt x="100278" y="69036"/>
                </a:lnTo>
                <a:close/>
                <a:moveTo>
                  <a:pt x="112461" y="69036"/>
                </a:moveTo>
                <a:lnTo>
                  <a:pt x="112461" y="74972"/>
                </a:lnTo>
                <a:lnTo>
                  <a:pt x="106527" y="74972"/>
                </a:lnTo>
                <a:lnTo>
                  <a:pt x="106527" y="69036"/>
                </a:lnTo>
                <a:close/>
                <a:moveTo>
                  <a:pt x="118710" y="69036"/>
                </a:moveTo>
                <a:lnTo>
                  <a:pt x="118710" y="74972"/>
                </a:lnTo>
                <a:lnTo>
                  <a:pt x="112774" y="74972"/>
                </a:lnTo>
                <a:lnTo>
                  <a:pt x="112774" y="69036"/>
                </a:lnTo>
                <a:close/>
                <a:moveTo>
                  <a:pt x="124957" y="69036"/>
                </a:moveTo>
                <a:lnTo>
                  <a:pt x="124957" y="74972"/>
                </a:lnTo>
                <a:lnTo>
                  <a:pt x="119021" y="74972"/>
                </a:lnTo>
                <a:lnTo>
                  <a:pt x="119021" y="69036"/>
                </a:lnTo>
                <a:close/>
                <a:moveTo>
                  <a:pt x="131204" y="69036"/>
                </a:moveTo>
                <a:lnTo>
                  <a:pt x="131204" y="74972"/>
                </a:lnTo>
                <a:lnTo>
                  <a:pt x="125270" y="74972"/>
                </a:lnTo>
                <a:lnTo>
                  <a:pt x="125270" y="69036"/>
                </a:lnTo>
                <a:close/>
                <a:moveTo>
                  <a:pt x="137451" y="69036"/>
                </a:moveTo>
                <a:lnTo>
                  <a:pt x="137451" y="74972"/>
                </a:lnTo>
                <a:lnTo>
                  <a:pt x="131517" y="74972"/>
                </a:lnTo>
                <a:lnTo>
                  <a:pt x="131517" y="69036"/>
                </a:lnTo>
                <a:close/>
                <a:moveTo>
                  <a:pt x="143702" y="69036"/>
                </a:moveTo>
                <a:lnTo>
                  <a:pt x="143702" y="74972"/>
                </a:lnTo>
                <a:lnTo>
                  <a:pt x="137766" y="74972"/>
                </a:lnTo>
                <a:lnTo>
                  <a:pt x="137766" y="69036"/>
                </a:lnTo>
                <a:close/>
                <a:moveTo>
                  <a:pt x="149949" y="69036"/>
                </a:moveTo>
                <a:lnTo>
                  <a:pt x="149949" y="74972"/>
                </a:lnTo>
                <a:lnTo>
                  <a:pt x="144015" y="74972"/>
                </a:lnTo>
                <a:lnTo>
                  <a:pt x="144015" y="69036"/>
                </a:lnTo>
                <a:close/>
                <a:moveTo>
                  <a:pt x="156196" y="69036"/>
                </a:moveTo>
                <a:lnTo>
                  <a:pt x="156196" y="74972"/>
                </a:lnTo>
                <a:lnTo>
                  <a:pt x="150262" y="74972"/>
                </a:lnTo>
                <a:lnTo>
                  <a:pt x="150262" y="69036"/>
                </a:lnTo>
                <a:close/>
                <a:moveTo>
                  <a:pt x="162445" y="69036"/>
                </a:moveTo>
                <a:lnTo>
                  <a:pt x="162445" y="74972"/>
                </a:lnTo>
                <a:lnTo>
                  <a:pt x="156509" y="74972"/>
                </a:lnTo>
                <a:lnTo>
                  <a:pt x="156509" y="69036"/>
                </a:lnTo>
                <a:close/>
                <a:moveTo>
                  <a:pt x="168692" y="69036"/>
                </a:moveTo>
                <a:lnTo>
                  <a:pt x="168692" y="74972"/>
                </a:lnTo>
                <a:lnTo>
                  <a:pt x="162756" y="74972"/>
                </a:lnTo>
                <a:lnTo>
                  <a:pt x="162756" y="69036"/>
                </a:lnTo>
                <a:close/>
                <a:moveTo>
                  <a:pt x="174939" y="69036"/>
                </a:moveTo>
                <a:lnTo>
                  <a:pt x="174939" y="74972"/>
                </a:lnTo>
                <a:lnTo>
                  <a:pt x="169005" y="74972"/>
                </a:lnTo>
                <a:lnTo>
                  <a:pt x="169005" y="69036"/>
                </a:lnTo>
                <a:close/>
                <a:moveTo>
                  <a:pt x="181186" y="69036"/>
                </a:moveTo>
                <a:lnTo>
                  <a:pt x="181186" y="74972"/>
                </a:lnTo>
                <a:lnTo>
                  <a:pt x="175252" y="74972"/>
                </a:lnTo>
                <a:lnTo>
                  <a:pt x="175252" y="69036"/>
                </a:lnTo>
                <a:close/>
                <a:moveTo>
                  <a:pt x="187435" y="69036"/>
                </a:moveTo>
                <a:lnTo>
                  <a:pt x="187435" y="74972"/>
                </a:lnTo>
                <a:lnTo>
                  <a:pt x="181499" y="74972"/>
                </a:lnTo>
                <a:lnTo>
                  <a:pt x="181499" y="69036"/>
                </a:lnTo>
                <a:close/>
                <a:moveTo>
                  <a:pt x="193684" y="69036"/>
                </a:moveTo>
                <a:lnTo>
                  <a:pt x="193684" y="74972"/>
                </a:lnTo>
                <a:lnTo>
                  <a:pt x="187749" y="74972"/>
                </a:lnTo>
                <a:lnTo>
                  <a:pt x="187749" y="69036"/>
                </a:lnTo>
                <a:close/>
                <a:moveTo>
                  <a:pt x="199931" y="69036"/>
                </a:moveTo>
                <a:lnTo>
                  <a:pt x="199931" y="74972"/>
                </a:lnTo>
                <a:lnTo>
                  <a:pt x="193996" y="74972"/>
                </a:lnTo>
                <a:lnTo>
                  <a:pt x="193996" y="69036"/>
                </a:lnTo>
                <a:close/>
                <a:moveTo>
                  <a:pt x="206180" y="69036"/>
                </a:moveTo>
                <a:lnTo>
                  <a:pt x="206180" y="74972"/>
                </a:lnTo>
                <a:lnTo>
                  <a:pt x="200244" y="74972"/>
                </a:lnTo>
                <a:lnTo>
                  <a:pt x="200244" y="69036"/>
                </a:lnTo>
                <a:close/>
                <a:moveTo>
                  <a:pt x="212427" y="69036"/>
                </a:moveTo>
                <a:lnTo>
                  <a:pt x="212427" y="74972"/>
                </a:lnTo>
                <a:lnTo>
                  <a:pt x="206491" y="74972"/>
                </a:lnTo>
                <a:lnTo>
                  <a:pt x="206491" y="69036"/>
                </a:lnTo>
                <a:close/>
                <a:moveTo>
                  <a:pt x="218674" y="69036"/>
                </a:moveTo>
                <a:lnTo>
                  <a:pt x="218674" y="74972"/>
                </a:lnTo>
                <a:lnTo>
                  <a:pt x="212739" y="74972"/>
                </a:lnTo>
                <a:lnTo>
                  <a:pt x="212739" y="69036"/>
                </a:lnTo>
                <a:close/>
                <a:moveTo>
                  <a:pt x="224921" y="69036"/>
                </a:moveTo>
                <a:lnTo>
                  <a:pt x="224921" y="74972"/>
                </a:lnTo>
                <a:lnTo>
                  <a:pt x="218987" y="74972"/>
                </a:lnTo>
                <a:lnTo>
                  <a:pt x="218987" y="69036"/>
                </a:lnTo>
                <a:close/>
                <a:moveTo>
                  <a:pt x="231170" y="69036"/>
                </a:moveTo>
                <a:lnTo>
                  <a:pt x="231170" y="74972"/>
                </a:lnTo>
                <a:lnTo>
                  <a:pt x="225234" y="74972"/>
                </a:lnTo>
                <a:lnTo>
                  <a:pt x="225234" y="69036"/>
                </a:lnTo>
                <a:close/>
                <a:moveTo>
                  <a:pt x="237417" y="69036"/>
                </a:moveTo>
                <a:lnTo>
                  <a:pt x="237417" y="74972"/>
                </a:lnTo>
                <a:lnTo>
                  <a:pt x="231481" y="74972"/>
                </a:lnTo>
                <a:lnTo>
                  <a:pt x="231481" y="69036"/>
                </a:lnTo>
                <a:close/>
                <a:moveTo>
                  <a:pt x="243664" y="69036"/>
                </a:moveTo>
                <a:lnTo>
                  <a:pt x="243664" y="74972"/>
                </a:lnTo>
                <a:lnTo>
                  <a:pt x="237729" y="74972"/>
                </a:lnTo>
                <a:lnTo>
                  <a:pt x="237729" y="69036"/>
                </a:lnTo>
                <a:close/>
                <a:moveTo>
                  <a:pt x="249911" y="69036"/>
                </a:moveTo>
                <a:lnTo>
                  <a:pt x="249911" y="74972"/>
                </a:lnTo>
                <a:lnTo>
                  <a:pt x="243977" y="74972"/>
                </a:lnTo>
                <a:lnTo>
                  <a:pt x="243977" y="69036"/>
                </a:lnTo>
                <a:close/>
                <a:moveTo>
                  <a:pt x="256161" y="69036"/>
                </a:moveTo>
                <a:lnTo>
                  <a:pt x="256161" y="74972"/>
                </a:lnTo>
                <a:lnTo>
                  <a:pt x="250225" y="74972"/>
                </a:lnTo>
                <a:lnTo>
                  <a:pt x="250225" y="69036"/>
                </a:lnTo>
                <a:close/>
                <a:moveTo>
                  <a:pt x="262409" y="69036"/>
                </a:moveTo>
                <a:lnTo>
                  <a:pt x="262409" y="74972"/>
                </a:lnTo>
                <a:lnTo>
                  <a:pt x="256474" y="74972"/>
                </a:lnTo>
                <a:lnTo>
                  <a:pt x="256474" y="69036"/>
                </a:lnTo>
                <a:close/>
                <a:moveTo>
                  <a:pt x="268656" y="69036"/>
                </a:moveTo>
                <a:lnTo>
                  <a:pt x="268656" y="74972"/>
                </a:lnTo>
                <a:lnTo>
                  <a:pt x="262721" y="74972"/>
                </a:lnTo>
                <a:lnTo>
                  <a:pt x="262721" y="69036"/>
                </a:lnTo>
                <a:close/>
                <a:moveTo>
                  <a:pt x="274904" y="69036"/>
                </a:moveTo>
                <a:lnTo>
                  <a:pt x="274904" y="74972"/>
                </a:lnTo>
                <a:lnTo>
                  <a:pt x="268968" y="74972"/>
                </a:lnTo>
                <a:lnTo>
                  <a:pt x="268968" y="69036"/>
                </a:lnTo>
                <a:close/>
                <a:moveTo>
                  <a:pt x="6251" y="75285"/>
                </a:moveTo>
                <a:lnTo>
                  <a:pt x="6251" y="81219"/>
                </a:lnTo>
                <a:lnTo>
                  <a:pt x="315" y="81219"/>
                </a:lnTo>
                <a:lnTo>
                  <a:pt x="315" y="75285"/>
                </a:lnTo>
                <a:close/>
                <a:moveTo>
                  <a:pt x="12498" y="75285"/>
                </a:moveTo>
                <a:lnTo>
                  <a:pt x="12498" y="81219"/>
                </a:lnTo>
                <a:lnTo>
                  <a:pt x="6562" y="81219"/>
                </a:lnTo>
                <a:lnTo>
                  <a:pt x="6562" y="75285"/>
                </a:lnTo>
                <a:close/>
                <a:moveTo>
                  <a:pt x="18745" y="75285"/>
                </a:moveTo>
                <a:lnTo>
                  <a:pt x="18745" y="81219"/>
                </a:lnTo>
                <a:lnTo>
                  <a:pt x="12810" y="81219"/>
                </a:lnTo>
                <a:lnTo>
                  <a:pt x="12810" y="75285"/>
                </a:lnTo>
                <a:close/>
                <a:moveTo>
                  <a:pt x="24992" y="75285"/>
                </a:moveTo>
                <a:lnTo>
                  <a:pt x="24992" y="81219"/>
                </a:lnTo>
                <a:lnTo>
                  <a:pt x="19058" y="81219"/>
                </a:lnTo>
                <a:lnTo>
                  <a:pt x="19058" y="75285"/>
                </a:lnTo>
                <a:close/>
                <a:moveTo>
                  <a:pt x="31242" y="75285"/>
                </a:moveTo>
                <a:lnTo>
                  <a:pt x="31242" y="81219"/>
                </a:lnTo>
                <a:lnTo>
                  <a:pt x="25305" y="81219"/>
                </a:lnTo>
                <a:lnTo>
                  <a:pt x="25305" y="75285"/>
                </a:lnTo>
                <a:close/>
                <a:moveTo>
                  <a:pt x="37489" y="75285"/>
                </a:moveTo>
                <a:lnTo>
                  <a:pt x="37489" y="81219"/>
                </a:lnTo>
                <a:lnTo>
                  <a:pt x="31553" y="81219"/>
                </a:lnTo>
                <a:lnTo>
                  <a:pt x="31553" y="75285"/>
                </a:lnTo>
                <a:close/>
                <a:moveTo>
                  <a:pt x="43737" y="75285"/>
                </a:moveTo>
                <a:lnTo>
                  <a:pt x="43737" y="81219"/>
                </a:lnTo>
                <a:lnTo>
                  <a:pt x="37802" y="81219"/>
                </a:lnTo>
                <a:lnTo>
                  <a:pt x="37802" y="75285"/>
                </a:lnTo>
                <a:close/>
                <a:moveTo>
                  <a:pt x="49985" y="75285"/>
                </a:moveTo>
                <a:lnTo>
                  <a:pt x="49985" y="81219"/>
                </a:lnTo>
                <a:lnTo>
                  <a:pt x="44049" y="81219"/>
                </a:lnTo>
                <a:lnTo>
                  <a:pt x="44049" y="75285"/>
                </a:lnTo>
                <a:close/>
                <a:moveTo>
                  <a:pt x="56232" y="75285"/>
                </a:moveTo>
                <a:lnTo>
                  <a:pt x="56232" y="81219"/>
                </a:lnTo>
                <a:lnTo>
                  <a:pt x="50296" y="81219"/>
                </a:lnTo>
                <a:lnTo>
                  <a:pt x="50296" y="75285"/>
                </a:lnTo>
                <a:close/>
                <a:moveTo>
                  <a:pt x="62480" y="75285"/>
                </a:moveTo>
                <a:lnTo>
                  <a:pt x="62480" y="81219"/>
                </a:lnTo>
                <a:lnTo>
                  <a:pt x="56545" y="81219"/>
                </a:lnTo>
                <a:lnTo>
                  <a:pt x="56545" y="75285"/>
                </a:lnTo>
                <a:close/>
                <a:moveTo>
                  <a:pt x="68727" y="75285"/>
                </a:moveTo>
                <a:lnTo>
                  <a:pt x="68727" y="81219"/>
                </a:lnTo>
                <a:lnTo>
                  <a:pt x="62792" y="81219"/>
                </a:lnTo>
                <a:lnTo>
                  <a:pt x="62792" y="75285"/>
                </a:lnTo>
                <a:close/>
                <a:moveTo>
                  <a:pt x="74975" y="75285"/>
                </a:moveTo>
                <a:lnTo>
                  <a:pt x="74975" y="81219"/>
                </a:lnTo>
                <a:lnTo>
                  <a:pt x="69039" y="81219"/>
                </a:lnTo>
                <a:lnTo>
                  <a:pt x="69039" y="75285"/>
                </a:lnTo>
                <a:close/>
                <a:moveTo>
                  <a:pt x="81223" y="75285"/>
                </a:moveTo>
                <a:lnTo>
                  <a:pt x="81223" y="81219"/>
                </a:lnTo>
                <a:lnTo>
                  <a:pt x="75286" y="81219"/>
                </a:lnTo>
                <a:lnTo>
                  <a:pt x="75286" y="75285"/>
                </a:lnTo>
                <a:close/>
                <a:moveTo>
                  <a:pt x="87470" y="75285"/>
                </a:moveTo>
                <a:lnTo>
                  <a:pt x="87470" y="81219"/>
                </a:lnTo>
                <a:lnTo>
                  <a:pt x="81535" y="81219"/>
                </a:lnTo>
                <a:lnTo>
                  <a:pt x="81535" y="75285"/>
                </a:lnTo>
                <a:close/>
                <a:moveTo>
                  <a:pt x="93718" y="75285"/>
                </a:moveTo>
                <a:lnTo>
                  <a:pt x="93718" y="81219"/>
                </a:lnTo>
                <a:lnTo>
                  <a:pt x="87784" y="81219"/>
                </a:lnTo>
                <a:lnTo>
                  <a:pt x="87784" y="75285"/>
                </a:lnTo>
                <a:close/>
                <a:moveTo>
                  <a:pt x="99967" y="75285"/>
                </a:moveTo>
                <a:lnTo>
                  <a:pt x="99967" y="81219"/>
                </a:lnTo>
                <a:lnTo>
                  <a:pt x="94031" y="81219"/>
                </a:lnTo>
                <a:lnTo>
                  <a:pt x="94031" y="75285"/>
                </a:lnTo>
                <a:close/>
                <a:moveTo>
                  <a:pt x="106214" y="75285"/>
                </a:moveTo>
                <a:lnTo>
                  <a:pt x="106214" y="81219"/>
                </a:lnTo>
                <a:lnTo>
                  <a:pt x="100278" y="81219"/>
                </a:lnTo>
                <a:lnTo>
                  <a:pt x="100278" y="75285"/>
                </a:lnTo>
                <a:close/>
                <a:moveTo>
                  <a:pt x="112461" y="75285"/>
                </a:moveTo>
                <a:lnTo>
                  <a:pt x="112461" y="81219"/>
                </a:lnTo>
                <a:lnTo>
                  <a:pt x="106527" y="81219"/>
                </a:lnTo>
                <a:lnTo>
                  <a:pt x="106527" y="75285"/>
                </a:lnTo>
                <a:close/>
                <a:moveTo>
                  <a:pt x="118710" y="75285"/>
                </a:moveTo>
                <a:lnTo>
                  <a:pt x="118710" y="81219"/>
                </a:lnTo>
                <a:lnTo>
                  <a:pt x="112774" y="81219"/>
                </a:lnTo>
                <a:lnTo>
                  <a:pt x="112774" y="75285"/>
                </a:lnTo>
                <a:close/>
                <a:moveTo>
                  <a:pt x="124957" y="75285"/>
                </a:moveTo>
                <a:lnTo>
                  <a:pt x="124957" y="81219"/>
                </a:lnTo>
                <a:lnTo>
                  <a:pt x="119021" y="81219"/>
                </a:lnTo>
                <a:lnTo>
                  <a:pt x="119021" y="75285"/>
                </a:lnTo>
                <a:close/>
                <a:moveTo>
                  <a:pt x="131204" y="75285"/>
                </a:moveTo>
                <a:lnTo>
                  <a:pt x="131204" y="81219"/>
                </a:lnTo>
                <a:lnTo>
                  <a:pt x="125270" y="81219"/>
                </a:lnTo>
                <a:lnTo>
                  <a:pt x="125270" y="75285"/>
                </a:lnTo>
                <a:close/>
                <a:moveTo>
                  <a:pt x="137451" y="75285"/>
                </a:moveTo>
                <a:lnTo>
                  <a:pt x="137451" y="81219"/>
                </a:lnTo>
                <a:lnTo>
                  <a:pt x="131517" y="81219"/>
                </a:lnTo>
                <a:lnTo>
                  <a:pt x="131517" y="75285"/>
                </a:lnTo>
                <a:close/>
                <a:moveTo>
                  <a:pt x="143702" y="75285"/>
                </a:moveTo>
                <a:lnTo>
                  <a:pt x="143702" y="81219"/>
                </a:lnTo>
                <a:lnTo>
                  <a:pt x="137766" y="81219"/>
                </a:lnTo>
                <a:lnTo>
                  <a:pt x="137766" y="75285"/>
                </a:lnTo>
                <a:close/>
                <a:moveTo>
                  <a:pt x="149949" y="75285"/>
                </a:moveTo>
                <a:lnTo>
                  <a:pt x="149949" y="81219"/>
                </a:lnTo>
                <a:lnTo>
                  <a:pt x="144015" y="81219"/>
                </a:lnTo>
                <a:lnTo>
                  <a:pt x="144015" y="75285"/>
                </a:lnTo>
                <a:close/>
                <a:moveTo>
                  <a:pt x="156196" y="75285"/>
                </a:moveTo>
                <a:lnTo>
                  <a:pt x="156196" y="81219"/>
                </a:lnTo>
                <a:lnTo>
                  <a:pt x="150262" y="81219"/>
                </a:lnTo>
                <a:lnTo>
                  <a:pt x="150262" y="75285"/>
                </a:lnTo>
                <a:close/>
                <a:moveTo>
                  <a:pt x="162445" y="75285"/>
                </a:moveTo>
                <a:lnTo>
                  <a:pt x="162445" y="81219"/>
                </a:lnTo>
                <a:lnTo>
                  <a:pt x="156509" y="81219"/>
                </a:lnTo>
                <a:lnTo>
                  <a:pt x="156509" y="75285"/>
                </a:lnTo>
                <a:close/>
                <a:moveTo>
                  <a:pt x="168692" y="75285"/>
                </a:moveTo>
                <a:lnTo>
                  <a:pt x="168692" y="81219"/>
                </a:lnTo>
                <a:lnTo>
                  <a:pt x="162756" y="81219"/>
                </a:lnTo>
                <a:lnTo>
                  <a:pt x="162756" y="75285"/>
                </a:lnTo>
                <a:close/>
                <a:moveTo>
                  <a:pt x="174939" y="75285"/>
                </a:moveTo>
                <a:lnTo>
                  <a:pt x="174939" y="81219"/>
                </a:lnTo>
                <a:lnTo>
                  <a:pt x="169005" y="81219"/>
                </a:lnTo>
                <a:lnTo>
                  <a:pt x="169005" y="75285"/>
                </a:lnTo>
                <a:close/>
                <a:moveTo>
                  <a:pt x="181186" y="75285"/>
                </a:moveTo>
                <a:lnTo>
                  <a:pt x="181186" y="81219"/>
                </a:lnTo>
                <a:lnTo>
                  <a:pt x="175252" y="81219"/>
                </a:lnTo>
                <a:lnTo>
                  <a:pt x="175252" y="75285"/>
                </a:lnTo>
                <a:close/>
                <a:moveTo>
                  <a:pt x="187435" y="75285"/>
                </a:moveTo>
                <a:lnTo>
                  <a:pt x="187435" y="81219"/>
                </a:lnTo>
                <a:lnTo>
                  <a:pt x="181499" y="81219"/>
                </a:lnTo>
                <a:lnTo>
                  <a:pt x="181499" y="75285"/>
                </a:lnTo>
                <a:close/>
                <a:moveTo>
                  <a:pt x="193684" y="75285"/>
                </a:moveTo>
                <a:lnTo>
                  <a:pt x="193684" y="81219"/>
                </a:lnTo>
                <a:lnTo>
                  <a:pt x="187749" y="81219"/>
                </a:lnTo>
                <a:lnTo>
                  <a:pt x="187749" y="75285"/>
                </a:lnTo>
                <a:close/>
                <a:moveTo>
                  <a:pt x="199931" y="75285"/>
                </a:moveTo>
                <a:lnTo>
                  <a:pt x="199931" y="81219"/>
                </a:lnTo>
                <a:lnTo>
                  <a:pt x="193996" y="81219"/>
                </a:lnTo>
                <a:lnTo>
                  <a:pt x="193996" y="75285"/>
                </a:lnTo>
                <a:close/>
                <a:moveTo>
                  <a:pt x="206180" y="75285"/>
                </a:moveTo>
                <a:lnTo>
                  <a:pt x="206180" y="81219"/>
                </a:lnTo>
                <a:lnTo>
                  <a:pt x="200244" y="81219"/>
                </a:lnTo>
                <a:lnTo>
                  <a:pt x="200244" y="75285"/>
                </a:lnTo>
                <a:close/>
                <a:moveTo>
                  <a:pt x="212427" y="75285"/>
                </a:moveTo>
                <a:lnTo>
                  <a:pt x="212427" y="81219"/>
                </a:lnTo>
                <a:lnTo>
                  <a:pt x="206491" y="81219"/>
                </a:lnTo>
                <a:lnTo>
                  <a:pt x="206491" y="75285"/>
                </a:lnTo>
                <a:close/>
                <a:moveTo>
                  <a:pt x="218674" y="75285"/>
                </a:moveTo>
                <a:lnTo>
                  <a:pt x="218674" y="81219"/>
                </a:lnTo>
                <a:lnTo>
                  <a:pt x="212739" y="81219"/>
                </a:lnTo>
                <a:lnTo>
                  <a:pt x="212739" y="75285"/>
                </a:lnTo>
                <a:close/>
                <a:moveTo>
                  <a:pt x="224921" y="75285"/>
                </a:moveTo>
                <a:lnTo>
                  <a:pt x="224921" y="81219"/>
                </a:lnTo>
                <a:lnTo>
                  <a:pt x="218987" y="81219"/>
                </a:lnTo>
                <a:lnTo>
                  <a:pt x="218987" y="75285"/>
                </a:lnTo>
                <a:close/>
                <a:moveTo>
                  <a:pt x="231170" y="75285"/>
                </a:moveTo>
                <a:lnTo>
                  <a:pt x="231170" y="81219"/>
                </a:lnTo>
                <a:lnTo>
                  <a:pt x="225234" y="81219"/>
                </a:lnTo>
                <a:lnTo>
                  <a:pt x="225234" y="75285"/>
                </a:lnTo>
                <a:close/>
                <a:moveTo>
                  <a:pt x="237417" y="75285"/>
                </a:moveTo>
                <a:lnTo>
                  <a:pt x="237417" y="81219"/>
                </a:lnTo>
                <a:lnTo>
                  <a:pt x="231481" y="81219"/>
                </a:lnTo>
                <a:lnTo>
                  <a:pt x="231481" y="75285"/>
                </a:lnTo>
                <a:close/>
                <a:moveTo>
                  <a:pt x="243664" y="75285"/>
                </a:moveTo>
                <a:lnTo>
                  <a:pt x="243664" y="81219"/>
                </a:lnTo>
                <a:lnTo>
                  <a:pt x="237729" y="81219"/>
                </a:lnTo>
                <a:lnTo>
                  <a:pt x="237729" y="75285"/>
                </a:lnTo>
                <a:close/>
                <a:moveTo>
                  <a:pt x="249911" y="75285"/>
                </a:moveTo>
                <a:lnTo>
                  <a:pt x="249911" y="81219"/>
                </a:lnTo>
                <a:lnTo>
                  <a:pt x="243977" y="81219"/>
                </a:lnTo>
                <a:lnTo>
                  <a:pt x="243977" y="75285"/>
                </a:lnTo>
                <a:close/>
                <a:moveTo>
                  <a:pt x="256161" y="75285"/>
                </a:moveTo>
                <a:lnTo>
                  <a:pt x="256161" y="81219"/>
                </a:lnTo>
                <a:lnTo>
                  <a:pt x="250225" y="81219"/>
                </a:lnTo>
                <a:lnTo>
                  <a:pt x="250225" y="75285"/>
                </a:lnTo>
                <a:close/>
                <a:moveTo>
                  <a:pt x="262409" y="75285"/>
                </a:moveTo>
                <a:lnTo>
                  <a:pt x="262409" y="81219"/>
                </a:lnTo>
                <a:lnTo>
                  <a:pt x="256474" y="81219"/>
                </a:lnTo>
                <a:lnTo>
                  <a:pt x="256474" y="75285"/>
                </a:lnTo>
                <a:close/>
                <a:moveTo>
                  <a:pt x="268656" y="75285"/>
                </a:moveTo>
                <a:lnTo>
                  <a:pt x="268656" y="81219"/>
                </a:lnTo>
                <a:lnTo>
                  <a:pt x="262721" y="81219"/>
                </a:lnTo>
                <a:lnTo>
                  <a:pt x="262721" y="75285"/>
                </a:lnTo>
                <a:close/>
                <a:moveTo>
                  <a:pt x="274904" y="75285"/>
                </a:moveTo>
                <a:lnTo>
                  <a:pt x="274904" y="81219"/>
                </a:lnTo>
                <a:lnTo>
                  <a:pt x="268968" y="81219"/>
                </a:lnTo>
                <a:lnTo>
                  <a:pt x="268968" y="75285"/>
                </a:lnTo>
                <a:close/>
                <a:moveTo>
                  <a:pt x="6251" y="81532"/>
                </a:moveTo>
                <a:lnTo>
                  <a:pt x="6251" y="87466"/>
                </a:lnTo>
                <a:lnTo>
                  <a:pt x="315" y="87466"/>
                </a:lnTo>
                <a:lnTo>
                  <a:pt x="315" y="81532"/>
                </a:lnTo>
                <a:close/>
                <a:moveTo>
                  <a:pt x="12498" y="81532"/>
                </a:moveTo>
                <a:lnTo>
                  <a:pt x="12498" y="87466"/>
                </a:lnTo>
                <a:lnTo>
                  <a:pt x="6562" y="87466"/>
                </a:lnTo>
                <a:lnTo>
                  <a:pt x="6562" y="81532"/>
                </a:lnTo>
                <a:close/>
                <a:moveTo>
                  <a:pt x="18745" y="81532"/>
                </a:moveTo>
                <a:lnTo>
                  <a:pt x="18745" y="87466"/>
                </a:lnTo>
                <a:lnTo>
                  <a:pt x="12810" y="87466"/>
                </a:lnTo>
                <a:lnTo>
                  <a:pt x="12810" y="81532"/>
                </a:lnTo>
                <a:close/>
                <a:moveTo>
                  <a:pt x="24992" y="81532"/>
                </a:moveTo>
                <a:lnTo>
                  <a:pt x="24992" y="87466"/>
                </a:lnTo>
                <a:lnTo>
                  <a:pt x="19058" y="87466"/>
                </a:lnTo>
                <a:lnTo>
                  <a:pt x="19058" y="81532"/>
                </a:lnTo>
                <a:close/>
                <a:moveTo>
                  <a:pt x="31242" y="81532"/>
                </a:moveTo>
                <a:lnTo>
                  <a:pt x="31242" y="87466"/>
                </a:lnTo>
                <a:lnTo>
                  <a:pt x="25305" y="87466"/>
                </a:lnTo>
                <a:lnTo>
                  <a:pt x="25305" y="81532"/>
                </a:lnTo>
                <a:close/>
                <a:moveTo>
                  <a:pt x="37489" y="81532"/>
                </a:moveTo>
                <a:lnTo>
                  <a:pt x="37489" y="87466"/>
                </a:lnTo>
                <a:lnTo>
                  <a:pt x="31553" y="87466"/>
                </a:lnTo>
                <a:lnTo>
                  <a:pt x="31553" y="81532"/>
                </a:lnTo>
                <a:close/>
                <a:moveTo>
                  <a:pt x="43737" y="81532"/>
                </a:moveTo>
                <a:lnTo>
                  <a:pt x="43737" y="87466"/>
                </a:lnTo>
                <a:lnTo>
                  <a:pt x="37802" y="87466"/>
                </a:lnTo>
                <a:lnTo>
                  <a:pt x="37802" y="81532"/>
                </a:lnTo>
                <a:close/>
                <a:moveTo>
                  <a:pt x="49985" y="81532"/>
                </a:moveTo>
                <a:lnTo>
                  <a:pt x="49985" y="87466"/>
                </a:lnTo>
                <a:lnTo>
                  <a:pt x="44049" y="87466"/>
                </a:lnTo>
                <a:lnTo>
                  <a:pt x="44049" y="81532"/>
                </a:lnTo>
                <a:close/>
                <a:moveTo>
                  <a:pt x="56232" y="81532"/>
                </a:moveTo>
                <a:lnTo>
                  <a:pt x="56232" y="87466"/>
                </a:lnTo>
                <a:lnTo>
                  <a:pt x="50296" y="87466"/>
                </a:lnTo>
                <a:lnTo>
                  <a:pt x="50296" y="81532"/>
                </a:lnTo>
                <a:close/>
                <a:moveTo>
                  <a:pt x="62480" y="81532"/>
                </a:moveTo>
                <a:lnTo>
                  <a:pt x="62480" y="87466"/>
                </a:lnTo>
                <a:lnTo>
                  <a:pt x="56545" y="87466"/>
                </a:lnTo>
                <a:lnTo>
                  <a:pt x="56545" y="81532"/>
                </a:lnTo>
                <a:close/>
                <a:moveTo>
                  <a:pt x="68727" y="81532"/>
                </a:moveTo>
                <a:lnTo>
                  <a:pt x="68727" y="87466"/>
                </a:lnTo>
                <a:lnTo>
                  <a:pt x="62792" y="87466"/>
                </a:lnTo>
                <a:lnTo>
                  <a:pt x="62792" y="81532"/>
                </a:lnTo>
                <a:close/>
                <a:moveTo>
                  <a:pt x="74975" y="81532"/>
                </a:moveTo>
                <a:lnTo>
                  <a:pt x="74975" y="87466"/>
                </a:lnTo>
                <a:lnTo>
                  <a:pt x="69039" y="87466"/>
                </a:lnTo>
                <a:lnTo>
                  <a:pt x="69039" y="81532"/>
                </a:lnTo>
                <a:close/>
                <a:moveTo>
                  <a:pt x="81223" y="81532"/>
                </a:moveTo>
                <a:lnTo>
                  <a:pt x="81223" y="87466"/>
                </a:lnTo>
                <a:lnTo>
                  <a:pt x="75286" y="87466"/>
                </a:lnTo>
                <a:lnTo>
                  <a:pt x="75286" y="81532"/>
                </a:lnTo>
                <a:close/>
                <a:moveTo>
                  <a:pt x="87470" y="81532"/>
                </a:moveTo>
                <a:lnTo>
                  <a:pt x="87470" y="87466"/>
                </a:lnTo>
                <a:lnTo>
                  <a:pt x="81535" y="87466"/>
                </a:lnTo>
                <a:lnTo>
                  <a:pt x="81535" y="81532"/>
                </a:lnTo>
                <a:close/>
                <a:moveTo>
                  <a:pt x="93718" y="81532"/>
                </a:moveTo>
                <a:lnTo>
                  <a:pt x="93718" y="87466"/>
                </a:lnTo>
                <a:lnTo>
                  <a:pt x="87784" y="87466"/>
                </a:lnTo>
                <a:lnTo>
                  <a:pt x="87784" y="81532"/>
                </a:lnTo>
                <a:close/>
                <a:moveTo>
                  <a:pt x="99967" y="81532"/>
                </a:moveTo>
                <a:lnTo>
                  <a:pt x="99967" y="87466"/>
                </a:lnTo>
                <a:lnTo>
                  <a:pt x="94031" y="87466"/>
                </a:lnTo>
                <a:lnTo>
                  <a:pt x="94031" y="81532"/>
                </a:lnTo>
                <a:close/>
                <a:moveTo>
                  <a:pt x="106214" y="81532"/>
                </a:moveTo>
                <a:lnTo>
                  <a:pt x="106214" y="87466"/>
                </a:lnTo>
                <a:lnTo>
                  <a:pt x="100278" y="87466"/>
                </a:lnTo>
                <a:lnTo>
                  <a:pt x="100278" y="81532"/>
                </a:lnTo>
                <a:close/>
                <a:moveTo>
                  <a:pt x="112461" y="81532"/>
                </a:moveTo>
                <a:lnTo>
                  <a:pt x="112461" y="87466"/>
                </a:lnTo>
                <a:lnTo>
                  <a:pt x="106527" y="87466"/>
                </a:lnTo>
                <a:lnTo>
                  <a:pt x="106527" y="81532"/>
                </a:lnTo>
                <a:close/>
                <a:moveTo>
                  <a:pt x="118710" y="81532"/>
                </a:moveTo>
                <a:lnTo>
                  <a:pt x="118710" y="87466"/>
                </a:lnTo>
                <a:lnTo>
                  <a:pt x="112774" y="87466"/>
                </a:lnTo>
                <a:lnTo>
                  <a:pt x="112774" y="81532"/>
                </a:lnTo>
                <a:close/>
                <a:moveTo>
                  <a:pt x="124957" y="81532"/>
                </a:moveTo>
                <a:lnTo>
                  <a:pt x="124957" y="87466"/>
                </a:lnTo>
                <a:lnTo>
                  <a:pt x="119021" y="87466"/>
                </a:lnTo>
                <a:lnTo>
                  <a:pt x="119021" y="81532"/>
                </a:lnTo>
                <a:close/>
                <a:moveTo>
                  <a:pt x="131204" y="81532"/>
                </a:moveTo>
                <a:lnTo>
                  <a:pt x="131204" y="87466"/>
                </a:lnTo>
                <a:lnTo>
                  <a:pt x="125270" y="87466"/>
                </a:lnTo>
                <a:lnTo>
                  <a:pt x="125270" y="81532"/>
                </a:lnTo>
                <a:close/>
                <a:moveTo>
                  <a:pt x="137451" y="81532"/>
                </a:moveTo>
                <a:lnTo>
                  <a:pt x="137451" y="87466"/>
                </a:lnTo>
                <a:lnTo>
                  <a:pt x="131517" y="87466"/>
                </a:lnTo>
                <a:lnTo>
                  <a:pt x="131517" y="81532"/>
                </a:lnTo>
                <a:close/>
                <a:moveTo>
                  <a:pt x="143702" y="81532"/>
                </a:moveTo>
                <a:lnTo>
                  <a:pt x="143702" y="87466"/>
                </a:lnTo>
                <a:lnTo>
                  <a:pt x="137766" y="87466"/>
                </a:lnTo>
                <a:lnTo>
                  <a:pt x="137766" y="81532"/>
                </a:lnTo>
                <a:close/>
                <a:moveTo>
                  <a:pt x="149949" y="81532"/>
                </a:moveTo>
                <a:lnTo>
                  <a:pt x="149949" y="87466"/>
                </a:lnTo>
                <a:lnTo>
                  <a:pt x="144015" y="87466"/>
                </a:lnTo>
                <a:lnTo>
                  <a:pt x="144015" y="81532"/>
                </a:lnTo>
                <a:close/>
                <a:moveTo>
                  <a:pt x="156196" y="81532"/>
                </a:moveTo>
                <a:lnTo>
                  <a:pt x="156196" y="87466"/>
                </a:lnTo>
                <a:lnTo>
                  <a:pt x="150262" y="87466"/>
                </a:lnTo>
                <a:lnTo>
                  <a:pt x="150262" y="81532"/>
                </a:lnTo>
                <a:close/>
                <a:moveTo>
                  <a:pt x="162445" y="81532"/>
                </a:moveTo>
                <a:lnTo>
                  <a:pt x="162445" y="87466"/>
                </a:lnTo>
                <a:lnTo>
                  <a:pt x="156509" y="87466"/>
                </a:lnTo>
                <a:lnTo>
                  <a:pt x="156509" y="81532"/>
                </a:lnTo>
                <a:close/>
                <a:moveTo>
                  <a:pt x="168692" y="81532"/>
                </a:moveTo>
                <a:lnTo>
                  <a:pt x="168692" y="87466"/>
                </a:lnTo>
                <a:lnTo>
                  <a:pt x="162756" y="87466"/>
                </a:lnTo>
                <a:lnTo>
                  <a:pt x="162756" y="81532"/>
                </a:lnTo>
                <a:close/>
                <a:moveTo>
                  <a:pt x="174939" y="81532"/>
                </a:moveTo>
                <a:lnTo>
                  <a:pt x="174939" y="87466"/>
                </a:lnTo>
                <a:lnTo>
                  <a:pt x="169005" y="87466"/>
                </a:lnTo>
                <a:lnTo>
                  <a:pt x="169005" y="81532"/>
                </a:lnTo>
                <a:close/>
                <a:moveTo>
                  <a:pt x="181186" y="81532"/>
                </a:moveTo>
                <a:lnTo>
                  <a:pt x="181186" y="87466"/>
                </a:lnTo>
                <a:lnTo>
                  <a:pt x="175252" y="87466"/>
                </a:lnTo>
                <a:lnTo>
                  <a:pt x="175252" y="81532"/>
                </a:lnTo>
                <a:close/>
                <a:moveTo>
                  <a:pt x="187435" y="81532"/>
                </a:moveTo>
                <a:lnTo>
                  <a:pt x="187435" y="87466"/>
                </a:lnTo>
                <a:lnTo>
                  <a:pt x="181499" y="87466"/>
                </a:lnTo>
                <a:lnTo>
                  <a:pt x="181499" y="81532"/>
                </a:lnTo>
                <a:close/>
                <a:moveTo>
                  <a:pt x="193684" y="81532"/>
                </a:moveTo>
                <a:lnTo>
                  <a:pt x="193684" y="87466"/>
                </a:lnTo>
                <a:lnTo>
                  <a:pt x="187749" y="87466"/>
                </a:lnTo>
                <a:lnTo>
                  <a:pt x="187749" y="81532"/>
                </a:lnTo>
                <a:close/>
                <a:moveTo>
                  <a:pt x="199931" y="81532"/>
                </a:moveTo>
                <a:lnTo>
                  <a:pt x="199931" y="87466"/>
                </a:lnTo>
                <a:lnTo>
                  <a:pt x="193996" y="87466"/>
                </a:lnTo>
                <a:lnTo>
                  <a:pt x="193996" y="81532"/>
                </a:lnTo>
                <a:close/>
                <a:moveTo>
                  <a:pt x="206180" y="81532"/>
                </a:moveTo>
                <a:lnTo>
                  <a:pt x="206180" y="87466"/>
                </a:lnTo>
                <a:lnTo>
                  <a:pt x="200244" y="87466"/>
                </a:lnTo>
                <a:lnTo>
                  <a:pt x="200244" y="81532"/>
                </a:lnTo>
                <a:close/>
                <a:moveTo>
                  <a:pt x="212427" y="81532"/>
                </a:moveTo>
                <a:lnTo>
                  <a:pt x="212427" y="87466"/>
                </a:lnTo>
                <a:lnTo>
                  <a:pt x="206491" y="87466"/>
                </a:lnTo>
                <a:lnTo>
                  <a:pt x="206491" y="81532"/>
                </a:lnTo>
                <a:close/>
                <a:moveTo>
                  <a:pt x="218674" y="81532"/>
                </a:moveTo>
                <a:lnTo>
                  <a:pt x="218674" y="87466"/>
                </a:lnTo>
                <a:lnTo>
                  <a:pt x="212739" y="87466"/>
                </a:lnTo>
                <a:lnTo>
                  <a:pt x="212739" y="81532"/>
                </a:lnTo>
                <a:close/>
                <a:moveTo>
                  <a:pt x="224921" y="81532"/>
                </a:moveTo>
                <a:lnTo>
                  <a:pt x="224921" y="87466"/>
                </a:lnTo>
                <a:lnTo>
                  <a:pt x="218987" y="87466"/>
                </a:lnTo>
                <a:lnTo>
                  <a:pt x="218987" y="81532"/>
                </a:lnTo>
                <a:close/>
                <a:moveTo>
                  <a:pt x="231170" y="81532"/>
                </a:moveTo>
                <a:lnTo>
                  <a:pt x="231170" y="87466"/>
                </a:lnTo>
                <a:lnTo>
                  <a:pt x="225234" y="87466"/>
                </a:lnTo>
                <a:lnTo>
                  <a:pt x="225234" y="81532"/>
                </a:lnTo>
                <a:close/>
                <a:moveTo>
                  <a:pt x="237417" y="81532"/>
                </a:moveTo>
                <a:lnTo>
                  <a:pt x="237417" y="87466"/>
                </a:lnTo>
                <a:lnTo>
                  <a:pt x="231481" y="87466"/>
                </a:lnTo>
                <a:lnTo>
                  <a:pt x="231481" y="81532"/>
                </a:lnTo>
                <a:close/>
                <a:moveTo>
                  <a:pt x="243664" y="81532"/>
                </a:moveTo>
                <a:lnTo>
                  <a:pt x="243664" y="87466"/>
                </a:lnTo>
                <a:lnTo>
                  <a:pt x="237729" y="87466"/>
                </a:lnTo>
                <a:lnTo>
                  <a:pt x="237729" y="81532"/>
                </a:lnTo>
                <a:close/>
                <a:moveTo>
                  <a:pt x="249911" y="81532"/>
                </a:moveTo>
                <a:lnTo>
                  <a:pt x="249911" y="87466"/>
                </a:lnTo>
                <a:lnTo>
                  <a:pt x="243977" y="87466"/>
                </a:lnTo>
                <a:lnTo>
                  <a:pt x="243977" y="81532"/>
                </a:lnTo>
                <a:close/>
                <a:moveTo>
                  <a:pt x="256161" y="81532"/>
                </a:moveTo>
                <a:lnTo>
                  <a:pt x="256161" y="87466"/>
                </a:lnTo>
                <a:lnTo>
                  <a:pt x="250225" y="87466"/>
                </a:lnTo>
                <a:lnTo>
                  <a:pt x="250225" y="81532"/>
                </a:lnTo>
                <a:close/>
                <a:moveTo>
                  <a:pt x="262409" y="81532"/>
                </a:moveTo>
                <a:lnTo>
                  <a:pt x="262409" y="87466"/>
                </a:lnTo>
                <a:lnTo>
                  <a:pt x="256474" y="87466"/>
                </a:lnTo>
                <a:lnTo>
                  <a:pt x="256474" y="81532"/>
                </a:lnTo>
                <a:close/>
                <a:moveTo>
                  <a:pt x="268656" y="81532"/>
                </a:moveTo>
                <a:lnTo>
                  <a:pt x="268656" y="87466"/>
                </a:lnTo>
                <a:lnTo>
                  <a:pt x="262721" y="87466"/>
                </a:lnTo>
                <a:lnTo>
                  <a:pt x="262721" y="81532"/>
                </a:lnTo>
                <a:close/>
                <a:moveTo>
                  <a:pt x="274904" y="81532"/>
                </a:moveTo>
                <a:lnTo>
                  <a:pt x="274904" y="87466"/>
                </a:lnTo>
                <a:lnTo>
                  <a:pt x="268968" y="87466"/>
                </a:lnTo>
                <a:lnTo>
                  <a:pt x="268968" y="81532"/>
                </a:lnTo>
                <a:close/>
                <a:moveTo>
                  <a:pt x="6251" y="87779"/>
                </a:moveTo>
                <a:lnTo>
                  <a:pt x="6251" y="93713"/>
                </a:lnTo>
                <a:lnTo>
                  <a:pt x="315" y="93713"/>
                </a:lnTo>
                <a:lnTo>
                  <a:pt x="315" y="87779"/>
                </a:lnTo>
                <a:close/>
                <a:moveTo>
                  <a:pt x="12498" y="87779"/>
                </a:moveTo>
                <a:lnTo>
                  <a:pt x="12498" y="93713"/>
                </a:lnTo>
                <a:lnTo>
                  <a:pt x="6562" y="93713"/>
                </a:lnTo>
                <a:lnTo>
                  <a:pt x="6562" y="87779"/>
                </a:lnTo>
                <a:close/>
                <a:moveTo>
                  <a:pt x="18745" y="87779"/>
                </a:moveTo>
                <a:lnTo>
                  <a:pt x="18745" y="93713"/>
                </a:lnTo>
                <a:lnTo>
                  <a:pt x="12810" y="93713"/>
                </a:lnTo>
                <a:lnTo>
                  <a:pt x="12810" y="87779"/>
                </a:lnTo>
                <a:close/>
                <a:moveTo>
                  <a:pt x="24992" y="87779"/>
                </a:moveTo>
                <a:lnTo>
                  <a:pt x="24992" y="93713"/>
                </a:lnTo>
                <a:lnTo>
                  <a:pt x="19058" y="93713"/>
                </a:lnTo>
                <a:lnTo>
                  <a:pt x="19058" y="87779"/>
                </a:lnTo>
                <a:close/>
                <a:moveTo>
                  <a:pt x="31242" y="87779"/>
                </a:moveTo>
                <a:lnTo>
                  <a:pt x="31242" y="93713"/>
                </a:lnTo>
                <a:lnTo>
                  <a:pt x="25305" y="93713"/>
                </a:lnTo>
                <a:lnTo>
                  <a:pt x="25305" y="87779"/>
                </a:lnTo>
                <a:close/>
                <a:moveTo>
                  <a:pt x="37489" y="87779"/>
                </a:moveTo>
                <a:lnTo>
                  <a:pt x="37489" y="93713"/>
                </a:lnTo>
                <a:lnTo>
                  <a:pt x="31553" y="93713"/>
                </a:lnTo>
                <a:lnTo>
                  <a:pt x="31553" y="87779"/>
                </a:lnTo>
                <a:close/>
                <a:moveTo>
                  <a:pt x="43737" y="87779"/>
                </a:moveTo>
                <a:lnTo>
                  <a:pt x="43737" y="93713"/>
                </a:lnTo>
                <a:lnTo>
                  <a:pt x="37802" y="93713"/>
                </a:lnTo>
                <a:lnTo>
                  <a:pt x="37802" y="87779"/>
                </a:lnTo>
                <a:close/>
                <a:moveTo>
                  <a:pt x="49985" y="87779"/>
                </a:moveTo>
                <a:lnTo>
                  <a:pt x="49985" y="93713"/>
                </a:lnTo>
                <a:lnTo>
                  <a:pt x="44049" y="93713"/>
                </a:lnTo>
                <a:lnTo>
                  <a:pt x="44049" y="87779"/>
                </a:lnTo>
                <a:close/>
                <a:moveTo>
                  <a:pt x="56232" y="87779"/>
                </a:moveTo>
                <a:lnTo>
                  <a:pt x="56232" y="93713"/>
                </a:lnTo>
                <a:lnTo>
                  <a:pt x="50296" y="93713"/>
                </a:lnTo>
                <a:lnTo>
                  <a:pt x="50296" y="87779"/>
                </a:lnTo>
                <a:close/>
                <a:moveTo>
                  <a:pt x="62480" y="87779"/>
                </a:moveTo>
                <a:lnTo>
                  <a:pt x="62480" y="93713"/>
                </a:lnTo>
                <a:lnTo>
                  <a:pt x="56545" y="93713"/>
                </a:lnTo>
                <a:lnTo>
                  <a:pt x="56545" y="87779"/>
                </a:lnTo>
                <a:close/>
                <a:moveTo>
                  <a:pt x="68727" y="87779"/>
                </a:moveTo>
                <a:lnTo>
                  <a:pt x="68727" y="93713"/>
                </a:lnTo>
                <a:lnTo>
                  <a:pt x="62792" y="93713"/>
                </a:lnTo>
                <a:lnTo>
                  <a:pt x="62792" y="87779"/>
                </a:lnTo>
                <a:close/>
                <a:moveTo>
                  <a:pt x="74975" y="87779"/>
                </a:moveTo>
                <a:lnTo>
                  <a:pt x="74975" y="93713"/>
                </a:lnTo>
                <a:lnTo>
                  <a:pt x="69039" y="93713"/>
                </a:lnTo>
                <a:lnTo>
                  <a:pt x="69039" y="87779"/>
                </a:lnTo>
                <a:close/>
                <a:moveTo>
                  <a:pt x="81223" y="87779"/>
                </a:moveTo>
                <a:lnTo>
                  <a:pt x="81223" y="93713"/>
                </a:lnTo>
                <a:lnTo>
                  <a:pt x="75286" y="93713"/>
                </a:lnTo>
                <a:lnTo>
                  <a:pt x="75286" y="87779"/>
                </a:lnTo>
                <a:close/>
                <a:moveTo>
                  <a:pt x="87470" y="87779"/>
                </a:moveTo>
                <a:lnTo>
                  <a:pt x="87470" y="93713"/>
                </a:lnTo>
                <a:lnTo>
                  <a:pt x="81535" y="93713"/>
                </a:lnTo>
                <a:lnTo>
                  <a:pt x="81535" y="87779"/>
                </a:lnTo>
                <a:close/>
                <a:moveTo>
                  <a:pt x="93718" y="87779"/>
                </a:moveTo>
                <a:lnTo>
                  <a:pt x="93718" y="93713"/>
                </a:lnTo>
                <a:lnTo>
                  <a:pt x="87784" y="93713"/>
                </a:lnTo>
                <a:lnTo>
                  <a:pt x="87784" y="87779"/>
                </a:lnTo>
                <a:close/>
                <a:moveTo>
                  <a:pt x="162445" y="87779"/>
                </a:moveTo>
                <a:lnTo>
                  <a:pt x="162445" y="93713"/>
                </a:lnTo>
                <a:lnTo>
                  <a:pt x="156509" y="93713"/>
                </a:lnTo>
                <a:lnTo>
                  <a:pt x="156509" y="87779"/>
                </a:lnTo>
                <a:close/>
                <a:moveTo>
                  <a:pt x="168692" y="87779"/>
                </a:moveTo>
                <a:lnTo>
                  <a:pt x="168692" y="93713"/>
                </a:lnTo>
                <a:lnTo>
                  <a:pt x="162756" y="93713"/>
                </a:lnTo>
                <a:lnTo>
                  <a:pt x="162756" y="87779"/>
                </a:lnTo>
                <a:close/>
                <a:moveTo>
                  <a:pt x="174939" y="87779"/>
                </a:moveTo>
                <a:lnTo>
                  <a:pt x="174939" y="93713"/>
                </a:lnTo>
                <a:lnTo>
                  <a:pt x="169005" y="93713"/>
                </a:lnTo>
                <a:lnTo>
                  <a:pt x="169005" y="87779"/>
                </a:lnTo>
                <a:close/>
                <a:moveTo>
                  <a:pt x="181186" y="87779"/>
                </a:moveTo>
                <a:lnTo>
                  <a:pt x="181186" y="93713"/>
                </a:lnTo>
                <a:lnTo>
                  <a:pt x="175252" y="93713"/>
                </a:lnTo>
                <a:lnTo>
                  <a:pt x="175252" y="87779"/>
                </a:lnTo>
                <a:close/>
                <a:moveTo>
                  <a:pt x="187435" y="87779"/>
                </a:moveTo>
                <a:lnTo>
                  <a:pt x="187435" y="93713"/>
                </a:lnTo>
                <a:lnTo>
                  <a:pt x="181499" y="93713"/>
                </a:lnTo>
                <a:lnTo>
                  <a:pt x="181499" y="87779"/>
                </a:lnTo>
                <a:close/>
                <a:moveTo>
                  <a:pt x="193684" y="87779"/>
                </a:moveTo>
                <a:lnTo>
                  <a:pt x="193684" y="93713"/>
                </a:lnTo>
                <a:lnTo>
                  <a:pt x="187749" y="93713"/>
                </a:lnTo>
                <a:lnTo>
                  <a:pt x="187749" y="87779"/>
                </a:lnTo>
                <a:close/>
                <a:moveTo>
                  <a:pt x="199931" y="87779"/>
                </a:moveTo>
                <a:lnTo>
                  <a:pt x="199931" y="93713"/>
                </a:lnTo>
                <a:lnTo>
                  <a:pt x="193996" y="93713"/>
                </a:lnTo>
                <a:lnTo>
                  <a:pt x="193996" y="87779"/>
                </a:lnTo>
                <a:close/>
                <a:moveTo>
                  <a:pt x="206180" y="87779"/>
                </a:moveTo>
                <a:lnTo>
                  <a:pt x="206180" y="93713"/>
                </a:lnTo>
                <a:lnTo>
                  <a:pt x="200244" y="93713"/>
                </a:lnTo>
                <a:lnTo>
                  <a:pt x="200244" y="87779"/>
                </a:lnTo>
                <a:close/>
                <a:moveTo>
                  <a:pt x="212427" y="87779"/>
                </a:moveTo>
                <a:lnTo>
                  <a:pt x="212427" y="93713"/>
                </a:lnTo>
                <a:lnTo>
                  <a:pt x="206491" y="93713"/>
                </a:lnTo>
                <a:lnTo>
                  <a:pt x="206491" y="87779"/>
                </a:lnTo>
                <a:close/>
                <a:moveTo>
                  <a:pt x="99967" y="87781"/>
                </a:moveTo>
                <a:lnTo>
                  <a:pt x="99967" y="93717"/>
                </a:lnTo>
                <a:lnTo>
                  <a:pt x="94031" y="93717"/>
                </a:lnTo>
                <a:lnTo>
                  <a:pt x="94031" y="87781"/>
                </a:lnTo>
                <a:close/>
                <a:moveTo>
                  <a:pt x="106214" y="87781"/>
                </a:moveTo>
                <a:lnTo>
                  <a:pt x="106214" y="93717"/>
                </a:lnTo>
                <a:lnTo>
                  <a:pt x="100278" y="93717"/>
                </a:lnTo>
                <a:lnTo>
                  <a:pt x="100278" y="87781"/>
                </a:lnTo>
                <a:close/>
                <a:moveTo>
                  <a:pt x="112461" y="87781"/>
                </a:moveTo>
                <a:lnTo>
                  <a:pt x="112461" y="93717"/>
                </a:lnTo>
                <a:lnTo>
                  <a:pt x="106527" y="93717"/>
                </a:lnTo>
                <a:lnTo>
                  <a:pt x="106527" y="87781"/>
                </a:lnTo>
                <a:close/>
                <a:moveTo>
                  <a:pt x="118710" y="87781"/>
                </a:moveTo>
                <a:lnTo>
                  <a:pt x="118710" y="93717"/>
                </a:lnTo>
                <a:lnTo>
                  <a:pt x="112774" y="93717"/>
                </a:lnTo>
                <a:lnTo>
                  <a:pt x="112774" y="87781"/>
                </a:lnTo>
                <a:close/>
                <a:moveTo>
                  <a:pt x="124957" y="87781"/>
                </a:moveTo>
                <a:lnTo>
                  <a:pt x="124957" y="93717"/>
                </a:lnTo>
                <a:lnTo>
                  <a:pt x="119021" y="93717"/>
                </a:lnTo>
                <a:lnTo>
                  <a:pt x="119021" y="87781"/>
                </a:lnTo>
                <a:close/>
                <a:moveTo>
                  <a:pt x="131204" y="87781"/>
                </a:moveTo>
                <a:lnTo>
                  <a:pt x="131204" y="93717"/>
                </a:lnTo>
                <a:lnTo>
                  <a:pt x="125270" y="93717"/>
                </a:lnTo>
                <a:lnTo>
                  <a:pt x="125270" y="87781"/>
                </a:lnTo>
                <a:close/>
                <a:moveTo>
                  <a:pt x="137451" y="87781"/>
                </a:moveTo>
                <a:lnTo>
                  <a:pt x="137451" y="93717"/>
                </a:lnTo>
                <a:lnTo>
                  <a:pt x="131517" y="93717"/>
                </a:lnTo>
                <a:lnTo>
                  <a:pt x="131517" y="87781"/>
                </a:lnTo>
                <a:close/>
                <a:moveTo>
                  <a:pt x="143702" y="87781"/>
                </a:moveTo>
                <a:lnTo>
                  <a:pt x="143702" y="93717"/>
                </a:lnTo>
                <a:lnTo>
                  <a:pt x="137766" y="93717"/>
                </a:lnTo>
                <a:lnTo>
                  <a:pt x="137766" y="87781"/>
                </a:lnTo>
                <a:close/>
                <a:moveTo>
                  <a:pt x="149949" y="87781"/>
                </a:moveTo>
                <a:lnTo>
                  <a:pt x="149949" y="93717"/>
                </a:lnTo>
                <a:lnTo>
                  <a:pt x="144015" y="93717"/>
                </a:lnTo>
                <a:lnTo>
                  <a:pt x="144015" y="87781"/>
                </a:lnTo>
                <a:close/>
                <a:moveTo>
                  <a:pt x="156196" y="87781"/>
                </a:moveTo>
                <a:lnTo>
                  <a:pt x="156196" y="93717"/>
                </a:lnTo>
                <a:lnTo>
                  <a:pt x="150262" y="93717"/>
                </a:lnTo>
                <a:lnTo>
                  <a:pt x="150262" y="87781"/>
                </a:lnTo>
                <a:close/>
                <a:moveTo>
                  <a:pt x="218674" y="87781"/>
                </a:moveTo>
                <a:lnTo>
                  <a:pt x="218674" y="93717"/>
                </a:lnTo>
                <a:lnTo>
                  <a:pt x="212739" y="93717"/>
                </a:lnTo>
                <a:lnTo>
                  <a:pt x="212739" y="87781"/>
                </a:lnTo>
                <a:close/>
                <a:moveTo>
                  <a:pt x="224921" y="87781"/>
                </a:moveTo>
                <a:lnTo>
                  <a:pt x="224921" y="93717"/>
                </a:lnTo>
                <a:lnTo>
                  <a:pt x="218987" y="93717"/>
                </a:lnTo>
                <a:lnTo>
                  <a:pt x="218987" y="87781"/>
                </a:lnTo>
                <a:close/>
                <a:moveTo>
                  <a:pt x="231170" y="87781"/>
                </a:moveTo>
                <a:lnTo>
                  <a:pt x="231170" y="93717"/>
                </a:lnTo>
                <a:lnTo>
                  <a:pt x="225234" y="93717"/>
                </a:lnTo>
                <a:lnTo>
                  <a:pt x="225234" y="87781"/>
                </a:lnTo>
                <a:close/>
                <a:moveTo>
                  <a:pt x="237417" y="87781"/>
                </a:moveTo>
                <a:lnTo>
                  <a:pt x="237417" y="93717"/>
                </a:lnTo>
                <a:lnTo>
                  <a:pt x="231481" y="93717"/>
                </a:lnTo>
                <a:lnTo>
                  <a:pt x="231481" y="87781"/>
                </a:lnTo>
                <a:close/>
                <a:moveTo>
                  <a:pt x="243664" y="87781"/>
                </a:moveTo>
                <a:lnTo>
                  <a:pt x="243664" y="93717"/>
                </a:lnTo>
                <a:lnTo>
                  <a:pt x="237729" y="93717"/>
                </a:lnTo>
                <a:lnTo>
                  <a:pt x="237729" y="87781"/>
                </a:lnTo>
                <a:close/>
                <a:moveTo>
                  <a:pt x="249911" y="87781"/>
                </a:moveTo>
                <a:lnTo>
                  <a:pt x="249911" y="93717"/>
                </a:lnTo>
                <a:lnTo>
                  <a:pt x="243977" y="93717"/>
                </a:lnTo>
                <a:lnTo>
                  <a:pt x="243977" y="87781"/>
                </a:lnTo>
                <a:close/>
                <a:moveTo>
                  <a:pt x="256161" y="87781"/>
                </a:moveTo>
                <a:lnTo>
                  <a:pt x="256161" y="93717"/>
                </a:lnTo>
                <a:lnTo>
                  <a:pt x="250225" y="93717"/>
                </a:lnTo>
                <a:lnTo>
                  <a:pt x="250225" y="87781"/>
                </a:lnTo>
                <a:close/>
                <a:moveTo>
                  <a:pt x="262409" y="87781"/>
                </a:moveTo>
                <a:lnTo>
                  <a:pt x="262409" y="93717"/>
                </a:lnTo>
                <a:lnTo>
                  <a:pt x="256474" y="93717"/>
                </a:lnTo>
                <a:lnTo>
                  <a:pt x="256474" y="87781"/>
                </a:lnTo>
                <a:close/>
                <a:moveTo>
                  <a:pt x="268656" y="87781"/>
                </a:moveTo>
                <a:lnTo>
                  <a:pt x="268656" y="93717"/>
                </a:lnTo>
                <a:lnTo>
                  <a:pt x="262721" y="93717"/>
                </a:lnTo>
                <a:lnTo>
                  <a:pt x="262721" y="87781"/>
                </a:lnTo>
                <a:close/>
                <a:moveTo>
                  <a:pt x="274904" y="87781"/>
                </a:moveTo>
                <a:lnTo>
                  <a:pt x="274904" y="93717"/>
                </a:lnTo>
                <a:lnTo>
                  <a:pt x="268968" y="93717"/>
                </a:lnTo>
                <a:lnTo>
                  <a:pt x="268968" y="87781"/>
                </a:lnTo>
                <a:close/>
                <a:moveTo>
                  <a:pt x="6251" y="94028"/>
                </a:moveTo>
                <a:lnTo>
                  <a:pt x="6251" y="99964"/>
                </a:lnTo>
                <a:lnTo>
                  <a:pt x="315" y="99964"/>
                </a:lnTo>
                <a:lnTo>
                  <a:pt x="315" y="94028"/>
                </a:lnTo>
                <a:close/>
                <a:moveTo>
                  <a:pt x="12498" y="94028"/>
                </a:moveTo>
                <a:lnTo>
                  <a:pt x="12498" y="99964"/>
                </a:lnTo>
                <a:lnTo>
                  <a:pt x="6562" y="99964"/>
                </a:lnTo>
                <a:lnTo>
                  <a:pt x="6562" y="94028"/>
                </a:lnTo>
                <a:close/>
                <a:moveTo>
                  <a:pt x="18745" y="94028"/>
                </a:moveTo>
                <a:lnTo>
                  <a:pt x="18745" y="99964"/>
                </a:lnTo>
                <a:lnTo>
                  <a:pt x="12810" y="99964"/>
                </a:lnTo>
                <a:lnTo>
                  <a:pt x="12810" y="94028"/>
                </a:lnTo>
                <a:close/>
                <a:moveTo>
                  <a:pt x="24992" y="94028"/>
                </a:moveTo>
                <a:lnTo>
                  <a:pt x="24992" y="99964"/>
                </a:lnTo>
                <a:lnTo>
                  <a:pt x="19058" y="99964"/>
                </a:lnTo>
                <a:lnTo>
                  <a:pt x="19058" y="94028"/>
                </a:lnTo>
                <a:close/>
                <a:moveTo>
                  <a:pt x="31242" y="94028"/>
                </a:moveTo>
                <a:lnTo>
                  <a:pt x="31242" y="99964"/>
                </a:lnTo>
                <a:lnTo>
                  <a:pt x="25305" y="99964"/>
                </a:lnTo>
                <a:lnTo>
                  <a:pt x="25305" y="94028"/>
                </a:lnTo>
                <a:close/>
                <a:moveTo>
                  <a:pt x="37489" y="94028"/>
                </a:moveTo>
                <a:lnTo>
                  <a:pt x="37489" y="99964"/>
                </a:lnTo>
                <a:lnTo>
                  <a:pt x="31553" y="99964"/>
                </a:lnTo>
                <a:lnTo>
                  <a:pt x="31553" y="94028"/>
                </a:lnTo>
                <a:close/>
                <a:moveTo>
                  <a:pt x="43737" y="94028"/>
                </a:moveTo>
                <a:lnTo>
                  <a:pt x="43737" y="99964"/>
                </a:lnTo>
                <a:lnTo>
                  <a:pt x="37802" y="99964"/>
                </a:lnTo>
                <a:lnTo>
                  <a:pt x="37802" y="94028"/>
                </a:lnTo>
                <a:close/>
                <a:moveTo>
                  <a:pt x="49985" y="94028"/>
                </a:moveTo>
                <a:lnTo>
                  <a:pt x="49985" y="99964"/>
                </a:lnTo>
                <a:lnTo>
                  <a:pt x="44049" y="99964"/>
                </a:lnTo>
                <a:lnTo>
                  <a:pt x="44049" y="94028"/>
                </a:lnTo>
                <a:close/>
                <a:moveTo>
                  <a:pt x="56232" y="94028"/>
                </a:moveTo>
                <a:lnTo>
                  <a:pt x="56232" y="99964"/>
                </a:lnTo>
                <a:lnTo>
                  <a:pt x="50296" y="99964"/>
                </a:lnTo>
                <a:lnTo>
                  <a:pt x="50296" y="94028"/>
                </a:lnTo>
                <a:close/>
                <a:moveTo>
                  <a:pt x="62480" y="94028"/>
                </a:moveTo>
                <a:lnTo>
                  <a:pt x="62480" y="99964"/>
                </a:lnTo>
                <a:lnTo>
                  <a:pt x="56545" y="99964"/>
                </a:lnTo>
                <a:lnTo>
                  <a:pt x="56545" y="94028"/>
                </a:lnTo>
                <a:close/>
                <a:moveTo>
                  <a:pt x="68727" y="94028"/>
                </a:moveTo>
                <a:lnTo>
                  <a:pt x="68727" y="99964"/>
                </a:lnTo>
                <a:lnTo>
                  <a:pt x="62792" y="99964"/>
                </a:lnTo>
                <a:lnTo>
                  <a:pt x="62792" y="94028"/>
                </a:lnTo>
                <a:close/>
                <a:moveTo>
                  <a:pt x="74975" y="94028"/>
                </a:moveTo>
                <a:lnTo>
                  <a:pt x="74975" y="99964"/>
                </a:lnTo>
                <a:lnTo>
                  <a:pt x="69039" y="99964"/>
                </a:lnTo>
                <a:lnTo>
                  <a:pt x="69039" y="94028"/>
                </a:lnTo>
                <a:close/>
                <a:moveTo>
                  <a:pt x="81223" y="94028"/>
                </a:moveTo>
                <a:lnTo>
                  <a:pt x="81223" y="99964"/>
                </a:lnTo>
                <a:lnTo>
                  <a:pt x="75286" y="99964"/>
                </a:lnTo>
                <a:lnTo>
                  <a:pt x="75286" y="94028"/>
                </a:lnTo>
                <a:close/>
                <a:moveTo>
                  <a:pt x="87470" y="94028"/>
                </a:moveTo>
                <a:lnTo>
                  <a:pt x="87470" y="99964"/>
                </a:lnTo>
                <a:lnTo>
                  <a:pt x="81535" y="99964"/>
                </a:lnTo>
                <a:lnTo>
                  <a:pt x="81535" y="94028"/>
                </a:lnTo>
                <a:close/>
                <a:moveTo>
                  <a:pt x="93718" y="94028"/>
                </a:moveTo>
                <a:lnTo>
                  <a:pt x="93718" y="99964"/>
                </a:lnTo>
                <a:lnTo>
                  <a:pt x="87784" y="99964"/>
                </a:lnTo>
                <a:lnTo>
                  <a:pt x="87784" y="94028"/>
                </a:lnTo>
                <a:close/>
                <a:moveTo>
                  <a:pt x="99967" y="94028"/>
                </a:moveTo>
                <a:lnTo>
                  <a:pt x="99967" y="99964"/>
                </a:lnTo>
                <a:lnTo>
                  <a:pt x="94031" y="99964"/>
                </a:lnTo>
                <a:lnTo>
                  <a:pt x="94031" y="94028"/>
                </a:lnTo>
                <a:close/>
                <a:moveTo>
                  <a:pt x="106214" y="94029"/>
                </a:moveTo>
                <a:lnTo>
                  <a:pt x="106214" y="99964"/>
                </a:lnTo>
                <a:lnTo>
                  <a:pt x="100278" y="99964"/>
                </a:lnTo>
                <a:lnTo>
                  <a:pt x="100278" y="94029"/>
                </a:lnTo>
                <a:close/>
                <a:moveTo>
                  <a:pt x="112461" y="94029"/>
                </a:moveTo>
                <a:lnTo>
                  <a:pt x="112461" y="99964"/>
                </a:lnTo>
                <a:lnTo>
                  <a:pt x="106527" y="99964"/>
                </a:lnTo>
                <a:lnTo>
                  <a:pt x="106527" y="94029"/>
                </a:lnTo>
                <a:close/>
                <a:moveTo>
                  <a:pt x="118710" y="94029"/>
                </a:moveTo>
                <a:lnTo>
                  <a:pt x="118710" y="99964"/>
                </a:lnTo>
                <a:lnTo>
                  <a:pt x="112774" y="99964"/>
                </a:lnTo>
                <a:lnTo>
                  <a:pt x="112774" y="94029"/>
                </a:lnTo>
                <a:close/>
                <a:moveTo>
                  <a:pt x="124957" y="94029"/>
                </a:moveTo>
                <a:lnTo>
                  <a:pt x="124957" y="99964"/>
                </a:lnTo>
                <a:lnTo>
                  <a:pt x="119021" y="99964"/>
                </a:lnTo>
                <a:lnTo>
                  <a:pt x="119021" y="94029"/>
                </a:lnTo>
                <a:close/>
                <a:moveTo>
                  <a:pt x="131204" y="94029"/>
                </a:moveTo>
                <a:lnTo>
                  <a:pt x="131204" y="99964"/>
                </a:lnTo>
                <a:lnTo>
                  <a:pt x="125270" y="99964"/>
                </a:lnTo>
                <a:lnTo>
                  <a:pt x="125270" y="94029"/>
                </a:lnTo>
                <a:close/>
                <a:moveTo>
                  <a:pt x="137451" y="94029"/>
                </a:moveTo>
                <a:lnTo>
                  <a:pt x="137451" y="99964"/>
                </a:lnTo>
                <a:lnTo>
                  <a:pt x="131517" y="99964"/>
                </a:lnTo>
                <a:lnTo>
                  <a:pt x="131517" y="94029"/>
                </a:lnTo>
                <a:close/>
                <a:moveTo>
                  <a:pt x="143702" y="94029"/>
                </a:moveTo>
                <a:lnTo>
                  <a:pt x="143702" y="99964"/>
                </a:lnTo>
                <a:lnTo>
                  <a:pt x="137766" y="99964"/>
                </a:lnTo>
                <a:lnTo>
                  <a:pt x="137766" y="94029"/>
                </a:lnTo>
                <a:close/>
                <a:moveTo>
                  <a:pt x="149949" y="94029"/>
                </a:moveTo>
                <a:lnTo>
                  <a:pt x="149949" y="99964"/>
                </a:lnTo>
                <a:lnTo>
                  <a:pt x="144015" y="99964"/>
                </a:lnTo>
                <a:lnTo>
                  <a:pt x="144015" y="94029"/>
                </a:lnTo>
                <a:close/>
                <a:moveTo>
                  <a:pt x="156196" y="94029"/>
                </a:moveTo>
                <a:lnTo>
                  <a:pt x="156196" y="99964"/>
                </a:lnTo>
                <a:lnTo>
                  <a:pt x="150262" y="99964"/>
                </a:lnTo>
                <a:lnTo>
                  <a:pt x="150262" y="94029"/>
                </a:lnTo>
                <a:close/>
                <a:moveTo>
                  <a:pt x="162445" y="94028"/>
                </a:moveTo>
                <a:lnTo>
                  <a:pt x="162445" y="99964"/>
                </a:lnTo>
                <a:lnTo>
                  <a:pt x="156509" y="99964"/>
                </a:lnTo>
                <a:lnTo>
                  <a:pt x="156509" y="94028"/>
                </a:lnTo>
                <a:close/>
                <a:moveTo>
                  <a:pt x="168692" y="94028"/>
                </a:moveTo>
                <a:lnTo>
                  <a:pt x="168692" y="99964"/>
                </a:lnTo>
                <a:lnTo>
                  <a:pt x="162756" y="99964"/>
                </a:lnTo>
                <a:lnTo>
                  <a:pt x="162756" y="94028"/>
                </a:lnTo>
                <a:close/>
                <a:moveTo>
                  <a:pt x="174939" y="94028"/>
                </a:moveTo>
                <a:lnTo>
                  <a:pt x="174939" y="99964"/>
                </a:lnTo>
                <a:lnTo>
                  <a:pt x="169005" y="99964"/>
                </a:lnTo>
                <a:lnTo>
                  <a:pt x="169005" y="94028"/>
                </a:lnTo>
                <a:close/>
                <a:moveTo>
                  <a:pt x="181186" y="94028"/>
                </a:moveTo>
                <a:lnTo>
                  <a:pt x="181186" y="99964"/>
                </a:lnTo>
                <a:lnTo>
                  <a:pt x="175252" y="99964"/>
                </a:lnTo>
                <a:lnTo>
                  <a:pt x="175252" y="94028"/>
                </a:lnTo>
                <a:close/>
                <a:moveTo>
                  <a:pt x="187435" y="94028"/>
                </a:moveTo>
                <a:lnTo>
                  <a:pt x="187435" y="99964"/>
                </a:lnTo>
                <a:lnTo>
                  <a:pt x="181499" y="99964"/>
                </a:lnTo>
                <a:lnTo>
                  <a:pt x="181499" y="94028"/>
                </a:lnTo>
                <a:close/>
                <a:moveTo>
                  <a:pt x="193684" y="94028"/>
                </a:moveTo>
                <a:lnTo>
                  <a:pt x="193684" y="99964"/>
                </a:lnTo>
                <a:lnTo>
                  <a:pt x="187749" y="99964"/>
                </a:lnTo>
                <a:lnTo>
                  <a:pt x="187749" y="94028"/>
                </a:lnTo>
                <a:close/>
                <a:moveTo>
                  <a:pt x="199931" y="94028"/>
                </a:moveTo>
                <a:lnTo>
                  <a:pt x="199931" y="99964"/>
                </a:lnTo>
                <a:lnTo>
                  <a:pt x="193996" y="99964"/>
                </a:lnTo>
                <a:lnTo>
                  <a:pt x="193996" y="94028"/>
                </a:lnTo>
                <a:close/>
                <a:moveTo>
                  <a:pt x="206180" y="94028"/>
                </a:moveTo>
                <a:lnTo>
                  <a:pt x="206180" y="99964"/>
                </a:lnTo>
                <a:lnTo>
                  <a:pt x="200244" y="99964"/>
                </a:lnTo>
                <a:lnTo>
                  <a:pt x="200244" y="94028"/>
                </a:lnTo>
                <a:close/>
                <a:moveTo>
                  <a:pt x="212427" y="94028"/>
                </a:moveTo>
                <a:lnTo>
                  <a:pt x="212427" y="99964"/>
                </a:lnTo>
                <a:lnTo>
                  <a:pt x="206491" y="99964"/>
                </a:lnTo>
                <a:lnTo>
                  <a:pt x="206491" y="94028"/>
                </a:lnTo>
                <a:close/>
                <a:moveTo>
                  <a:pt x="218674" y="94028"/>
                </a:moveTo>
                <a:lnTo>
                  <a:pt x="218674" y="99964"/>
                </a:lnTo>
                <a:lnTo>
                  <a:pt x="212739" y="99964"/>
                </a:lnTo>
                <a:lnTo>
                  <a:pt x="212739" y="94028"/>
                </a:lnTo>
                <a:close/>
                <a:moveTo>
                  <a:pt x="224921" y="94029"/>
                </a:moveTo>
                <a:lnTo>
                  <a:pt x="224921" y="99964"/>
                </a:lnTo>
                <a:lnTo>
                  <a:pt x="218987" y="99964"/>
                </a:lnTo>
                <a:lnTo>
                  <a:pt x="218987" y="94029"/>
                </a:lnTo>
                <a:close/>
                <a:moveTo>
                  <a:pt x="231170" y="94029"/>
                </a:moveTo>
                <a:lnTo>
                  <a:pt x="231170" y="99964"/>
                </a:lnTo>
                <a:lnTo>
                  <a:pt x="225234" y="99964"/>
                </a:lnTo>
                <a:lnTo>
                  <a:pt x="225234" y="94029"/>
                </a:lnTo>
                <a:close/>
                <a:moveTo>
                  <a:pt x="237417" y="94029"/>
                </a:moveTo>
                <a:lnTo>
                  <a:pt x="237417" y="99964"/>
                </a:lnTo>
                <a:lnTo>
                  <a:pt x="231481" y="99964"/>
                </a:lnTo>
                <a:lnTo>
                  <a:pt x="231481" y="94029"/>
                </a:lnTo>
                <a:close/>
                <a:moveTo>
                  <a:pt x="243664" y="94029"/>
                </a:moveTo>
                <a:lnTo>
                  <a:pt x="243664" y="99964"/>
                </a:lnTo>
                <a:lnTo>
                  <a:pt x="237729" y="99964"/>
                </a:lnTo>
                <a:lnTo>
                  <a:pt x="237729" y="94029"/>
                </a:lnTo>
                <a:close/>
                <a:moveTo>
                  <a:pt x="249911" y="94029"/>
                </a:moveTo>
                <a:lnTo>
                  <a:pt x="249911" y="99964"/>
                </a:lnTo>
                <a:lnTo>
                  <a:pt x="243977" y="99964"/>
                </a:lnTo>
                <a:lnTo>
                  <a:pt x="243977" y="94029"/>
                </a:lnTo>
                <a:close/>
                <a:moveTo>
                  <a:pt x="256161" y="94029"/>
                </a:moveTo>
                <a:lnTo>
                  <a:pt x="256161" y="99964"/>
                </a:lnTo>
                <a:lnTo>
                  <a:pt x="250225" y="99964"/>
                </a:lnTo>
                <a:lnTo>
                  <a:pt x="250225" y="94029"/>
                </a:lnTo>
                <a:close/>
                <a:moveTo>
                  <a:pt x="262409" y="94029"/>
                </a:moveTo>
                <a:lnTo>
                  <a:pt x="262409" y="99964"/>
                </a:lnTo>
                <a:lnTo>
                  <a:pt x="256474" y="99964"/>
                </a:lnTo>
                <a:lnTo>
                  <a:pt x="256474" y="94029"/>
                </a:lnTo>
                <a:close/>
                <a:moveTo>
                  <a:pt x="268656" y="94029"/>
                </a:moveTo>
                <a:lnTo>
                  <a:pt x="268656" y="99964"/>
                </a:lnTo>
                <a:lnTo>
                  <a:pt x="262721" y="99964"/>
                </a:lnTo>
                <a:lnTo>
                  <a:pt x="262721" y="94029"/>
                </a:lnTo>
                <a:close/>
                <a:moveTo>
                  <a:pt x="274904" y="94029"/>
                </a:moveTo>
                <a:lnTo>
                  <a:pt x="274904" y="99964"/>
                </a:lnTo>
                <a:lnTo>
                  <a:pt x="268968" y="99964"/>
                </a:lnTo>
                <a:lnTo>
                  <a:pt x="268968" y="94029"/>
                </a:lnTo>
                <a:close/>
                <a:moveTo>
                  <a:pt x="6251" y="100276"/>
                </a:moveTo>
                <a:lnTo>
                  <a:pt x="6251" y="106211"/>
                </a:lnTo>
                <a:lnTo>
                  <a:pt x="315" y="106211"/>
                </a:lnTo>
                <a:lnTo>
                  <a:pt x="315" y="100276"/>
                </a:lnTo>
                <a:close/>
                <a:moveTo>
                  <a:pt x="12498" y="100276"/>
                </a:moveTo>
                <a:lnTo>
                  <a:pt x="12498" y="106211"/>
                </a:lnTo>
                <a:lnTo>
                  <a:pt x="6562" y="106211"/>
                </a:lnTo>
                <a:lnTo>
                  <a:pt x="6562" y="100276"/>
                </a:lnTo>
                <a:close/>
                <a:moveTo>
                  <a:pt x="18745" y="100276"/>
                </a:moveTo>
                <a:lnTo>
                  <a:pt x="18745" y="106211"/>
                </a:lnTo>
                <a:lnTo>
                  <a:pt x="12810" y="106211"/>
                </a:lnTo>
                <a:lnTo>
                  <a:pt x="12810" y="100276"/>
                </a:lnTo>
                <a:close/>
                <a:moveTo>
                  <a:pt x="24992" y="100276"/>
                </a:moveTo>
                <a:lnTo>
                  <a:pt x="24992" y="106211"/>
                </a:lnTo>
                <a:lnTo>
                  <a:pt x="19058" y="106211"/>
                </a:lnTo>
                <a:lnTo>
                  <a:pt x="19058" y="100276"/>
                </a:lnTo>
                <a:close/>
                <a:moveTo>
                  <a:pt x="31242" y="100276"/>
                </a:moveTo>
                <a:lnTo>
                  <a:pt x="31242" y="106211"/>
                </a:lnTo>
                <a:lnTo>
                  <a:pt x="25305" y="106211"/>
                </a:lnTo>
                <a:lnTo>
                  <a:pt x="25305" y="100276"/>
                </a:lnTo>
                <a:close/>
                <a:moveTo>
                  <a:pt x="37489" y="100276"/>
                </a:moveTo>
                <a:lnTo>
                  <a:pt x="37489" y="106211"/>
                </a:lnTo>
                <a:lnTo>
                  <a:pt x="31553" y="106211"/>
                </a:lnTo>
                <a:lnTo>
                  <a:pt x="31553" y="100276"/>
                </a:lnTo>
                <a:close/>
                <a:moveTo>
                  <a:pt x="43737" y="100276"/>
                </a:moveTo>
                <a:lnTo>
                  <a:pt x="43737" y="106211"/>
                </a:lnTo>
                <a:lnTo>
                  <a:pt x="37802" y="106211"/>
                </a:lnTo>
                <a:lnTo>
                  <a:pt x="37802" y="100276"/>
                </a:lnTo>
                <a:close/>
                <a:moveTo>
                  <a:pt x="49985" y="100276"/>
                </a:moveTo>
                <a:lnTo>
                  <a:pt x="49985" y="106211"/>
                </a:lnTo>
                <a:lnTo>
                  <a:pt x="44049" y="106211"/>
                </a:lnTo>
                <a:lnTo>
                  <a:pt x="44049" y="100276"/>
                </a:lnTo>
                <a:close/>
                <a:moveTo>
                  <a:pt x="56232" y="100276"/>
                </a:moveTo>
                <a:lnTo>
                  <a:pt x="56232" y="106211"/>
                </a:lnTo>
                <a:lnTo>
                  <a:pt x="50296" y="106211"/>
                </a:lnTo>
                <a:lnTo>
                  <a:pt x="50296" y="100276"/>
                </a:lnTo>
                <a:close/>
                <a:moveTo>
                  <a:pt x="62480" y="100276"/>
                </a:moveTo>
                <a:lnTo>
                  <a:pt x="62480" y="106211"/>
                </a:lnTo>
                <a:lnTo>
                  <a:pt x="56545" y="106211"/>
                </a:lnTo>
                <a:lnTo>
                  <a:pt x="56545" y="100276"/>
                </a:lnTo>
                <a:close/>
                <a:moveTo>
                  <a:pt x="68727" y="100276"/>
                </a:moveTo>
                <a:lnTo>
                  <a:pt x="68727" y="106211"/>
                </a:lnTo>
                <a:lnTo>
                  <a:pt x="62792" y="106211"/>
                </a:lnTo>
                <a:lnTo>
                  <a:pt x="62792" y="100276"/>
                </a:lnTo>
                <a:close/>
                <a:moveTo>
                  <a:pt x="74975" y="100276"/>
                </a:moveTo>
                <a:lnTo>
                  <a:pt x="74975" y="106211"/>
                </a:lnTo>
                <a:lnTo>
                  <a:pt x="69039" y="106211"/>
                </a:lnTo>
                <a:lnTo>
                  <a:pt x="69039" y="100276"/>
                </a:lnTo>
                <a:close/>
                <a:moveTo>
                  <a:pt x="81223" y="100276"/>
                </a:moveTo>
                <a:lnTo>
                  <a:pt x="81223" y="106211"/>
                </a:lnTo>
                <a:lnTo>
                  <a:pt x="75286" y="106211"/>
                </a:lnTo>
                <a:lnTo>
                  <a:pt x="75286" y="100276"/>
                </a:lnTo>
                <a:close/>
                <a:moveTo>
                  <a:pt x="87470" y="100276"/>
                </a:moveTo>
                <a:lnTo>
                  <a:pt x="87470" y="106211"/>
                </a:lnTo>
                <a:lnTo>
                  <a:pt x="81535" y="106211"/>
                </a:lnTo>
                <a:lnTo>
                  <a:pt x="81535" y="100276"/>
                </a:lnTo>
                <a:close/>
                <a:moveTo>
                  <a:pt x="93718" y="100276"/>
                </a:moveTo>
                <a:lnTo>
                  <a:pt x="93718" y="106211"/>
                </a:lnTo>
                <a:lnTo>
                  <a:pt x="87784" y="106211"/>
                </a:lnTo>
                <a:lnTo>
                  <a:pt x="87784" y="100276"/>
                </a:lnTo>
                <a:close/>
                <a:moveTo>
                  <a:pt x="99967" y="100276"/>
                </a:moveTo>
                <a:lnTo>
                  <a:pt x="99967" y="106211"/>
                </a:lnTo>
                <a:lnTo>
                  <a:pt x="94031" y="106211"/>
                </a:lnTo>
                <a:lnTo>
                  <a:pt x="94031" y="100276"/>
                </a:lnTo>
                <a:close/>
                <a:moveTo>
                  <a:pt x="106214" y="100276"/>
                </a:moveTo>
                <a:lnTo>
                  <a:pt x="106214" y="106211"/>
                </a:lnTo>
                <a:lnTo>
                  <a:pt x="100278" y="106211"/>
                </a:lnTo>
                <a:lnTo>
                  <a:pt x="100278" y="100276"/>
                </a:lnTo>
                <a:close/>
                <a:moveTo>
                  <a:pt x="112461" y="100276"/>
                </a:moveTo>
                <a:lnTo>
                  <a:pt x="112461" y="106211"/>
                </a:lnTo>
                <a:lnTo>
                  <a:pt x="106527" y="106211"/>
                </a:lnTo>
                <a:lnTo>
                  <a:pt x="106527" y="100276"/>
                </a:lnTo>
                <a:close/>
                <a:moveTo>
                  <a:pt x="118710" y="100276"/>
                </a:moveTo>
                <a:lnTo>
                  <a:pt x="118710" y="106211"/>
                </a:lnTo>
                <a:lnTo>
                  <a:pt x="112774" y="106211"/>
                </a:lnTo>
                <a:lnTo>
                  <a:pt x="112774" y="100276"/>
                </a:lnTo>
                <a:close/>
                <a:moveTo>
                  <a:pt x="124957" y="100276"/>
                </a:moveTo>
                <a:lnTo>
                  <a:pt x="124957" y="106211"/>
                </a:lnTo>
                <a:lnTo>
                  <a:pt x="119021" y="106211"/>
                </a:lnTo>
                <a:lnTo>
                  <a:pt x="119021" y="100276"/>
                </a:lnTo>
                <a:close/>
                <a:moveTo>
                  <a:pt x="131204" y="100276"/>
                </a:moveTo>
                <a:lnTo>
                  <a:pt x="131204" y="106211"/>
                </a:lnTo>
                <a:lnTo>
                  <a:pt x="125270" y="106211"/>
                </a:lnTo>
                <a:lnTo>
                  <a:pt x="125270" y="100276"/>
                </a:lnTo>
                <a:close/>
                <a:moveTo>
                  <a:pt x="137451" y="100276"/>
                </a:moveTo>
                <a:lnTo>
                  <a:pt x="137451" y="106211"/>
                </a:lnTo>
                <a:lnTo>
                  <a:pt x="131517" y="106211"/>
                </a:lnTo>
                <a:lnTo>
                  <a:pt x="131517" y="100276"/>
                </a:lnTo>
                <a:close/>
                <a:moveTo>
                  <a:pt x="143702" y="100276"/>
                </a:moveTo>
                <a:lnTo>
                  <a:pt x="143702" y="106211"/>
                </a:lnTo>
                <a:lnTo>
                  <a:pt x="137766" y="106211"/>
                </a:lnTo>
                <a:lnTo>
                  <a:pt x="137766" y="100276"/>
                </a:lnTo>
                <a:close/>
                <a:moveTo>
                  <a:pt x="149949" y="100276"/>
                </a:moveTo>
                <a:lnTo>
                  <a:pt x="149949" y="106211"/>
                </a:lnTo>
                <a:lnTo>
                  <a:pt x="144015" y="106211"/>
                </a:lnTo>
                <a:lnTo>
                  <a:pt x="144015" y="100276"/>
                </a:lnTo>
                <a:close/>
                <a:moveTo>
                  <a:pt x="156196" y="100276"/>
                </a:moveTo>
                <a:lnTo>
                  <a:pt x="156196" y="106211"/>
                </a:lnTo>
                <a:lnTo>
                  <a:pt x="150262" y="106211"/>
                </a:lnTo>
                <a:lnTo>
                  <a:pt x="150262" y="100276"/>
                </a:lnTo>
                <a:close/>
                <a:moveTo>
                  <a:pt x="162445" y="100276"/>
                </a:moveTo>
                <a:lnTo>
                  <a:pt x="162445" y="106211"/>
                </a:lnTo>
                <a:lnTo>
                  <a:pt x="156509" y="106211"/>
                </a:lnTo>
                <a:lnTo>
                  <a:pt x="156509" y="100276"/>
                </a:lnTo>
                <a:close/>
                <a:moveTo>
                  <a:pt x="168692" y="100276"/>
                </a:moveTo>
                <a:lnTo>
                  <a:pt x="168692" y="106211"/>
                </a:lnTo>
                <a:lnTo>
                  <a:pt x="162756" y="106211"/>
                </a:lnTo>
                <a:lnTo>
                  <a:pt x="162756" y="100276"/>
                </a:lnTo>
                <a:close/>
                <a:moveTo>
                  <a:pt x="174939" y="100276"/>
                </a:moveTo>
                <a:lnTo>
                  <a:pt x="174939" y="106211"/>
                </a:lnTo>
                <a:lnTo>
                  <a:pt x="169005" y="106211"/>
                </a:lnTo>
                <a:lnTo>
                  <a:pt x="169005" y="100276"/>
                </a:lnTo>
                <a:close/>
                <a:moveTo>
                  <a:pt x="181186" y="100276"/>
                </a:moveTo>
                <a:lnTo>
                  <a:pt x="181186" y="106211"/>
                </a:lnTo>
                <a:lnTo>
                  <a:pt x="175252" y="106211"/>
                </a:lnTo>
                <a:lnTo>
                  <a:pt x="175252" y="100276"/>
                </a:lnTo>
                <a:close/>
                <a:moveTo>
                  <a:pt x="187435" y="100276"/>
                </a:moveTo>
                <a:lnTo>
                  <a:pt x="187435" y="106211"/>
                </a:lnTo>
                <a:lnTo>
                  <a:pt x="181499" y="106211"/>
                </a:lnTo>
                <a:lnTo>
                  <a:pt x="181499" y="100276"/>
                </a:lnTo>
                <a:close/>
                <a:moveTo>
                  <a:pt x="193684" y="100276"/>
                </a:moveTo>
                <a:lnTo>
                  <a:pt x="193684" y="106211"/>
                </a:lnTo>
                <a:lnTo>
                  <a:pt x="187749" y="106211"/>
                </a:lnTo>
                <a:lnTo>
                  <a:pt x="187749" y="100276"/>
                </a:lnTo>
                <a:close/>
                <a:moveTo>
                  <a:pt x="199931" y="100276"/>
                </a:moveTo>
                <a:lnTo>
                  <a:pt x="199931" y="106211"/>
                </a:lnTo>
                <a:lnTo>
                  <a:pt x="193996" y="106211"/>
                </a:lnTo>
                <a:lnTo>
                  <a:pt x="193996" y="100276"/>
                </a:lnTo>
                <a:close/>
                <a:moveTo>
                  <a:pt x="206180" y="100276"/>
                </a:moveTo>
                <a:lnTo>
                  <a:pt x="206180" y="106211"/>
                </a:lnTo>
                <a:lnTo>
                  <a:pt x="200244" y="106211"/>
                </a:lnTo>
                <a:lnTo>
                  <a:pt x="200244" y="100276"/>
                </a:lnTo>
                <a:close/>
                <a:moveTo>
                  <a:pt x="212427" y="100276"/>
                </a:moveTo>
                <a:lnTo>
                  <a:pt x="212427" y="106211"/>
                </a:lnTo>
                <a:lnTo>
                  <a:pt x="206491" y="106211"/>
                </a:lnTo>
                <a:lnTo>
                  <a:pt x="206491" y="100276"/>
                </a:lnTo>
                <a:close/>
                <a:moveTo>
                  <a:pt x="218674" y="100276"/>
                </a:moveTo>
                <a:lnTo>
                  <a:pt x="218674" y="106211"/>
                </a:lnTo>
                <a:lnTo>
                  <a:pt x="212739" y="106211"/>
                </a:lnTo>
                <a:lnTo>
                  <a:pt x="212739" y="100276"/>
                </a:lnTo>
                <a:close/>
                <a:moveTo>
                  <a:pt x="224921" y="100276"/>
                </a:moveTo>
                <a:lnTo>
                  <a:pt x="224921" y="106211"/>
                </a:lnTo>
                <a:lnTo>
                  <a:pt x="218987" y="106211"/>
                </a:lnTo>
                <a:lnTo>
                  <a:pt x="218987" y="100276"/>
                </a:lnTo>
                <a:close/>
                <a:moveTo>
                  <a:pt x="231170" y="100276"/>
                </a:moveTo>
                <a:lnTo>
                  <a:pt x="231170" y="106211"/>
                </a:lnTo>
                <a:lnTo>
                  <a:pt x="225234" y="106211"/>
                </a:lnTo>
                <a:lnTo>
                  <a:pt x="225234" y="100276"/>
                </a:lnTo>
                <a:close/>
                <a:moveTo>
                  <a:pt x="237417" y="100276"/>
                </a:moveTo>
                <a:lnTo>
                  <a:pt x="237417" y="106211"/>
                </a:lnTo>
                <a:lnTo>
                  <a:pt x="231481" y="106211"/>
                </a:lnTo>
                <a:lnTo>
                  <a:pt x="231481" y="100276"/>
                </a:lnTo>
                <a:close/>
                <a:moveTo>
                  <a:pt x="243664" y="100276"/>
                </a:moveTo>
                <a:lnTo>
                  <a:pt x="243664" y="106211"/>
                </a:lnTo>
                <a:lnTo>
                  <a:pt x="237729" y="106211"/>
                </a:lnTo>
                <a:lnTo>
                  <a:pt x="237729" y="100276"/>
                </a:lnTo>
                <a:close/>
                <a:moveTo>
                  <a:pt x="249911" y="100276"/>
                </a:moveTo>
                <a:lnTo>
                  <a:pt x="249911" y="106211"/>
                </a:lnTo>
                <a:lnTo>
                  <a:pt x="243977" y="106211"/>
                </a:lnTo>
                <a:lnTo>
                  <a:pt x="243977" y="100276"/>
                </a:lnTo>
                <a:close/>
                <a:moveTo>
                  <a:pt x="256161" y="100276"/>
                </a:moveTo>
                <a:lnTo>
                  <a:pt x="256161" y="106211"/>
                </a:lnTo>
                <a:lnTo>
                  <a:pt x="250225" y="106211"/>
                </a:lnTo>
                <a:lnTo>
                  <a:pt x="250225" y="100276"/>
                </a:lnTo>
                <a:close/>
                <a:moveTo>
                  <a:pt x="262409" y="100276"/>
                </a:moveTo>
                <a:lnTo>
                  <a:pt x="262409" y="106211"/>
                </a:lnTo>
                <a:lnTo>
                  <a:pt x="256474" y="106211"/>
                </a:lnTo>
                <a:lnTo>
                  <a:pt x="256474" y="100276"/>
                </a:lnTo>
                <a:close/>
                <a:moveTo>
                  <a:pt x="268656" y="100276"/>
                </a:moveTo>
                <a:lnTo>
                  <a:pt x="268656" y="106211"/>
                </a:lnTo>
                <a:lnTo>
                  <a:pt x="262721" y="106211"/>
                </a:lnTo>
                <a:lnTo>
                  <a:pt x="262721" y="100276"/>
                </a:lnTo>
                <a:close/>
                <a:moveTo>
                  <a:pt x="274904" y="100276"/>
                </a:moveTo>
                <a:lnTo>
                  <a:pt x="274904" y="106211"/>
                </a:lnTo>
                <a:lnTo>
                  <a:pt x="268968" y="106211"/>
                </a:lnTo>
                <a:lnTo>
                  <a:pt x="268968" y="100276"/>
                </a:lnTo>
                <a:close/>
                <a:moveTo>
                  <a:pt x="6251" y="106523"/>
                </a:moveTo>
                <a:lnTo>
                  <a:pt x="6251" y="112460"/>
                </a:lnTo>
                <a:lnTo>
                  <a:pt x="315" y="112460"/>
                </a:lnTo>
                <a:lnTo>
                  <a:pt x="315" y="106523"/>
                </a:lnTo>
                <a:close/>
                <a:moveTo>
                  <a:pt x="12498" y="106523"/>
                </a:moveTo>
                <a:lnTo>
                  <a:pt x="12498" y="112460"/>
                </a:lnTo>
                <a:lnTo>
                  <a:pt x="6562" y="112460"/>
                </a:lnTo>
                <a:lnTo>
                  <a:pt x="6562" y="106523"/>
                </a:lnTo>
                <a:close/>
                <a:moveTo>
                  <a:pt x="18745" y="106523"/>
                </a:moveTo>
                <a:lnTo>
                  <a:pt x="18745" y="112460"/>
                </a:lnTo>
                <a:lnTo>
                  <a:pt x="12810" y="112460"/>
                </a:lnTo>
                <a:lnTo>
                  <a:pt x="12810" y="106523"/>
                </a:lnTo>
                <a:close/>
                <a:moveTo>
                  <a:pt x="24992" y="106523"/>
                </a:moveTo>
                <a:lnTo>
                  <a:pt x="24992" y="112460"/>
                </a:lnTo>
                <a:lnTo>
                  <a:pt x="19058" y="112460"/>
                </a:lnTo>
                <a:lnTo>
                  <a:pt x="19058" y="106523"/>
                </a:lnTo>
                <a:close/>
                <a:moveTo>
                  <a:pt x="31242" y="106523"/>
                </a:moveTo>
                <a:lnTo>
                  <a:pt x="31242" y="112460"/>
                </a:lnTo>
                <a:lnTo>
                  <a:pt x="25305" y="112460"/>
                </a:lnTo>
                <a:lnTo>
                  <a:pt x="25305" y="106523"/>
                </a:lnTo>
                <a:close/>
                <a:moveTo>
                  <a:pt x="37489" y="106523"/>
                </a:moveTo>
                <a:lnTo>
                  <a:pt x="37489" y="112460"/>
                </a:lnTo>
                <a:lnTo>
                  <a:pt x="31553" y="112460"/>
                </a:lnTo>
                <a:lnTo>
                  <a:pt x="31553" y="106523"/>
                </a:lnTo>
                <a:close/>
                <a:moveTo>
                  <a:pt x="43737" y="106523"/>
                </a:moveTo>
                <a:lnTo>
                  <a:pt x="43737" y="112460"/>
                </a:lnTo>
                <a:lnTo>
                  <a:pt x="37802" y="112460"/>
                </a:lnTo>
                <a:lnTo>
                  <a:pt x="37802" y="106523"/>
                </a:lnTo>
                <a:close/>
                <a:moveTo>
                  <a:pt x="49985" y="106523"/>
                </a:moveTo>
                <a:lnTo>
                  <a:pt x="49985" y="112460"/>
                </a:lnTo>
                <a:lnTo>
                  <a:pt x="44049" y="112460"/>
                </a:lnTo>
                <a:lnTo>
                  <a:pt x="44049" y="106523"/>
                </a:lnTo>
                <a:close/>
                <a:moveTo>
                  <a:pt x="56232" y="106523"/>
                </a:moveTo>
                <a:lnTo>
                  <a:pt x="56232" y="112460"/>
                </a:lnTo>
                <a:lnTo>
                  <a:pt x="50296" y="112460"/>
                </a:lnTo>
                <a:lnTo>
                  <a:pt x="50296" y="106523"/>
                </a:lnTo>
                <a:close/>
                <a:moveTo>
                  <a:pt x="62480" y="106523"/>
                </a:moveTo>
                <a:lnTo>
                  <a:pt x="62480" y="112460"/>
                </a:lnTo>
                <a:lnTo>
                  <a:pt x="56545" y="112460"/>
                </a:lnTo>
                <a:lnTo>
                  <a:pt x="56545" y="106523"/>
                </a:lnTo>
                <a:close/>
                <a:moveTo>
                  <a:pt x="68727" y="106523"/>
                </a:moveTo>
                <a:lnTo>
                  <a:pt x="68727" y="112460"/>
                </a:lnTo>
                <a:lnTo>
                  <a:pt x="62792" y="112460"/>
                </a:lnTo>
                <a:lnTo>
                  <a:pt x="62792" y="106523"/>
                </a:lnTo>
                <a:close/>
                <a:moveTo>
                  <a:pt x="74975" y="106523"/>
                </a:moveTo>
                <a:lnTo>
                  <a:pt x="74975" y="112460"/>
                </a:lnTo>
                <a:lnTo>
                  <a:pt x="69039" y="112460"/>
                </a:lnTo>
                <a:lnTo>
                  <a:pt x="69039" y="106523"/>
                </a:lnTo>
                <a:close/>
                <a:moveTo>
                  <a:pt x="81223" y="106523"/>
                </a:moveTo>
                <a:lnTo>
                  <a:pt x="81223" y="112460"/>
                </a:lnTo>
                <a:lnTo>
                  <a:pt x="75286" y="112460"/>
                </a:lnTo>
                <a:lnTo>
                  <a:pt x="75286" y="106523"/>
                </a:lnTo>
                <a:close/>
                <a:moveTo>
                  <a:pt x="87470" y="106523"/>
                </a:moveTo>
                <a:lnTo>
                  <a:pt x="87470" y="112460"/>
                </a:lnTo>
                <a:lnTo>
                  <a:pt x="81535" y="112460"/>
                </a:lnTo>
                <a:lnTo>
                  <a:pt x="81535" y="106523"/>
                </a:lnTo>
                <a:close/>
                <a:moveTo>
                  <a:pt x="93718" y="106523"/>
                </a:moveTo>
                <a:lnTo>
                  <a:pt x="93718" y="112460"/>
                </a:lnTo>
                <a:lnTo>
                  <a:pt x="87784" y="112460"/>
                </a:lnTo>
                <a:lnTo>
                  <a:pt x="87784" y="106523"/>
                </a:lnTo>
                <a:close/>
                <a:moveTo>
                  <a:pt x="99967" y="106523"/>
                </a:moveTo>
                <a:lnTo>
                  <a:pt x="99967" y="112460"/>
                </a:lnTo>
                <a:lnTo>
                  <a:pt x="94031" y="112460"/>
                </a:lnTo>
                <a:lnTo>
                  <a:pt x="94031" y="106523"/>
                </a:lnTo>
                <a:close/>
                <a:moveTo>
                  <a:pt x="106214" y="106523"/>
                </a:moveTo>
                <a:lnTo>
                  <a:pt x="106214" y="112460"/>
                </a:lnTo>
                <a:lnTo>
                  <a:pt x="100278" y="112460"/>
                </a:lnTo>
                <a:lnTo>
                  <a:pt x="100278" y="106523"/>
                </a:lnTo>
                <a:close/>
                <a:moveTo>
                  <a:pt x="112461" y="106523"/>
                </a:moveTo>
                <a:lnTo>
                  <a:pt x="112461" y="112460"/>
                </a:lnTo>
                <a:lnTo>
                  <a:pt x="106527" y="112460"/>
                </a:lnTo>
                <a:lnTo>
                  <a:pt x="106527" y="106523"/>
                </a:lnTo>
                <a:close/>
                <a:moveTo>
                  <a:pt x="118710" y="106523"/>
                </a:moveTo>
                <a:lnTo>
                  <a:pt x="118710" y="112460"/>
                </a:lnTo>
                <a:lnTo>
                  <a:pt x="112774" y="112460"/>
                </a:lnTo>
                <a:lnTo>
                  <a:pt x="112774" y="106523"/>
                </a:lnTo>
                <a:close/>
                <a:moveTo>
                  <a:pt x="124957" y="106523"/>
                </a:moveTo>
                <a:lnTo>
                  <a:pt x="124957" y="112460"/>
                </a:lnTo>
                <a:lnTo>
                  <a:pt x="119021" y="112460"/>
                </a:lnTo>
                <a:lnTo>
                  <a:pt x="119021" y="106523"/>
                </a:lnTo>
                <a:close/>
                <a:moveTo>
                  <a:pt x="131204" y="106523"/>
                </a:moveTo>
                <a:lnTo>
                  <a:pt x="131204" y="112460"/>
                </a:lnTo>
                <a:lnTo>
                  <a:pt x="125270" y="112460"/>
                </a:lnTo>
                <a:lnTo>
                  <a:pt x="125270" y="106523"/>
                </a:lnTo>
                <a:close/>
                <a:moveTo>
                  <a:pt x="137451" y="106523"/>
                </a:moveTo>
                <a:lnTo>
                  <a:pt x="137451" y="112460"/>
                </a:lnTo>
                <a:lnTo>
                  <a:pt x="131517" y="112460"/>
                </a:lnTo>
                <a:lnTo>
                  <a:pt x="131517" y="106523"/>
                </a:lnTo>
                <a:close/>
                <a:moveTo>
                  <a:pt x="143702" y="106523"/>
                </a:moveTo>
                <a:lnTo>
                  <a:pt x="143702" y="112460"/>
                </a:lnTo>
                <a:lnTo>
                  <a:pt x="137766" y="112460"/>
                </a:lnTo>
                <a:lnTo>
                  <a:pt x="137766" y="106523"/>
                </a:lnTo>
                <a:close/>
                <a:moveTo>
                  <a:pt x="149949" y="106523"/>
                </a:moveTo>
                <a:lnTo>
                  <a:pt x="149949" y="112460"/>
                </a:lnTo>
                <a:lnTo>
                  <a:pt x="144015" y="112460"/>
                </a:lnTo>
                <a:lnTo>
                  <a:pt x="144015" y="106523"/>
                </a:lnTo>
                <a:close/>
                <a:moveTo>
                  <a:pt x="156196" y="106523"/>
                </a:moveTo>
                <a:lnTo>
                  <a:pt x="156196" y="112460"/>
                </a:lnTo>
                <a:lnTo>
                  <a:pt x="150262" y="112460"/>
                </a:lnTo>
                <a:lnTo>
                  <a:pt x="150262" y="106523"/>
                </a:lnTo>
                <a:close/>
                <a:moveTo>
                  <a:pt x="162445" y="106523"/>
                </a:moveTo>
                <a:lnTo>
                  <a:pt x="162445" y="112460"/>
                </a:lnTo>
                <a:lnTo>
                  <a:pt x="156509" y="112460"/>
                </a:lnTo>
                <a:lnTo>
                  <a:pt x="156509" y="106523"/>
                </a:lnTo>
                <a:close/>
                <a:moveTo>
                  <a:pt x="168692" y="106523"/>
                </a:moveTo>
                <a:lnTo>
                  <a:pt x="168692" y="112460"/>
                </a:lnTo>
                <a:lnTo>
                  <a:pt x="162756" y="112460"/>
                </a:lnTo>
                <a:lnTo>
                  <a:pt x="162756" y="106523"/>
                </a:lnTo>
                <a:close/>
                <a:moveTo>
                  <a:pt x="174939" y="106523"/>
                </a:moveTo>
                <a:lnTo>
                  <a:pt x="174939" y="112460"/>
                </a:lnTo>
                <a:lnTo>
                  <a:pt x="169005" y="112460"/>
                </a:lnTo>
                <a:lnTo>
                  <a:pt x="169005" y="106523"/>
                </a:lnTo>
                <a:close/>
                <a:moveTo>
                  <a:pt x="181186" y="106523"/>
                </a:moveTo>
                <a:lnTo>
                  <a:pt x="181186" y="112460"/>
                </a:lnTo>
                <a:lnTo>
                  <a:pt x="175252" y="112460"/>
                </a:lnTo>
                <a:lnTo>
                  <a:pt x="175252" y="106523"/>
                </a:lnTo>
                <a:close/>
                <a:moveTo>
                  <a:pt x="187435" y="106523"/>
                </a:moveTo>
                <a:lnTo>
                  <a:pt x="187435" y="112460"/>
                </a:lnTo>
                <a:lnTo>
                  <a:pt x="181499" y="112460"/>
                </a:lnTo>
                <a:lnTo>
                  <a:pt x="181499" y="106523"/>
                </a:lnTo>
                <a:close/>
                <a:moveTo>
                  <a:pt x="193684" y="106523"/>
                </a:moveTo>
                <a:lnTo>
                  <a:pt x="193684" y="112460"/>
                </a:lnTo>
                <a:lnTo>
                  <a:pt x="187749" y="112460"/>
                </a:lnTo>
                <a:lnTo>
                  <a:pt x="187749" y="106523"/>
                </a:lnTo>
                <a:close/>
                <a:moveTo>
                  <a:pt x="199931" y="106523"/>
                </a:moveTo>
                <a:lnTo>
                  <a:pt x="199931" y="112460"/>
                </a:lnTo>
                <a:lnTo>
                  <a:pt x="193996" y="112460"/>
                </a:lnTo>
                <a:lnTo>
                  <a:pt x="193996" y="106523"/>
                </a:lnTo>
                <a:close/>
                <a:moveTo>
                  <a:pt x="206180" y="106523"/>
                </a:moveTo>
                <a:lnTo>
                  <a:pt x="206180" y="112460"/>
                </a:lnTo>
                <a:lnTo>
                  <a:pt x="200244" y="112460"/>
                </a:lnTo>
                <a:lnTo>
                  <a:pt x="200244" y="106523"/>
                </a:lnTo>
                <a:close/>
                <a:moveTo>
                  <a:pt x="212427" y="106523"/>
                </a:moveTo>
                <a:lnTo>
                  <a:pt x="212427" y="112460"/>
                </a:lnTo>
                <a:lnTo>
                  <a:pt x="206491" y="112460"/>
                </a:lnTo>
                <a:lnTo>
                  <a:pt x="206491" y="106523"/>
                </a:lnTo>
                <a:close/>
                <a:moveTo>
                  <a:pt x="218674" y="106523"/>
                </a:moveTo>
                <a:lnTo>
                  <a:pt x="218674" y="112460"/>
                </a:lnTo>
                <a:lnTo>
                  <a:pt x="212739" y="112460"/>
                </a:lnTo>
                <a:lnTo>
                  <a:pt x="212739" y="106523"/>
                </a:lnTo>
                <a:close/>
                <a:moveTo>
                  <a:pt x="224921" y="106523"/>
                </a:moveTo>
                <a:lnTo>
                  <a:pt x="224921" y="112460"/>
                </a:lnTo>
                <a:lnTo>
                  <a:pt x="218987" y="112460"/>
                </a:lnTo>
                <a:lnTo>
                  <a:pt x="218987" y="106523"/>
                </a:lnTo>
                <a:close/>
                <a:moveTo>
                  <a:pt x="231170" y="106523"/>
                </a:moveTo>
                <a:lnTo>
                  <a:pt x="231170" y="112460"/>
                </a:lnTo>
                <a:lnTo>
                  <a:pt x="225234" y="112460"/>
                </a:lnTo>
                <a:lnTo>
                  <a:pt x="225234" y="106523"/>
                </a:lnTo>
                <a:close/>
                <a:moveTo>
                  <a:pt x="237417" y="106523"/>
                </a:moveTo>
                <a:lnTo>
                  <a:pt x="237417" y="112460"/>
                </a:lnTo>
                <a:lnTo>
                  <a:pt x="231481" y="112460"/>
                </a:lnTo>
                <a:lnTo>
                  <a:pt x="231481" y="106523"/>
                </a:lnTo>
                <a:close/>
                <a:moveTo>
                  <a:pt x="243664" y="106523"/>
                </a:moveTo>
                <a:lnTo>
                  <a:pt x="243664" y="112460"/>
                </a:lnTo>
                <a:lnTo>
                  <a:pt x="237729" y="112460"/>
                </a:lnTo>
                <a:lnTo>
                  <a:pt x="237729" y="106523"/>
                </a:lnTo>
                <a:close/>
                <a:moveTo>
                  <a:pt x="249911" y="106523"/>
                </a:moveTo>
                <a:lnTo>
                  <a:pt x="249911" y="112460"/>
                </a:lnTo>
                <a:lnTo>
                  <a:pt x="243977" y="112460"/>
                </a:lnTo>
                <a:lnTo>
                  <a:pt x="243977" y="106523"/>
                </a:lnTo>
                <a:close/>
                <a:moveTo>
                  <a:pt x="256161" y="106523"/>
                </a:moveTo>
                <a:lnTo>
                  <a:pt x="256161" y="112460"/>
                </a:lnTo>
                <a:lnTo>
                  <a:pt x="250225" y="112460"/>
                </a:lnTo>
                <a:lnTo>
                  <a:pt x="250225" y="106523"/>
                </a:lnTo>
                <a:close/>
                <a:moveTo>
                  <a:pt x="262409" y="106523"/>
                </a:moveTo>
                <a:lnTo>
                  <a:pt x="262409" y="112460"/>
                </a:lnTo>
                <a:lnTo>
                  <a:pt x="256474" y="112460"/>
                </a:lnTo>
                <a:lnTo>
                  <a:pt x="256474" y="106523"/>
                </a:lnTo>
                <a:close/>
                <a:moveTo>
                  <a:pt x="268656" y="106523"/>
                </a:moveTo>
                <a:lnTo>
                  <a:pt x="268656" y="112460"/>
                </a:lnTo>
                <a:lnTo>
                  <a:pt x="262721" y="112460"/>
                </a:lnTo>
                <a:lnTo>
                  <a:pt x="262721" y="106523"/>
                </a:lnTo>
                <a:close/>
                <a:moveTo>
                  <a:pt x="274904" y="106523"/>
                </a:moveTo>
                <a:lnTo>
                  <a:pt x="274904" y="112460"/>
                </a:lnTo>
                <a:lnTo>
                  <a:pt x="268968" y="112460"/>
                </a:lnTo>
                <a:lnTo>
                  <a:pt x="268968" y="106523"/>
                </a:lnTo>
                <a:close/>
                <a:moveTo>
                  <a:pt x="6251" y="112771"/>
                </a:moveTo>
                <a:lnTo>
                  <a:pt x="6251" y="118707"/>
                </a:lnTo>
                <a:lnTo>
                  <a:pt x="315" y="118707"/>
                </a:lnTo>
                <a:lnTo>
                  <a:pt x="315" y="112771"/>
                </a:lnTo>
                <a:close/>
                <a:moveTo>
                  <a:pt x="12498" y="112771"/>
                </a:moveTo>
                <a:lnTo>
                  <a:pt x="12498" y="118707"/>
                </a:lnTo>
                <a:lnTo>
                  <a:pt x="6562" y="118707"/>
                </a:lnTo>
                <a:lnTo>
                  <a:pt x="6562" y="112771"/>
                </a:lnTo>
                <a:close/>
                <a:moveTo>
                  <a:pt x="18745" y="112771"/>
                </a:moveTo>
                <a:lnTo>
                  <a:pt x="18745" y="118707"/>
                </a:lnTo>
                <a:lnTo>
                  <a:pt x="12810" y="118707"/>
                </a:lnTo>
                <a:lnTo>
                  <a:pt x="12810" y="112771"/>
                </a:lnTo>
                <a:close/>
                <a:moveTo>
                  <a:pt x="24992" y="112771"/>
                </a:moveTo>
                <a:lnTo>
                  <a:pt x="24992" y="118707"/>
                </a:lnTo>
                <a:lnTo>
                  <a:pt x="19058" y="118707"/>
                </a:lnTo>
                <a:lnTo>
                  <a:pt x="19058" y="112771"/>
                </a:lnTo>
                <a:close/>
                <a:moveTo>
                  <a:pt x="31242" y="112771"/>
                </a:moveTo>
                <a:lnTo>
                  <a:pt x="31242" y="118707"/>
                </a:lnTo>
                <a:lnTo>
                  <a:pt x="25305" y="118707"/>
                </a:lnTo>
                <a:lnTo>
                  <a:pt x="25305" y="112771"/>
                </a:lnTo>
                <a:close/>
                <a:moveTo>
                  <a:pt x="37489" y="112771"/>
                </a:moveTo>
                <a:lnTo>
                  <a:pt x="37489" y="118707"/>
                </a:lnTo>
                <a:lnTo>
                  <a:pt x="31553" y="118707"/>
                </a:lnTo>
                <a:lnTo>
                  <a:pt x="31553" y="112771"/>
                </a:lnTo>
                <a:close/>
                <a:moveTo>
                  <a:pt x="43737" y="112771"/>
                </a:moveTo>
                <a:lnTo>
                  <a:pt x="43737" y="118707"/>
                </a:lnTo>
                <a:lnTo>
                  <a:pt x="37802" y="118707"/>
                </a:lnTo>
                <a:lnTo>
                  <a:pt x="37802" y="112771"/>
                </a:lnTo>
                <a:close/>
                <a:moveTo>
                  <a:pt x="49985" y="112771"/>
                </a:moveTo>
                <a:lnTo>
                  <a:pt x="49985" y="118707"/>
                </a:lnTo>
                <a:lnTo>
                  <a:pt x="44049" y="118707"/>
                </a:lnTo>
                <a:lnTo>
                  <a:pt x="44049" y="112771"/>
                </a:lnTo>
                <a:close/>
                <a:moveTo>
                  <a:pt x="56232" y="112771"/>
                </a:moveTo>
                <a:lnTo>
                  <a:pt x="56232" y="118707"/>
                </a:lnTo>
                <a:lnTo>
                  <a:pt x="50296" y="118707"/>
                </a:lnTo>
                <a:lnTo>
                  <a:pt x="50296" y="112771"/>
                </a:lnTo>
                <a:close/>
                <a:moveTo>
                  <a:pt x="62480" y="112771"/>
                </a:moveTo>
                <a:lnTo>
                  <a:pt x="62480" y="118707"/>
                </a:lnTo>
                <a:lnTo>
                  <a:pt x="56545" y="118707"/>
                </a:lnTo>
                <a:lnTo>
                  <a:pt x="56545" y="112771"/>
                </a:lnTo>
                <a:close/>
                <a:moveTo>
                  <a:pt x="68727" y="112771"/>
                </a:moveTo>
                <a:lnTo>
                  <a:pt x="68727" y="118707"/>
                </a:lnTo>
                <a:lnTo>
                  <a:pt x="62792" y="118707"/>
                </a:lnTo>
                <a:lnTo>
                  <a:pt x="62792" y="112771"/>
                </a:lnTo>
                <a:close/>
                <a:moveTo>
                  <a:pt x="74975" y="112771"/>
                </a:moveTo>
                <a:lnTo>
                  <a:pt x="74975" y="118707"/>
                </a:lnTo>
                <a:lnTo>
                  <a:pt x="69039" y="118707"/>
                </a:lnTo>
                <a:lnTo>
                  <a:pt x="69039" y="112771"/>
                </a:lnTo>
                <a:close/>
                <a:moveTo>
                  <a:pt x="81223" y="112771"/>
                </a:moveTo>
                <a:lnTo>
                  <a:pt x="81223" y="118707"/>
                </a:lnTo>
                <a:lnTo>
                  <a:pt x="75286" y="118707"/>
                </a:lnTo>
                <a:lnTo>
                  <a:pt x="75286" y="112771"/>
                </a:lnTo>
                <a:close/>
                <a:moveTo>
                  <a:pt x="87470" y="112771"/>
                </a:moveTo>
                <a:lnTo>
                  <a:pt x="87470" y="118707"/>
                </a:lnTo>
                <a:lnTo>
                  <a:pt x="81535" y="118707"/>
                </a:lnTo>
                <a:lnTo>
                  <a:pt x="81535" y="112771"/>
                </a:lnTo>
                <a:close/>
                <a:moveTo>
                  <a:pt x="93718" y="112771"/>
                </a:moveTo>
                <a:lnTo>
                  <a:pt x="93718" y="118707"/>
                </a:lnTo>
                <a:lnTo>
                  <a:pt x="87784" y="118707"/>
                </a:lnTo>
                <a:lnTo>
                  <a:pt x="87784" y="112771"/>
                </a:lnTo>
                <a:close/>
                <a:moveTo>
                  <a:pt x="99967" y="112771"/>
                </a:moveTo>
                <a:lnTo>
                  <a:pt x="99967" y="118707"/>
                </a:lnTo>
                <a:lnTo>
                  <a:pt x="94031" y="118707"/>
                </a:lnTo>
                <a:lnTo>
                  <a:pt x="94031" y="112771"/>
                </a:lnTo>
                <a:close/>
                <a:moveTo>
                  <a:pt x="106214" y="112771"/>
                </a:moveTo>
                <a:lnTo>
                  <a:pt x="106214" y="118707"/>
                </a:lnTo>
                <a:lnTo>
                  <a:pt x="100278" y="118707"/>
                </a:lnTo>
                <a:lnTo>
                  <a:pt x="100278" y="112771"/>
                </a:lnTo>
                <a:close/>
                <a:moveTo>
                  <a:pt x="112461" y="112771"/>
                </a:moveTo>
                <a:lnTo>
                  <a:pt x="112461" y="118707"/>
                </a:lnTo>
                <a:lnTo>
                  <a:pt x="106527" y="118707"/>
                </a:lnTo>
                <a:lnTo>
                  <a:pt x="106527" y="112771"/>
                </a:lnTo>
                <a:close/>
                <a:moveTo>
                  <a:pt x="118710" y="112771"/>
                </a:moveTo>
                <a:lnTo>
                  <a:pt x="118710" y="118707"/>
                </a:lnTo>
                <a:lnTo>
                  <a:pt x="112774" y="118707"/>
                </a:lnTo>
                <a:lnTo>
                  <a:pt x="112774" y="112771"/>
                </a:lnTo>
                <a:close/>
                <a:moveTo>
                  <a:pt x="124957" y="112771"/>
                </a:moveTo>
                <a:lnTo>
                  <a:pt x="124957" y="118707"/>
                </a:lnTo>
                <a:lnTo>
                  <a:pt x="119021" y="118707"/>
                </a:lnTo>
                <a:lnTo>
                  <a:pt x="119021" y="112771"/>
                </a:lnTo>
                <a:close/>
                <a:moveTo>
                  <a:pt x="131204" y="112771"/>
                </a:moveTo>
                <a:lnTo>
                  <a:pt x="131204" y="118707"/>
                </a:lnTo>
                <a:lnTo>
                  <a:pt x="125270" y="118707"/>
                </a:lnTo>
                <a:lnTo>
                  <a:pt x="125270" y="112771"/>
                </a:lnTo>
                <a:close/>
                <a:moveTo>
                  <a:pt x="137451" y="112771"/>
                </a:moveTo>
                <a:lnTo>
                  <a:pt x="137451" y="118707"/>
                </a:lnTo>
                <a:lnTo>
                  <a:pt x="131517" y="118707"/>
                </a:lnTo>
                <a:lnTo>
                  <a:pt x="131517" y="112771"/>
                </a:lnTo>
                <a:close/>
                <a:moveTo>
                  <a:pt x="143702" y="112771"/>
                </a:moveTo>
                <a:lnTo>
                  <a:pt x="143702" y="118707"/>
                </a:lnTo>
                <a:lnTo>
                  <a:pt x="137766" y="118707"/>
                </a:lnTo>
                <a:lnTo>
                  <a:pt x="137766" y="112771"/>
                </a:lnTo>
                <a:close/>
                <a:moveTo>
                  <a:pt x="149949" y="112771"/>
                </a:moveTo>
                <a:lnTo>
                  <a:pt x="149949" y="118707"/>
                </a:lnTo>
                <a:lnTo>
                  <a:pt x="144015" y="118707"/>
                </a:lnTo>
                <a:lnTo>
                  <a:pt x="144015" y="112771"/>
                </a:lnTo>
                <a:close/>
                <a:moveTo>
                  <a:pt x="156196" y="112771"/>
                </a:moveTo>
                <a:lnTo>
                  <a:pt x="156196" y="118707"/>
                </a:lnTo>
                <a:lnTo>
                  <a:pt x="150262" y="118707"/>
                </a:lnTo>
                <a:lnTo>
                  <a:pt x="150262" y="112771"/>
                </a:lnTo>
                <a:close/>
                <a:moveTo>
                  <a:pt x="162445" y="112771"/>
                </a:moveTo>
                <a:lnTo>
                  <a:pt x="162445" y="118707"/>
                </a:lnTo>
                <a:lnTo>
                  <a:pt x="156509" y="118707"/>
                </a:lnTo>
                <a:lnTo>
                  <a:pt x="156509" y="112771"/>
                </a:lnTo>
                <a:close/>
                <a:moveTo>
                  <a:pt x="168692" y="112771"/>
                </a:moveTo>
                <a:lnTo>
                  <a:pt x="168692" y="118707"/>
                </a:lnTo>
                <a:lnTo>
                  <a:pt x="162756" y="118707"/>
                </a:lnTo>
                <a:lnTo>
                  <a:pt x="162756" y="112771"/>
                </a:lnTo>
                <a:close/>
                <a:moveTo>
                  <a:pt x="174939" y="112771"/>
                </a:moveTo>
                <a:lnTo>
                  <a:pt x="174939" y="118707"/>
                </a:lnTo>
                <a:lnTo>
                  <a:pt x="169005" y="118707"/>
                </a:lnTo>
                <a:lnTo>
                  <a:pt x="169005" y="112771"/>
                </a:lnTo>
                <a:close/>
                <a:moveTo>
                  <a:pt x="181186" y="112771"/>
                </a:moveTo>
                <a:lnTo>
                  <a:pt x="181186" y="118707"/>
                </a:lnTo>
                <a:lnTo>
                  <a:pt x="175252" y="118707"/>
                </a:lnTo>
                <a:lnTo>
                  <a:pt x="175252" y="112771"/>
                </a:lnTo>
                <a:close/>
                <a:moveTo>
                  <a:pt x="187435" y="112771"/>
                </a:moveTo>
                <a:lnTo>
                  <a:pt x="187435" y="118707"/>
                </a:lnTo>
                <a:lnTo>
                  <a:pt x="181499" y="118707"/>
                </a:lnTo>
                <a:lnTo>
                  <a:pt x="181499" y="112771"/>
                </a:lnTo>
                <a:close/>
                <a:moveTo>
                  <a:pt x="193684" y="112771"/>
                </a:moveTo>
                <a:lnTo>
                  <a:pt x="193684" y="118707"/>
                </a:lnTo>
                <a:lnTo>
                  <a:pt x="187749" y="118707"/>
                </a:lnTo>
                <a:lnTo>
                  <a:pt x="187749" y="112771"/>
                </a:lnTo>
                <a:close/>
                <a:moveTo>
                  <a:pt x="199931" y="112771"/>
                </a:moveTo>
                <a:lnTo>
                  <a:pt x="199931" y="118707"/>
                </a:lnTo>
                <a:lnTo>
                  <a:pt x="193996" y="118707"/>
                </a:lnTo>
                <a:lnTo>
                  <a:pt x="193996" y="112771"/>
                </a:lnTo>
                <a:close/>
                <a:moveTo>
                  <a:pt x="206180" y="112771"/>
                </a:moveTo>
                <a:lnTo>
                  <a:pt x="206180" y="118707"/>
                </a:lnTo>
                <a:lnTo>
                  <a:pt x="200244" y="118707"/>
                </a:lnTo>
                <a:lnTo>
                  <a:pt x="200244" y="112771"/>
                </a:lnTo>
                <a:close/>
                <a:moveTo>
                  <a:pt x="212427" y="112771"/>
                </a:moveTo>
                <a:lnTo>
                  <a:pt x="212427" y="118707"/>
                </a:lnTo>
                <a:lnTo>
                  <a:pt x="206491" y="118707"/>
                </a:lnTo>
                <a:lnTo>
                  <a:pt x="206491" y="112771"/>
                </a:lnTo>
                <a:close/>
                <a:moveTo>
                  <a:pt x="218674" y="112771"/>
                </a:moveTo>
                <a:lnTo>
                  <a:pt x="218674" y="118707"/>
                </a:lnTo>
                <a:lnTo>
                  <a:pt x="212739" y="118707"/>
                </a:lnTo>
                <a:lnTo>
                  <a:pt x="212739" y="112771"/>
                </a:lnTo>
                <a:close/>
                <a:moveTo>
                  <a:pt x="224921" y="112771"/>
                </a:moveTo>
                <a:lnTo>
                  <a:pt x="224921" y="118707"/>
                </a:lnTo>
                <a:lnTo>
                  <a:pt x="218987" y="118707"/>
                </a:lnTo>
                <a:lnTo>
                  <a:pt x="218987" y="112771"/>
                </a:lnTo>
                <a:close/>
                <a:moveTo>
                  <a:pt x="231170" y="112771"/>
                </a:moveTo>
                <a:lnTo>
                  <a:pt x="231170" y="118707"/>
                </a:lnTo>
                <a:lnTo>
                  <a:pt x="225234" y="118707"/>
                </a:lnTo>
                <a:lnTo>
                  <a:pt x="225234" y="112771"/>
                </a:lnTo>
                <a:close/>
                <a:moveTo>
                  <a:pt x="237417" y="112771"/>
                </a:moveTo>
                <a:lnTo>
                  <a:pt x="237417" y="118707"/>
                </a:lnTo>
                <a:lnTo>
                  <a:pt x="231481" y="118707"/>
                </a:lnTo>
                <a:lnTo>
                  <a:pt x="231481" y="112771"/>
                </a:lnTo>
                <a:close/>
                <a:moveTo>
                  <a:pt x="243664" y="112771"/>
                </a:moveTo>
                <a:lnTo>
                  <a:pt x="243664" y="118707"/>
                </a:lnTo>
                <a:lnTo>
                  <a:pt x="237729" y="118707"/>
                </a:lnTo>
                <a:lnTo>
                  <a:pt x="237729" y="112771"/>
                </a:lnTo>
                <a:close/>
                <a:moveTo>
                  <a:pt x="249911" y="112771"/>
                </a:moveTo>
                <a:lnTo>
                  <a:pt x="249911" y="118707"/>
                </a:lnTo>
                <a:lnTo>
                  <a:pt x="243977" y="118707"/>
                </a:lnTo>
                <a:lnTo>
                  <a:pt x="243977" y="112771"/>
                </a:lnTo>
                <a:close/>
                <a:moveTo>
                  <a:pt x="256161" y="112771"/>
                </a:moveTo>
                <a:lnTo>
                  <a:pt x="256161" y="118707"/>
                </a:lnTo>
                <a:lnTo>
                  <a:pt x="250225" y="118707"/>
                </a:lnTo>
                <a:lnTo>
                  <a:pt x="250225" y="112771"/>
                </a:lnTo>
                <a:close/>
                <a:moveTo>
                  <a:pt x="262409" y="112771"/>
                </a:moveTo>
                <a:lnTo>
                  <a:pt x="262409" y="118707"/>
                </a:lnTo>
                <a:lnTo>
                  <a:pt x="256474" y="118707"/>
                </a:lnTo>
                <a:lnTo>
                  <a:pt x="256474" y="112771"/>
                </a:lnTo>
                <a:close/>
                <a:moveTo>
                  <a:pt x="268656" y="112771"/>
                </a:moveTo>
                <a:lnTo>
                  <a:pt x="268656" y="118707"/>
                </a:lnTo>
                <a:lnTo>
                  <a:pt x="262721" y="118707"/>
                </a:lnTo>
                <a:lnTo>
                  <a:pt x="262721" y="112771"/>
                </a:lnTo>
                <a:close/>
                <a:moveTo>
                  <a:pt x="274904" y="112771"/>
                </a:moveTo>
                <a:lnTo>
                  <a:pt x="274904" y="118707"/>
                </a:lnTo>
                <a:lnTo>
                  <a:pt x="268968" y="118707"/>
                </a:lnTo>
                <a:lnTo>
                  <a:pt x="268968" y="112771"/>
                </a:lnTo>
                <a:close/>
                <a:moveTo>
                  <a:pt x="6251" y="119019"/>
                </a:moveTo>
                <a:lnTo>
                  <a:pt x="6251" y="124954"/>
                </a:lnTo>
                <a:lnTo>
                  <a:pt x="315" y="124954"/>
                </a:lnTo>
                <a:lnTo>
                  <a:pt x="315" y="119019"/>
                </a:lnTo>
                <a:close/>
                <a:moveTo>
                  <a:pt x="12498" y="119019"/>
                </a:moveTo>
                <a:lnTo>
                  <a:pt x="12498" y="124954"/>
                </a:lnTo>
                <a:lnTo>
                  <a:pt x="6562" y="124954"/>
                </a:lnTo>
                <a:lnTo>
                  <a:pt x="6562" y="119019"/>
                </a:lnTo>
                <a:close/>
                <a:moveTo>
                  <a:pt x="18745" y="119019"/>
                </a:moveTo>
                <a:lnTo>
                  <a:pt x="18745" y="124954"/>
                </a:lnTo>
                <a:lnTo>
                  <a:pt x="12810" y="124954"/>
                </a:lnTo>
                <a:lnTo>
                  <a:pt x="12810" y="119019"/>
                </a:lnTo>
                <a:close/>
                <a:moveTo>
                  <a:pt x="24992" y="119019"/>
                </a:moveTo>
                <a:lnTo>
                  <a:pt x="24992" y="124954"/>
                </a:lnTo>
                <a:lnTo>
                  <a:pt x="19058" y="124954"/>
                </a:lnTo>
                <a:lnTo>
                  <a:pt x="19058" y="119019"/>
                </a:lnTo>
                <a:close/>
                <a:moveTo>
                  <a:pt x="31242" y="119019"/>
                </a:moveTo>
                <a:lnTo>
                  <a:pt x="31242" y="124954"/>
                </a:lnTo>
                <a:lnTo>
                  <a:pt x="25305" y="124954"/>
                </a:lnTo>
                <a:lnTo>
                  <a:pt x="25305" y="119019"/>
                </a:lnTo>
                <a:close/>
                <a:moveTo>
                  <a:pt x="37489" y="119019"/>
                </a:moveTo>
                <a:lnTo>
                  <a:pt x="37489" y="124954"/>
                </a:lnTo>
                <a:lnTo>
                  <a:pt x="31553" y="124954"/>
                </a:lnTo>
                <a:lnTo>
                  <a:pt x="31553" y="119019"/>
                </a:lnTo>
                <a:close/>
                <a:moveTo>
                  <a:pt x="43737" y="119019"/>
                </a:moveTo>
                <a:lnTo>
                  <a:pt x="43737" y="124954"/>
                </a:lnTo>
                <a:lnTo>
                  <a:pt x="37802" y="124954"/>
                </a:lnTo>
                <a:lnTo>
                  <a:pt x="37802" y="119019"/>
                </a:lnTo>
                <a:close/>
                <a:moveTo>
                  <a:pt x="49985" y="119019"/>
                </a:moveTo>
                <a:lnTo>
                  <a:pt x="49985" y="124954"/>
                </a:lnTo>
                <a:lnTo>
                  <a:pt x="44049" y="124954"/>
                </a:lnTo>
                <a:lnTo>
                  <a:pt x="44049" y="119019"/>
                </a:lnTo>
                <a:close/>
                <a:moveTo>
                  <a:pt x="56232" y="119019"/>
                </a:moveTo>
                <a:lnTo>
                  <a:pt x="56232" y="124954"/>
                </a:lnTo>
                <a:lnTo>
                  <a:pt x="50296" y="124954"/>
                </a:lnTo>
                <a:lnTo>
                  <a:pt x="50296" y="119019"/>
                </a:lnTo>
                <a:close/>
                <a:moveTo>
                  <a:pt x="62480" y="119019"/>
                </a:moveTo>
                <a:lnTo>
                  <a:pt x="62480" y="124954"/>
                </a:lnTo>
                <a:lnTo>
                  <a:pt x="56545" y="124954"/>
                </a:lnTo>
                <a:lnTo>
                  <a:pt x="56545" y="119019"/>
                </a:lnTo>
                <a:close/>
                <a:moveTo>
                  <a:pt x="68727" y="119019"/>
                </a:moveTo>
                <a:lnTo>
                  <a:pt x="68727" y="124954"/>
                </a:lnTo>
                <a:lnTo>
                  <a:pt x="62792" y="124954"/>
                </a:lnTo>
                <a:lnTo>
                  <a:pt x="62792" y="119019"/>
                </a:lnTo>
                <a:close/>
                <a:moveTo>
                  <a:pt x="74975" y="119019"/>
                </a:moveTo>
                <a:lnTo>
                  <a:pt x="74975" y="124954"/>
                </a:lnTo>
                <a:lnTo>
                  <a:pt x="69039" y="124954"/>
                </a:lnTo>
                <a:lnTo>
                  <a:pt x="69039" y="119019"/>
                </a:lnTo>
                <a:close/>
                <a:moveTo>
                  <a:pt x="81223" y="119019"/>
                </a:moveTo>
                <a:lnTo>
                  <a:pt x="81223" y="124954"/>
                </a:lnTo>
                <a:lnTo>
                  <a:pt x="75286" y="124954"/>
                </a:lnTo>
                <a:lnTo>
                  <a:pt x="75286" y="119019"/>
                </a:lnTo>
                <a:close/>
                <a:moveTo>
                  <a:pt x="87470" y="119019"/>
                </a:moveTo>
                <a:lnTo>
                  <a:pt x="87470" y="124954"/>
                </a:lnTo>
                <a:lnTo>
                  <a:pt x="81535" y="124954"/>
                </a:lnTo>
                <a:lnTo>
                  <a:pt x="81535" y="119019"/>
                </a:lnTo>
                <a:close/>
                <a:moveTo>
                  <a:pt x="93718" y="119019"/>
                </a:moveTo>
                <a:lnTo>
                  <a:pt x="93718" y="124954"/>
                </a:lnTo>
                <a:lnTo>
                  <a:pt x="87784" y="124954"/>
                </a:lnTo>
                <a:lnTo>
                  <a:pt x="87784" y="119019"/>
                </a:lnTo>
                <a:close/>
                <a:moveTo>
                  <a:pt x="99967" y="119019"/>
                </a:moveTo>
                <a:lnTo>
                  <a:pt x="99967" y="124954"/>
                </a:lnTo>
                <a:lnTo>
                  <a:pt x="94031" y="124954"/>
                </a:lnTo>
                <a:lnTo>
                  <a:pt x="94031" y="119019"/>
                </a:lnTo>
                <a:close/>
                <a:moveTo>
                  <a:pt x="106214" y="119019"/>
                </a:moveTo>
                <a:lnTo>
                  <a:pt x="106214" y="124954"/>
                </a:lnTo>
                <a:lnTo>
                  <a:pt x="100278" y="124954"/>
                </a:lnTo>
                <a:lnTo>
                  <a:pt x="100278" y="119019"/>
                </a:lnTo>
                <a:close/>
                <a:moveTo>
                  <a:pt x="112461" y="119019"/>
                </a:moveTo>
                <a:lnTo>
                  <a:pt x="112461" y="124954"/>
                </a:lnTo>
                <a:lnTo>
                  <a:pt x="106527" y="124954"/>
                </a:lnTo>
                <a:lnTo>
                  <a:pt x="106527" y="119019"/>
                </a:lnTo>
                <a:close/>
                <a:moveTo>
                  <a:pt x="118710" y="119019"/>
                </a:moveTo>
                <a:lnTo>
                  <a:pt x="118710" y="124954"/>
                </a:lnTo>
                <a:lnTo>
                  <a:pt x="112774" y="124954"/>
                </a:lnTo>
                <a:lnTo>
                  <a:pt x="112774" y="119019"/>
                </a:lnTo>
                <a:close/>
                <a:moveTo>
                  <a:pt x="124957" y="119019"/>
                </a:moveTo>
                <a:lnTo>
                  <a:pt x="124957" y="124954"/>
                </a:lnTo>
                <a:lnTo>
                  <a:pt x="119021" y="124954"/>
                </a:lnTo>
                <a:lnTo>
                  <a:pt x="119021" y="119019"/>
                </a:lnTo>
                <a:close/>
                <a:moveTo>
                  <a:pt x="131204" y="119019"/>
                </a:moveTo>
                <a:lnTo>
                  <a:pt x="131204" y="124954"/>
                </a:lnTo>
                <a:lnTo>
                  <a:pt x="125270" y="124954"/>
                </a:lnTo>
                <a:lnTo>
                  <a:pt x="125270" y="119019"/>
                </a:lnTo>
                <a:close/>
                <a:moveTo>
                  <a:pt x="137451" y="119019"/>
                </a:moveTo>
                <a:lnTo>
                  <a:pt x="137451" y="124954"/>
                </a:lnTo>
                <a:lnTo>
                  <a:pt x="131517" y="124954"/>
                </a:lnTo>
                <a:lnTo>
                  <a:pt x="131517" y="119019"/>
                </a:lnTo>
                <a:close/>
                <a:moveTo>
                  <a:pt x="143702" y="119019"/>
                </a:moveTo>
                <a:lnTo>
                  <a:pt x="143702" y="124954"/>
                </a:lnTo>
                <a:lnTo>
                  <a:pt x="137766" y="124954"/>
                </a:lnTo>
                <a:lnTo>
                  <a:pt x="137766" y="119019"/>
                </a:lnTo>
                <a:close/>
                <a:moveTo>
                  <a:pt x="149949" y="119019"/>
                </a:moveTo>
                <a:lnTo>
                  <a:pt x="149949" y="124954"/>
                </a:lnTo>
                <a:lnTo>
                  <a:pt x="144015" y="124954"/>
                </a:lnTo>
                <a:lnTo>
                  <a:pt x="144015" y="119019"/>
                </a:lnTo>
                <a:close/>
                <a:moveTo>
                  <a:pt x="156196" y="119019"/>
                </a:moveTo>
                <a:lnTo>
                  <a:pt x="156196" y="124954"/>
                </a:lnTo>
                <a:lnTo>
                  <a:pt x="150262" y="124954"/>
                </a:lnTo>
                <a:lnTo>
                  <a:pt x="150262" y="119019"/>
                </a:lnTo>
                <a:close/>
                <a:moveTo>
                  <a:pt x="162445" y="119019"/>
                </a:moveTo>
                <a:lnTo>
                  <a:pt x="162445" y="124954"/>
                </a:lnTo>
                <a:lnTo>
                  <a:pt x="156509" y="124954"/>
                </a:lnTo>
                <a:lnTo>
                  <a:pt x="156509" y="119019"/>
                </a:lnTo>
                <a:close/>
                <a:moveTo>
                  <a:pt x="168692" y="119019"/>
                </a:moveTo>
                <a:lnTo>
                  <a:pt x="168692" y="124954"/>
                </a:lnTo>
                <a:lnTo>
                  <a:pt x="162756" y="124954"/>
                </a:lnTo>
                <a:lnTo>
                  <a:pt x="162756" y="119019"/>
                </a:lnTo>
                <a:close/>
                <a:moveTo>
                  <a:pt x="174939" y="119019"/>
                </a:moveTo>
                <a:lnTo>
                  <a:pt x="174939" y="124954"/>
                </a:lnTo>
                <a:lnTo>
                  <a:pt x="169005" y="124954"/>
                </a:lnTo>
                <a:lnTo>
                  <a:pt x="169005" y="119019"/>
                </a:lnTo>
                <a:close/>
                <a:moveTo>
                  <a:pt x="181186" y="119019"/>
                </a:moveTo>
                <a:lnTo>
                  <a:pt x="181186" y="124954"/>
                </a:lnTo>
                <a:lnTo>
                  <a:pt x="175252" y="124954"/>
                </a:lnTo>
                <a:lnTo>
                  <a:pt x="175252" y="119019"/>
                </a:lnTo>
                <a:close/>
                <a:moveTo>
                  <a:pt x="187435" y="119019"/>
                </a:moveTo>
                <a:lnTo>
                  <a:pt x="187435" y="124954"/>
                </a:lnTo>
                <a:lnTo>
                  <a:pt x="181499" y="124954"/>
                </a:lnTo>
                <a:lnTo>
                  <a:pt x="181499" y="119019"/>
                </a:lnTo>
                <a:close/>
                <a:moveTo>
                  <a:pt x="193684" y="119019"/>
                </a:moveTo>
                <a:lnTo>
                  <a:pt x="193684" y="124954"/>
                </a:lnTo>
                <a:lnTo>
                  <a:pt x="187749" y="124954"/>
                </a:lnTo>
                <a:lnTo>
                  <a:pt x="187749" y="119019"/>
                </a:lnTo>
                <a:close/>
                <a:moveTo>
                  <a:pt x="199931" y="119019"/>
                </a:moveTo>
                <a:lnTo>
                  <a:pt x="199931" y="124954"/>
                </a:lnTo>
                <a:lnTo>
                  <a:pt x="193996" y="124954"/>
                </a:lnTo>
                <a:lnTo>
                  <a:pt x="193996" y="119019"/>
                </a:lnTo>
                <a:close/>
                <a:moveTo>
                  <a:pt x="206180" y="119019"/>
                </a:moveTo>
                <a:lnTo>
                  <a:pt x="206180" y="124954"/>
                </a:lnTo>
                <a:lnTo>
                  <a:pt x="200244" y="124954"/>
                </a:lnTo>
                <a:lnTo>
                  <a:pt x="200244" y="119019"/>
                </a:lnTo>
                <a:close/>
                <a:moveTo>
                  <a:pt x="212427" y="119019"/>
                </a:moveTo>
                <a:lnTo>
                  <a:pt x="212427" y="124954"/>
                </a:lnTo>
                <a:lnTo>
                  <a:pt x="206491" y="124954"/>
                </a:lnTo>
                <a:lnTo>
                  <a:pt x="206491" y="119019"/>
                </a:lnTo>
                <a:close/>
                <a:moveTo>
                  <a:pt x="218674" y="119019"/>
                </a:moveTo>
                <a:lnTo>
                  <a:pt x="218674" y="124954"/>
                </a:lnTo>
                <a:lnTo>
                  <a:pt x="212739" y="124954"/>
                </a:lnTo>
                <a:lnTo>
                  <a:pt x="212739" y="119019"/>
                </a:lnTo>
                <a:close/>
                <a:moveTo>
                  <a:pt x="224921" y="119019"/>
                </a:moveTo>
                <a:lnTo>
                  <a:pt x="224921" y="124954"/>
                </a:lnTo>
                <a:lnTo>
                  <a:pt x="218987" y="124954"/>
                </a:lnTo>
                <a:lnTo>
                  <a:pt x="218987" y="119019"/>
                </a:lnTo>
                <a:close/>
                <a:moveTo>
                  <a:pt x="231170" y="119019"/>
                </a:moveTo>
                <a:lnTo>
                  <a:pt x="231170" y="124954"/>
                </a:lnTo>
                <a:lnTo>
                  <a:pt x="225234" y="124954"/>
                </a:lnTo>
                <a:lnTo>
                  <a:pt x="225234" y="119019"/>
                </a:lnTo>
                <a:close/>
                <a:moveTo>
                  <a:pt x="237417" y="119019"/>
                </a:moveTo>
                <a:lnTo>
                  <a:pt x="237417" y="124954"/>
                </a:lnTo>
                <a:lnTo>
                  <a:pt x="231481" y="124954"/>
                </a:lnTo>
                <a:lnTo>
                  <a:pt x="231481" y="119019"/>
                </a:lnTo>
                <a:close/>
                <a:moveTo>
                  <a:pt x="243664" y="119019"/>
                </a:moveTo>
                <a:lnTo>
                  <a:pt x="243664" y="124954"/>
                </a:lnTo>
                <a:lnTo>
                  <a:pt x="237729" y="124954"/>
                </a:lnTo>
                <a:lnTo>
                  <a:pt x="237729" y="119019"/>
                </a:lnTo>
                <a:close/>
                <a:moveTo>
                  <a:pt x="249911" y="119019"/>
                </a:moveTo>
                <a:lnTo>
                  <a:pt x="249911" y="124954"/>
                </a:lnTo>
                <a:lnTo>
                  <a:pt x="243977" y="124954"/>
                </a:lnTo>
                <a:lnTo>
                  <a:pt x="243977" y="119019"/>
                </a:lnTo>
                <a:close/>
                <a:moveTo>
                  <a:pt x="256161" y="119019"/>
                </a:moveTo>
                <a:lnTo>
                  <a:pt x="256161" y="124954"/>
                </a:lnTo>
                <a:lnTo>
                  <a:pt x="250225" y="124954"/>
                </a:lnTo>
                <a:lnTo>
                  <a:pt x="250225" y="119019"/>
                </a:lnTo>
                <a:close/>
                <a:moveTo>
                  <a:pt x="262409" y="119019"/>
                </a:moveTo>
                <a:lnTo>
                  <a:pt x="262409" y="124954"/>
                </a:lnTo>
                <a:lnTo>
                  <a:pt x="256474" y="124954"/>
                </a:lnTo>
                <a:lnTo>
                  <a:pt x="256474" y="119019"/>
                </a:lnTo>
                <a:close/>
                <a:moveTo>
                  <a:pt x="268656" y="119019"/>
                </a:moveTo>
                <a:lnTo>
                  <a:pt x="268656" y="124954"/>
                </a:lnTo>
                <a:lnTo>
                  <a:pt x="262721" y="124954"/>
                </a:lnTo>
                <a:lnTo>
                  <a:pt x="262721" y="119019"/>
                </a:lnTo>
                <a:close/>
                <a:moveTo>
                  <a:pt x="274904" y="119019"/>
                </a:moveTo>
                <a:lnTo>
                  <a:pt x="274904" y="124954"/>
                </a:lnTo>
                <a:lnTo>
                  <a:pt x="268968" y="124954"/>
                </a:lnTo>
                <a:lnTo>
                  <a:pt x="268968" y="119019"/>
                </a:lnTo>
                <a:close/>
                <a:moveTo>
                  <a:pt x="6251" y="125266"/>
                </a:moveTo>
                <a:lnTo>
                  <a:pt x="6251" y="131201"/>
                </a:lnTo>
                <a:lnTo>
                  <a:pt x="315" y="131201"/>
                </a:lnTo>
                <a:lnTo>
                  <a:pt x="315" y="125266"/>
                </a:lnTo>
                <a:close/>
                <a:moveTo>
                  <a:pt x="12498" y="125266"/>
                </a:moveTo>
                <a:lnTo>
                  <a:pt x="12498" y="131201"/>
                </a:lnTo>
                <a:lnTo>
                  <a:pt x="6562" y="131201"/>
                </a:lnTo>
                <a:lnTo>
                  <a:pt x="6562" y="125266"/>
                </a:lnTo>
                <a:close/>
                <a:moveTo>
                  <a:pt x="18745" y="125266"/>
                </a:moveTo>
                <a:lnTo>
                  <a:pt x="18745" y="131201"/>
                </a:lnTo>
                <a:lnTo>
                  <a:pt x="12810" y="131201"/>
                </a:lnTo>
                <a:lnTo>
                  <a:pt x="12810" y="125266"/>
                </a:lnTo>
                <a:close/>
                <a:moveTo>
                  <a:pt x="24992" y="125266"/>
                </a:moveTo>
                <a:lnTo>
                  <a:pt x="24992" y="131201"/>
                </a:lnTo>
                <a:lnTo>
                  <a:pt x="19058" y="131201"/>
                </a:lnTo>
                <a:lnTo>
                  <a:pt x="19058" y="125266"/>
                </a:lnTo>
                <a:close/>
                <a:moveTo>
                  <a:pt x="31242" y="125266"/>
                </a:moveTo>
                <a:lnTo>
                  <a:pt x="31242" y="131201"/>
                </a:lnTo>
                <a:lnTo>
                  <a:pt x="25305" y="131201"/>
                </a:lnTo>
                <a:lnTo>
                  <a:pt x="25305" y="125266"/>
                </a:lnTo>
                <a:close/>
                <a:moveTo>
                  <a:pt x="37489" y="125266"/>
                </a:moveTo>
                <a:lnTo>
                  <a:pt x="37489" y="131201"/>
                </a:lnTo>
                <a:lnTo>
                  <a:pt x="31553" y="131201"/>
                </a:lnTo>
                <a:lnTo>
                  <a:pt x="31553" y="125266"/>
                </a:lnTo>
                <a:close/>
                <a:moveTo>
                  <a:pt x="43737" y="125266"/>
                </a:moveTo>
                <a:lnTo>
                  <a:pt x="43737" y="131201"/>
                </a:lnTo>
                <a:lnTo>
                  <a:pt x="37802" y="131201"/>
                </a:lnTo>
                <a:lnTo>
                  <a:pt x="37802" y="125266"/>
                </a:lnTo>
                <a:close/>
                <a:moveTo>
                  <a:pt x="49985" y="125266"/>
                </a:moveTo>
                <a:lnTo>
                  <a:pt x="49985" y="131201"/>
                </a:lnTo>
                <a:lnTo>
                  <a:pt x="44049" y="131201"/>
                </a:lnTo>
                <a:lnTo>
                  <a:pt x="44049" y="125266"/>
                </a:lnTo>
                <a:close/>
                <a:moveTo>
                  <a:pt x="56232" y="125266"/>
                </a:moveTo>
                <a:lnTo>
                  <a:pt x="56232" y="131201"/>
                </a:lnTo>
                <a:lnTo>
                  <a:pt x="50296" y="131201"/>
                </a:lnTo>
                <a:lnTo>
                  <a:pt x="50296" y="125266"/>
                </a:lnTo>
                <a:close/>
                <a:moveTo>
                  <a:pt x="62480" y="125266"/>
                </a:moveTo>
                <a:lnTo>
                  <a:pt x="62480" y="131201"/>
                </a:lnTo>
                <a:lnTo>
                  <a:pt x="56545" y="131201"/>
                </a:lnTo>
                <a:lnTo>
                  <a:pt x="56545" y="125266"/>
                </a:lnTo>
                <a:close/>
                <a:moveTo>
                  <a:pt x="68727" y="125266"/>
                </a:moveTo>
                <a:lnTo>
                  <a:pt x="68727" y="131201"/>
                </a:lnTo>
                <a:lnTo>
                  <a:pt x="62792" y="131201"/>
                </a:lnTo>
                <a:lnTo>
                  <a:pt x="62792" y="125266"/>
                </a:lnTo>
                <a:close/>
                <a:moveTo>
                  <a:pt x="74975" y="125266"/>
                </a:moveTo>
                <a:lnTo>
                  <a:pt x="74975" y="131201"/>
                </a:lnTo>
                <a:lnTo>
                  <a:pt x="69039" y="131201"/>
                </a:lnTo>
                <a:lnTo>
                  <a:pt x="69039" y="125266"/>
                </a:lnTo>
                <a:close/>
                <a:moveTo>
                  <a:pt x="81223" y="125266"/>
                </a:moveTo>
                <a:lnTo>
                  <a:pt x="81223" y="131201"/>
                </a:lnTo>
                <a:lnTo>
                  <a:pt x="75286" y="131201"/>
                </a:lnTo>
                <a:lnTo>
                  <a:pt x="75286" y="125266"/>
                </a:lnTo>
                <a:close/>
                <a:moveTo>
                  <a:pt x="87470" y="125266"/>
                </a:moveTo>
                <a:lnTo>
                  <a:pt x="87470" y="131201"/>
                </a:lnTo>
                <a:lnTo>
                  <a:pt x="81535" y="131201"/>
                </a:lnTo>
                <a:lnTo>
                  <a:pt x="81535" y="125266"/>
                </a:lnTo>
                <a:close/>
                <a:moveTo>
                  <a:pt x="93718" y="125266"/>
                </a:moveTo>
                <a:lnTo>
                  <a:pt x="93718" y="131201"/>
                </a:lnTo>
                <a:lnTo>
                  <a:pt x="87784" y="131201"/>
                </a:lnTo>
                <a:lnTo>
                  <a:pt x="87784" y="125266"/>
                </a:lnTo>
                <a:close/>
                <a:moveTo>
                  <a:pt x="99967" y="125266"/>
                </a:moveTo>
                <a:lnTo>
                  <a:pt x="99967" y="131201"/>
                </a:lnTo>
                <a:lnTo>
                  <a:pt x="94031" y="131201"/>
                </a:lnTo>
                <a:lnTo>
                  <a:pt x="94031" y="125266"/>
                </a:lnTo>
                <a:close/>
                <a:moveTo>
                  <a:pt x="106214" y="125266"/>
                </a:moveTo>
                <a:lnTo>
                  <a:pt x="106214" y="131201"/>
                </a:lnTo>
                <a:lnTo>
                  <a:pt x="100278" y="131201"/>
                </a:lnTo>
                <a:lnTo>
                  <a:pt x="100278" y="125266"/>
                </a:lnTo>
                <a:close/>
                <a:moveTo>
                  <a:pt x="112461" y="125266"/>
                </a:moveTo>
                <a:lnTo>
                  <a:pt x="112461" y="131201"/>
                </a:lnTo>
                <a:lnTo>
                  <a:pt x="106527" y="131201"/>
                </a:lnTo>
                <a:lnTo>
                  <a:pt x="106527" y="125266"/>
                </a:lnTo>
                <a:close/>
                <a:moveTo>
                  <a:pt x="118710" y="125266"/>
                </a:moveTo>
                <a:lnTo>
                  <a:pt x="118710" y="131201"/>
                </a:lnTo>
                <a:lnTo>
                  <a:pt x="112774" y="131201"/>
                </a:lnTo>
                <a:lnTo>
                  <a:pt x="112774" y="125266"/>
                </a:lnTo>
                <a:close/>
                <a:moveTo>
                  <a:pt x="124957" y="125266"/>
                </a:moveTo>
                <a:lnTo>
                  <a:pt x="124957" y="131201"/>
                </a:lnTo>
                <a:lnTo>
                  <a:pt x="119021" y="131201"/>
                </a:lnTo>
                <a:lnTo>
                  <a:pt x="119021" y="125266"/>
                </a:lnTo>
                <a:close/>
                <a:moveTo>
                  <a:pt x="131204" y="125266"/>
                </a:moveTo>
                <a:lnTo>
                  <a:pt x="131204" y="131201"/>
                </a:lnTo>
                <a:lnTo>
                  <a:pt x="125270" y="131201"/>
                </a:lnTo>
                <a:lnTo>
                  <a:pt x="125270" y="125266"/>
                </a:lnTo>
                <a:close/>
                <a:moveTo>
                  <a:pt x="137451" y="125266"/>
                </a:moveTo>
                <a:lnTo>
                  <a:pt x="137451" y="131201"/>
                </a:lnTo>
                <a:lnTo>
                  <a:pt x="131517" y="131201"/>
                </a:lnTo>
                <a:lnTo>
                  <a:pt x="131517" y="125266"/>
                </a:lnTo>
                <a:close/>
                <a:moveTo>
                  <a:pt x="143702" y="125266"/>
                </a:moveTo>
                <a:lnTo>
                  <a:pt x="143702" y="131201"/>
                </a:lnTo>
                <a:lnTo>
                  <a:pt x="137766" y="131201"/>
                </a:lnTo>
                <a:lnTo>
                  <a:pt x="137766" y="125266"/>
                </a:lnTo>
                <a:close/>
                <a:moveTo>
                  <a:pt x="149949" y="125266"/>
                </a:moveTo>
                <a:lnTo>
                  <a:pt x="149949" y="131201"/>
                </a:lnTo>
                <a:lnTo>
                  <a:pt x="144015" y="131201"/>
                </a:lnTo>
                <a:lnTo>
                  <a:pt x="144015" y="125266"/>
                </a:lnTo>
                <a:close/>
                <a:moveTo>
                  <a:pt x="156196" y="125266"/>
                </a:moveTo>
                <a:lnTo>
                  <a:pt x="156196" y="131201"/>
                </a:lnTo>
                <a:lnTo>
                  <a:pt x="150262" y="131201"/>
                </a:lnTo>
                <a:lnTo>
                  <a:pt x="150262" y="125266"/>
                </a:lnTo>
                <a:close/>
                <a:moveTo>
                  <a:pt x="162445" y="125266"/>
                </a:moveTo>
                <a:lnTo>
                  <a:pt x="162445" y="131201"/>
                </a:lnTo>
                <a:lnTo>
                  <a:pt x="156509" y="131201"/>
                </a:lnTo>
                <a:lnTo>
                  <a:pt x="156509" y="125266"/>
                </a:lnTo>
                <a:close/>
                <a:moveTo>
                  <a:pt x="168692" y="125266"/>
                </a:moveTo>
                <a:lnTo>
                  <a:pt x="168692" y="131201"/>
                </a:lnTo>
                <a:lnTo>
                  <a:pt x="162756" y="131201"/>
                </a:lnTo>
                <a:lnTo>
                  <a:pt x="162756" y="125266"/>
                </a:lnTo>
                <a:close/>
                <a:moveTo>
                  <a:pt x="174939" y="125266"/>
                </a:moveTo>
                <a:lnTo>
                  <a:pt x="174939" y="131201"/>
                </a:lnTo>
                <a:lnTo>
                  <a:pt x="169005" y="131201"/>
                </a:lnTo>
                <a:lnTo>
                  <a:pt x="169005" y="125266"/>
                </a:lnTo>
                <a:close/>
                <a:moveTo>
                  <a:pt x="181186" y="125266"/>
                </a:moveTo>
                <a:lnTo>
                  <a:pt x="181186" y="131201"/>
                </a:lnTo>
                <a:lnTo>
                  <a:pt x="175252" y="131201"/>
                </a:lnTo>
                <a:lnTo>
                  <a:pt x="175252" y="125266"/>
                </a:lnTo>
                <a:close/>
                <a:moveTo>
                  <a:pt x="187435" y="125266"/>
                </a:moveTo>
                <a:lnTo>
                  <a:pt x="187435" y="131201"/>
                </a:lnTo>
                <a:lnTo>
                  <a:pt x="181499" y="131201"/>
                </a:lnTo>
                <a:lnTo>
                  <a:pt x="181499" y="125266"/>
                </a:lnTo>
                <a:close/>
                <a:moveTo>
                  <a:pt x="193682" y="125266"/>
                </a:moveTo>
                <a:lnTo>
                  <a:pt x="193682" y="131201"/>
                </a:lnTo>
                <a:lnTo>
                  <a:pt x="187746" y="131201"/>
                </a:lnTo>
                <a:lnTo>
                  <a:pt x="187746" y="125266"/>
                </a:lnTo>
                <a:close/>
                <a:moveTo>
                  <a:pt x="199931" y="125266"/>
                </a:moveTo>
                <a:lnTo>
                  <a:pt x="199931" y="131201"/>
                </a:lnTo>
                <a:lnTo>
                  <a:pt x="193996" y="131201"/>
                </a:lnTo>
                <a:lnTo>
                  <a:pt x="193996" y="125266"/>
                </a:lnTo>
                <a:close/>
                <a:moveTo>
                  <a:pt x="206180" y="125266"/>
                </a:moveTo>
                <a:lnTo>
                  <a:pt x="206180" y="131201"/>
                </a:lnTo>
                <a:lnTo>
                  <a:pt x="200244" y="131201"/>
                </a:lnTo>
                <a:lnTo>
                  <a:pt x="200244" y="125266"/>
                </a:lnTo>
                <a:close/>
                <a:moveTo>
                  <a:pt x="212427" y="125266"/>
                </a:moveTo>
                <a:lnTo>
                  <a:pt x="212427" y="131201"/>
                </a:lnTo>
                <a:lnTo>
                  <a:pt x="206491" y="131201"/>
                </a:lnTo>
                <a:lnTo>
                  <a:pt x="206491" y="125266"/>
                </a:lnTo>
                <a:close/>
                <a:moveTo>
                  <a:pt x="218674" y="125266"/>
                </a:moveTo>
                <a:lnTo>
                  <a:pt x="218674" y="131201"/>
                </a:lnTo>
                <a:lnTo>
                  <a:pt x="212739" y="131201"/>
                </a:lnTo>
                <a:lnTo>
                  <a:pt x="212739" y="125266"/>
                </a:lnTo>
                <a:close/>
                <a:moveTo>
                  <a:pt x="224921" y="125266"/>
                </a:moveTo>
                <a:lnTo>
                  <a:pt x="224921" y="131201"/>
                </a:lnTo>
                <a:lnTo>
                  <a:pt x="218987" y="131201"/>
                </a:lnTo>
                <a:lnTo>
                  <a:pt x="218987" y="125266"/>
                </a:lnTo>
                <a:close/>
                <a:moveTo>
                  <a:pt x="231170" y="125266"/>
                </a:moveTo>
                <a:lnTo>
                  <a:pt x="231170" y="131201"/>
                </a:lnTo>
                <a:lnTo>
                  <a:pt x="225234" y="131201"/>
                </a:lnTo>
                <a:lnTo>
                  <a:pt x="225234" y="125266"/>
                </a:lnTo>
                <a:close/>
                <a:moveTo>
                  <a:pt x="237417" y="125266"/>
                </a:moveTo>
                <a:lnTo>
                  <a:pt x="237417" y="131201"/>
                </a:lnTo>
                <a:lnTo>
                  <a:pt x="231481" y="131201"/>
                </a:lnTo>
                <a:lnTo>
                  <a:pt x="231481" y="125266"/>
                </a:lnTo>
                <a:close/>
                <a:moveTo>
                  <a:pt x="243664" y="125266"/>
                </a:moveTo>
                <a:lnTo>
                  <a:pt x="243664" y="131201"/>
                </a:lnTo>
                <a:lnTo>
                  <a:pt x="237729" y="131201"/>
                </a:lnTo>
                <a:lnTo>
                  <a:pt x="237729" y="125266"/>
                </a:lnTo>
                <a:close/>
                <a:moveTo>
                  <a:pt x="249911" y="125266"/>
                </a:moveTo>
                <a:lnTo>
                  <a:pt x="249911" y="131201"/>
                </a:lnTo>
                <a:lnTo>
                  <a:pt x="243977" y="131201"/>
                </a:lnTo>
                <a:lnTo>
                  <a:pt x="243977" y="125266"/>
                </a:lnTo>
                <a:close/>
                <a:moveTo>
                  <a:pt x="256161" y="125266"/>
                </a:moveTo>
                <a:lnTo>
                  <a:pt x="256161" y="131201"/>
                </a:lnTo>
                <a:lnTo>
                  <a:pt x="250225" y="131201"/>
                </a:lnTo>
                <a:lnTo>
                  <a:pt x="250225" y="125266"/>
                </a:lnTo>
                <a:close/>
                <a:moveTo>
                  <a:pt x="262409" y="125266"/>
                </a:moveTo>
                <a:lnTo>
                  <a:pt x="262409" y="131201"/>
                </a:lnTo>
                <a:lnTo>
                  <a:pt x="256474" y="131201"/>
                </a:lnTo>
                <a:lnTo>
                  <a:pt x="256474" y="125266"/>
                </a:lnTo>
                <a:close/>
                <a:moveTo>
                  <a:pt x="268656" y="125266"/>
                </a:moveTo>
                <a:lnTo>
                  <a:pt x="268656" y="131201"/>
                </a:lnTo>
                <a:lnTo>
                  <a:pt x="262721" y="131201"/>
                </a:lnTo>
                <a:lnTo>
                  <a:pt x="262721" y="125266"/>
                </a:lnTo>
                <a:close/>
                <a:moveTo>
                  <a:pt x="274904" y="125266"/>
                </a:moveTo>
                <a:lnTo>
                  <a:pt x="274904" y="131201"/>
                </a:lnTo>
                <a:lnTo>
                  <a:pt x="268968" y="131201"/>
                </a:lnTo>
                <a:lnTo>
                  <a:pt x="268968" y="125266"/>
                </a:lnTo>
                <a:close/>
                <a:moveTo>
                  <a:pt x="6251" y="131513"/>
                </a:moveTo>
                <a:lnTo>
                  <a:pt x="6251" y="137449"/>
                </a:lnTo>
                <a:lnTo>
                  <a:pt x="315" y="137449"/>
                </a:lnTo>
                <a:lnTo>
                  <a:pt x="315" y="131513"/>
                </a:lnTo>
                <a:close/>
                <a:moveTo>
                  <a:pt x="12498" y="131513"/>
                </a:moveTo>
                <a:lnTo>
                  <a:pt x="12498" y="137449"/>
                </a:lnTo>
                <a:lnTo>
                  <a:pt x="6562" y="137449"/>
                </a:lnTo>
                <a:lnTo>
                  <a:pt x="6562" y="131513"/>
                </a:lnTo>
                <a:close/>
                <a:moveTo>
                  <a:pt x="18745" y="131513"/>
                </a:moveTo>
                <a:lnTo>
                  <a:pt x="18745" y="137449"/>
                </a:lnTo>
                <a:lnTo>
                  <a:pt x="12810" y="137449"/>
                </a:lnTo>
                <a:lnTo>
                  <a:pt x="12810" y="131513"/>
                </a:lnTo>
                <a:close/>
                <a:moveTo>
                  <a:pt x="24992" y="131513"/>
                </a:moveTo>
                <a:lnTo>
                  <a:pt x="24992" y="137449"/>
                </a:lnTo>
                <a:lnTo>
                  <a:pt x="19058" y="137449"/>
                </a:lnTo>
                <a:lnTo>
                  <a:pt x="19058" y="131513"/>
                </a:lnTo>
                <a:close/>
                <a:moveTo>
                  <a:pt x="31241" y="131513"/>
                </a:moveTo>
                <a:lnTo>
                  <a:pt x="31241" y="137449"/>
                </a:lnTo>
                <a:lnTo>
                  <a:pt x="25305" y="137449"/>
                </a:lnTo>
                <a:lnTo>
                  <a:pt x="25305" y="131513"/>
                </a:lnTo>
                <a:close/>
                <a:moveTo>
                  <a:pt x="37489" y="131513"/>
                </a:moveTo>
                <a:lnTo>
                  <a:pt x="37489" y="137449"/>
                </a:lnTo>
                <a:lnTo>
                  <a:pt x="31553" y="137449"/>
                </a:lnTo>
                <a:lnTo>
                  <a:pt x="31553" y="131513"/>
                </a:lnTo>
                <a:close/>
                <a:moveTo>
                  <a:pt x="43737" y="131513"/>
                </a:moveTo>
                <a:lnTo>
                  <a:pt x="43737" y="137449"/>
                </a:lnTo>
                <a:lnTo>
                  <a:pt x="37802" y="137449"/>
                </a:lnTo>
                <a:lnTo>
                  <a:pt x="37802" y="131513"/>
                </a:lnTo>
                <a:close/>
                <a:moveTo>
                  <a:pt x="49985" y="131513"/>
                </a:moveTo>
                <a:lnTo>
                  <a:pt x="49985" y="137449"/>
                </a:lnTo>
                <a:lnTo>
                  <a:pt x="44049" y="137449"/>
                </a:lnTo>
                <a:lnTo>
                  <a:pt x="44049" y="131513"/>
                </a:lnTo>
                <a:close/>
                <a:moveTo>
                  <a:pt x="56232" y="131513"/>
                </a:moveTo>
                <a:lnTo>
                  <a:pt x="56232" y="137449"/>
                </a:lnTo>
                <a:lnTo>
                  <a:pt x="50296" y="137449"/>
                </a:lnTo>
                <a:lnTo>
                  <a:pt x="50296" y="131513"/>
                </a:lnTo>
                <a:close/>
                <a:moveTo>
                  <a:pt x="62480" y="131513"/>
                </a:moveTo>
                <a:lnTo>
                  <a:pt x="62480" y="137449"/>
                </a:lnTo>
                <a:lnTo>
                  <a:pt x="56545" y="137449"/>
                </a:lnTo>
                <a:lnTo>
                  <a:pt x="56545" y="131513"/>
                </a:lnTo>
                <a:close/>
                <a:moveTo>
                  <a:pt x="68727" y="131513"/>
                </a:moveTo>
                <a:lnTo>
                  <a:pt x="68727" y="137449"/>
                </a:lnTo>
                <a:lnTo>
                  <a:pt x="62792" y="137449"/>
                </a:lnTo>
                <a:lnTo>
                  <a:pt x="62792" y="131513"/>
                </a:lnTo>
                <a:close/>
                <a:moveTo>
                  <a:pt x="74975" y="131513"/>
                </a:moveTo>
                <a:lnTo>
                  <a:pt x="74975" y="137449"/>
                </a:lnTo>
                <a:lnTo>
                  <a:pt x="69039" y="137449"/>
                </a:lnTo>
                <a:lnTo>
                  <a:pt x="69039" y="131513"/>
                </a:lnTo>
                <a:close/>
                <a:moveTo>
                  <a:pt x="81223" y="131513"/>
                </a:moveTo>
                <a:lnTo>
                  <a:pt x="81223" y="137449"/>
                </a:lnTo>
                <a:lnTo>
                  <a:pt x="75286" y="137449"/>
                </a:lnTo>
                <a:lnTo>
                  <a:pt x="75286" y="131513"/>
                </a:lnTo>
                <a:close/>
                <a:moveTo>
                  <a:pt x="87470" y="131513"/>
                </a:moveTo>
                <a:lnTo>
                  <a:pt x="87470" y="137449"/>
                </a:lnTo>
                <a:lnTo>
                  <a:pt x="81535" y="137449"/>
                </a:lnTo>
                <a:lnTo>
                  <a:pt x="81535" y="131513"/>
                </a:lnTo>
                <a:close/>
                <a:moveTo>
                  <a:pt x="93718" y="131513"/>
                </a:moveTo>
                <a:lnTo>
                  <a:pt x="93718" y="137449"/>
                </a:lnTo>
                <a:lnTo>
                  <a:pt x="87784" y="137449"/>
                </a:lnTo>
                <a:lnTo>
                  <a:pt x="87784" y="131513"/>
                </a:lnTo>
                <a:close/>
                <a:moveTo>
                  <a:pt x="99967" y="131513"/>
                </a:moveTo>
                <a:lnTo>
                  <a:pt x="99967" y="137449"/>
                </a:lnTo>
                <a:lnTo>
                  <a:pt x="94031" y="137449"/>
                </a:lnTo>
                <a:lnTo>
                  <a:pt x="94031" y="131513"/>
                </a:lnTo>
                <a:close/>
                <a:moveTo>
                  <a:pt x="106214" y="131513"/>
                </a:moveTo>
                <a:lnTo>
                  <a:pt x="106214" y="137449"/>
                </a:lnTo>
                <a:lnTo>
                  <a:pt x="100278" y="137449"/>
                </a:lnTo>
                <a:lnTo>
                  <a:pt x="100278" y="131513"/>
                </a:lnTo>
                <a:close/>
                <a:moveTo>
                  <a:pt x="112461" y="131513"/>
                </a:moveTo>
                <a:lnTo>
                  <a:pt x="112461" y="137449"/>
                </a:lnTo>
                <a:lnTo>
                  <a:pt x="106527" y="137449"/>
                </a:lnTo>
                <a:lnTo>
                  <a:pt x="106527" y="131513"/>
                </a:lnTo>
                <a:close/>
                <a:moveTo>
                  <a:pt x="118710" y="131513"/>
                </a:moveTo>
                <a:lnTo>
                  <a:pt x="118710" y="137449"/>
                </a:lnTo>
                <a:lnTo>
                  <a:pt x="112774" y="137449"/>
                </a:lnTo>
                <a:lnTo>
                  <a:pt x="112774" y="131513"/>
                </a:lnTo>
                <a:close/>
                <a:moveTo>
                  <a:pt x="124957" y="131513"/>
                </a:moveTo>
                <a:lnTo>
                  <a:pt x="124957" y="137449"/>
                </a:lnTo>
                <a:lnTo>
                  <a:pt x="119021" y="137449"/>
                </a:lnTo>
                <a:lnTo>
                  <a:pt x="119021" y="131513"/>
                </a:lnTo>
                <a:close/>
                <a:moveTo>
                  <a:pt x="131204" y="131513"/>
                </a:moveTo>
                <a:lnTo>
                  <a:pt x="131204" y="137449"/>
                </a:lnTo>
                <a:lnTo>
                  <a:pt x="125270" y="137449"/>
                </a:lnTo>
                <a:lnTo>
                  <a:pt x="125270" y="131513"/>
                </a:lnTo>
                <a:close/>
                <a:moveTo>
                  <a:pt x="137451" y="131513"/>
                </a:moveTo>
                <a:lnTo>
                  <a:pt x="137451" y="137449"/>
                </a:lnTo>
                <a:lnTo>
                  <a:pt x="131517" y="137449"/>
                </a:lnTo>
                <a:lnTo>
                  <a:pt x="131517" y="131513"/>
                </a:lnTo>
                <a:close/>
                <a:moveTo>
                  <a:pt x="143702" y="131513"/>
                </a:moveTo>
                <a:lnTo>
                  <a:pt x="143702" y="137449"/>
                </a:lnTo>
                <a:lnTo>
                  <a:pt x="137766" y="137449"/>
                </a:lnTo>
                <a:lnTo>
                  <a:pt x="137766" y="131513"/>
                </a:lnTo>
                <a:close/>
                <a:moveTo>
                  <a:pt x="149949" y="131513"/>
                </a:moveTo>
                <a:lnTo>
                  <a:pt x="149949" y="137449"/>
                </a:lnTo>
                <a:lnTo>
                  <a:pt x="144015" y="137449"/>
                </a:lnTo>
                <a:lnTo>
                  <a:pt x="144015" y="131513"/>
                </a:lnTo>
                <a:close/>
                <a:moveTo>
                  <a:pt x="156196" y="131513"/>
                </a:moveTo>
                <a:lnTo>
                  <a:pt x="156196" y="137449"/>
                </a:lnTo>
                <a:lnTo>
                  <a:pt x="150262" y="137449"/>
                </a:lnTo>
                <a:lnTo>
                  <a:pt x="150262" y="131513"/>
                </a:lnTo>
                <a:close/>
                <a:moveTo>
                  <a:pt x="162445" y="131513"/>
                </a:moveTo>
                <a:lnTo>
                  <a:pt x="162445" y="137449"/>
                </a:lnTo>
                <a:lnTo>
                  <a:pt x="156509" y="137449"/>
                </a:lnTo>
                <a:lnTo>
                  <a:pt x="156509" y="131513"/>
                </a:lnTo>
                <a:close/>
                <a:moveTo>
                  <a:pt x="168692" y="131513"/>
                </a:moveTo>
                <a:lnTo>
                  <a:pt x="168692" y="137449"/>
                </a:lnTo>
                <a:lnTo>
                  <a:pt x="162756" y="137449"/>
                </a:lnTo>
                <a:lnTo>
                  <a:pt x="162756" y="131513"/>
                </a:lnTo>
                <a:close/>
                <a:moveTo>
                  <a:pt x="174939" y="131513"/>
                </a:moveTo>
                <a:lnTo>
                  <a:pt x="174939" y="137449"/>
                </a:lnTo>
                <a:lnTo>
                  <a:pt x="169005" y="137449"/>
                </a:lnTo>
                <a:lnTo>
                  <a:pt x="169005" y="131513"/>
                </a:lnTo>
                <a:close/>
                <a:moveTo>
                  <a:pt x="181186" y="131513"/>
                </a:moveTo>
                <a:lnTo>
                  <a:pt x="181186" y="137449"/>
                </a:lnTo>
                <a:lnTo>
                  <a:pt x="175252" y="137449"/>
                </a:lnTo>
                <a:lnTo>
                  <a:pt x="175252" y="131513"/>
                </a:lnTo>
                <a:close/>
                <a:moveTo>
                  <a:pt x="187433" y="131513"/>
                </a:moveTo>
                <a:lnTo>
                  <a:pt x="187433" y="137449"/>
                </a:lnTo>
                <a:lnTo>
                  <a:pt x="181499" y="137449"/>
                </a:lnTo>
                <a:lnTo>
                  <a:pt x="181499" y="131513"/>
                </a:lnTo>
                <a:close/>
                <a:moveTo>
                  <a:pt x="193682" y="131513"/>
                </a:moveTo>
                <a:lnTo>
                  <a:pt x="193682" y="137449"/>
                </a:lnTo>
                <a:lnTo>
                  <a:pt x="187746" y="137449"/>
                </a:lnTo>
                <a:lnTo>
                  <a:pt x="187746" y="131513"/>
                </a:lnTo>
                <a:close/>
                <a:moveTo>
                  <a:pt x="199931" y="131513"/>
                </a:moveTo>
                <a:lnTo>
                  <a:pt x="199931" y="137449"/>
                </a:lnTo>
                <a:lnTo>
                  <a:pt x="193996" y="137449"/>
                </a:lnTo>
                <a:lnTo>
                  <a:pt x="193996" y="131513"/>
                </a:lnTo>
                <a:close/>
                <a:moveTo>
                  <a:pt x="206180" y="131513"/>
                </a:moveTo>
                <a:lnTo>
                  <a:pt x="206180" y="137449"/>
                </a:lnTo>
                <a:lnTo>
                  <a:pt x="200244" y="137449"/>
                </a:lnTo>
                <a:lnTo>
                  <a:pt x="200244" y="131513"/>
                </a:lnTo>
                <a:close/>
                <a:moveTo>
                  <a:pt x="212427" y="131513"/>
                </a:moveTo>
                <a:lnTo>
                  <a:pt x="212427" y="137449"/>
                </a:lnTo>
                <a:lnTo>
                  <a:pt x="206491" y="137449"/>
                </a:lnTo>
                <a:lnTo>
                  <a:pt x="206491" y="131513"/>
                </a:lnTo>
                <a:close/>
                <a:moveTo>
                  <a:pt x="218674" y="131513"/>
                </a:moveTo>
                <a:lnTo>
                  <a:pt x="218674" y="137449"/>
                </a:lnTo>
                <a:lnTo>
                  <a:pt x="212739" y="137449"/>
                </a:lnTo>
                <a:lnTo>
                  <a:pt x="212739" y="131513"/>
                </a:lnTo>
                <a:close/>
                <a:moveTo>
                  <a:pt x="224921" y="131513"/>
                </a:moveTo>
                <a:lnTo>
                  <a:pt x="224921" y="137449"/>
                </a:lnTo>
                <a:lnTo>
                  <a:pt x="218987" y="137449"/>
                </a:lnTo>
                <a:lnTo>
                  <a:pt x="218987" y="131513"/>
                </a:lnTo>
                <a:close/>
                <a:moveTo>
                  <a:pt x="231170" y="131513"/>
                </a:moveTo>
                <a:lnTo>
                  <a:pt x="231170" y="137449"/>
                </a:lnTo>
                <a:lnTo>
                  <a:pt x="225234" y="137449"/>
                </a:lnTo>
                <a:lnTo>
                  <a:pt x="225234" y="131513"/>
                </a:lnTo>
                <a:close/>
                <a:moveTo>
                  <a:pt x="237417" y="131513"/>
                </a:moveTo>
                <a:lnTo>
                  <a:pt x="237417" y="137449"/>
                </a:lnTo>
                <a:lnTo>
                  <a:pt x="231481" y="137449"/>
                </a:lnTo>
                <a:lnTo>
                  <a:pt x="231481" y="131513"/>
                </a:lnTo>
                <a:close/>
                <a:moveTo>
                  <a:pt x="243664" y="131513"/>
                </a:moveTo>
                <a:lnTo>
                  <a:pt x="243664" y="137449"/>
                </a:lnTo>
                <a:lnTo>
                  <a:pt x="237729" y="137449"/>
                </a:lnTo>
                <a:lnTo>
                  <a:pt x="237729" y="131513"/>
                </a:lnTo>
                <a:close/>
                <a:moveTo>
                  <a:pt x="249911" y="131513"/>
                </a:moveTo>
                <a:lnTo>
                  <a:pt x="249911" y="137449"/>
                </a:lnTo>
                <a:lnTo>
                  <a:pt x="243977" y="137449"/>
                </a:lnTo>
                <a:lnTo>
                  <a:pt x="243977" y="131513"/>
                </a:lnTo>
                <a:close/>
                <a:moveTo>
                  <a:pt x="256161" y="131513"/>
                </a:moveTo>
                <a:lnTo>
                  <a:pt x="256161" y="137449"/>
                </a:lnTo>
                <a:lnTo>
                  <a:pt x="250225" y="137449"/>
                </a:lnTo>
                <a:lnTo>
                  <a:pt x="250225" y="131513"/>
                </a:lnTo>
                <a:close/>
                <a:moveTo>
                  <a:pt x="262409" y="131513"/>
                </a:moveTo>
                <a:lnTo>
                  <a:pt x="262409" y="137449"/>
                </a:lnTo>
                <a:lnTo>
                  <a:pt x="256474" y="137449"/>
                </a:lnTo>
                <a:lnTo>
                  <a:pt x="256474" y="131513"/>
                </a:lnTo>
                <a:close/>
                <a:moveTo>
                  <a:pt x="268656" y="131513"/>
                </a:moveTo>
                <a:lnTo>
                  <a:pt x="268656" y="137449"/>
                </a:lnTo>
                <a:lnTo>
                  <a:pt x="262721" y="137449"/>
                </a:lnTo>
                <a:lnTo>
                  <a:pt x="262721" y="131513"/>
                </a:lnTo>
                <a:close/>
                <a:moveTo>
                  <a:pt x="274904" y="131513"/>
                </a:moveTo>
                <a:lnTo>
                  <a:pt x="274904" y="137449"/>
                </a:lnTo>
                <a:lnTo>
                  <a:pt x="268968" y="137449"/>
                </a:lnTo>
                <a:lnTo>
                  <a:pt x="268968" y="131513"/>
                </a:lnTo>
                <a:close/>
                <a:moveTo>
                  <a:pt x="6251" y="137760"/>
                </a:moveTo>
                <a:lnTo>
                  <a:pt x="6251" y="143697"/>
                </a:lnTo>
                <a:lnTo>
                  <a:pt x="315" y="143697"/>
                </a:lnTo>
                <a:lnTo>
                  <a:pt x="315" y="137760"/>
                </a:lnTo>
                <a:close/>
                <a:moveTo>
                  <a:pt x="12498" y="137760"/>
                </a:moveTo>
                <a:lnTo>
                  <a:pt x="12498" y="143697"/>
                </a:lnTo>
                <a:lnTo>
                  <a:pt x="6562" y="143697"/>
                </a:lnTo>
                <a:lnTo>
                  <a:pt x="6562" y="137760"/>
                </a:lnTo>
                <a:close/>
                <a:moveTo>
                  <a:pt x="18745" y="137760"/>
                </a:moveTo>
                <a:lnTo>
                  <a:pt x="18745" y="143697"/>
                </a:lnTo>
                <a:lnTo>
                  <a:pt x="12810" y="143697"/>
                </a:lnTo>
                <a:lnTo>
                  <a:pt x="12810" y="137760"/>
                </a:lnTo>
                <a:close/>
                <a:moveTo>
                  <a:pt x="24992" y="137760"/>
                </a:moveTo>
                <a:lnTo>
                  <a:pt x="24992" y="143697"/>
                </a:lnTo>
                <a:lnTo>
                  <a:pt x="19058" y="143697"/>
                </a:lnTo>
                <a:lnTo>
                  <a:pt x="19058" y="137760"/>
                </a:lnTo>
                <a:close/>
                <a:moveTo>
                  <a:pt x="31241" y="137760"/>
                </a:moveTo>
                <a:lnTo>
                  <a:pt x="31241" y="143697"/>
                </a:lnTo>
                <a:lnTo>
                  <a:pt x="25305" y="143697"/>
                </a:lnTo>
                <a:lnTo>
                  <a:pt x="25305" y="137760"/>
                </a:lnTo>
                <a:close/>
                <a:moveTo>
                  <a:pt x="37489" y="137760"/>
                </a:moveTo>
                <a:lnTo>
                  <a:pt x="37489" y="143697"/>
                </a:lnTo>
                <a:lnTo>
                  <a:pt x="31553" y="143697"/>
                </a:lnTo>
                <a:lnTo>
                  <a:pt x="31553" y="137760"/>
                </a:lnTo>
                <a:close/>
                <a:moveTo>
                  <a:pt x="43737" y="137760"/>
                </a:moveTo>
                <a:lnTo>
                  <a:pt x="43737" y="143697"/>
                </a:lnTo>
                <a:lnTo>
                  <a:pt x="37802" y="143697"/>
                </a:lnTo>
                <a:lnTo>
                  <a:pt x="37802" y="137760"/>
                </a:lnTo>
                <a:close/>
                <a:moveTo>
                  <a:pt x="49985" y="137760"/>
                </a:moveTo>
                <a:lnTo>
                  <a:pt x="49985" y="143697"/>
                </a:lnTo>
                <a:lnTo>
                  <a:pt x="44049" y="143697"/>
                </a:lnTo>
                <a:lnTo>
                  <a:pt x="44049" y="137760"/>
                </a:lnTo>
                <a:close/>
                <a:moveTo>
                  <a:pt x="56232" y="137760"/>
                </a:moveTo>
                <a:lnTo>
                  <a:pt x="56232" y="143697"/>
                </a:lnTo>
                <a:lnTo>
                  <a:pt x="50296" y="143697"/>
                </a:lnTo>
                <a:lnTo>
                  <a:pt x="50296" y="137760"/>
                </a:lnTo>
                <a:close/>
                <a:moveTo>
                  <a:pt x="62480" y="137760"/>
                </a:moveTo>
                <a:lnTo>
                  <a:pt x="62480" y="143697"/>
                </a:lnTo>
                <a:lnTo>
                  <a:pt x="56545" y="143697"/>
                </a:lnTo>
                <a:lnTo>
                  <a:pt x="56545" y="137760"/>
                </a:lnTo>
                <a:close/>
                <a:moveTo>
                  <a:pt x="68727" y="137760"/>
                </a:moveTo>
                <a:lnTo>
                  <a:pt x="68727" y="143697"/>
                </a:lnTo>
                <a:lnTo>
                  <a:pt x="62792" y="143697"/>
                </a:lnTo>
                <a:lnTo>
                  <a:pt x="62792" y="137760"/>
                </a:lnTo>
                <a:close/>
                <a:moveTo>
                  <a:pt x="74975" y="137760"/>
                </a:moveTo>
                <a:lnTo>
                  <a:pt x="74975" y="143697"/>
                </a:lnTo>
                <a:lnTo>
                  <a:pt x="69039" y="143697"/>
                </a:lnTo>
                <a:lnTo>
                  <a:pt x="69039" y="137760"/>
                </a:lnTo>
                <a:close/>
                <a:moveTo>
                  <a:pt x="81223" y="137760"/>
                </a:moveTo>
                <a:lnTo>
                  <a:pt x="81223" y="143697"/>
                </a:lnTo>
                <a:lnTo>
                  <a:pt x="75286" y="143697"/>
                </a:lnTo>
                <a:lnTo>
                  <a:pt x="75286" y="137760"/>
                </a:lnTo>
                <a:close/>
                <a:moveTo>
                  <a:pt x="87470" y="137760"/>
                </a:moveTo>
                <a:lnTo>
                  <a:pt x="87470" y="143697"/>
                </a:lnTo>
                <a:lnTo>
                  <a:pt x="81535" y="143697"/>
                </a:lnTo>
                <a:lnTo>
                  <a:pt x="81535" y="137760"/>
                </a:lnTo>
                <a:close/>
                <a:moveTo>
                  <a:pt x="93718" y="137760"/>
                </a:moveTo>
                <a:lnTo>
                  <a:pt x="93718" y="143697"/>
                </a:lnTo>
                <a:lnTo>
                  <a:pt x="87784" y="143697"/>
                </a:lnTo>
                <a:lnTo>
                  <a:pt x="87784" y="137760"/>
                </a:lnTo>
                <a:close/>
                <a:moveTo>
                  <a:pt x="99967" y="137760"/>
                </a:moveTo>
                <a:lnTo>
                  <a:pt x="99967" y="143697"/>
                </a:lnTo>
                <a:lnTo>
                  <a:pt x="94031" y="143697"/>
                </a:lnTo>
                <a:lnTo>
                  <a:pt x="94031" y="137760"/>
                </a:lnTo>
                <a:close/>
                <a:moveTo>
                  <a:pt x="106214" y="137760"/>
                </a:moveTo>
                <a:lnTo>
                  <a:pt x="106214" y="143697"/>
                </a:lnTo>
                <a:lnTo>
                  <a:pt x="100278" y="143697"/>
                </a:lnTo>
                <a:lnTo>
                  <a:pt x="100278" y="137760"/>
                </a:lnTo>
                <a:close/>
                <a:moveTo>
                  <a:pt x="112461" y="137760"/>
                </a:moveTo>
                <a:lnTo>
                  <a:pt x="112461" y="143697"/>
                </a:lnTo>
                <a:lnTo>
                  <a:pt x="106527" y="143697"/>
                </a:lnTo>
                <a:lnTo>
                  <a:pt x="106527" y="137760"/>
                </a:lnTo>
                <a:close/>
                <a:moveTo>
                  <a:pt x="118710" y="137760"/>
                </a:moveTo>
                <a:lnTo>
                  <a:pt x="118710" y="143697"/>
                </a:lnTo>
                <a:lnTo>
                  <a:pt x="112774" y="143697"/>
                </a:lnTo>
                <a:lnTo>
                  <a:pt x="112774" y="137760"/>
                </a:lnTo>
                <a:close/>
                <a:moveTo>
                  <a:pt x="124957" y="137760"/>
                </a:moveTo>
                <a:lnTo>
                  <a:pt x="124957" y="143697"/>
                </a:lnTo>
                <a:lnTo>
                  <a:pt x="119021" y="143697"/>
                </a:lnTo>
                <a:lnTo>
                  <a:pt x="119021" y="137760"/>
                </a:lnTo>
                <a:close/>
                <a:moveTo>
                  <a:pt x="131204" y="137760"/>
                </a:moveTo>
                <a:lnTo>
                  <a:pt x="131204" y="143697"/>
                </a:lnTo>
                <a:lnTo>
                  <a:pt x="125270" y="143697"/>
                </a:lnTo>
                <a:lnTo>
                  <a:pt x="125270" y="137760"/>
                </a:lnTo>
                <a:close/>
                <a:moveTo>
                  <a:pt x="137451" y="137760"/>
                </a:moveTo>
                <a:lnTo>
                  <a:pt x="137451" y="143697"/>
                </a:lnTo>
                <a:lnTo>
                  <a:pt x="131517" y="143697"/>
                </a:lnTo>
                <a:lnTo>
                  <a:pt x="131517" y="137760"/>
                </a:lnTo>
                <a:close/>
                <a:moveTo>
                  <a:pt x="143702" y="137760"/>
                </a:moveTo>
                <a:lnTo>
                  <a:pt x="143702" y="143697"/>
                </a:lnTo>
                <a:lnTo>
                  <a:pt x="137766" y="143697"/>
                </a:lnTo>
                <a:lnTo>
                  <a:pt x="137766" y="137760"/>
                </a:lnTo>
                <a:close/>
                <a:moveTo>
                  <a:pt x="149949" y="137760"/>
                </a:moveTo>
                <a:lnTo>
                  <a:pt x="149949" y="143697"/>
                </a:lnTo>
                <a:lnTo>
                  <a:pt x="144015" y="143697"/>
                </a:lnTo>
                <a:lnTo>
                  <a:pt x="144015" y="137760"/>
                </a:lnTo>
                <a:close/>
                <a:moveTo>
                  <a:pt x="156196" y="137760"/>
                </a:moveTo>
                <a:lnTo>
                  <a:pt x="156196" y="143697"/>
                </a:lnTo>
                <a:lnTo>
                  <a:pt x="150262" y="143697"/>
                </a:lnTo>
                <a:lnTo>
                  <a:pt x="150262" y="137760"/>
                </a:lnTo>
                <a:close/>
                <a:moveTo>
                  <a:pt x="162445" y="137760"/>
                </a:moveTo>
                <a:lnTo>
                  <a:pt x="162445" y="143697"/>
                </a:lnTo>
                <a:lnTo>
                  <a:pt x="156509" y="143697"/>
                </a:lnTo>
                <a:lnTo>
                  <a:pt x="156509" y="137760"/>
                </a:lnTo>
                <a:close/>
                <a:moveTo>
                  <a:pt x="168692" y="137760"/>
                </a:moveTo>
                <a:lnTo>
                  <a:pt x="168692" y="143697"/>
                </a:lnTo>
                <a:lnTo>
                  <a:pt x="162756" y="143697"/>
                </a:lnTo>
                <a:lnTo>
                  <a:pt x="162756" y="137760"/>
                </a:lnTo>
                <a:close/>
                <a:moveTo>
                  <a:pt x="174939" y="137760"/>
                </a:moveTo>
                <a:lnTo>
                  <a:pt x="174939" y="143697"/>
                </a:lnTo>
                <a:lnTo>
                  <a:pt x="169005" y="143697"/>
                </a:lnTo>
                <a:lnTo>
                  <a:pt x="169005" y="137760"/>
                </a:lnTo>
                <a:close/>
                <a:moveTo>
                  <a:pt x="181186" y="137760"/>
                </a:moveTo>
                <a:lnTo>
                  <a:pt x="181186" y="143697"/>
                </a:lnTo>
                <a:lnTo>
                  <a:pt x="175252" y="143697"/>
                </a:lnTo>
                <a:lnTo>
                  <a:pt x="175252" y="137760"/>
                </a:lnTo>
                <a:close/>
                <a:moveTo>
                  <a:pt x="187433" y="137760"/>
                </a:moveTo>
                <a:lnTo>
                  <a:pt x="187433" y="143697"/>
                </a:lnTo>
                <a:lnTo>
                  <a:pt x="181499" y="143697"/>
                </a:lnTo>
                <a:lnTo>
                  <a:pt x="181499" y="137760"/>
                </a:lnTo>
                <a:close/>
                <a:moveTo>
                  <a:pt x="193682" y="137760"/>
                </a:moveTo>
                <a:lnTo>
                  <a:pt x="193682" y="143697"/>
                </a:lnTo>
                <a:lnTo>
                  <a:pt x="187746" y="143697"/>
                </a:lnTo>
                <a:lnTo>
                  <a:pt x="187746" y="137760"/>
                </a:lnTo>
                <a:close/>
                <a:moveTo>
                  <a:pt x="199931" y="137760"/>
                </a:moveTo>
                <a:lnTo>
                  <a:pt x="199931" y="143697"/>
                </a:lnTo>
                <a:lnTo>
                  <a:pt x="193996" y="143697"/>
                </a:lnTo>
                <a:lnTo>
                  <a:pt x="193996" y="137760"/>
                </a:lnTo>
                <a:close/>
                <a:moveTo>
                  <a:pt x="206180" y="137760"/>
                </a:moveTo>
                <a:lnTo>
                  <a:pt x="206180" y="143697"/>
                </a:lnTo>
                <a:lnTo>
                  <a:pt x="200244" y="143697"/>
                </a:lnTo>
                <a:lnTo>
                  <a:pt x="200244" y="137760"/>
                </a:lnTo>
                <a:close/>
                <a:moveTo>
                  <a:pt x="212427" y="137760"/>
                </a:moveTo>
                <a:lnTo>
                  <a:pt x="212427" y="143697"/>
                </a:lnTo>
                <a:lnTo>
                  <a:pt x="206491" y="143697"/>
                </a:lnTo>
                <a:lnTo>
                  <a:pt x="206491" y="137760"/>
                </a:lnTo>
                <a:close/>
                <a:moveTo>
                  <a:pt x="218674" y="137760"/>
                </a:moveTo>
                <a:lnTo>
                  <a:pt x="218674" y="143697"/>
                </a:lnTo>
                <a:lnTo>
                  <a:pt x="212739" y="143697"/>
                </a:lnTo>
                <a:lnTo>
                  <a:pt x="212739" y="137760"/>
                </a:lnTo>
                <a:close/>
                <a:moveTo>
                  <a:pt x="224921" y="137760"/>
                </a:moveTo>
                <a:lnTo>
                  <a:pt x="224921" y="143697"/>
                </a:lnTo>
                <a:lnTo>
                  <a:pt x="218987" y="143697"/>
                </a:lnTo>
                <a:lnTo>
                  <a:pt x="218987" y="137760"/>
                </a:lnTo>
                <a:close/>
                <a:moveTo>
                  <a:pt x="231170" y="137760"/>
                </a:moveTo>
                <a:lnTo>
                  <a:pt x="231170" y="143697"/>
                </a:lnTo>
                <a:lnTo>
                  <a:pt x="225234" y="143697"/>
                </a:lnTo>
                <a:lnTo>
                  <a:pt x="225234" y="137760"/>
                </a:lnTo>
                <a:close/>
                <a:moveTo>
                  <a:pt x="237417" y="137760"/>
                </a:moveTo>
                <a:lnTo>
                  <a:pt x="237417" y="143697"/>
                </a:lnTo>
                <a:lnTo>
                  <a:pt x="231481" y="143697"/>
                </a:lnTo>
                <a:lnTo>
                  <a:pt x="231481" y="137760"/>
                </a:lnTo>
                <a:close/>
                <a:moveTo>
                  <a:pt x="243664" y="137760"/>
                </a:moveTo>
                <a:lnTo>
                  <a:pt x="243664" y="143697"/>
                </a:lnTo>
                <a:lnTo>
                  <a:pt x="237729" y="143697"/>
                </a:lnTo>
                <a:lnTo>
                  <a:pt x="237729" y="137760"/>
                </a:lnTo>
                <a:close/>
                <a:moveTo>
                  <a:pt x="249911" y="137760"/>
                </a:moveTo>
                <a:lnTo>
                  <a:pt x="249911" y="143697"/>
                </a:lnTo>
                <a:lnTo>
                  <a:pt x="243977" y="143697"/>
                </a:lnTo>
                <a:lnTo>
                  <a:pt x="243977" y="137760"/>
                </a:lnTo>
                <a:close/>
                <a:moveTo>
                  <a:pt x="256161" y="137760"/>
                </a:moveTo>
                <a:lnTo>
                  <a:pt x="256161" y="143697"/>
                </a:lnTo>
                <a:lnTo>
                  <a:pt x="250225" y="143697"/>
                </a:lnTo>
                <a:lnTo>
                  <a:pt x="250225" y="137760"/>
                </a:lnTo>
                <a:close/>
                <a:moveTo>
                  <a:pt x="262409" y="137760"/>
                </a:moveTo>
                <a:lnTo>
                  <a:pt x="262409" y="143697"/>
                </a:lnTo>
                <a:lnTo>
                  <a:pt x="256474" y="143697"/>
                </a:lnTo>
                <a:lnTo>
                  <a:pt x="256474" y="137760"/>
                </a:lnTo>
                <a:close/>
                <a:moveTo>
                  <a:pt x="268656" y="137760"/>
                </a:moveTo>
                <a:lnTo>
                  <a:pt x="268656" y="143697"/>
                </a:lnTo>
                <a:lnTo>
                  <a:pt x="262721" y="143697"/>
                </a:lnTo>
                <a:lnTo>
                  <a:pt x="262721" y="137760"/>
                </a:lnTo>
                <a:close/>
                <a:moveTo>
                  <a:pt x="274904" y="137760"/>
                </a:moveTo>
                <a:lnTo>
                  <a:pt x="274904" y="143697"/>
                </a:lnTo>
                <a:lnTo>
                  <a:pt x="268968" y="143697"/>
                </a:lnTo>
                <a:lnTo>
                  <a:pt x="268968" y="137760"/>
                </a:lnTo>
                <a:close/>
                <a:moveTo>
                  <a:pt x="6251" y="144011"/>
                </a:moveTo>
                <a:lnTo>
                  <a:pt x="6251" y="149945"/>
                </a:lnTo>
                <a:lnTo>
                  <a:pt x="315" y="149945"/>
                </a:lnTo>
                <a:lnTo>
                  <a:pt x="315" y="144011"/>
                </a:lnTo>
                <a:close/>
                <a:moveTo>
                  <a:pt x="12498" y="144011"/>
                </a:moveTo>
                <a:lnTo>
                  <a:pt x="12498" y="149945"/>
                </a:lnTo>
                <a:lnTo>
                  <a:pt x="6562" y="149945"/>
                </a:lnTo>
                <a:lnTo>
                  <a:pt x="6562" y="144011"/>
                </a:lnTo>
                <a:close/>
                <a:moveTo>
                  <a:pt x="18745" y="144011"/>
                </a:moveTo>
                <a:lnTo>
                  <a:pt x="18745" y="149945"/>
                </a:lnTo>
                <a:lnTo>
                  <a:pt x="12810" y="149945"/>
                </a:lnTo>
                <a:lnTo>
                  <a:pt x="12810" y="144011"/>
                </a:lnTo>
                <a:close/>
                <a:moveTo>
                  <a:pt x="24992" y="144011"/>
                </a:moveTo>
                <a:lnTo>
                  <a:pt x="24992" y="149945"/>
                </a:lnTo>
                <a:lnTo>
                  <a:pt x="19058" y="149945"/>
                </a:lnTo>
                <a:lnTo>
                  <a:pt x="19058" y="144011"/>
                </a:lnTo>
                <a:close/>
                <a:moveTo>
                  <a:pt x="31241" y="144011"/>
                </a:moveTo>
                <a:lnTo>
                  <a:pt x="31241" y="149945"/>
                </a:lnTo>
                <a:lnTo>
                  <a:pt x="25305" y="149945"/>
                </a:lnTo>
                <a:lnTo>
                  <a:pt x="25305" y="144011"/>
                </a:lnTo>
                <a:close/>
                <a:moveTo>
                  <a:pt x="37489" y="144011"/>
                </a:moveTo>
                <a:lnTo>
                  <a:pt x="37489" y="149945"/>
                </a:lnTo>
                <a:lnTo>
                  <a:pt x="31553" y="149945"/>
                </a:lnTo>
                <a:lnTo>
                  <a:pt x="31553" y="144011"/>
                </a:lnTo>
                <a:close/>
                <a:moveTo>
                  <a:pt x="43737" y="144011"/>
                </a:moveTo>
                <a:lnTo>
                  <a:pt x="43737" y="149945"/>
                </a:lnTo>
                <a:lnTo>
                  <a:pt x="37802" y="149945"/>
                </a:lnTo>
                <a:lnTo>
                  <a:pt x="37802" y="144011"/>
                </a:lnTo>
                <a:close/>
                <a:moveTo>
                  <a:pt x="49985" y="144011"/>
                </a:moveTo>
                <a:lnTo>
                  <a:pt x="49985" y="149945"/>
                </a:lnTo>
                <a:lnTo>
                  <a:pt x="44049" y="149945"/>
                </a:lnTo>
                <a:lnTo>
                  <a:pt x="44049" y="144011"/>
                </a:lnTo>
                <a:close/>
                <a:moveTo>
                  <a:pt x="56232" y="144011"/>
                </a:moveTo>
                <a:lnTo>
                  <a:pt x="56232" y="149945"/>
                </a:lnTo>
                <a:lnTo>
                  <a:pt x="50296" y="149945"/>
                </a:lnTo>
                <a:lnTo>
                  <a:pt x="50296" y="144011"/>
                </a:lnTo>
                <a:close/>
                <a:moveTo>
                  <a:pt x="62480" y="144011"/>
                </a:moveTo>
                <a:lnTo>
                  <a:pt x="62480" y="149945"/>
                </a:lnTo>
                <a:lnTo>
                  <a:pt x="56545" y="149945"/>
                </a:lnTo>
                <a:lnTo>
                  <a:pt x="56545" y="144011"/>
                </a:lnTo>
                <a:close/>
                <a:moveTo>
                  <a:pt x="68727" y="144011"/>
                </a:moveTo>
                <a:lnTo>
                  <a:pt x="68727" y="149945"/>
                </a:lnTo>
                <a:lnTo>
                  <a:pt x="62792" y="149945"/>
                </a:lnTo>
                <a:lnTo>
                  <a:pt x="62792" y="144011"/>
                </a:lnTo>
                <a:close/>
                <a:moveTo>
                  <a:pt x="74975" y="144011"/>
                </a:moveTo>
                <a:lnTo>
                  <a:pt x="74975" y="149945"/>
                </a:lnTo>
                <a:lnTo>
                  <a:pt x="69039" y="149945"/>
                </a:lnTo>
                <a:lnTo>
                  <a:pt x="69039" y="144011"/>
                </a:lnTo>
                <a:close/>
                <a:moveTo>
                  <a:pt x="81223" y="144011"/>
                </a:moveTo>
                <a:lnTo>
                  <a:pt x="81223" y="149945"/>
                </a:lnTo>
                <a:lnTo>
                  <a:pt x="75286" y="149945"/>
                </a:lnTo>
                <a:lnTo>
                  <a:pt x="75286" y="144011"/>
                </a:lnTo>
                <a:close/>
                <a:moveTo>
                  <a:pt x="87470" y="144011"/>
                </a:moveTo>
                <a:lnTo>
                  <a:pt x="87470" y="149945"/>
                </a:lnTo>
                <a:lnTo>
                  <a:pt x="81535" y="149945"/>
                </a:lnTo>
                <a:lnTo>
                  <a:pt x="81535" y="144011"/>
                </a:lnTo>
                <a:close/>
                <a:moveTo>
                  <a:pt x="93718" y="144011"/>
                </a:moveTo>
                <a:lnTo>
                  <a:pt x="93718" y="149945"/>
                </a:lnTo>
                <a:lnTo>
                  <a:pt x="87784" y="149945"/>
                </a:lnTo>
                <a:lnTo>
                  <a:pt x="87784" y="144011"/>
                </a:lnTo>
                <a:close/>
                <a:moveTo>
                  <a:pt x="99967" y="144011"/>
                </a:moveTo>
                <a:lnTo>
                  <a:pt x="99967" y="149945"/>
                </a:lnTo>
                <a:lnTo>
                  <a:pt x="94031" y="149945"/>
                </a:lnTo>
                <a:lnTo>
                  <a:pt x="94031" y="144011"/>
                </a:lnTo>
                <a:close/>
                <a:moveTo>
                  <a:pt x="106214" y="144011"/>
                </a:moveTo>
                <a:lnTo>
                  <a:pt x="106214" y="149945"/>
                </a:lnTo>
                <a:lnTo>
                  <a:pt x="100278" y="149945"/>
                </a:lnTo>
                <a:lnTo>
                  <a:pt x="100278" y="144011"/>
                </a:lnTo>
                <a:close/>
                <a:moveTo>
                  <a:pt x="112461" y="144011"/>
                </a:moveTo>
                <a:lnTo>
                  <a:pt x="112461" y="149945"/>
                </a:lnTo>
                <a:lnTo>
                  <a:pt x="106527" y="149945"/>
                </a:lnTo>
                <a:lnTo>
                  <a:pt x="106527" y="144011"/>
                </a:lnTo>
                <a:close/>
                <a:moveTo>
                  <a:pt x="118710" y="144011"/>
                </a:moveTo>
                <a:lnTo>
                  <a:pt x="118710" y="149945"/>
                </a:lnTo>
                <a:lnTo>
                  <a:pt x="112774" y="149945"/>
                </a:lnTo>
                <a:lnTo>
                  <a:pt x="112774" y="144011"/>
                </a:lnTo>
                <a:close/>
                <a:moveTo>
                  <a:pt x="124957" y="144011"/>
                </a:moveTo>
                <a:lnTo>
                  <a:pt x="124957" y="149945"/>
                </a:lnTo>
                <a:lnTo>
                  <a:pt x="119021" y="149945"/>
                </a:lnTo>
                <a:lnTo>
                  <a:pt x="119021" y="144011"/>
                </a:lnTo>
                <a:close/>
                <a:moveTo>
                  <a:pt x="131204" y="144011"/>
                </a:moveTo>
                <a:lnTo>
                  <a:pt x="131204" y="149945"/>
                </a:lnTo>
                <a:lnTo>
                  <a:pt x="125270" y="149945"/>
                </a:lnTo>
                <a:lnTo>
                  <a:pt x="125270" y="144011"/>
                </a:lnTo>
                <a:close/>
                <a:moveTo>
                  <a:pt x="137451" y="144011"/>
                </a:moveTo>
                <a:lnTo>
                  <a:pt x="137451" y="149945"/>
                </a:lnTo>
                <a:lnTo>
                  <a:pt x="131517" y="149945"/>
                </a:lnTo>
                <a:lnTo>
                  <a:pt x="131517" y="144011"/>
                </a:lnTo>
                <a:close/>
                <a:moveTo>
                  <a:pt x="143702" y="144011"/>
                </a:moveTo>
                <a:lnTo>
                  <a:pt x="143702" y="149945"/>
                </a:lnTo>
                <a:lnTo>
                  <a:pt x="137766" y="149945"/>
                </a:lnTo>
                <a:lnTo>
                  <a:pt x="137766" y="144011"/>
                </a:lnTo>
                <a:close/>
                <a:moveTo>
                  <a:pt x="149949" y="144011"/>
                </a:moveTo>
                <a:lnTo>
                  <a:pt x="149949" y="149945"/>
                </a:lnTo>
                <a:lnTo>
                  <a:pt x="144015" y="149945"/>
                </a:lnTo>
                <a:lnTo>
                  <a:pt x="144015" y="144011"/>
                </a:lnTo>
                <a:close/>
                <a:moveTo>
                  <a:pt x="156196" y="144011"/>
                </a:moveTo>
                <a:lnTo>
                  <a:pt x="156196" y="149945"/>
                </a:lnTo>
                <a:lnTo>
                  <a:pt x="150262" y="149945"/>
                </a:lnTo>
                <a:lnTo>
                  <a:pt x="150262" y="144011"/>
                </a:lnTo>
                <a:close/>
                <a:moveTo>
                  <a:pt x="162445" y="144011"/>
                </a:moveTo>
                <a:lnTo>
                  <a:pt x="162445" y="149945"/>
                </a:lnTo>
                <a:lnTo>
                  <a:pt x="156509" y="149945"/>
                </a:lnTo>
                <a:lnTo>
                  <a:pt x="156509" y="144011"/>
                </a:lnTo>
                <a:close/>
                <a:moveTo>
                  <a:pt x="168692" y="144011"/>
                </a:moveTo>
                <a:lnTo>
                  <a:pt x="168692" y="149945"/>
                </a:lnTo>
                <a:lnTo>
                  <a:pt x="162756" y="149945"/>
                </a:lnTo>
                <a:lnTo>
                  <a:pt x="162756" y="144011"/>
                </a:lnTo>
                <a:close/>
                <a:moveTo>
                  <a:pt x="174939" y="144011"/>
                </a:moveTo>
                <a:lnTo>
                  <a:pt x="174939" y="149945"/>
                </a:lnTo>
                <a:lnTo>
                  <a:pt x="169005" y="149945"/>
                </a:lnTo>
                <a:lnTo>
                  <a:pt x="169005" y="144011"/>
                </a:lnTo>
                <a:close/>
                <a:moveTo>
                  <a:pt x="181186" y="144011"/>
                </a:moveTo>
                <a:lnTo>
                  <a:pt x="181186" y="149945"/>
                </a:lnTo>
                <a:lnTo>
                  <a:pt x="175252" y="149945"/>
                </a:lnTo>
                <a:lnTo>
                  <a:pt x="175252" y="144011"/>
                </a:lnTo>
                <a:close/>
                <a:moveTo>
                  <a:pt x="187433" y="144011"/>
                </a:moveTo>
                <a:lnTo>
                  <a:pt x="187433" y="149945"/>
                </a:lnTo>
                <a:lnTo>
                  <a:pt x="181499" y="149945"/>
                </a:lnTo>
                <a:lnTo>
                  <a:pt x="181499" y="144011"/>
                </a:lnTo>
                <a:close/>
                <a:moveTo>
                  <a:pt x="193682" y="144011"/>
                </a:moveTo>
                <a:lnTo>
                  <a:pt x="193682" y="149945"/>
                </a:lnTo>
                <a:lnTo>
                  <a:pt x="187746" y="149945"/>
                </a:lnTo>
                <a:lnTo>
                  <a:pt x="187746" y="144011"/>
                </a:lnTo>
                <a:close/>
                <a:moveTo>
                  <a:pt x="199931" y="144011"/>
                </a:moveTo>
                <a:lnTo>
                  <a:pt x="199931" y="149945"/>
                </a:lnTo>
                <a:lnTo>
                  <a:pt x="193996" y="149945"/>
                </a:lnTo>
                <a:lnTo>
                  <a:pt x="193996" y="144011"/>
                </a:lnTo>
                <a:close/>
                <a:moveTo>
                  <a:pt x="206180" y="144011"/>
                </a:moveTo>
                <a:lnTo>
                  <a:pt x="206180" y="149945"/>
                </a:lnTo>
                <a:lnTo>
                  <a:pt x="200244" y="149945"/>
                </a:lnTo>
                <a:lnTo>
                  <a:pt x="200244" y="144011"/>
                </a:lnTo>
                <a:close/>
                <a:moveTo>
                  <a:pt x="212427" y="144011"/>
                </a:moveTo>
                <a:lnTo>
                  <a:pt x="212427" y="149945"/>
                </a:lnTo>
                <a:lnTo>
                  <a:pt x="206491" y="149945"/>
                </a:lnTo>
                <a:lnTo>
                  <a:pt x="206491" y="144011"/>
                </a:lnTo>
                <a:close/>
                <a:moveTo>
                  <a:pt x="218674" y="144011"/>
                </a:moveTo>
                <a:lnTo>
                  <a:pt x="218674" y="149945"/>
                </a:lnTo>
                <a:lnTo>
                  <a:pt x="212739" y="149945"/>
                </a:lnTo>
                <a:lnTo>
                  <a:pt x="212739" y="144011"/>
                </a:lnTo>
                <a:close/>
                <a:moveTo>
                  <a:pt x="224921" y="144011"/>
                </a:moveTo>
                <a:lnTo>
                  <a:pt x="224921" y="149945"/>
                </a:lnTo>
                <a:lnTo>
                  <a:pt x="218987" y="149945"/>
                </a:lnTo>
                <a:lnTo>
                  <a:pt x="218987" y="144011"/>
                </a:lnTo>
                <a:close/>
                <a:moveTo>
                  <a:pt x="231170" y="144011"/>
                </a:moveTo>
                <a:lnTo>
                  <a:pt x="231170" y="149945"/>
                </a:lnTo>
                <a:lnTo>
                  <a:pt x="225234" y="149945"/>
                </a:lnTo>
                <a:lnTo>
                  <a:pt x="225234" y="144011"/>
                </a:lnTo>
                <a:close/>
                <a:moveTo>
                  <a:pt x="237417" y="144011"/>
                </a:moveTo>
                <a:lnTo>
                  <a:pt x="237417" y="149945"/>
                </a:lnTo>
                <a:lnTo>
                  <a:pt x="231481" y="149945"/>
                </a:lnTo>
                <a:lnTo>
                  <a:pt x="231481" y="144011"/>
                </a:lnTo>
                <a:close/>
                <a:moveTo>
                  <a:pt x="243664" y="144011"/>
                </a:moveTo>
                <a:lnTo>
                  <a:pt x="243664" y="149945"/>
                </a:lnTo>
                <a:lnTo>
                  <a:pt x="237729" y="149945"/>
                </a:lnTo>
                <a:lnTo>
                  <a:pt x="237729" y="144011"/>
                </a:lnTo>
                <a:close/>
                <a:moveTo>
                  <a:pt x="249911" y="144011"/>
                </a:moveTo>
                <a:lnTo>
                  <a:pt x="249911" y="149945"/>
                </a:lnTo>
                <a:lnTo>
                  <a:pt x="243977" y="149945"/>
                </a:lnTo>
                <a:lnTo>
                  <a:pt x="243977" y="144011"/>
                </a:lnTo>
                <a:close/>
                <a:moveTo>
                  <a:pt x="256161" y="144011"/>
                </a:moveTo>
                <a:lnTo>
                  <a:pt x="256161" y="149945"/>
                </a:lnTo>
                <a:lnTo>
                  <a:pt x="250225" y="149945"/>
                </a:lnTo>
                <a:lnTo>
                  <a:pt x="250225" y="144011"/>
                </a:lnTo>
                <a:close/>
                <a:moveTo>
                  <a:pt x="262409" y="144011"/>
                </a:moveTo>
                <a:lnTo>
                  <a:pt x="262409" y="149945"/>
                </a:lnTo>
                <a:lnTo>
                  <a:pt x="256474" y="149945"/>
                </a:lnTo>
                <a:lnTo>
                  <a:pt x="256474" y="144011"/>
                </a:lnTo>
                <a:close/>
                <a:moveTo>
                  <a:pt x="268656" y="144011"/>
                </a:moveTo>
                <a:lnTo>
                  <a:pt x="268656" y="149945"/>
                </a:lnTo>
                <a:lnTo>
                  <a:pt x="262721" y="149945"/>
                </a:lnTo>
                <a:lnTo>
                  <a:pt x="262721" y="144011"/>
                </a:lnTo>
                <a:close/>
                <a:moveTo>
                  <a:pt x="274904" y="144011"/>
                </a:moveTo>
                <a:lnTo>
                  <a:pt x="274904" y="149945"/>
                </a:lnTo>
                <a:lnTo>
                  <a:pt x="268968" y="149945"/>
                </a:lnTo>
                <a:lnTo>
                  <a:pt x="268968" y="144011"/>
                </a:lnTo>
                <a:close/>
                <a:moveTo>
                  <a:pt x="6251" y="150258"/>
                </a:moveTo>
                <a:lnTo>
                  <a:pt x="6251" y="156192"/>
                </a:lnTo>
                <a:lnTo>
                  <a:pt x="315" y="156192"/>
                </a:lnTo>
                <a:lnTo>
                  <a:pt x="315" y="150258"/>
                </a:lnTo>
                <a:close/>
                <a:moveTo>
                  <a:pt x="12498" y="150258"/>
                </a:moveTo>
                <a:lnTo>
                  <a:pt x="12498" y="156192"/>
                </a:lnTo>
                <a:lnTo>
                  <a:pt x="6562" y="156192"/>
                </a:lnTo>
                <a:lnTo>
                  <a:pt x="6562" y="150258"/>
                </a:lnTo>
                <a:close/>
                <a:moveTo>
                  <a:pt x="18745" y="150258"/>
                </a:moveTo>
                <a:lnTo>
                  <a:pt x="18745" y="156192"/>
                </a:lnTo>
                <a:lnTo>
                  <a:pt x="12810" y="156192"/>
                </a:lnTo>
                <a:lnTo>
                  <a:pt x="12810" y="150258"/>
                </a:lnTo>
                <a:close/>
                <a:moveTo>
                  <a:pt x="24992" y="150258"/>
                </a:moveTo>
                <a:lnTo>
                  <a:pt x="24992" y="156192"/>
                </a:lnTo>
                <a:lnTo>
                  <a:pt x="19058" y="156192"/>
                </a:lnTo>
                <a:lnTo>
                  <a:pt x="19058" y="150258"/>
                </a:lnTo>
                <a:close/>
                <a:moveTo>
                  <a:pt x="31241" y="150258"/>
                </a:moveTo>
                <a:lnTo>
                  <a:pt x="31241" y="156192"/>
                </a:lnTo>
                <a:lnTo>
                  <a:pt x="25305" y="156192"/>
                </a:lnTo>
                <a:lnTo>
                  <a:pt x="25305" y="150258"/>
                </a:lnTo>
                <a:close/>
                <a:moveTo>
                  <a:pt x="37489" y="150258"/>
                </a:moveTo>
                <a:lnTo>
                  <a:pt x="37489" y="156192"/>
                </a:lnTo>
                <a:lnTo>
                  <a:pt x="31553" y="156192"/>
                </a:lnTo>
                <a:lnTo>
                  <a:pt x="31553" y="150258"/>
                </a:lnTo>
                <a:close/>
                <a:moveTo>
                  <a:pt x="43737" y="150258"/>
                </a:moveTo>
                <a:lnTo>
                  <a:pt x="43737" y="156192"/>
                </a:lnTo>
                <a:lnTo>
                  <a:pt x="37802" y="156192"/>
                </a:lnTo>
                <a:lnTo>
                  <a:pt x="37802" y="150258"/>
                </a:lnTo>
                <a:close/>
                <a:moveTo>
                  <a:pt x="49985" y="150258"/>
                </a:moveTo>
                <a:lnTo>
                  <a:pt x="49985" y="156192"/>
                </a:lnTo>
                <a:lnTo>
                  <a:pt x="44049" y="156192"/>
                </a:lnTo>
                <a:lnTo>
                  <a:pt x="44049" y="150258"/>
                </a:lnTo>
                <a:close/>
                <a:moveTo>
                  <a:pt x="56232" y="150258"/>
                </a:moveTo>
                <a:lnTo>
                  <a:pt x="56232" y="156192"/>
                </a:lnTo>
                <a:lnTo>
                  <a:pt x="50296" y="156192"/>
                </a:lnTo>
                <a:lnTo>
                  <a:pt x="50296" y="150258"/>
                </a:lnTo>
                <a:close/>
                <a:moveTo>
                  <a:pt x="62480" y="150258"/>
                </a:moveTo>
                <a:lnTo>
                  <a:pt x="62480" y="156192"/>
                </a:lnTo>
                <a:lnTo>
                  <a:pt x="56545" y="156192"/>
                </a:lnTo>
                <a:lnTo>
                  <a:pt x="56545" y="150258"/>
                </a:lnTo>
                <a:close/>
                <a:moveTo>
                  <a:pt x="68727" y="150258"/>
                </a:moveTo>
                <a:lnTo>
                  <a:pt x="68727" y="156192"/>
                </a:lnTo>
                <a:lnTo>
                  <a:pt x="62792" y="156192"/>
                </a:lnTo>
                <a:lnTo>
                  <a:pt x="62792" y="150258"/>
                </a:lnTo>
                <a:close/>
                <a:moveTo>
                  <a:pt x="74975" y="150258"/>
                </a:moveTo>
                <a:lnTo>
                  <a:pt x="74975" y="156192"/>
                </a:lnTo>
                <a:lnTo>
                  <a:pt x="69039" y="156192"/>
                </a:lnTo>
                <a:lnTo>
                  <a:pt x="69039" y="150258"/>
                </a:lnTo>
                <a:close/>
                <a:moveTo>
                  <a:pt x="81223" y="150258"/>
                </a:moveTo>
                <a:lnTo>
                  <a:pt x="81223" y="156192"/>
                </a:lnTo>
                <a:lnTo>
                  <a:pt x="75286" y="156192"/>
                </a:lnTo>
                <a:lnTo>
                  <a:pt x="75286" y="150258"/>
                </a:lnTo>
                <a:close/>
                <a:moveTo>
                  <a:pt x="87470" y="150258"/>
                </a:moveTo>
                <a:lnTo>
                  <a:pt x="87470" y="156192"/>
                </a:lnTo>
                <a:lnTo>
                  <a:pt x="81535" y="156192"/>
                </a:lnTo>
                <a:lnTo>
                  <a:pt x="81535" y="150258"/>
                </a:lnTo>
                <a:close/>
                <a:moveTo>
                  <a:pt x="93718" y="150258"/>
                </a:moveTo>
                <a:lnTo>
                  <a:pt x="93718" y="156192"/>
                </a:lnTo>
                <a:lnTo>
                  <a:pt x="87784" y="156192"/>
                </a:lnTo>
                <a:lnTo>
                  <a:pt x="87784" y="150258"/>
                </a:lnTo>
                <a:close/>
                <a:moveTo>
                  <a:pt x="99967" y="150258"/>
                </a:moveTo>
                <a:lnTo>
                  <a:pt x="99967" y="156192"/>
                </a:lnTo>
                <a:lnTo>
                  <a:pt x="94031" y="156192"/>
                </a:lnTo>
                <a:lnTo>
                  <a:pt x="94031" y="150258"/>
                </a:lnTo>
                <a:close/>
                <a:moveTo>
                  <a:pt x="106214" y="150258"/>
                </a:moveTo>
                <a:lnTo>
                  <a:pt x="106214" y="156192"/>
                </a:lnTo>
                <a:lnTo>
                  <a:pt x="100278" y="156192"/>
                </a:lnTo>
                <a:lnTo>
                  <a:pt x="100278" y="150258"/>
                </a:lnTo>
                <a:close/>
                <a:moveTo>
                  <a:pt x="112461" y="150258"/>
                </a:moveTo>
                <a:lnTo>
                  <a:pt x="112461" y="156192"/>
                </a:lnTo>
                <a:lnTo>
                  <a:pt x="106527" y="156192"/>
                </a:lnTo>
                <a:lnTo>
                  <a:pt x="106527" y="150258"/>
                </a:lnTo>
                <a:close/>
                <a:moveTo>
                  <a:pt x="118710" y="150258"/>
                </a:moveTo>
                <a:lnTo>
                  <a:pt x="118710" y="156192"/>
                </a:lnTo>
                <a:lnTo>
                  <a:pt x="112774" y="156192"/>
                </a:lnTo>
                <a:lnTo>
                  <a:pt x="112774" y="150258"/>
                </a:lnTo>
                <a:close/>
                <a:moveTo>
                  <a:pt x="124957" y="150258"/>
                </a:moveTo>
                <a:lnTo>
                  <a:pt x="124957" y="156192"/>
                </a:lnTo>
                <a:lnTo>
                  <a:pt x="119021" y="156192"/>
                </a:lnTo>
                <a:lnTo>
                  <a:pt x="119021" y="150258"/>
                </a:lnTo>
                <a:close/>
                <a:moveTo>
                  <a:pt x="131204" y="150258"/>
                </a:moveTo>
                <a:lnTo>
                  <a:pt x="131204" y="156192"/>
                </a:lnTo>
                <a:lnTo>
                  <a:pt x="125270" y="156192"/>
                </a:lnTo>
                <a:lnTo>
                  <a:pt x="125270" y="150258"/>
                </a:lnTo>
                <a:close/>
                <a:moveTo>
                  <a:pt x="137451" y="150258"/>
                </a:moveTo>
                <a:lnTo>
                  <a:pt x="137451" y="156192"/>
                </a:lnTo>
                <a:lnTo>
                  <a:pt x="131517" y="156192"/>
                </a:lnTo>
                <a:lnTo>
                  <a:pt x="131517" y="150258"/>
                </a:lnTo>
                <a:close/>
                <a:moveTo>
                  <a:pt x="143702" y="150258"/>
                </a:moveTo>
                <a:lnTo>
                  <a:pt x="143702" y="156192"/>
                </a:lnTo>
                <a:lnTo>
                  <a:pt x="137766" y="156192"/>
                </a:lnTo>
                <a:lnTo>
                  <a:pt x="137766" y="150258"/>
                </a:lnTo>
                <a:close/>
                <a:moveTo>
                  <a:pt x="149949" y="150258"/>
                </a:moveTo>
                <a:lnTo>
                  <a:pt x="149949" y="156192"/>
                </a:lnTo>
                <a:lnTo>
                  <a:pt x="144015" y="156192"/>
                </a:lnTo>
                <a:lnTo>
                  <a:pt x="144015" y="150258"/>
                </a:lnTo>
                <a:close/>
                <a:moveTo>
                  <a:pt x="156196" y="150258"/>
                </a:moveTo>
                <a:lnTo>
                  <a:pt x="156196" y="156192"/>
                </a:lnTo>
                <a:lnTo>
                  <a:pt x="150262" y="156192"/>
                </a:lnTo>
                <a:lnTo>
                  <a:pt x="150262" y="150258"/>
                </a:lnTo>
                <a:close/>
                <a:moveTo>
                  <a:pt x="162445" y="150258"/>
                </a:moveTo>
                <a:lnTo>
                  <a:pt x="162445" y="156192"/>
                </a:lnTo>
                <a:lnTo>
                  <a:pt x="156509" y="156192"/>
                </a:lnTo>
                <a:lnTo>
                  <a:pt x="156509" y="150258"/>
                </a:lnTo>
                <a:close/>
                <a:moveTo>
                  <a:pt x="168692" y="150258"/>
                </a:moveTo>
                <a:lnTo>
                  <a:pt x="168692" y="156192"/>
                </a:lnTo>
                <a:lnTo>
                  <a:pt x="162756" y="156192"/>
                </a:lnTo>
                <a:lnTo>
                  <a:pt x="162756" y="150258"/>
                </a:lnTo>
                <a:close/>
                <a:moveTo>
                  <a:pt x="174939" y="150258"/>
                </a:moveTo>
                <a:lnTo>
                  <a:pt x="174939" y="156192"/>
                </a:lnTo>
                <a:lnTo>
                  <a:pt x="169005" y="156192"/>
                </a:lnTo>
                <a:lnTo>
                  <a:pt x="169005" y="150258"/>
                </a:lnTo>
                <a:close/>
                <a:moveTo>
                  <a:pt x="181186" y="150258"/>
                </a:moveTo>
                <a:lnTo>
                  <a:pt x="181186" y="156192"/>
                </a:lnTo>
                <a:lnTo>
                  <a:pt x="175252" y="156192"/>
                </a:lnTo>
                <a:lnTo>
                  <a:pt x="175252" y="150258"/>
                </a:lnTo>
                <a:close/>
                <a:moveTo>
                  <a:pt x="187433" y="150258"/>
                </a:moveTo>
                <a:lnTo>
                  <a:pt x="187433" y="156192"/>
                </a:lnTo>
                <a:lnTo>
                  <a:pt x="181499" y="156192"/>
                </a:lnTo>
                <a:lnTo>
                  <a:pt x="181499" y="150258"/>
                </a:lnTo>
                <a:close/>
                <a:moveTo>
                  <a:pt x="193682" y="150258"/>
                </a:moveTo>
                <a:lnTo>
                  <a:pt x="193682" y="156192"/>
                </a:lnTo>
                <a:lnTo>
                  <a:pt x="187746" y="156192"/>
                </a:lnTo>
                <a:lnTo>
                  <a:pt x="187746" y="150258"/>
                </a:lnTo>
                <a:close/>
                <a:moveTo>
                  <a:pt x="199931" y="150258"/>
                </a:moveTo>
                <a:lnTo>
                  <a:pt x="199931" y="156192"/>
                </a:lnTo>
                <a:lnTo>
                  <a:pt x="193996" y="156192"/>
                </a:lnTo>
                <a:lnTo>
                  <a:pt x="193996" y="150258"/>
                </a:lnTo>
                <a:close/>
                <a:moveTo>
                  <a:pt x="206180" y="150258"/>
                </a:moveTo>
                <a:lnTo>
                  <a:pt x="206180" y="156192"/>
                </a:lnTo>
                <a:lnTo>
                  <a:pt x="200244" y="156192"/>
                </a:lnTo>
                <a:lnTo>
                  <a:pt x="200244" y="150258"/>
                </a:lnTo>
                <a:close/>
                <a:moveTo>
                  <a:pt x="212427" y="150258"/>
                </a:moveTo>
                <a:lnTo>
                  <a:pt x="212427" y="156192"/>
                </a:lnTo>
                <a:lnTo>
                  <a:pt x="206491" y="156192"/>
                </a:lnTo>
                <a:lnTo>
                  <a:pt x="206491" y="150258"/>
                </a:lnTo>
                <a:close/>
                <a:moveTo>
                  <a:pt x="218674" y="150258"/>
                </a:moveTo>
                <a:lnTo>
                  <a:pt x="218674" y="156192"/>
                </a:lnTo>
                <a:lnTo>
                  <a:pt x="212739" y="156192"/>
                </a:lnTo>
                <a:lnTo>
                  <a:pt x="212739" y="150258"/>
                </a:lnTo>
                <a:close/>
                <a:moveTo>
                  <a:pt x="224921" y="150258"/>
                </a:moveTo>
                <a:lnTo>
                  <a:pt x="224921" y="156192"/>
                </a:lnTo>
                <a:lnTo>
                  <a:pt x="218987" y="156192"/>
                </a:lnTo>
                <a:lnTo>
                  <a:pt x="218987" y="150258"/>
                </a:lnTo>
                <a:close/>
                <a:moveTo>
                  <a:pt x="231170" y="150258"/>
                </a:moveTo>
                <a:lnTo>
                  <a:pt x="231170" y="156192"/>
                </a:lnTo>
                <a:lnTo>
                  <a:pt x="225234" y="156192"/>
                </a:lnTo>
                <a:lnTo>
                  <a:pt x="225234" y="150258"/>
                </a:lnTo>
                <a:close/>
                <a:moveTo>
                  <a:pt x="237417" y="150258"/>
                </a:moveTo>
                <a:lnTo>
                  <a:pt x="237417" y="156192"/>
                </a:lnTo>
                <a:lnTo>
                  <a:pt x="231481" y="156192"/>
                </a:lnTo>
                <a:lnTo>
                  <a:pt x="231481" y="150258"/>
                </a:lnTo>
                <a:close/>
                <a:moveTo>
                  <a:pt x="243664" y="150258"/>
                </a:moveTo>
                <a:lnTo>
                  <a:pt x="243664" y="156192"/>
                </a:lnTo>
                <a:lnTo>
                  <a:pt x="237729" y="156192"/>
                </a:lnTo>
                <a:lnTo>
                  <a:pt x="237729" y="150258"/>
                </a:lnTo>
                <a:close/>
                <a:moveTo>
                  <a:pt x="249911" y="150258"/>
                </a:moveTo>
                <a:lnTo>
                  <a:pt x="249911" y="156192"/>
                </a:lnTo>
                <a:lnTo>
                  <a:pt x="243977" y="156192"/>
                </a:lnTo>
                <a:lnTo>
                  <a:pt x="243977" y="150258"/>
                </a:lnTo>
                <a:close/>
                <a:moveTo>
                  <a:pt x="256161" y="150258"/>
                </a:moveTo>
                <a:lnTo>
                  <a:pt x="256161" y="156192"/>
                </a:lnTo>
                <a:lnTo>
                  <a:pt x="250225" y="156192"/>
                </a:lnTo>
                <a:lnTo>
                  <a:pt x="250225" y="150258"/>
                </a:lnTo>
                <a:close/>
                <a:moveTo>
                  <a:pt x="262409" y="150258"/>
                </a:moveTo>
                <a:lnTo>
                  <a:pt x="262409" y="156192"/>
                </a:lnTo>
                <a:lnTo>
                  <a:pt x="256474" y="156192"/>
                </a:lnTo>
                <a:lnTo>
                  <a:pt x="256474" y="150258"/>
                </a:lnTo>
                <a:close/>
                <a:moveTo>
                  <a:pt x="268656" y="150258"/>
                </a:moveTo>
                <a:lnTo>
                  <a:pt x="268656" y="156192"/>
                </a:lnTo>
                <a:lnTo>
                  <a:pt x="262721" y="156192"/>
                </a:lnTo>
                <a:lnTo>
                  <a:pt x="262721" y="150258"/>
                </a:lnTo>
                <a:close/>
                <a:moveTo>
                  <a:pt x="274904" y="150258"/>
                </a:moveTo>
                <a:lnTo>
                  <a:pt x="274904" y="156192"/>
                </a:lnTo>
                <a:lnTo>
                  <a:pt x="268968" y="156192"/>
                </a:lnTo>
                <a:lnTo>
                  <a:pt x="268968" y="150258"/>
                </a:lnTo>
                <a:close/>
                <a:moveTo>
                  <a:pt x="158" y="0"/>
                </a:moveTo>
                <a:lnTo>
                  <a:pt x="158" y="157"/>
                </a:lnTo>
                <a:lnTo>
                  <a:pt x="0" y="157"/>
                </a:lnTo>
                <a:lnTo>
                  <a:pt x="0" y="156350"/>
                </a:lnTo>
                <a:lnTo>
                  <a:pt x="158" y="156350"/>
                </a:lnTo>
                <a:lnTo>
                  <a:pt x="158" y="156508"/>
                </a:lnTo>
                <a:lnTo>
                  <a:pt x="275059" y="156508"/>
                </a:lnTo>
                <a:lnTo>
                  <a:pt x="275059" y="156350"/>
                </a:lnTo>
                <a:lnTo>
                  <a:pt x="275215" y="156350"/>
                </a:lnTo>
                <a:lnTo>
                  <a:pt x="275215" y="155"/>
                </a:lnTo>
                <a:lnTo>
                  <a:pt x="275059" y="155"/>
                </a:lnTo>
                <a:lnTo>
                  <a:pt x="275059" y="0"/>
                </a:lnTo>
                <a:close/>
              </a:path>
            </a:pathLst>
          </a:cu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39"/>
          <p:cNvSpPr txBox="1"/>
          <p:nvPr>
            <p:ph type="title"/>
          </p:nvPr>
        </p:nvSpPr>
        <p:spPr>
          <a:xfrm>
            <a:off x="720000" y="540000"/>
            <a:ext cx="7704000" cy="4776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2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55" name="Google Shape;55;p39"/>
          <p:cNvSpPr txBox="1"/>
          <p:nvPr>
            <p:ph idx="1" type="body"/>
          </p:nvPr>
        </p:nvSpPr>
        <p:spPr>
          <a:xfrm>
            <a:off x="720000" y="1152475"/>
            <a:ext cx="7704000" cy="3450900"/>
          </a:xfrm>
          <a:prstGeom prst="rect">
            <a:avLst/>
          </a:prstGeom>
          <a:noFill/>
          <a:ln>
            <a:noFill/>
          </a:ln>
        </p:spPr>
        <p:txBody>
          <a:bodyPr anchorCtr="0" anchor="t" bIns="91425" lIns="91425" spcFirstLastPara="1" rIns="91425" wrap="square" tIns="91425">
            <a:noAutofit/>
          </a:bodyPr>
          <a:lstStyle>
            <a:lvl1pPr indent="-317500" lvl="0" marL="457200" algn="l">
              <a:lnSpc>
                <a:spcPct val="100000"/>
              </a:lnSpc>
              <a:spcBef>
                <a:spcPts val="0"/>
              </a:spcBef>
              <a:spcAft>
                <a:spcPts val="0"/>
              </a:spcAft>
              <a:buClr>
                <a:schemeClr val="accent6"/>
              </a:buClr>
              <a:buSzPts val="1400"/>
              <a:buAutoNum type="arabicPeriod"/>
              <a:defRPr sz="1100"/>
            </a:lvl1pPr>
            <a:lvl2pPr indent="-317500" lvl="1" marL="914400" algn="l">
              <a:lnSpc>
                <a:spcPct val="115000"/>
              </a:lnSpc>
              <a:spcBef>
                <a:spcPts val="1600"/>
              </a:spcBef>
              <a:spcAft>
                <a:spcPts val="0"/>
              </a:spcAft>
              <a:buClr>
                <a:srgbClr val="482400"/>
              </a:buClr>
              <a:buSzPts val="1400"/>
              <a:buFont typeface="Arial"/>
              <a:buAutoNum type="alphaLcPeriod"/>
              <a:defRPr>
                <a:solidFill>
                  <a:srgbClr val="434343"/>
                </a:solidFill>
              </a:defRPr>
            </a:lvl2pPr>
            <a:lvl3pPr indent="-317500" lvl="2" marL="1371600" algn="l">
              <a:lnSpc>
                <a:spcPct val="115000"/>
              </a:lnSpc>
              <a:spcBef>
                <a:spcPts val="1600"/>
              </a:spcBef>
              <a:spcAft>
                <a:spcPts val="0"/>
              </a:spcAft>
              <a:buClr>
                <a:srgbClr val="482400"/>
              </a:buClr>
              <a:buSzPts val="1400"/>
              <a:buFont typeface="Arial"/>
              <a:buAutoNum type="romanLcPeriod"/>
              <a:defRPr>
                <a:solidFill>
                  <a:srgbClr val="434343"/>
                </a:solidFill>
              </a:defRPr>
            </a:lvl3pPr>
            <a:lvl4pPr indent="-317500" lvl="3" marL="1828800" algn="l">
              <a:lnSpc>
                <a:spcPct val="115000"/>
              </a:lnSpc>
              <a:spcBef>
                <a:spcPts val="1600"/>
              </a:spcBef>
              <a:spcAft>
                <a:spcPts val="0"/>
              </a:spcAft>
              <a:buClr>
                <a:srgbClr val="482400"/>
              </a:buClr>
              <a:buSzPts val="1400"/>
              <a:buFont typeface="Arial"/>
              <a:buAutoNum type="arabicPeriod"/>
              <a:defRPr>
                <a:solidFill>
                  <a:srgbClr val="434343"/>
                </a:solidFill>
              </a:defRPr>
            </a:lvl4pPr>
            <a:lvl5pPr indent="-317500" lvl="4" marL="2286000" algn="l">
              <a:lnSpc>
                <a:spcPct val="115000"/>
              </a:lnSpc>
              <a:spcBef>
                <a:spcPts val="1600"/>
              </a:spcBef>
              <a:spcAft>
                <a:spcPts val="0"/>
              </a:spcAft>
              <a:buClr>
                <a:srgbClr val="482400"/>
              </a:buClr>
              <a:buSzPts val="1400"/>
              <a:buFont typeface="Arial"/>
              <a:buAutoNum type="alphaLcPeriod"/>
              <a:defRPr>
                <a:solidFill>
                  <a:srgbClr val="434343"/>
                </a:solidFill>
              </a:defRPr>
            </a:lvl5pPr>
            <a:lvl6pPr indent="-317500" lvl="5" marL="2743200" algn="l">
              <a:lnSpc>
                <a:spcPct val="115000"/>
              </a:lnSpc>
              <a:spcBef>
                <a:spcPts val="1600"/>
              </a:spcBef>
              <a:spcAft>
                <a:spcPts val="0"/>
              </a:spcAft>
              <a:buClr>
                <a:srgbClr val="482400"/>
              </a:buClr>
              <a:buSzPts val="1400"/>
              <a:buFont typeface="Arial"/>
              <a:buAutoNum type="romanLcPeriod"/>
              <a:defRPr>
                <a:solidFill>
                  <a:srgbClr val="434343"/>
                </a:solidFill>
              </a:defRPr>
            </a:lvl6pPr>
            <a:lvl7pPr indent="-317500" lvl="6" marL="3200400" algn="l">
              <a:lnSpc>
                <a:spcPct val="115000"/>
              </a:lnSpc>
              <a:spcBef>
                <a:spcPts val="1600"/>
              </a:spcBef>
              <a:spcAft>
                <a:spcPts val="0"/>
              </a:spcAft>
              <a:buClr>
                <a:srgbClr val="482400"/>
              </a:buClr>
              <a:buSzPts val="1400"/>
              <a:buFont typeface="Arial"/>
              <a:buAutoNum type="arabicPeriod"/>
              <a:defRPr>
                <a:solidFill>
                  <a:srgbClr val="434343"/>
                </a:solidFill>
              </a:defRPr>
            </a:lvl7pPr>
            <a:lvl8pPr indent="-317500" lvl="7" marL="3657600" algn="l">
              <a:lnSpc>
                <a:spcPct val="115000"/>
              </a:lnSpc>
              <a:spcBef>
                <a:spcPts val="1600"/>
              </a:spcBef>
              <a:spcAft>
                <a:spcPts val="0"/>
              </a:spcAft>
              <a:buClr>
                <a:srgbClr val="482400"/>
              </a:buClr>
              <a:buSzPts val="1400"/>
              <a:buFont typeface="Arial"/>
              <a:buAutoNum type="alphaLcPeriod"/>
              <a:defRPr>
                <a:solidFill>
                  <a:srgbClr val="434343"/>
                </a:solidFill>
              </a:defRPr>
            </a:lvl8pPr>
            <a:lvl9pPr indent="-317500" lvl="8" marL="4114800" algn="l">
              <a:lnSpc>
                <a:spcPct val="115000"/>
              </a:lnSpc>
              <a:spcBef>
                <a:spcPts val="1600"/>
              </a:spcBef>
              <a:spcAft>
                <a:spcPts val="1600"/>
              </a:spcAft>
              <a:buClr>
                <a:srgbClr val="482400"/>
              </a:buClr>
              <a:buSzPts val="1400"/>
              <a:buFont typeface="Arial"/>
              <a:buAutoNum type="romanLcPeriod"/>
              <a:defRPr>
                <a:solidFill>
                  <a:srgbClr val="434343"/>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lt1"/>
        </a:solidFill>
      </p:bgPr>
    </p:bg>
    <p:spTree>
      <p:nvGrpSpPr>
        <p:cNvPr id="56" name="Shape 5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1"/>
          <p:cNvSpPr txBox="1"/>
          <p:nvPr>
            <p:ph type="title"/>
          </p:nvPr>
        </p:nvSpPr>
        <p:spPr>
          <a:xfrm>
            <a:off x="720000" y="540000"/>
            <a:ext cx="7704000" cy="4776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chemeClr val="dk2"/>
              </a:buClr>
              <a:buSzPts val="3200"/>
              <a:buFont typeface="Sue Ellen Francisco"/>
              <a:buNone/>
              <a:defRPr b="1" i="0" sz="3200" u="none" cap="none" strike="noStrike">
                <a:solidFill>
                  <a:schemeClr val="dk2"/>
                </a:solidFill>
                <a:latin typeface="Sue Ellen Francisco"/>
                <a:ea typeface="Sue Ellen Francisco"/>
                <a:cs typeface="Sue Ellen Francisco"/>
                <a:sym typeface="Sue Ellen Francisco"/>
              </a:defRPr>
            </a:lvl1pPr>
            <a:lvl2pPr lvl="1"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2pPr>
            <a:lvl3pPr lvl="2"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3pPr>
            <a:lvl4pPr lvl="3"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4pPr>
            <a:lvl5pPr lvl="4"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5pPr>
            <a:lvl6pPr lvl="5"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6pPr>
            <a:lvl7pPr lvl="6"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7pPr>
            <a:lvl8pPr lvl="7"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8pPr>
            <a:lvl9pPr lvl="8" marR="0" rtl="0" algn="l">
              <a:lnSpc>
                <a:spcPct val="100000"/>
              </a:lnSpc>
              <a:spcBef>
                <a:spcPts val="0"/>
              </a:spcBef>
              <a:spcAft>
                <a:spcPts val="0"/>
              </a:spcAft>
              <a:buClr>
                <a:schemeClr val="dk2"/>
              </a:buClr>
              <a:buSzPts val="2800"/>
              <a:buFont typeface="Bebas Neue"/>
              <a:buNone/>
              <a:defRPr b="1" i="0" sz="2800" u="none" cap="none" strike="noStrike">
                <a:solidFill>
                  <a:schemeClr val="dk2"/>
                </a:solidFill>
                <a:latin typeface="Bebas Neue"/>
                <a:ea typeface="Bebas Neue"/>
                <a:cs typeface="Bebas Neue"/>
                <a:sym typeface="Bebas Neue"/>
              </a:defRPr>
            </a:lvl9pPr>
          </a:lstStyle>
          <a:p/>
        </p:txBody>
      </p:sp>
      <p:sp>
        <p:nvSpPr>
          <p:cNvPr id="7" name="Google Shape;7;p31"/>
          <p:cNvSpPr txBox="1"/>
          <p:nvPr>
            <p:ph idx="1" type="body"/>
          </p:nvPr>
        </p:nvSpPr>
        <p:spPr>
          <a:xfrm>
            <a:off x="720000" y="1152475"/>
            <a:ext cx="7704000" cy="34164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15000"/>
              </a:lnSpc>
              <a:spcBef>
                <a:spcPts val="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1pPr>
            <a:lvl2pPr indent="-317500" lvl="1" marL="9144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2pPr>
            <a:lvl3pPr indent="-317500" lvl="2" marL="13716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3pPr>
            <a:lvl4pPr indent="-317500" lvl="3" marL="18288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4pPr>
            <a:lvl5pPr indent="-317500" lvl="4" marL="22860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5pPr>
            <a:lvl6pPr indent="-317500" lvl="5" marL="27432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6pPr>
            <a:lvl7pPr indent="-317500" lvl="6" marL="32004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7pPr>
            <a:lvl8pPr indent="-317500" lvl="7" marL="3657600" marR="0" rtl="0" algn="l">
              <a:lnSpc>
                <a:spcPct val="115000"/>
              </a:lnSpc>
              <a:spcBef>
                <a:spcPts val="1600"/>
              </a:spcBef>
              <a:spcAft>
                <a:spcPts val="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8pPr>
            <a:lvl9pPr indent="-317500" lvl="8" marL="4114800" marR="0" rtl="0" algn="l">
              <a:lnSpc>
                <a:spcPct val="115000"/>
              </a:lnSpc>
              <a:spcBef>
                <a:spcPts val="1600"/>
              </a:spcBef>
              <a:spcAft>
                <a:spcPts val="1600"/>
              </a:spcAft>
              <a:buClr>
                <a:schemeClr val="dk2"/>
              </a:buClr>
              <a:buSzPts val="1400"/>
              <a:buFont typeface="Quicksand Light"/>
              <a:buChar char="■"/>
              <a:defRPr b="0" i="0" sz="1400" u="none" cap="none" strike="noStrike">
                <a:solidFill>
                  <a:schemeClr val="dk2"/>
                </a:solidFill>
                <a:latin typeface="Quicksand Light"/>
                <a:ea typeface="Quicksand Light"/>
                <a:cs typeface="Quicksand Light"/>
                <a:sym typeface="Quicksand Light"/>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
          <p:cNvSpPr/>
          <p:nvPr/>
        </p:nvSpPr>
        <p:spPr>
          <a:xfrm rot="-5400000">
            <a:off x="7532113" y="32773"/>
            <a:ext cx="1891200" cy="908700"/>
          </a:xfrm>
          <a:prstGeom prst="chevron">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
          <p:cNvSpPr/>
          <p:nvPr/>
        </p:nvSpPr>
        <p:spPr>
          <a:xfrm rot="246953">
            <a:off x="3336859" y="227565"/>
            <a:ext cx="2409248" cy="624865"/>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
          <p:cNvSpPr txBox="1"/>
          <p:nvPr>
            <p:ph type="ctrTitle"/>
          </p:nvPr>
        </p:nvSpPr>
        <p:spPr>
          <a:xfrm>
            <a:off x="8041225" y="99150"/>
            <a:ext cx="873000" cy="8817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b="1" sz="2300">
              <a:solidFill>
                <a:schemeClr val="lt1"/>
              </a:solidFill>
              <a:latin typeface="Quicksand"/>
              <a:ea typeface="Quicksand"/>
              <a:cs typeface="Quicksand"/>
              <a:sym typeface="Quicksand"/>
            </a:endParaRPr>
          </a:p>
        </p:txBody>
      </p:sp>
      <p:sp>
        <p:nvSpPr>
          <p:cNvPr id="69" name="Google Shape;69;p1"/>
          <p:cNvSpPr/>
          <p:nvPr/>
        </p:nvSpPr>
        <p:spPr>
          <a:xfrm rot="-855309">
            <a:off x="721824" y="3116123"/>
            <a:ext cx="723683" cy="687738"/>
          </a:xfrm>
          <a:prstGeom prst="star5">
            <a:avLst>
              <a:gd fmla="val 24558" name="adj"/>
              <a:gd fmla="val 105146" name="hf"/>
              <a:gd fmla="val 110557" name="vf"/>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70" name="Google Shape;70;p1"/>
          <p:cNvGrpSpPr/>
          <p:nvPr/>
        </p:nvGrpSpPr>
        <p:grpSpPr>
          <a:xfrm>
            <a:off x="1821082" y="1045697"/>
            <a:ext cx="644499" cy="774320"/>
            <a:chOff x="417353" y="1110521"/>
            <a:chExt cx="644499" cy="774320"/>
          </a:xfrm>
        </p:grpSpPr>
        <p:sp>
          <p:nvSpPr>
            <p:cNvPr id="71" name="Google Shape;71;p1"/>
            <p:cNvSpPr/>
            <p:nvPr/>
          </p:nvSpPr>
          <p:spPr>
            <a:xfrm rot="7277163">
              <a:off x="715705" y="1056520"/>
              <a:ext cx="164641" cy="517388"/>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1"/>
            <p:cNvSpPr/>
            <p:nvPr/>
          </p:nvSpPr>
          <p:spPr>
            <a:xfrm rot="5400000">
              <a:off x="593753" y="1229968"/>
              <a:ext cx="164700" cy="517500"/>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1"/>
            <p:cNvSpPr/>
            <p:nvPr/>
          </p:nvSpPr>
          <p:spPr>
            <a:xfrm rot="3514226">
              <a:off x="715660" y="1421009"/>
              <a:ext cx="164541" cy="517444"/>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4" name="Google Shape;74;p1"/>
          <p:cNvGrpSpPr/>
          <p:nvPr/>
        </p:nvGrpSpPr>
        <p:grpSpPr>
          <a:xfrm rot="10800000">
            <a:off x="6629585" y="3361017"/>
            <a:ext cx="644499" cy="774320"/>
            <a:chOff x="417353" y="1110521"/>
            <a:chExt cx="644499" cy="774320"/>
          </a:xfrm>
        </p:grpSpPr>
        <p:sp>
          <p:nvSpPr>
            <p:cNvPr id="75" name="Google Shape;75;p1"/>
            <p:cNvSpPr/>
            <p:nvPr/>
          </p:nvSpPr>
          <p:spPr>
            <a:xfrm rot="7277163">
              <a:off x="715705" y="1056520"/>
              <a:ext cx="164641" cy="517388"/>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
            <p:cNvSpPr/>
            <p:nvPr/>
          </p:nvSpPr>
          <p:spPr>
            <a:xfrm rot="5400000">
              <a:off x="593753" y="1229968"/>
              <a:ext cx="164700" cy="517500"/>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
            <p:cNvSpPr/>
            <p:nvPr/>
          </p:nvSpPr>
          <p:spPr>
            <a:xfrm rot="3514226">
              <a:off x="715660" y="1421009"/>
              <a:ext cx="164541" cy="517444"/>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8" name="Google Shape;78;p1"/>
          <p:cNvSpPr/>
          <p:nvPr/>
        </p:nvSpPr>
        <p:spPr>
          <a:xfrm>
            <a:off x="1744907" y="1250390"/>
            <a:ext cx="5593152" cy="304698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chemeClr val="lt1"/>
                </a:solidFill>
                <a:latin typeface="Arial"/>
                <a:ea typeface="Arial"/>
                <a:cs typeface="Arial"/>
                <a:sym typeface="Arial"/>
              </a:rPr>
              <a:t>LUYỆN ĐOẠN VĂN NGHỊ LUẬN XÃ HỘI 200 CHỮ SỐ 4 – 5 -6</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grpSp>
        <p:nvGrpSpPr>
          <p:cNvPr id="259" name="Google Shape;259;p10"/>
          <p:cNvGrpSpPr/>
          <p:nvPr/>
        </p:nvGrpSpPr>
        <p:grpSpPr>
          <a:xfrm>
            <a:off x="1060767" y="835044"/>
            <a:ext cx="7022465" cy="236400"/>
            <a:chOff x="1060756" y="660592"/>
            <a:chExt cx="7022465" cy="236400"/>
          </a:xfrm>
        </p:grpSpPr>
        <p:sp>
          <p:nvSpPr>
            <p:cNvPr id="260" name="Google Shape;260;p10"/>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1" name="Google Shape;261;p10"/>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2" name="Google Shape;262;p10"/>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3" name="Google Shape;263;p10"/>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4" name="Google Shape;264;p10"/>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5" name="Google Shape;265;p10"/>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6" name="Google Shape;266;p10"/>
          <p:cNvSpPr/>
          <p:nvPr/>
        </p:nvSpPr>
        <p:spPr>
          <a:xfrm>
            <a:off x="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p10"/>
          <p:cNvSpPr/>
          <p:nvPr/>
        </p:nvSpPr>
        <p:spPr>
          <a:xfrm>
            <a:off x="857190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p10"/>
          <p:cNvSpPr/>
          <p:nvPr/>
        </p:nvSpPr>
        <p:spPr>
          <a:xfrm>
            <a:off x="453724" y="-15326"/>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269" name="Google Shape;269;p10"/>
          <p:cNvSpPr/>
          <p:nvPr/>
        </p:nvSpPr>
        <p:spPr>
          <a:xfrm>
            <a:off x="3581183" y="845522"/>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n-US" sz="2400" u="sng" cap="none" strike="noStrike">
                <a:solidFill>
                  <a:srgbClr val="000000"/>
                </a:solidFill>
                <a:latin typeface="Arial"/>
                <a:ea typeface="Arial"/>
                <a:cs typeface="Arial"/>
                <a:sym typeface="Arial"/>
              </a:rPr>
              <a:t>Bài làm mẫu </a:t>
            </a:r>
            <a:endParaRPr/>
          </a:p>
        </p:txBody>
      </p:sp>
      <p:sp>
        <p:nvSpPr>
          <p:cNvPr id="270" name="Google Shape;270;p10"/>
          <p:cNvSpPr/>
          <p:nvPr/>
        </p:nvSpPr>
        <p:spPr>
          <a:xfrm>
            <a:off x="572100" y="1368478"/>
            <a:ext cx="7999800" cy="313932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Trong mỗi vấn đề, mỗi người đều có những suy nghĩ, những nhận định riêng bởi vì họ có những góc nhìn khác nhau về những khía cạnh khác nhau của vấn đề. Chính vì vậy nên chính kiến của bản thân trước những tác động của thế giới bên ngoài là rất cần thiết. Tuy nhiên, đừng bị nhầm lẫn có chính kiến riêng với lối sống “bảo thủ”, không chịu nghe ý kiến từ người khác, lúc nào cũng coi ý kiến của mình đưa ra là đúng, là hay nhất. Bởi đôi khi, ta phải biết lắng nghe, biết nhìn nhận để thấy được quan điểm của mình có thật sự đúng đắn. Chính vì vậy, dù ta đang đi học, đi làm hay ở bất cứ vị trí nào trong xã hội thì bản thân mỗi người đều phải có lập trường vững vàng, và hãy biết tiếp thu những ý kiến của người khác một cách thông minh, sử dụng trí tuệ để phân biệt rõ đúng sai mà điều chỉnh cho phù hợp.</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500"/>
                                        <p:tgtEl>
                                          <p:spTgt spid="2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1000"/>
                                        <p:tgtEl>
                                          <p:spTgt spid="2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11"/>
          <p:cNvSpPr/>
          <p:nvPr/>
        </p:nvSpPr>
        <p:spPr>
          <a:xfrm rot="-5400000">
            <a:off x="7532113" y="32773"/>
            <a:ext cx="1891200" cy="908700"/>
          </a:xfrm>
          <a:prstGeom prst="chevron">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6" name="Google Shape;276;p11"/>
          <p:cNvSpPr txBox="1"/>
          <p:nvPr>
            <p:ph idx="4294967295" type="ctrTitle"/>
          </p:nvPr>
        </p:nvSpPr>
        <p:spPr>
          <a:xfrm>
            <a:off x="8041213" y="99150"/>
            <a:ext cx="873000" cy="881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dk2"/>
              </a:buClr>
              <a:buSzPts val="3200"/>
              <a:buFont typeface="Sue Ellen Francisco"/>
              <a:buNone/>
            </a:pPr>
            <a:r>
              <a:t/>
            </a:r>
            <a:endParaRPr b="1" i="0" sz="2300" u="none" cap="none" strike="noStrike">
              <a:solidFill>
                <a:schemeClr val="lt1"/>
              </a:solidFill>
              <a:latin typeface="Quicksand"/>
              <a:ea typeface="Quicksand"/>
              <a:cs typeface="Quicksand"/>
              <a:sym typeface="Quicksand"/>
            </a:endParaRPr>
          </a:p>
        </p:txBody>
      </p:sp>
      <p:sp>
        <p:nvSpPr>
          <p:cNvPr id="277" name="Google Shape;277;p11"/>
          <p:cNvSpPr/>
          <p:nvPr/>
        </p:nvSpPr>
        <p:spPr>
          <a:xfrm>
            <a:off x="726425" y="783575"/>
            <a:ext cx="3955800" cy="406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8" name="Google Shape;278;p11"/>
          <p:cNvSpPr/>
          <p:nvPr/>
        </p:nvSpPr>
        <p:spPr>
          <a:xfrm>
            <a:off x="726425" y="776400"/>
            <a:ext cx="3955800" cy="954300"/>
          </a:xfrm>
          <a:prstGeom prst="wedgeRectCallout">
            <a:avLst>
              <a:gd fmla="val -19690" name="adj1"/>
              <a:gd fmla="val 86805"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79" name="Google Shape;279;p11"/>
          <p:cNvCxnSpPr/>
          <p:nvPr/>
        </p:nvCxnSpPr>
        <p:spPr>
          <a:xfrm>
            <a:off x="733575" y="1002900"/>
            <a:ext cx="3961500" cy="0"/>
          </a:xfrm>
          <a:prstGeom prst="straightConnector1">
            <a:avLst/>
          </a:prstGeom>
          <a:noFill/>
          <a:ln cap="flat" cmpd="sng" w="19050">
            <a:solidFill>
              <a:schemeClr val="lt1"/>
            </a:solidFill>
            <a:prstDash val="solid"/>
            <a:round/>
            <a:headEnd len="sm" w="sm" type="none"/>
            <a:tailEnd len="sm" w="sm" type="none"/>
          </a:ln>
        </p:spPr>
      </p:cxnSp>
      <p:cxnSp>
        <p:nvCxnSpPr>
          <p:cNvPr id="280" name="Google Shape;280;p11"/>
          <p:cNvCxnSpPr/>
          <p:nvPr/>
        </p:nvCxnSpPr>
        <p:spPr>
          <a:xfrm>
            <a:off x="733575" y="1203500"/>
            <a:ext cx="3961500" cy="0"/>
          </a:xfrm>
          <a:prstGeom prst="straightConnector1">
            <a:avLst/>
          </a:prstGeom>
          <a:noFill/>
          <a:ln cap="flat" cmpd="sng" w="19050">
            <a:solidFill>
              <a:schemeClr val="lt1"/>
            </a:solidFill>
            <a:prstDash val="solid"/>
            <a:round/>
            <a:headEnd len="sm" w="sm" type="none"/>
            <a:tailEnd len="sm" w="sm" type="none"/>
          </a:ln>
        </p:spPr>
      </p:cxnSp>
      <p:cxnSp>
        <p:nvCxnSpPr>
          <p:cNvPr id="281" name="Google Shape;281;p11"/>
          <p:cNvCxnSpPr/>
          <p:nvPr/>
        </p:nvCxnSpPr>
        <p:spPr>
          <a:xfrm>
            <a:off x="733575" y="1404100"/>
            <a:ext cx="3961500" cy="0"/>
          </a:xfrm>
          <a:prstGeom prst="straightConnector1">
            <a:avLst/>
          </a:prstGeom>
          <a:noFill/>
          <a:ln cap="flat" cmpd="sng" w="19050">
            <a:solidFill>
              <a:schemeClr val="lt1"/>
            </a:solidFill>
            <a:prstDash val="solid"/>
            <a:round/>
            <a:headEnd len="sm" w="sm" type="none"/>
            <a:tailEnd len="sm" w="sm" type="none"/>
          </a:ln>
        </p:spPr>
      </p:cxnSp>
      <p:cxnSp>
        <p:nvCxnSpPr>
          <p:cNvPr id="282" name="Google Shape;282;p11"/>
          <p:cNvCxnSpPr/>
          <p:nvPr/>
        </p:nvCxnSpPr>
        <p:spPr>
          <a:xfrm>
            <a:off x="733575" y="1604700"/>
            <a:ext cx="3961500" cy="0"/>
          </a:xfrm>
          <a:prstGeom prst="straightConnector1">
            <a:avLst/>
          </a:prstGeom>
          <a:noFill/>
          <a:ln cap="flat" cmpd="sng" w="19050">
            <a:solidFill>
              <a:schemeClr val="lt1"/>
            </a:solidFill>
            <a:prstDash val="solid"/>
            <a:round/>
            <a:headEnd len="sm" w="sm" type="none"/>
            <a:tailEnd len="sm" w="sm" type="none"/>
          </a:ln>
        </p:spPr>
      </p:cxnSp>
      <p:sp>
        <p:nvSpPr>
          <p:cNvPr id="283" name="Google Shape;283;p11"/>
          <p:cNvSpPr/>
          <p:nvPr/>
        </p:nvSpPr>
        <p:spPr>
          <a:xfrm>
            <a:off x="1730990" y="2671890"/>
            <a:ext cx="1758815"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rgbClr val="FFFFFF"/>
                </a:solidFill>
                <a:latin typeface="Calibri"/>
                <a:ea typeface="Calibri"/>
                <a:cs typeface="Calibri"/>
                <a:sym typeface="Calibri"/>
              </a:rPr>
              <a:t>ĐỀ 5</a:t>
            </a:r>
            <a:endParaRPr b="0" i="0" sz="6600" u="none" cap="none" strike="noStrike">
              <a:solidFill>
                <a:srgbClr val="FFFFFF"/>
              </a:solidFill>
              <a:latin typeface="Arial"/>
              <a:ea typeface="Arial"/>
              <a:cs typeface="Arial"/>
              <a:sym typeface="Arial"/>
            </a:endParaRPr>
          </a:p>
        </p:txBody>
      </p:sp>
      <p:sp>
        <p:nvSpPr>
          <p:cNvPr id="284" name="Google Shape;284;p11"/>
          <p:cNvSpPr/>
          <p:nvPr/>
        </p:nvSpPr>
        <p:spPr>
          <a:xfrm>
            <a:off x="4682225" y="2487224"/>
            <a:ext cx="4349041" cy="181588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400" u="none" cap="none" strike="noStrike">
                <a:solidFill>
                  <a:srgbClr val="191919"/>
                </a:solidFill>
                <a:latin typeface="Arial"/>
                <a:ea typeface="Arial"/>
                <a:cs typeface="Arial"/>
                <a:sym typeface="Arial"/>
              </a:rPr>
              <a:t>Trình bày quan điểm của em về ý kiến sau:</a:t>
            </a:r>
            <a:r>
              <a:rPr b="1" i="1" lang="en-US" sz="2400" u="none" cap="none" strike="noStrike">
                <a:solidFill>
                  <a:srgbClr val="191919"/>
                </a:solidFill>
                <a:latin typeface="Arial"/>
                <a:ea typeface="Arial"/>
                <a:cs typeface="Arial"/>
                <a:sym typeface="Arial"/>
              </a:rPr>
              <a:t> </a:t>
            </a:r>
            <a:r>
              <a:rPr b="1" i="1" lang="en-US" sz="2000" u="none" cap="none" strike="noStrike">
                <a:solidFill>
                  <a:srgbClr val="000000"/>
                </a:solidFill>
                <a:latin typeface="Arial"/>
                <a:ea typeface="Arial"/>
                <a:cs typeface="Arial"/>
                <a:sym typeface="Arial"/>
              </a:rPr>
              <a:t>Sự ham muốn vô độ về tiền bạc sẽ đẩy con người vào chỗ sa đọa về tâm hồn.</a:t>
            </a:r>
            <a:endParaRPr b="1" i="1" sz="20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400"/>
              <a:buFont typeface="Arial"/>
              <a:buNone/>
            </a:pPr>
            <a:r>
              <a:t/>
            </a:r>
            <a:endParaRPr b="1" i="1" sz="2400" u="none" cap="none" strike="noStrike">
              <a:solidFill>
                <a:srgbClr val="191919"/>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1000"/>
                                        <p:tgtEl>
                                          <p:spTgt spid="2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500"/>
                                        <p:tgtEl>
                                          <p:spTgt spid="2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2"/>
          <p:cNvSpPr/>
          <p:nvPr/>
        </p:nvSpPr>
        <p:spPr>
          <a:xfrm>
            <a:off x="1709" y="72382"/>
            <a:ext cx="9142291" cy="892159"/>
          </a:xfrm>
          <a:prstGeom prst="chevron">
            <a:avLst>
              <a:gd fmla="val 48584" name="adj"/>
            </a:avLst>
          </a:prstGeom>
          <a:solidFill>
            <a:schemeClr val="accent1"/>
          </a:solidFill>
          <a:ln>
            <a:noFill/>
          </a:ln>
        </p:spPr>
        <p:txBody>
          <a:bodyPr anchorCtr="0" anchor="ctr" bIns="91425" lIns="91425" spcFirstLastPara="1" rIns="91425" wrap="square" tIns="91425">
            <a:noAutofit/>
          </a:bodyPr>
          <a:lstStyle/>
          <a:p>
            <a:pPr indent="0" lvl="0" marL="0" marR="0" rtl="0" algn="just">
              <a:lnSpc>
                <a:spcPct val="100000"/>
              </a:lnSpc>
              <a:spcBef>
                <a:spcPts val="0"/>
              </a:spcBef>
              <a:spcAft>
                <a:spcPts val="0"/>
              </a:spcAft>
              <a:buNone/>
            </a:pPr>
            <a:r>
              <a:rPr b="1" i="1" lang="en-US" sz="2000" u="none" cap="none" strike="noStrike">
                <a:solidFill>
                  <a:schemeClr val="lt1"/>
                </a:solidFill>
                <a:latin typeface="Arial"/>
                <a:ea typeface="Arial"/>
                <a:cs typeface="Arial"/>
                <a:sym typeface="Arial"/>
              </a:rPr>
              <a:t>Trình bày quan điểm của em về ý kiến sau: Sự ham muốn vô độ về tiền bạc sẽ đẩy con người vào chỗ sa đọa về tâm hồn.</a:t>
            </a:r>
            <a:endParaRPr b="1" i="1" sz="20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t/>
            </a:r>
            <a:endParaRPr b="1" i="1" sz="2000" u="none" cap="none" strike="noStrike">
              <a:solidFill>
                <a:schemeClr val="lt1"/>
              </a:solidFill>
              <a:latin typeface="Arial"/>
              <a:ea typeface="Arial"/>
              <a:cs typeface="Arial"/>
              <a:sym typeface="Arial"/>
            </a:endParaRPr>
          </a:p>
        </p:txBody>
      </p:sp>
      <p:grpSp>
        <p:nvGrpSpPr>
          <p:cNvPr id="290" name="Google Shape;290;p12"/>
          <p:cNvGrpSpPr/>
          <p:nvPr/>
        </p:nvGrpSpPr>
        <p:grpSpPr>
          <a:xfrm>
            <a:off x="1061613" y="1116735"/>
            <a:ext cx="7022481" cy="133394"/>
            <a:chOff x="2427292" y="692550"/>
            <a:chExt cx="9081185" cy="172500"/>
          </a:xfrm>
        </p:grpSpPr>
        <p:sp>
          <p:nvSpPr>
            <p:cNvPr id="291" name="Google Shape;291;p12"/>
            <p:cNvSpPr/>
            <p:nvPr/>
          </p:nvSpPr>
          <p:spPr>
            <a:xfrm>
              <a:off x="2427292"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p12"/>
            <p:cNvSpPr/>
            <p:nvPr/>
          </p:nvSpPr>
          <p:spPr>
            <a:xfrm>
              <a:off x="2653242"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3" name="Google Shape;293;p12"/>
            <p:cNvSpPr/>
            <p:nvPr/>
          </p:nvSpPr>
          <p:spPr>
            <a:xfrm>
              <a:off x="2825492"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 name="Google Shape;294;p12"/>
            <p:cNvSpPr/>
            <p:nvPr/>
          </p:nvSpPr>
          <p:spPr>
            <a:xfrm rot="10800000">
              <a:off x="11335977"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5" name="Google Shape;295;p12"/>
            <p:cNvSpPr/>
            <p:nvPr/>
          </p:nvSpPr>
          <p:spPr>
            <a:xfrm rot="10800000">
              <a:off x="11163727"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 name="Google Shape;296;p12"/>
            <p:cNvSpPr/>
            <p:nvPr/>
          </p:nvSpPr>
          <p:spPr>
            <a:xfrm rot="10800000">
              <a:off x="11024177"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7" name="Google Shape;297;p12"/>
          <p:cNvSpPr/>
          <p:nvPr/>
        </p:nvSpPr>
        <p:spPr>
          <a:xfrm>
            <a:off x="496863" y="1670970"/>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12"/>
          <p:cNvSpPr/>
          <p:nvPr/>
        </p:nvSpPr>
        <p:spPr>
          <a:xfrm>
            <a:off x="3771770" y="952598"/>
            <a:ext cx="1107996" cy="46166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US" sz="2400" u="sng" cap="none" strike="noStrike">
                <a:solidFill>
                  <a:srgbClr val="000000"/>
                </a:solidFill>
                <a:latin typeface="Arial"/>
                <a:ea typeface="Arial"/>
                <a:cs typeface="Arial"/>
                <a:sym typeface="Arial"/>
              </a:rPr>
              <a:t>Dàn ý </a:t>
            </a:r>
            <a:endParaRPr/>
          </a:p>
        </p:txBody>
      </p:sp>
      <p:grpSp>
        <p:nvGrpSpPr>
          <p:cNvPr id="299" name="Google Shape;299;p12"/>
          <p:cNvGrpSpPr/>
          <p:nvPr/>
        </p:nvGrpSpPr>
        <p:grpSpPr>
          <a:xfrm>
            <a:off x="917649" y="1990864"/>
            <a:ext cx="1654838" cy="2132817"/>
            <a:chOff x="898381" y="2154802"/>
            <a:chExt cx="1654838" cy="2132817"/>
          </a:xfrm>
        </p:grpSpPr>
        <p:sp>
          <p:nvSpPr>
            <p:cNvPr id="300" name="Google Shape;300;p12"/>
            <p:cNvSpPr/>
            <p:nvPr/>
          </p:nvSpPr>
          <p:spPr>
            <a:xfrm rot="-280123">
              <a:off x="973905" y="2312541"/>
              <a:ext cx="1503790" cy="1917058"/>
            </a:xfrm>
            <a:prstGeom prst="snip2SameRect">
              <a:avLst>
                <a:gd fmla="val 17789" name="adj1"/>
                <a:gd fmla="val 0" name="adj2"/>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1" name="Google Shape;301;p12"/>
            <p:cNvSpPr/>
            <p:nvPr/>
          </p:nvSpPr>
          <p:spPr>
            <a:xfrm rot="-488866">
              <a:off x="1319349" y="2200242"/>
              <a:ext cx="659321" cy="253863"/>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02" name="Google Shape;302;p12"/>
            <p:cNvGrpSpPr/>
            <p:nvPr/>
          </p:nvGrpSpPr>
          <p:grpSpPr>
            <a:xfrm rot="-280137">
              <a:off x="1506116" y="2689097"/>
              <a:ext cx="389457" cy="542260"/>
              <a:chOff x="3903320" y="2161824"/>
              <a:chExt cx="389450" cy="542250"/>
            </a:xfrm>
          </p:grpSpPr>
          <p:sp>
            <p:nvSpPr>
              <p:cNvPr id="303" name="Google Shape;303;p12"/>
              <p:cNvSpPr/>
              <p:nvPr/>
            </p:nvSpPr>
            <p:spPr>
              <a:xfrm>
                <a:off x="3903320" y="2161824"/>
                <a:ext cx="389450" cy="542250"/>
              </a:xfrm>
              <a:custGeom>
                <a:rect b="b" l="l" r="r" t="t"/>
                <a:pathLst>
                  <a:path extrusionOk="0" h="21690" w="15578">
                    <a:moveTo>
                      <a:pt x="318" y="0"/>
                    </a:moveTo>
                    <a:cubicBezTo>
                      <a:pt x="143" y="0"/>
                      <a:pt x="0" y="141"/>
                      <a:pt x="0" y="318"/>
                    </a:cubicBezTo>
                    <a:lnTo>
                      <a:pt x="0" y="21372"/>
                    </a:lnTo>
                    <a:cubicBezTo>
                      <a:pt x="0" y="21547"/>
                      <a:pt x="143" y="21689"/>
                      <a:pt x="318" y="21689"/>
                    </a:cubicBezTo>
                    <a:lnTo>
                      <a:pt x="15260" y="21689"/>
                    </a:lnTo>
                    <a:cubicBezTo>
                      <a:pt x="15436" y="21689"/>
                      <a:pt x="15578" y="21547"/>
                      <a:pt x="15578" y="21372"/>
                    </a:cubicBezTo>
                    <a:lnTo>
                      <a:pt x="15578" y="8650"/>
                    </a:lnTo>
                    <a:cubicBezTo>
                      <a:pt x="15578" y="8475"/>
                      <a:pt x="15436" y="8333"/>
                      <a:pt x="15260" y="8333"/>
                    </a:cubicBezTo>
                    <a:cubicBezTo>
                      <a:pt x="15085" y="8333"/>
                      <a:pt x="14942" y="8475"/>
                      <a:pt x="14942" y="8650"/>
                    </a:cubicBezTo>
                    <a:lnTo>
                      <a:pt x="14942" y="21052"/>
                    </a:lnTo>
                    <a:lnTo>
                      <a:pt x="637" y="21052"/>
                    </a:lnTo>
                    <a:lnTo>
                      <a:pt x="637" y="635"/>
                    </a:lnTo>
                    <a:lnTo>
                      <a:pt x="14942" y="635"/>
                    </a:lnTo>
                    <a:lnTo>
                      <a:pt x="14942" y="7124"/>
                    </a:lnTo>
                    <a:cubicBezTo>
                      <a:pt x="14942" y="7299"/>
                      <a:pt x="15085" y="7440"/>
                      <a:pt x="15260" y="7440"/>
                    </a:cubicBezTo>
                    <a:cubicBezTo>
                      <a:pt x="15436" y="7440"/>
                      <a:pt x="15578" y="7299"/>
                      <a:pt x="15578" y="7122"/>
                    </a:cubicBezTo>
                    <a:lnTo>
                      <a:pt x="15578" y="318"/>
                    </a:lnTo>
                    <a:cubicBezTo>
                      <a:pt x="15578" y="141"/>
                      <a:pt x="15436" y="0"/>
                      <a:pt x="15260"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4" name="Google Shape;304;p12"/>
              <p:cNvSpPr/>
              <p:nvPr/>
            </p:nvSpPr>
            <p:spPr>
              <a:xfrm>
                <a:off x="3937270" y="2204199"/>
                <a:ext cx="321550" cy="117850"/>
              </a:xfrm>
              <a:custGeom>
                <a:rect b="b" l="l" r="r" t="t"/>
                <a:pathLst>
                  <a:path extrusionOk="0" h="4714" w="12862">
                    <a:moveTo>
                      <a:pt x="12226" y="638"/>
                    </a:moveTo>
                    <a:lnTo>
                      <a:pt x="12226" y="4076"/>
                    </a:lnTo>
                    <a:lnTo>
                      <a:pt x="638" y="4076"/>
                    </a:lnTo>
                    <a:lnTo>
                      <a:pt x="638" y="638"/>
                    </a:lnTo>
                    <a:close/>
                    <a:moveTo>
                      <a:pt x="319" y="1"/>
                    </a:moveTo>
                    <a:cubicBezTo>
                      <a:pt x="143" y="1"/>
                      <a:pt x="1" y="143"/>
                      <a:pt x="1" y="319"/>
                    </a:cubicBezTo>
                    <a:lnTo>
                      <a:pt x="1" y="4396"/>
                    </a:lnTo>
                    <a:cubicBezTo>
                      <a:pt x="1" y="4571"/>
                      <a:pt x="143" y="4713"/>
                      <a:pt x="319" y="4713"/>
                    </a:cubicBezTo>
                    <a:lnTo>
                      <a:pt x="12544" y="4713"/>
                    </a:lnTo>
                    <a:cubicBezTo>
                      <a:pt x="12721" y="4713"/>
                      <a:pt x="12861" y="4571"/>
                      <a:pt x="12861" y="4396"/>
                    </a:cubicBezTo>
                    <a:lnTo>
                      <a:pt x="12861" y="320"/>
                    </a:lnTo>
                    <a:cubicBezTo>
                      <a:pt x="12861" y="145"/>
                      <a:pt x="12721" y="1"/>
                      <a:pt x="1254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12"/>
              <p:cNvSpPr/>
              <p:nvPr/>
            </p:nvSpPr>
            <p:spPr>
              <a:xfrm>
                <a:off x="3937320" y="2340099"/>
                <a:ext cx="66850" cy="66825"/>
              </a:xfrm>
              <a:custGeom>
                <a:rect b="b" l="l" r="r" t="t"/>
                <a:pathLst>
                  <a:path extrusionOk="0" h="2673" w="2674">
                    <a:moveTo>
                      <a:pt x="2035" y="634"/>
                    </a:moveTo>
                    <a:lnTo>
                      <a:pt x="2035" y="2037"/>
                    </a:lnTo>
                    <a:lnTo>
                      <a:pt x="634" y="2037"/>
                    </a:lnTo>
                    <a:lnTo>
                      <a:pt x="634" y="634"/>
                    </a:lnTo>
                    <a:close/>
                    <a:moveTo>
                      <a:pt x="318" y="0"/>
                    </a:moveTo>
                    <a:cubicBezTo>
                      <a:pt x="143" y="0"/>
                      <a:pt x="0" y="141"/>
                      <a:pt x="0" y="318"/>
                    </a:cubicBezTo>
                    <a:lnTo>
                      <a:pt x="0" y="2354"/>
                    </a:lnTo>
                    <a:cubicBezTo>
                      <a:pt x="0" y="2530"/>
                      <a:pt x="143" y="2672"/>
                      <a:pt x="318" y="2672"/>
                    </a:cubicBezTo>
                    <a:lnTo>
                      <a:pt x="2356" y="2672"/>
                    </a:lnTo>
                    <a:cubicBezTo>
                      <a:pt x="2531" y="2672"/>
                      <a:pt x="2674" y="2530"/>
                      <a:pt x="2674" y="2354"/>
                    </a:cubicBezTo>
                    <a:lnTo>
                      <a:pt x="2674" y="318"/>
                    </a:lnTo>
                    <a:cubicBezTo>
                      <a:pt x="2674" y="141"/>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6" name="Google Shape;306;p12"/>
              <p:cNvSpPr/>
              <p:nvPr/>
            </p:nvSpPr>
            <p:spPr>
              <a:xfrm>
                <a:off x="4022195" y="2340099"/>
                <a:ext cx="66850" cy="66825"/>
              </a:xfrm>
              <a:custGeom>
                <a:rect b="b" l="l" r="r" t="t"/>
                <a:pathLst>
                  <a:path extrusionOk="0" h="2673" w="2674">
                    <a:moveTo>
                      <a:pt x="2036" y="634"/>
                    </a:moveTo>
                    <a:lnTo>
                      <a:pt x="2036" y="2037"/>
                    </a:lnTo>
                    <a:lnTo>
                      <a:pt x="636" y="2037"/>
                    </a:lnTo>
                    <a:lnTo>
                      <a:pt x="636" y="634"/>
                    </a:lnTo>
                    <a:close/>
                    <a:moveTo>
                      <a:pt x="318" y="0"/>
                    </a:moveTo>
                    <a:cubicBezTo>
                      <a:pt x="142" y="0"/>
                      <a:pt x="0" y="141"/>
                      <a:pt x="0" y="318"/>
                    </a:cubicBezTo>
                    <a:lnTo>
                      <a:pt x="0" y="2354"/>
                    </a:lnTo>
                    <a:cubicBezTo>
                      <a:pt x="0" y="2530"/>
                      <a:pt x="142" y="2672"/>
                      <a:pt x="318" y="2672"/>
                    </a:cubicBezTo>
                    <a:lnTo>
                      <a:pt x="2354" y="2672"/>
                    </a:lnTo>
                    <a:cubicBezTo>
                      <a:pt x="2531" y="2672"/>
                      <a:pt x="2672" y="2530"/>
                      <a:pt x="2672" y="2354"/>
                    </a:cubicBezTo>
                    <a:lnTo>
                      <a:pt x="2672" y="318"/>
                    </a:lnTo>
                    <a:cubicBezTo>
                      <a:pt x="2673"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 name="Google Shape;307;p12"/>
              <p:cNvSpPr/>
              <p:nvPr/>
            </p:nvSpPr>
            <p:spPr>
              <a:xfrm>
                <a:off x="4107095" y="2340099"/>
                <a:ext cx="66900" cy="66825"/>
              </a:xfrm>
              <a:custGeom>
                <a:rect b="b" l="l" r="r" t="t"/>
                <a:pathLst>
                  <a:path extrusionOk="0" h="2673" w="2676">
                    <a:moveTo>
                      <a:pt x="2037" y="634"/>
                    </a:moveTo>
                    <a:lnTo>
                      <a:pt x="2037" y="2037"/>
                    </a:lnTo>
                    <a:lnTo>
                      <a:pt x="636" y="2037"/>
                    </a:lnTo>
                    <a:lnTo>
                      <a:pt x="636" y="634"/>
                    </a:lnTo>
                    <a:close/>
                    <a:moveTo>
                      <a:pt x="318" y="0"/>
                    </a:moveTo>
                    <a:cubicBezTo>
                      <a:pt x="143" y="0"/>
                      <a:pt x="0" y="141"/>
                      <a:pt x="0" y="318"/>
                    </a:cubicBezTo>
                    <a:lnTo>
                      <a:pt x="0" y="2354"/>
                    </a:lnTo>
                    <a:cubicBezTo>
                      <a:pt x="0" y="2530"/>
                      <a:pt x="143" y="2672"/>
                      <a:pt x="318" y="2672"/>
                    </a:cubicBezTo>
                    <a:lnTo>
                      <a:pt x="2354" y="2672"/>
                    </a:lnTo>
                    <a:cubicBezTo>
                      <a:pt x="2531" y="2672"/>
                      <a:pt x="2672" y="2530"/>
                      <a:pt x="2672" y="2354"/>
                    </a:cubicBezTo>
                    <a:lnTo>
                      <a:pt x="2672" y="318"/>
                    </a:lnTo>
                    <a:cubicBezTo>
                      <a:pt x="2675"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 name="Google Shape;308;p12"/>
              <p:cNvSpPr/>
              <p:nvPr/>
            </p:nvSpPr>
            <p:spPr>
              <a:xfrm>
                <a:off x="4191995" y="2340099"/>
                <a:ext cx="66825" cy="66825"/>
              </a:xfrm>
              <a:custGeom>
                <a:rect b="b" l="l" r="r" t="t"/>
                <a:pathLst>
                  <a:path extrusionOk="0" h="2673" w="2673">
                    <a:moveTo>
                      <a:pt x="2037" y="634"/>
                    </a:moveTo>
                    <a:lnTo>
                      <a:pt x="2037" y="2037"/>
                    </a:lnTo>
                    <a:lnTo>
                      <a:pt x="636" y="2037"/>
                    </a:lnTo>
                    <a:lnTo>
                      <a:pt x="636" y="634"/>
                    </a:lnTo>
                    <a:close/>
                    <a:moveTo>
                      <a:pt x="318" y="0"/>
                    </a:moveTo>
                    <a:cubicBezTo>
                      <a:pt x="143" y="0"/>
                      <a:pt x="1" y="141"/>
                      <a:pt x="1" y="318"/>
                    </a:cubicBezTo>
                    <a:lnTo>
                      <a:pt x="1" y="2354"/>
                    </a:lnTo>
                    <a:cubicBezTo>
                      <a:pt x="1" y="2530"/>
                      <a:pt x="143" y="2672"/>
                      <a:pt x="318" y="2672"/>
                    </a:cubicBezTo>
                    <a:lnTo>
                      <a:pt x="2355" y="2672"/>
                    </a:lnTo>
                    <a:cubicBezTo>
                      <a:pt x="2532" y="2672"/>
                      <a:pt x="2672" y="2530"/>
                      <a:pt x="2672" y="2354"/>
                    </a:cubicBezTo>
                    <a:lnTo>
                      <a:pt x="2672" y="318"/>
                    </a:lnTo>
                    <a:cubicBezTo>
                      <a:pt x="2672" y="141"/>
                      <a:pt x="2532" y="0"/>
                      <a:pt x="2355"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12"/>
              <p:cNvSpPr/>
              <p:nvPr/>
            </p:nvSpPr>
            <p:spPr>
              <a:xfrm>
                <a:off x="3937320" y="2424924"/>
                <a:ext cx="66850" cy="66850"/>
              </a:xfrm>
              <a:custGeom>
                <a:rect b="b" l="l" r="r" t="t"/>
                <a:pathLst>
                  <a:path extrusionOk="0" h="2674" w="2674">
                    <a:moveTo>
                      <a:pt x="2035" y="639"/>
                    </a:moveTo>
                    <a:lnTo>
                      <a:pt x="2035" y="2040"/>
                    </a:lnTo>
                    <a:lnTo>
                      <a:pt x="634" y="2040"/>
                    </a:lnTo>
                    <a:lnTo>
                      <a:pt x="634" y="639"/>
                    </a:lnTo>
                    <a:close/>
                    <a:moveTo>
                      <a:pt x="318" y="1"/>
                    </a:moveTo>
                    <a:cubicBezTo>
                      <a:pt x="143" y="1"/>
                      <a:pt x="0" y="143"/>
                      <a:pt x="0" y="318"/>
                    </a:cubicBezTo>
                    <a:lnTo>
                      <a:pt x="0" y="2356"/>
                    </a:lnTo>
                    <a:cubicBezTo>
                      <a:pt x="0" y="2532"/>
                      <a:pt x="143" y="2674"/>
                      <a:pt x="318" y="2674"/>
                    </a:cubicBezTo>
                    <a:lnTo>
                      <a:pt x="2356" y="2674"/>
                    </a:lnTo>
                    <a:cubicBezTo>
                      <a:pt x="2531" y="2674"/>
                      <a:pt x="2674" y="2532"/>
                      <a:pt x="2674" y="2356"/>
                    </a:cubicBezTo>
                    <a:lnTo>
                      <a:pt x="2674" y="318"/>
                    </a:lnTo>
                    <a:cubicBezTo>
                      <a:pt x="2674" y="144"/>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12"/>
              <p:cNvSpPr/>
              <p:nvPr/>
            </p:nvSpPr>
            <p:spPr>
              <a:xfrm>
                <a:off x="4022195" y="2424924"/>
                <a:ext cx="66850" cy="66850"/>
              </a:xfrm>
              <a:custGeom>
                <a:rect b="b" l="l" r="r" t="t"/>
                <a:pathLst>
                  <a:path extrusionOk="0" h="2674" w="2674">
                    <a:moveTo>
                      <a:pt x="2036" y="639"/>
                    </a:moveTo>
                    <a:lnTo>
                      <a:pt x="2036" y="2040"/>
                    </a:lnTo>
                    <a:lnTo>
                      <a:pt x="636" y="2040"/>
                    </a:lnTo>
                    <a:lnTo>
                      <a:pt x="636" y="639"/>
                    </a:lnTo>
                    <a:close/>
                    <a:moveTo>
                      <a:pt x="318" y="1"/>
                    </a:moveTo>
                    <a:cubicBezTo>
                      <a:pt x="142" y="1"/>
                      <a:pt x="0" y="143"/>
                      <a:pt x="0" y="318"/>
                    </a:cubicBezTo>
                    <a:lnTo>
                      <a:pt x="0" y="2356"/>
                    </a:lnTo>
                    <a:cubicBezTo>
                      <a:pt x="0" y="2532"/>
                      <a:pt x="142" y="2674"/>
                      <a:pt x="318" y="2674"/>
                    </a:cubicBezTo>
                    <a:lnTo>
                      <a:pt x="2354" y="2674"/>
                    </a:lnTo>
                    <a:cubicBezTo>
                      <a:pt x="2531" y="2674"/>
                      <a:pt x="2672" y="2532"/>
                      <a:pt x="2672" y="2356"/>
                    </a:cubicBezTo>
                    <a:lnTo>
                      <a:pt x="2672" y="318"/>
                    </a:lnTo>
                    <a:cubicBezTo>
                      <a:pt x="2673"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12"/>
              <p:cNvSpPr/>
              <p:nvPr/>
            </p:nvSpPr>
            <p:spPr>
              <a:xfrm>
                <a:off x="4107095" y="2424924"/>
                <a:ext cx="66900" cy="66850"/>
              </a:xfrm>
              <a:custGeom>
                <a:rect b="b" l="l" r="r" t="t"/>
                <a:pathLst>
                  <a:path extrusionOk="0" h="2674" w="2676">
                    <a:moveTo>
                      <a:pt x="2037" y="639"/>
                    </a:moveTo>
                    <a:lnTo>
                      <a:pt x="2037" y="2040"/>
                    </a:lnTo>
                    <a:lnTo>
                      <a:pt x="636" y="2040"/>
                    </a:lnTo>
                    <a:lnTo>
                      <a:pt x="636" y="639"/>
                    </a:lnTo>
                    <a:close/>
                    <a:moveTo>
                      <a:pt x="318" y="1"/>
                    </a:moveTo>
                    <a:cubicBezTo>
                      <a:pt x="143" y="1"/>
                      <a:pt x="0" y="143"/>
                      <a:pt x="0" y="318"/>
                    </a:cubicBezTo>
                    <a:lnTo>
                      <a:pt x="0" y="2356"/>
                    </a:lnTo>
                    <a:cubicBezTo>
                      <a:pt x="0" y="2532"/>
                      <a:pt x="143" y="2674"/>
                      <a:pt x="318" y="2674"/>
                    </a:cubicBezTo>
                    <a:lnTo>
                      <a:pt x="2354" y="2674"/>
                    </a:lnTo>
                    <a:cubicBezTo>
                      <a:pt x="2531" y="2674"/>
                      <a:pt x="2672" y="2532"/>
                      <a:pt x="2672" y="2356"/>
                    </a:cubicBezTo>
                    <a:lnTo>
                      <a:pt x="2672" y="318"/>
                    </a:lnTo>
                    <a:cubicBezTo>
                      <a:pt x="2675"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2" name="Google Shape;312;p12"/>
              <p:cNvSpPr/>
              <p:nvPr/>
            </p:nvSpPr>
            <p:spPr>
              <a:xfrm>
                <a:off x="4191995" y="2424924"/>
                <a:ext cx="66825" cy="66850"/>
              </a:xfrm>
              <a:custGeom>
                <a:rect b="b" l="l" r="r" t="t"/>
                <a:pathLst>
                  <a:path extrusionOk="0" h="2674" w="2673">
                    <a:moveTo>
                      <a:pt x="2037" y="639"/>
                    </a:moveTo>
                    <a:lnTo>
                      <a:pt x="2037" y="2040"/>
                    </a:lnTo>
                    <a:lnTo>
                      <a:pt x="636" y="2040"/>
                    </a:lnTo>
                    <a:lnTo>
                      <a:pt x="636" y="639"/>
                    </a:lnTo>
                    <a:close/>
                    <a:moveTo>
                      <a:pt x="318" y="1"/>
                    </a:moveTo>
                    <a:cubicBezTo>
                      <a:pt x="143" y="1"/>
                      <a:pt x="1" y="143"/>
                      <a:pt x="1" y="318"/>
                    </a:cubicBezTo>
                    <a:lnTo>
                      <a:pt x="1" y="2356"/>
                    </a:lnTo>
                    <a:cubicBezTo>
                      <a:pt x="1" y="2532"/>
                      <a:pt x="143" y="2674"/>
                      <a:pt x="318" y="2674"/>
                    </a:cubicBezTo>
                    <a:lnTo>
                      <a:pt x="2355" y="2674"/>
                    </a:lnTo>
                    <a:cubicBezTo>
                      <a:pt x="2532" y="2674"/>
                      <a:pt x="2672" y="2532"/>
                      <a:pt x="2672" y="2356"/>
                    </a:cubicBezTo>
                    <a:lnTo>
                      <a:pt x="2672" y="318"/>
                    </a:lnTo>
                    <a:cubicBezTo>
                      <a:pt x="2672" y="144"/>
                      <a:pt x="2532" y="1"/>
                      <a:pt x="2355"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3" name="Google Shape;313;p12"/>
              <p:cNvSpPr/>
              <p:nvPr/>
            </p:nvSpPr>
            <p:spPr>
              <a:xfrm>
                <a:off x="3937320" y="2509824"/>
                <a:ext cx="66850" cy="66875"/>
              </a:xfrm>
              <a:custGeom>
                <a:rect b="b" l="l" r="r" t="t"/>
                <a:pathLst>
                  <a:path extrusionOk="0" h="2675" w="2674">
                    <a:moveTo>
                      <a:pt x="2035" y="638"/>
                    </a:moveTo>
                    <a:lnTo>
                      <a:pt x="2035" y="2040"/>
                    </a:lnTo>
                    <a:lnTo>
                      <a:pt x="634" y="2040"/>
                    </a:lnTo>
                    <a:lnTo>
                      <a:pt x="634" y="638"/>
                    </a:lnTo>
                    <a:close/>
                    <a:moveTo>
                      <a:pt x="318" y="1"/>
                    </a:moveTo>
                    <a:cubicBezTo>
                      <a:pt x="143" y="1"/>
                      <a:pt x="0" y="143"/>
                      <a:pt x="0" y="319"/>
                    </a:cubicBezTo>
                    <a:lnTo>
                      <a:pt x="0" y="2356"/>
                    </a:lnTo>
                    <a:cubicBezTo>
                      <a:pt x="0" y="2532"/>
                      <a:pt x="143" y="2674"/>
                      <a:pt x="318" y="2674"/>
                    </a:cubicBezTo>
                    <a:lnTo>
                      <a:pt x="2356" y="2674"/>
                    </a:lnTo>
                    <a:cubicBezTo>
                      <a:pt x="2531" y="2674"/>
                      <a:pt x="2674" y="2532"/>
                      <a:pt x="2674" y="2356"/>
                    </a:cubicBezTo>
                    <a:lnTo>
                      <a:pt x="2674" y="322"/>
                    </a:lnTo>
                    <a:cubicBezTo>
                      <a:pt x="2674" y="145"/>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4" name="Google Shape;314;p12"/>
              <p:cNvSpPr/>
              <p:nvPr/>
            </p:nvSpPr>
            <p:spPr>
              <a:xfrm>
                <a:off x="4022195" y="2509824"/>
                <a:ext cx="66850" cy="66875"/>
              </a:xfrm>
              <a:custGeom>
                <a:rect b="b" l="l" r="r" t="t"/>
                <a:pathLst>
                  <a:path extrusionOk="0" h="2675" w="2674">
                    <a:moveTo>
                      <a:pt x="2036" y="638"/>
                    </a:moveTo>
                    <a:lnTo>
                      <a:pt x="2036" y="2040"/>
                    </a:lnTo>
                    <a:lnTo>
                      <a:pt x="636" y="2040"/>
                    </a:lnTo>
                    <a:lnTo>
                      <a:pt x="636" y="638"/>
                    </a:lnTo>
                    <a:close/>
                    <a:moveTo>
                      <a:pt x="318" y="1"/>
                    </a:moveTo>
                    <a:cubicBezTo>
                      <a:pt x="142" y="1"/>
                      <a:pt x="0" y="143"/>
                      <a:pt x="0" y="319"/>
                    </a:cubicBezTo>
                    <a:lnTo>
                      <a:pt x="0" y="2356"/>
                    </a:lnTo>
                    <a:cubicBezTo>
                      <a:pt x="0" y="2532"/>
                      <a:pt x="142" y="2674"/>
                      <a:pt x="318" y="2674"/>
                    </a:cubicBezTo>
                    <a:lnTo>
                      <a:pt x="2354" y="2674"/>
                    </a:lnTo>
                    <a:cubicBezTo>
                      <a:pt x="2531" y="2674"/>
                      <a:pt x="2672" y="2532"/>
                      <a:pt x="2672" y="2356"/>
                    </a:cubicBezTo>
                    <a:lnTo>
                      <a:pt x="2672" y="322"/>
                    </a:lnTo>
                    <a:cubicBezTo>
                      <a:pt x="2673"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5" name="Google Shape;315;p12"/>
              <p:cNvSpPr/>
              <p:nvPr/>
            </p:nvSpPr>
            <p:spPr>
              <a:xfrm>
                <a:off x="4107095" y="2509824"/>
                <a:ext cx="66900" cy="66875"/>
              </a:xfrm>
              <a:custGeom>
                <a:rect b="b" l="l" r="r" t="t"/>
                <a:pathLst>
                  <a:path extrusionOk="0" h="2675" w="2676">
                    <a:moveTo>
                      <a:pt x="2037" y="638"/>
                    </a:moveTo>
                    <a:lnTo>
                      <a:pt x="2037" y="2040"/>
                    </a:lnTo>
                    <a:lnTo>
                      <a:pt x="636" y="2040"/>
                    </a:lnTo>
                    <a:lnTo>
                      <a:pt x="636" y="638"/>
                    </a:lnTo>
                    <a:close/>
                    <a:moveTo>
                      <a:pt x="318" y="1"/>
                    </a:moveTo>
                    <a:cubicBezTo>
                      <a:pt x="143" y="1"/>
                      <a:pt x="0" y="143"/>
                      <a:pt x="0" y="319"/>
                    </a:cubicBezTo>
                    <a:lnTo>
                      <a:pt x="0" y="2356"/>
                    </a:lnTo>
                    <a:cubicBezTo>
                      <a:pt x="0" y="2532"/>
                      <a:pt x="143" y="2674"/>
                      <a:pt x="318" y="2674"/>
                    </a:cubicBezTo>
                    <a:lnTo>
                      <a:pt x="2354" y="2674"/>
                    </a:lnTo>
                    <a:cubicBezTo>
                      <a:pt x="2531" y="2674"/>
                      <a:pt x="2672" y="2532"/>
                      <a:pt x="2672" y="2356"/>
                    </a:cubicBezTo>
                    <a:lnTo>
                      <a:pt x="2672" y="322"/>
                    </a:lnTo>
                    <a:cubicBezTo>
                      <a:pt x="2675"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6" name="Google Shape;316;p12"/>
              <p:cNvSpPr/>
              <p:nvPr/>
            </p:nvSpPr>
            <p:spPr>
              <a:xfrm>
                <a:off x="3937320" y="2594749"/>
                <a:ext cx="66850" cy="66850"/>
              </a:xfrm>
              <a:custGeom>
                <a:rect b="b" l="l" r="r" t="t"/>
                <a:pathLst>
                  <a:path extrusionOk="0" h="2674" w="2674">
                    <a:moveTo>
                      <a:pt x="2035" y="636"/>
                    </a:moveTo>
                    <a:lnTo>
                      <a:pt x="2035" y="2036"/>
                    </a:lnTo>
                    <a:lnTo>
                      <a:pt x="634" y="2036"/>
                    </a:lnTo>
                    <a:lnTo>
                      <a:pt x="634" y="636"/>
                    </a:lnTo>
                    <a:close/>
                    <a:moveTo>
                      <a:pt x="318" y="0"/>
                    </a:moveTo>
                    <a:cubicBezTo>
                      <a:pt x="143" y="0"/>
                      <a:pt x="0" y="142"/>
                      <a:pt x="0" y="318"/>
                    </a:cubicBezTo>
                    <a:lnTo>
                      <a:pt x="0" y="2356"/>
                    </a:lnTo>
                    <a:cubicBezTo>
                      <a:pt x="0" y="2531"/>
                      <a:pt x="143" y="2673"/>
                      <a:pt x="318" y="2673"/>
                    </a:cubicBezTo>
                    <a:lnTo>
                      <a:pt x="2356" y="2673"/>
                    </a:lnTo>
                    <a:cubicBezTo>
                      <a:pt x="2531" y="2673"/>
                      <a:pt x="2674" y="2531"/>
                      <a:pt x="2674" y="2356"/>
                    </a:cubicBezTo>
                    <a:lnTo>
                      <a:pt x="2674" y="318"/>
                    </a:lnTo>
                    <a:cubicBezTo>
                      <a:pt x="2674" y="142"/>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12"/>
              <p:cNvSpPr/>
              <p:nvPr/>
            </p:nvSpPr>
            <p:spPr>
              <a:xfrm>
                <a:off x="4022195" y="2594749"/>
                <a:ext cx="66850" cy="66850"/>
              </a:xfrm>
              <a:custGeom>
                <a:rect b="b" l="l" r="r" t="t"/>
                <a:pathLst>
                  <a:path extrusionOk="0" h="2674" w="2674">
                    <a:moveTo>
                      <a:pt x="2036" y="636"/>
                    </a:moveTo>
                    <a:lnTo>
                      <a:pt x="2036" y="2036"/>
                    </a:lnTo>
                    <a:lnTo>
                      <a:pt x="636" y="2036"/>
                    </a:lnTo>
                    <a:lnTo>
                      <a:pt x="636" y="636"/>
                    </a:lnTo>
                    <a:close/>
                    <a:moveTo>
                      <a:pt x="318" y="0"/>
                    </a:moveTo>
                    <a:cubicBezTo>
                      <a:pt x="142" y="0"/>
                      <a:pt x="0" y="142"/>
                      <a:pt x="0" y="318"/>
                    </a:cubicBezTo>
                    <a:lnTo>
                      <a:pt x="0" y="2356"/>
                    </a:lnTo>
                    <a:cubicBezTo>
                      <a:pt x="0" y="2531"/>
                      <a:pt x="142" y="2673"/>
                      <a:pt x="318" y="2673"/>
                    </a:cubicBezTo>
                    <a:lnTo>
                      <a:pt x="2354" y="2673"/>
                    </a:lnTo>
                    <a:cubicBezTo>
                      <a:pt x="2531" y="2673"/>
                      <a:pt x="2672" y="2531"/>
                      <a:pt x="2672" y="2356"/>
                    </a:cubicBezTo>
                    <a:lnTo>
                      <a:pt x="2672" y="318"/>
                    </a:lnTo>
                    <a:cubicBezTo>
                      <a:pt x="2673" y="142"/>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 name="Google Shape;318;p12"/>
              <p:cNvSpPr/>
              <p:nvPr/>
            </p:nvSpPr>
            <p:spPr>
              <a:xfrm>
                <a:off x="4107120" y="2509824"/>
                <a:ext cx="151775" cy="151700"/>
              </a:xfrm>
              <a:custGeom>
                <a:rect b="b" l="l" r="r" t="t"/>
                <a:pathLst>
                  <a:path extrusionOk="0" h="6068" w="6071">
                    <a:moveTo>
                      <a:pt x="5432" y="638"/>
                    </a:moveTo>
                    <a:lnTo>
                      <a:pt x="5432" y="5433"/>
                    </a:lnTo>
                    <a:lnTo>
                      <a:pt x="635" y="5433"/>
                    </a:lnTo>
                    <a:lnTo>
                      <a:pt x="635" y="4033"/>
                    </a:lnTo>
                    <a:lnTo>
                      <a:pt x="3713" y="4033"/>
                    </a:lnTo>
                    <a:cubicBezTo>
                      <a:pt x="3889" y="4033"/>
                      <a:pt x="4031" y="3890"/>
                      <a:pt x="4031" y="3715"/>
                    </a:cubicBezTo>
                    <a:lnTo>
                      <a:pt x="4031" y="638"/>
                    </a:lnTo>
                    <a:close/>
                    <a:moveTo>
                      <a:pt x="3713" y="1"/>
                    </a:moveTo>
                    <a:cubicBezTo>
                      <a:pt x="3538" y="1"/>
                      <a:pt x="3396" y="143"/>
                      <a:pt x="3396" y="319"/>
                    </a:cubicBezTo>
                    <a:lnTo>
                      <a:pt x="3396" y="3396"/>
                    </a:lnTo>
                    <a:lnTo>
                      <a:pt x="319" y="3396"/>
                    </a:lnTo>
                    <a:cubicBezTo>
                      <a:pt x="143" y="3396"/>
                      <a:pt x="1" y="3538"/>
                      <a:pt x="1" y="3713"/>
                    </a:cubicBezTo>
                    <a:lnTo>
                      <a:pt x="1" y="5750"/>
                    </a:lnTo>
                    <a:cubicBezTo>
                      <a:pt x="1" y="5927"/>
                      <a:pt x="143" y="6067"/>
                      <a:pt x="319" y="6067"/>
                    </a:cubicBezTo>
                    <a:lnTo>
                      <a:pt x="5753" y="6067"/>
                    </a:lnTo>
                    <a:cubicBezTo>
                      <a:pt x="5928" y="6067"/>
                      <a:pt x="6070" y="5927"/>
                      <a:pt x="6070" y="5750"/>
                    </a:cubicBezTo>
                    <a:lnTo>
                      <a:pt x="6070" y="322"/>
                    </a:lnTo>
                    <a:cubicBezTo>
                      <a:pt x="6067" y="145"/>
                      <a:pt x="5927" y="1"/>
                      <a:pt x="5750"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12"/>
              <p:cNvSpPr/>
              <p:nvPr/>
            </p:nvSpPr>
            <p:spPr>
              <a:xfrm>
                <a:off x="4174970" y="2272124"/>
                <a:ext cx="41400" cy="15925"/>
              </a:xfrm>
              <a:custGeom>
                <a:rect b="b" l="l" r="r" t="t"/>
                <a:pathLst>
                  <a:path extrusionOk="0" h="637" w="1656">
                    <a:moveTo>
                      <a:pt x="319" y="1"/>
                    </a:moveTo>
                    <a:cubicBezTo>
                      <a:pt x="143" y="1"/>
                      <a:pt x="1" y="143"/>
                      <a:pt x="1" y="319"/>
                    </a:cubicBezTo>
                    <a:cubicBezTo>
                      <a:pt x="1" y="496"/>
                      <a:pt x="143" y="636"/>
                      <a:pt x="319"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12"/>
              <p:cNvSpPr/>
              <p:nvPr/>
            </p:nvSpPr>
            <p:spPr>
              <a:xfrm>
                <a:off x="4124070" y="2272124"/>
                <a:ext cx="41400" cy="15925"/>
              </a:xfrm>
              <a:custGeom>
                <a:rect b="b" l="l" r="r" t="t"/>
                <a:pathLst>
                  <a:path extrusionOk="0" h="637" w="1656">
                    <a:moveTo>
                      <a:pt x="318" y="1"/>
                    </a:moveTo>
                    <a:cubicBezTo>
                      <a:pt x="143" y="1"/>
                      <a:pt x="1" y="143"/>
                      <a:pt x="1" y="319"/>
                    </a:cubicBezTo>
                    <a:cubicBezTo>
                      <a:pt x="1" y="496"/>
                      <a:pt x="143" y="636"/>
                      <a:pt x="318"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321" name="Google Shape;321;p12"/>
          <p:cNvGrpSpPr/>
          <p:nvPr/>
        </p:nvGrpSpPr>
        <p:grpSpPr>
          <a:xfrm>
            <a:off x="3874807" y="2036305"/>
            <a:ext cx="1653571" cy="2002551"/>
            <a:chOff x="2878750" y="2622550"/>
            <a:chExt cx="1653571" cy="2002551"/>
          </a:xfrm>
        </p:grpSpPr>
        <p:sp>
          <p:nvSpPr>
            <p:cNvPr id="322" name="Google Shape;322;p12"/>
            <p:cNvSpPr/>
            <p:nvPr/>
          </p:nvSpPr>
          <p:spPr>
            <a:xfrm rot="239955">
              <a:off x="2939871" y="2767700"/>
              <a:ext cx="1531329" cy="1806200"/>
            </a:xfrm>
            <a:prstGeom prst="snip2SameRect">
              <a:avLst>
                <a:gd fmla="val 17789" name="adj1"/>
                <a:gd fmla="val 0" name="adj2"/>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3" name="Google Shape;323;p12"/>
            <p:cNvSpPr/>
            <p:nvPr/>
          </p:nvSpPr>
          <p:spPr>
            <a:xfrm rot="455254">
              <a:off x="3470761" y="266497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12"/>
            <p:cNvSpPr/>
            <p:nvPr/>
          </p:nvSpPr>
          <p:spPr>
            <a:xfrm rot="240141">
              <a:off x="3475136" y="3065683"/>
              <a:ext cx="542271" cy="542246"/>
            </a:xfrm>
            <a:custGeom>
              <a:rect b="b" l="l" r="r" t="t"/>
              <a:pathLst>
                <a:path extrusionOk="0" h="21689" w="21690">
                  <a:moveTo>
                    <a:pt x="2675" y="7344"/>
                  </a:moveTo>
                  <a:lnTo>
                    <a:pt x="3512" y="7868"/>
                  </a:lnTo>
                  <a:lnTo>
                    <a:pt x="2675" y="8458"/>
                  </a:lnTo>
                  <a:lnTo>
                    <a:pt x="2675" y="7344"/>
                  </a:lnTo>
                  <a:close/>
                  <a:moveTo>
                    <a:pt x="11530" y="703"/>
                  </a:moveTo>
                  <a:lnTo>
                    <a:pt x="20781" y="6764"/>
                  </a:lnTo>
                  <a:lnTo>
                    <a:pt x="17415" y="8868"/>
                  </a:lnTo>
                  <a:lnTo>
                    <a:pt x="9661" y="3788"/>
                  </a:lnTo>
                  <a:cubicBezTo>
                    <a:pt x="9608" y="3752"/>
                    <a:pt x="9547" y="3734"/>
                    <a:pt x="9486" y="3734"/>
                  </a:cubicBezTo>
                  <a:cubicBezTo>
                    <a:pt x="9422" y="3734"/>
                    <a:pt x="9358" y="3754"/>
                    <a:pt x="9304" y="3792"/>
                  </a:cubicBezTo>
                  <a:lnTo>
                    <a:pt x="4078" y="7472"/>
                  </a:lnTo>
                  <a:lnTo>
                    <a:pt x="2932" y="6754"/>
                  </a:lnTo>
                  <a:lnTo>
                    <a:pt x="11530" y="703"/>
                  </a:lnTo>
                  <a:close/>
                  <a:moveTo>
                    <a:pt x="21053" y="7344"/>
                  </a:moveTo>
                  <a:lnTo>
                    <a:pt x="21053" y="18081"/>
                  </a:lnTo>
                  <a:lnTo>
                    <a:pt x="19698" y="17234"/>
                  </a:lnTo>
                  <a:cubicBezTo>
                    <a:pt x="19682" y="17225"/>
                    <a:pt x="19667" y="17217"/>
                    <a:pt x="19652" y="17211"/>
                  </a:cubicBezTo>
                  <a:lnTo>
                    <a:pt x="19652" y="10506"/>
                  </a:lnTo>
                  <a:cubicBezTo>
                    <a:pt x="19652" y="10493"/>
                    <a:pt x="19651" y="10477"/>
                    <a:pt x="19651" y="10464"/>
                  </a:cubicBezTo>
                  <a:cubicBezTo>
                    <a:pt x="19639" y="10373"/>
                    <a:pt x="19586" y="10288"/>
                    <a:pt x="19508" y="10240"/>
                  </a:cubicBezTo>
                  <a:lnTo>
                    <a:pt x="18002" y="9252"/>
                  </a:lnTo>
                  <a:lnTo>
                    <a:pt x="21053" y="7344"/>
                  </a:lnTo>
                  <a:close/>
                  <a:moveTo>
                    <a:pt x="19654" y="17957"/>
                  </a:moveTo>
                  <a:lnTo>
                    <a:pt x="20263" y="18337"/>
                  </a:lnTo>
                  <a:lnTo>
                    <a:pt x="19654" y="18337"/>
                  </a:lnTo>
                  <a:lnTo>
                    <a:pt x="19654" y="17957"/>
                  </a:lnTo>
                  <a:close/>
                  <a:moveTo>
                    <a:pt x="19017" y="11054"/>
                  </a:moveTo>
                  <a:lnTo>
                    <a:pt x="19017" y="20824"/>
                  </a:lnTo>
                  <a:lnTo>
                    <a:pt x="10469" y="15939"/>
                  </a:lnTo>
                  <a:lnTo>
                    <a:pt x="19017" y="11054"/>
                  </a:lnTo>
                  <a:close/>
                  <a:moveTo>
                    <a:pt x="9492" y="4438"/>
                  </a:moveTo>
                  <a:lnTo>
                    <a:pt x="18723" y="10487"/>
                  </a:lnTo>
                  <a:lnTo>
                    <a:pt x="9854" y="15557"/>
                  </a:lnTo>
                  <a:cubicBezTo>
                    <a:pt x="9843" y="15562"/>
                    <a:pt x="9835" y="15568"/>
                    <a:pt x="9826" y="15574"/>
                  </a:cubicBezTo>
                  <a:lnTo>
                    <a:pt x="3893" y="12184"/>
                  </a:lnTo>
                  <a:cubicBezTo>
                    <a:pt x="3843" y="12155"/>
                    <a:pt x="3788" y="12142"/>
                    <a:pt x="3734" y="12142"/>
                  </a:cubicBezTo>
                  <a:cubicBezTo>
                    <a:pt x="3623" y="12142"/>
                    <a:pt x="3516" y="12199"/>
                    <a:pt x="3457" y="12302"/>
                  </a:cubicBezTo>
                  <a:cubicBezTo>
                    <a:pt x="3371" y="12456"/>
                    <a:pt x="3423" y="12650"/>
                    <a:pt x="3577" y="12738"/>
                  </a:cubicBezTo>
                  <a:lnTo>
                    <a:pt x="18135" y="21057"/>
                  </a:lnTo>
                  <a:lnTo>
                    <a:pt x="636" y="21057"/>
                  </a:lnTo>
                  <a:lnTo>
                    <a:pt x="636" y="21054"/>
                  </a:lnTo>
                  <a:lnTo>
                    <a:pt x="636" y="11054"/>
                  </a:lnTo>
                  <a:lnTo>
                    <a:pt x="2199" y="11946"/>
                  </a:lnTo>
                  <a:cubicBezTo>
                    <a:pt x="2249" y="11975"/>
                    <a:pt x="2303" y="11989"/>
                    <a:pt x="2357" y="11989"/>
                  </a:cubicBezTo>
                  <a:cubicBezTo>
                    <a:pt x="2468" y="11989"/>
                    <a:pt x="2575" y="11931"/>
                    <a:pt x="2633" y="11828"/>
                  </a:cubicBezTo>
                  <a:cubicBezTo>
                    <a:pt x="2721" y="11674"/>
                    <a:pt x="2668" y="11480"/>
                    <a:pt x="2513" y="11393"/>
                  </a:cubicBezTo>
                  <a:lnTo>
                    <a:pt x="910" y="10477"/>
                  </a:lnTo>
                  <a:lnTo>
                    <a:pt x="9492" y="4438"/>
                  </a:lnTo>
                  <a:close/>
                  <a:moveTo>
                    <a:pt x="11524" y="0"/>
                  </a:moveTo>
                  <a:cubicBezTo>
                    <a:pt x="11459" y="0"/>
                    <a:pt x="11395" y="20"/>
                    <a:pt x="11341" y="59"/>
                  </a:cubicBezTo>
                  <a:lnTo>
                    <a:pt x="2172" y="6511"/>
                  </a:lnTo>
                  <a:cubicBezTo>
                    <a:pt x="2088" y="6568"/>
                    <a:pt x="2037" y="6668"/>
                    <a:pt x="2037" y="6771"/>
                  </a:cubicBezTo>
                  <a:lnTo>
                    <a:pt x="2037" y="8894"/>
                  </a:lnTo>
                  <a:lnTo>
                    <a:pt x="2037" y="8906"/>
                  </a:lnTo>
                  <a:lnTo>
                    <a:pt x="135" y="10244"/>
                  </a:lnTo>
                  <a:cubicBezTo>
                    <a:pt x="52" y="10303"/>
                    <a:pt x="1" y="10403"/>
                    <a:pt x="1" y="10506"/>
                  </a:cubicBezTo>
                  <a:lnTo>
                    <a:pt x="1" y="21371"/>
                  </a:lnTo>
                  <a:cubicBezTo>
                    <a:pt x="1" y="21548"/>
                    <a:pt x="143" y="21689"/>
                    <a:pt x="318" y="21689"/>
                  </a:cubicBezTo>
                  <a:lnTo>
                    <a:pt x="19334" y="21689"/>
                  </a:lnTo>
                  <a:cubicBezTo>
                    <a:pt x="19508" y="21689"/>
                    <a:pt x="19652" y="21544"/>
                    <a:pt x="19652" y="21371"/>
                  </a:cubicBezTo>
                  <a:lnTo>
                    <a:pt x="19652" y="18973"/>
                  </a:lnTo>
                  <a:lnTo>
                    <a:pt x="21371" y="18973"/>
                  </a:lnTo>
                  <a:cubicBezTo>
                    <a:pt x="21533" y="18973"/>
                    <a:pt x="21670" y="18849"/>
                    <a:pt x="21687" y="18691"/>
                  </a:cubicBezTo>
                  <a:cubicBezTo>
                    <a:pt x="21688" y="18678"/>
                    <a:pt x="21688" y="18668"/>
                    <a:pt x="21688" y="18656"/>
                  </a:cubicBezTo>
                  <a:lnTo>
                    <a:pt x="21688" y="6771"/>
                  </a:lnTo>
                  <a:cubicBezTo>
                    <a:pt x="21690" y="6665"/>
                    <a:pt x="21635" y="6561"/>
                    <a:pt x="21548" y="6505"/>
                  </a:cubicBezTo>
                  <a:lnTo>
                    <a:pt x="11699" y="53"/>
                  </a:lnTo>
                  <a:cubicBezTo>
                    <a:pt x="11646" y="17"/>
                    <a:pt x="11585" y="0"/>
                    <a:pt x="1152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25" name="Google Shape;325;p12"/>
          <p:cNvGrpSpPr/>
          <p:nvPr/>
        </p:nvGrpSpPr>
        <p:grpSpPr>
          <a:xfrm>
            <a:off x="6619444" y="2058320"/>
            <a:ext cx="1647161" cy="2010999"/>
            <a:chOff x="6619444" y="2058320"/>
            <a:chExt cx="1647161" cy="2010999"/>
          </a:xfrm>
        </p:grpSpPr>
        <p:sp>
          <p:nvSpPr>
            <p:cNvPr id="326" name="Google Shape;326;p12"/>
            <p:cNvSpPr/>
            <p:nvPr/>
          </p:nvSpPr>
          <p:spPr>
            <a:xfrm rot="240318">
              <a:off x="6680662" y="2212075"/>
              <a:ext cx="1524724" cy="1806200"/>
            </a:xfrm>
            <a:prstGeom prst="snip2SameRect">
              <a:avLst>
                <a:gd fmla="val 17789" name="adj1"/>
                <a:gd fmla="val 0"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12"/>
            <p:cNvSpPr/>
            <p:nvPr/>
          </p:nvSpPr>
          <p:spPr>
            <a:xfrm rot="455254">
              <a:off x="7248123" y="210074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28" name="Google Shape;328;p12"/>
            <p:cNvGrpSpPr/>
            <p:nvPr/>
          </p:nvGrpSpPr>
          <p:grpSpPr>
            <a:xfrm>
              <a:off x="7234217" y="2563253"/>
              <a:ext cx="460257" cy="570504"/>
              <a:chOff x="9533492" y="1880203"/>
              <a:chExt cx="460257" cy="570504"/>
            </a:xfrm>
          </p:grpSpPr>
          <p:sp>
            <p:nvSpPr>
              <p:cNvPr id="329" name="Google Shape;329;p12"/>
              <p:cNvSpPr/>
              <p:nvPr/>
            </p:nvSpPr>
            <p:spPr>
              <a:xfrm rot="240141">
                <a:off x="9551900" y="1894319"/>
                <a:ext cx="423441" cy="542271"/>
              </a:xfrm>
              <a:custGeom>
                <a:rect b="b" l="l" r="r" t="t"/>
                <a:pathLst>
                  <a:path extrusionOk="0" h="21690" w="16937">
                    <a:moveTo>
                      <a:pt x="16126" y="633"/>
                    </a:moveTo>
                    <a:lnTo>
                      <a:pt x="14717" y="3733"/>
                    </a:lnTo>
                    <a:lnTo>
                      <a:pt x="2223" y="3733"/>
                    </a:lnTo>
                    <a:lnTo>
                      <a:pt x="814" y="633"/>
                    </a:lnTo>
                    <a:close/>
                    <a:moveTo>
                      <a:pt x="9847" y="4370"/>
                    </a:moveTo>
                    <a:lnTo>
                      <a:pt x="9849" y="6318"/>
                    </a:lnTo>
                    <a:cubicBezTo>
                      <a:pt x="9487" y="5979"/>
                      <a:pt x="9002" y="5769"/>
                      <a:pt x="8469" y="5769"/>
                    </a:cubicBezTo>
                    <a:cubicBezTo>
                      <a:pt x="7935" y="5769"/>
                      <a:pt x="7450" y="5978"/>
                      <a:pt x="7088" y="6318"/>
                    </a:cubicBezTo>
                    <a:lnTo>
                      <a:pt x="7088" y="4370"/>
                    </a:lnTo>
                    <a:close/>
                    <a:moveTo>
                      <a:pt x="8469" y="6404"/>
                    </a:moveTo>
                    <a:cubicBezTo>
                      <a:pt x="9229" y="6404"/>
                      <a:pt x="9849" y="7023"/>
                      <a:pt x="9849" y="7786"/>
                    </a:cubicBezTo>
                    <a:cubicBezTo>
                      <a:pt x="9849" y="8548"/>
                      <a:pt x="9232" y="9165"/>
                      <a:pt x="8469" y="9165"/>
                    </a:cubicBezTo>
                    <a:cubicBezTo>
                      <a:pt x="7708" y="9165"/>
                      <a:pt x="7088" y="8548"/>
                      <a:pt x="7088" y="7786"/>
                    </a:cubicBezTo>
                    <a:cubicBezTo>
                      <a:pt x="7088" y="7025"/>
                      <a:pt x="7707" y="6404"/>
                      <a:pt x="8469" y="6404"/>
                    </a:cubicBezTo>
                    <a:close/>
                    <a:moveTo>
                      <a:pt x="318" y="1"/>
                    </a:moveTo>
                    <a:cubicBezTo>
                      <a:pt x="144" y="1"/>
                      <a:pt x="0" y="146"/>
                      <a:pt x="0" y="318"/>
                    </a:cubicBezTo>
                    <a:lnTo>
                      <a:pt x="0" y="21372"/>
                    </a:lnTo>
                    <a:cubicBezTo>
                      <a:pt x="0" y="21548"/>
                      <a:pt x="143" y="21690"/>
                      <a:pt x="318" y="21690"/>
                    </a:cubicBezTo>
                    <a:lnTo>
                      <a:pt x="16619" y="21690"/>
                    </a:lnTo>
                    <a:cubicBezTo>
                      <a:pt x="16796" y="21690"/>
                      <a:pt x="16936" y="21548"/>
                      <a:pt x="16936" y="21372"/>
                    </a:cubicBezTo>
                    <a:lnTo>
                      <a:pt x="16936" y="9671"/>
                    </a:lnTo>
                    <a:cubicBezTo>
                      <a:pt x="16936" y="9495"/>
                      <a:pt x="16796" y="9353"/>
                      <a:pt x="16619" y="9353"/>
                    </a:cubicBezTo>
                    <a:cubicBezTo>
                      <a:pt x="16443" y="9353"/>
                      <a:pt x="16301" y="9495"/>
                      <a:pt x="16301" y="9671"/>
                    </a:cubicBezTo>
                    <a:lnTo>
                      <a:pt x="16301" y="21055"/>
                    </a:lnTo>
                    <a:lnTo>
                      <a:pt x="637" y="21055"/>
                    </a:lnTo>
                    <a:lnTo>
                      <a:pt x="637" y="1786"/>
                    </a:lnTo>
                    <a:lnTo>
                      <a:pt x="1728" y="4184"/>
                    </a:lnTo>
                    <a:cubicBezTo>
                      <a:pt x="1778" y="4297"/>
                      <a:pt x="1891" y="4370"/>
                      <a:pt x="2017" y="4370"/>
                    </a:cubicBezTo>
                    <a:lnTo>
                      <a:pt x="6453" y="4370"/>
                    </a:lnTo>
                    <a:lnTo>
                      <a:pt x="6453" y="7787"/>
                    </a:lnTo>
                    <a:cubicBezTo>
                      <a:pt x="6453" y="8899"/>
                      <a:pt x="7357" y="9804"/>
                      <a:pt x="8469" y="9804"/>
                    </a:cubicBezTo>
                    <a:cubicBezTo>
                      <a:pt x="9581" y="9804"/>
                      <a:pt x="10484" y="8899"/>
                      <a:pt x="10484" y="7787"/>
                    </a:cubicBezTo>
                    <a:lnTo>
                      <a:pt x="10484" y="4370"/>
                    </a:lnTo>
                    <a:lnTo>
                      <a:pt x="14921" y="4370"/>
                    </a:lnTo>
                    <a:cubicBezTo>
                      <a:pt x="15045" y="4370"/>
                      <a:pt x="15159" y="4297"/>
                      <a:pt x="15210" y="4184"/>
                    </a:cubicBezTo>
                    <a:lnTo>
                      <a:pt x="16300" y="1786"/>
                    </a:lnTo>
                    <a:lnTo>
                      <a:pt x="16300" y="8135"/>
                    </a:lnTo>
                    <a:cubicBezTo>
                      <a:pt x="16301" y="8311"/>
                      <a:pt x="16443" y="8454"/>
                      <a:pt x="16619" y="8454"/>
                    </a:cubicBezTo>
                    <a:cubicBezTo>
                      <a:pt x="16796" y="8454"/>
                      <a:pt x="16936" y="8314"/>
                      <a:pt x="16936" y="8137"/>
                    </a:cubicBezTo>
                    <a:lnTo>
                      <a:pt x="16936" y="318"/>
                    </a:lnTo>
                    <a:cubicBezTo>
                      <a:pt x="16936" y="146"/>
                      <a:pt x="16791" y="1"/>
                      <a:pt x="1661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p12"/>
              <p:cNvSpPr/>
              <p:nvPr/>
            </p:nvSpPr>
            <p:spPr>
              <a:xfrm rot="240141">
                <a:off x="9743981" y="2064211"/>
                <a:ext cx="49952" cy="49952"/>
              </a:xfrm>
              <a:custGeom>
                <a:rect b="b" l="l" r="r" t="t"/>
                <a:pathLst>
                  <a:path extrusionOk="0" h="1998" w="1998">
                    <a:moveTo>
                      <a:pt x="999" y="638"/>
                    </a:moveTo>
                    <a:cubicBezTo>
                      <a:pt x="1197" y="638"/>
                      <a:pt x="1361" y="801"/>
                      <a:pt x="1361" y="999"/>
                    </a:cubicBezTo>
                    <a:cubicBezTo>
                      <a:pt x="1361" y="1197"/>
                      <a:pt x="1199" y="1361"/>
                      <a:pt x="999" y="1361"/>
                    </a:cubicBezTo>
                    <a:cubicBezTo>
                      <a:pt x="801" y="1361"/>
                      <a:pt x="638" y="1197"/>
                      <a:pt x="638" y="999"/>
                    </a:cubicBezTo>
                    <a:cubicBezTo>
                      <a:pt x="638" y="801"/>
                      <a:pt x="801" y="638"/>
                      <a:pt x="999" y="638"/>
                    </a:cubicBezTo>
                    <a:close/>
                    <a:moveTo>
                      <a:pt x="999" y="1"/>
                    </a:moveTo>
                    <a:cubicBezTo>
                      <a:pt x="449" y="1"/>
                      <a:pt x="1" y="448"/>
                      <a:pt x="1" y="999"/>
                    </a:cubicBezTo>
                    <a:cubicBezTo>
                      <a:pt x="1" y="1550"/>
                      <a:pt x="449" y="1998"/>
                      <a:pt x="999" y="1998"/>
                    </a:cubicBezTo>
                    <a:cubicBezTo>
                      <a:pt x="1550" y="1998"/>
                      <a:pt x="1998" y="1550"/>
                      <a:pt x="1998" y="999"/>
                    </a:cubicBezTo>
                    <a:cubicBezTo>
                      <a:pt x="1998" y="448"/>
                      <a:pt x="1550" y="1"/>
                      <a:pt x="99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1" name="Google Shape;331;p12"/>
              <p:cNvSpPr/>
              <p:nvPr/>
            </p:nvSpPr>
            <p:spPr>
              <a:xfrm rot="240141">
                <a:off x="9582732" y="2269686"/>
                <a:ext cx="160281" cy="117755"/>
              </a:xfrm>
              <a:custGeom>
                <a:rect b="b" l="l" r="r" t="t"/>
                <a:pathLst>
                  <a:path extrusionOk="0" h="4710" w="6411">
                    <a:moveTo>
                      <a:pt x="5773" y="637"/>
                    </a:moveTo>
                    <a:lnTo>
                      <a:pt x="5773" y="4074"/>
                    </a:lnTo>
                    <a:lnTo>
                      <a:pt x="637" y="4074"/>
                    </a:lnTo>
                    <a:lnTo>
                      <a:pt x="637" y="637"/>
                    </a:lnTo>
                    <a:close/>
                    <a:moveTo>
                      <a:pt x="318" y="0"/>
                    </a:moveTo>
                    <a:cubicBezTo>
                      <a:pt x="143" y="0"/>
                      <a:pt x="0" y="141"/>
                      <a:pt x="0" y="318"/>
                    </a:cubicBezTo>
                    <a:lnTo>
                      <a:pt x="0" y="4392"/>
                    </a:lnTo>
                    <a:cubicBezTo>
                      <a:pt x="0" y="4569"/>
                      <a:pt x="143" y="4710"/>
                      <a:pt x="318" y="4710"/>
                    </a:cubicBezTo>
                    <a:lnTo>
                      <a:pt x="6091" y="4710"/>
                    </a:lnTo>
                    <a:cubicBezTo>
                      <a:pt x="6266" y="4710"/>
                      <a:pt x="6409" y="4569"/>
                      <a:pt x="6409" y="4392"/>
                    </a:cubicBezTo>
                    <a:lnTo>
                      <a:pt x="6409" y="318"/>
                    </a:lnTo>
                    <a:cubicBezTo>
                      <a:pt x="6410" y="141"/>
                      <a:pt x="6266" y="0"/>
                      <a:pt x="6091"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2" name="Google Shape;332;p12"/>
              <p:cNvSpPr/>
              <p:nvPr/>
            </p:nvSpPr>
            <p:spPr>
              <a:xfrm rot="240141">
                <a:off x="9617868" y="2303652"/>
                <a:ext cx="92354" cy="15901"/>
              </a:xfrm>
              <a:custGeom>
                <a:rect b="b" l="l" r="r" t="t"/>
                <a:pathLst>
                  <a:path extrusionOk="0" h="636" w="3694">
                    <a:moveTo>
                      <a:pt x="319" y="0"/>
                    </a:moveTo>
                    <a:cubicBezTo>
                      <a:pt x="143" y="0"/>
                      <a:pt x="1" y="142"/>
                      <a:pt x="1" y="318"/>
                    </a:cubicBezTo>
                    <a:cubicBezTo>
                      <a:pt x="1" y="493"/>
                      <a:pt x="143" y="635"/>
                      <a:pt x="319" y="635"/>
                    </a:cubicBezTo>
                    <a:lnTo>
                      <a:pt x="3376" y="635"/>
                    </a:lnTo>
                    <a:cubicBezTo>
                      <a:pt x="3551" y="635"/>
                      <a:pt x="3694" y="493"/>
                      <a:pt x="3694" y="318"/>
                    </a:cubicBezTo>
                    <a:cubicBezTo>
                      <a:pt x="3694" y="142"/>
                      <a:pt x="3551" y="0"/>
                      <a:pt x="3376"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3" name="Google Shape;333;p12"/>
              <p:cNvSpPr/>
              <p:nvPr/>
            </p:nvSpPr>
            <p:spPr>
              <a:xfrm rot="240141">
                <a:off x="9615497" y="2337520"/>
                <a:ext cx="92354" cy="15901"/>
              </a:xfrm>
              <a:custGeom>
                <a:rect b="b" l="l" r="r" t="t"/>
                <a:pathLst>
                  <a:path extrusionOk="0" h="636" w="3694">
                    <a:moveTo>
                      <a:pt x="319" y="1"/>
                    </a:moveTo>
                    <a:cubicBezTo>
                      <a:pt x="143" y="1"/>
                      <a:pt x="1" y="141"/>
                      <a:pt x="1" y="318"/>
                    </a:cubicBezTo>
                    <a:cubicBezTo>
                      <a:pt x="1" y="494"/>
                      <a:pt x="143" y="636"/>
                      <a:pt x="319" y="636"/>
                    </a:cubicBezTo>
                    <a:lnTo>
                      <a:pt x="3376" y="636"/>
                    </a:lnTo>
                    <a:cubicBezTo>
                      <a:pt x="3551" y="636"/>
                      <a:pt x="3694" y="494"/>
                      <a:pt x="3694" y="318"/>
                    </a:cubicBezTo>
                    <a:cubicBezTo>
                      <a:pt x="3694" y="144"/>
                      <a:pt x="3551" y="1"/>
                      <a:pt x="3376"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334" name="Google Shape;334;p12"/>
          <p:cNvSpPr txBox="1"/>
          <p:nvPr>
            <p:ph idx="1" type="subTitle"/>
          </p:nvPr>
        </p:nvSpPr>
        <p:spPr>
          <a:xfrm>
            <a:off x="1010413" y="3329312"/>
            <a:ext cx="1594200" cy="396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1600"/>
              </a:spcAft>
              <a:buSzPts val="1400"/>
              <a:buNone/>
            </a:pPr>
            <a:r>
              <a:rPr lang="en-US" sz="2800">
                <a:latin typeface="Calibri"/>
                <a:ea typeface="Calibri"/>
                <a:cs typeface="Calibri"/>
                <a:sym typeface="Calibri"/>
              </a:rPr>
              <a:t>Mở đoạn </a:t>
            </a:r>
            <a:endParaRPr sz="2800">
              <a:latin typeface="Calibri"/>
              <a:ea typeface="Calibri"/>
              <a:cs typeface="Calibri"/>
              <a:sym typeface="Calibri"/>
            </a:endParaRPr>
          </a:p>
        </p:txBody>
      </p:sp>
      <p:sp>
        <p:nvSpPr>
          <p:cNvPr id="335" name="Google Shape;335;p12"/>
          <p:cNvSpPr txBox="1"/>
          <p:nvPr>
            <p:ph idx="6" type="subTitle"/>
          </p:nvPr>
        </p:nvSpPr>
        <p:spPr>
          <a:xfrm>
            <a:off x="3748026" y="3337529"/>
            <a:ext cx="1780352"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Thân đoạn</a:t>
            </a:r>
            <a:endParaRPr b="1" i="0" sz="2800" u="none" cap="none" strike="noStrike">
              <a:solidFill>
                <a:schemeClr val="dk2"/>
              </a:solidFill>
              <a:latin typeface="Calibri"/>
              <a:ea typeface="Calibri"/>
              <a:cs typeface="Calibri"/>
              <a:sym typeface="Calibri"/>
            </a:endParaRPr>
          </a:p>
        </p:txBody>
      </p:sp>
      <p:sp>
        <p:nvSpPr>
          <p:cNvPr id="336" name="Google Shape;336;p12"/>
          <p:cNvSpPr txBox="1"/>
          <p:nvPr>
            <p:ph idx="8" type="subTitle"/>
          </p:nvPr>
        </p:nvSpPr>
        <p:spPr>
          <a:xfrm>
            <a:off x="6619443" y="3337529"/>
            <a:ext cx="1594200"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Kết đoạn</a:t>
            </a:r>
            <a:endParaRPr b="1" i="0" sz="2800" u="none" cap="none" strike="noStrike">
              <a:solidFill>
                <a:schemeClr val="dk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9"/>
                                        </p:tgtEl>
                                        <p:attrNameLst>
                                          <p:attrName>style.visibility</p:attrName>
                                        </p:attrNameLst>
                                      </p:cBhvr>
                                      <p:to>
                                        <p:strVal val="visible"/>
                                      </p:to>
                                    </p:set>
                                    <p:anim calcmode="lin" valueType="num">
                                      <p:cBhvr additive="base">
                                        <p:cTn dur="500"/>
                                        <p:tgtEl>
                                          <p:spTgt spid="2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1000"/>
                                        <p:tgtEl>
                                          <p:spTgt spid="2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500"/>
                                        <p:tgtEl>
                                          <p:spTgt spid="29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1000"/>
                                        <p:tgtEl>
                                          <p:spTgt spid="3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gtEl>
                                        <p:attrNameLst>
                                          <p:attrName>style.visibility</p:attrName>
                                        </p:attrNameLst>
                                      </p:cBhvr>
                                      <p:to>
                                        <p:strVal val="visible"/>
                                      </p:to>
                                    </p:set>
                                    <p:animEffect filter="fade" transition="in">
                                      <p:cBhvr>
                                        <p:cTn dur="500"/>
                                        <p:tgtEl>
                                          <p:spTgt spid="3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4">
                                            <p:txEl>
                                              <p:pRg end="0" st="0"/>
                                            </p:txEl>
                                          </p:spTgt>
                                        </p:tgtEl>
                                        <p:attrNameLst>
                                          <p:attrName>style.visibility</p:attrName>
                                        </p:attrNameLst>
                                      </p:cBhvr>
                                      <p:to>
                                        <p:strVal val="visible"/>
                                      </p:to>
                                    </p:set>
                                    <p:animEffect filter="fade" transition="in">
                                      <p:cBhvr>
                                        <p:cTn dur="1000"/>
                                        <p:tgtEl>
                                          <p:spTgt spid="33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5">
                                            <p:txEl>
                                              <p:pRg end="0" st="0"/>
                                            </p:txEl>
                                          </p:spTgt>
                                        </p:tgtEl>
                                        <p:attrNameLst>
                                          <p:attrName>style.visibility</p:attrName>
                                        </p:attrNameLst>
                                      </p:cBhvr>
                                      <p:to>
                                        <p:strVal val="visible"/>
                                      </p:to>
                                    </p:set>
                                    <p:animEffect filter="fade" transition="in">
                                      <p:cBhvr>
                                        <p:cTn dur="500"/>
                                        <p:tgtEl>
                                          <p:spTgt spid="33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0" st="0"/>
                                            </p:txEl>
                                          </p:spTgt>
                                        </p:tgtEl>
                                        <p:attrNameLst>
                                          <p:attrName>style.visibility</p:attrName>
                                        </p:attrNameLst>
                                      </p:cBhvr>
                                      <p:to>
                                        <p:strVal val="visible"/>
                                      </p:to>
                                    </p:set>
                                    <p:animEffect filter="fade" transition="in">
                                      <p:cBhvr>
                                        <p:cTn dur="500"/>
                                        <p:tgtEl>
                                          <p:spTgt spid="336">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13"/>
          <p:cNvSpPr/>
          <p:nvPr/>
        </p:nvSpPr>
        <p:spPr>
          <a:xfrm rot="229789">
            <a:off x="3723968" y="1380128"/>
            <a:ext cx="4638660" cy="3198532"/>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2" name="Google Shape;342;p13"/>
          <p:cNvSpPr/>
          <p:nvPr/>
        </p:nvSpPr>
        <p:spPr>
          <a:xfrm>
            <a:off x="0" y="1228783"/>
            <a:ext cx="3642600" cy="1057800"/>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chemeClr val="dk1"/>
                </a:solidFill>
                <a:latin typeface="Arial"/>
                <a:ea typeface="Arial"/>
                <a:cs typeface="Arial"/>
                <a:sym typeface="Arial"/>
              </a:rPr>
              <a:t>        </a:t>
            </a:r>
            <a:r>
              <a:rPr b="1" i="0" lang="en-US" sz="3200" u="none" cap="none" strike="noStrike">
                <a:solidFill>
                  <a:schemeClr val="dk1"/>
                </a:solidFill>
                <a:latin typeface="Arial"/>
                <a:ea typeface="Arial"/>
                <a:cs typeface="Arial"/>
                <a:sym typeface="Arial"/>
              </a:rPr>
              <a:t>Dàn ý</a:t>
            </a:r>
            <a:endParaRPr b="1" i="0" sz="3200" u="none" cap="none" strike="noStrike">
              <a:solidFill>
                <a:schemeClr val="dk1"/>
              </a:solidFill>
              <a:latin typeface="Arial"/>
              <a:ea typeface="Arial"/>
              <a:cs typeface="Arial"/>
              <a:sym typeface="Arial"/>
            </a:endParaRPr>
          </a:p>
        </p:txBody>
      </p:sp>
      <p:grpSp>
        <p:nvGrpSpPr>
          <p:cNvPr id="343" name="Google Shape;343;p13"/>
          <p:cNvGrpSpPr/>
          <p:nvPr/>
        </p:nvGrpSpPr>
        <p:grpSpPr>
          <a:xfrm>
            <a:off x="1060756" y="660592"/>
            <a:ext cx="7022465" cy="236400"/>
            <a:chOff x="1060756" y="660592"/>
            <a:chExt cx="7022465" cy="236400"/>
          </a:xfrm>
        </p:grpSpPr>
        <p:sp>
          <p:nvSpPr>
            <p:cNvPr id="344" name="Google Shape;344;p13"/>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p13"/>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p13"/>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p13"/>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p13"/>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p13"/>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50" name="Google Shape;350;p13"/>
          <p:cNvSpPr/>
          <p:nvPr/>
        </p:nvSpPr>
        <p:spPr>
          <a:xfrm rot="476780">
            <a:off x="4700258" y="1529929"/>
            <a:ext cx="2866366" cy="561217"/>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1" name="Google Shape;351;p13"/>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000" u="none" cap="none" strike="noStrike">
                <a:solidFill>
                  <a:schemeClr val="dk1"/>
                </a:solidFill>
                <a:latin typeface="Arial"/>
                <a:ea typeface="Arial"/>
                <a:cs typeface="Arial"/>
                <a:sym typeface="Arial"/>
              </a:rPr>
              <a:t>Đề 5: </a:t>
            </a:r>
            <a:r>
              <a:rPr b="1" i="1" lang="en-US" sz="2000" u="none" cap="none" strike="noStrike">
                <a:solidFill>
                  <a:schemeClr val="dk1"/>
                </a:solidFill>
                <a:latin typeface="Arial"/>
                <a:ea typeface="Arial"/>
                <a:cs typeface="Arial"/>
                <a:sym typeface="Arial"/>
              </a:rPr>
              <a:t>Trình bày quan điểm của em về ý kiến sau:</a:t>
            </a:r>
            <a:r>
              <a:rPr b="1" i="1" lang="en-US" sz="2000" u="none" cap="none" strike="noStrike">
                <a:solidFill>
                  <a:schemeClr val="dk1"/>
                </a:solidFill>
                <a:latin typeface="Arial"/>
                <a:ea typeface="Arial"/>
                <a:cs typeface="Arial"/>
                <a:sym typeface="Arial"/>
              </a:rPr>
              <a:t> Sự ham muốn vô độ về tiền bạc sẽ đẩy con người vào chỗ sa đọa về tâm hồn.</a:t>
            </a:r>
            <a:endParaRPr b="1" i="1" sz="2000" u="none" cap="none" strike="noStrike">
              <a:solidFill>
                <a:schemeClr val="dk1"/>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chemeClr val="dk1"/>
              </a:solidFill>
              <a:latin typeface="Arial"/>
              <a:ea typeface="Arial"/>
              <a:cs typeface="Arial"/>
              <a:sym typeface="Arial"/>
            </a:endParaRPr>
          </a:p>
        </p:txBody>
      </p:sp>
      <p:sp>
        <p:nvSpPr>
          <p:cNvPr id="352" name="Google Shape;352;p13"/>
          <p:cNvSpPr/>
          <p:nvPr/>
        </p:nvSpPr>
        <p:spPr>
          <a:xfrm>
            <a:off x="5277704" y="1536436"/>
            <a:ext cx="1821332"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none" cap="none" strike="noStrike">
                <a:solidFill>
                  <a:srgbClr val="333333"/>
                </a:solidFill>
                <a:latin typeface="Arial"/>
                <a:ea typeface="Arial"/>
                <a:cs typeface="Arial"/>
                <a:sym typeface="Arial"/>
              </a:rPr>
              <a:t>1. Mở đoạn</a:t>
            </a:r>
            <a:endParaRPr b="0" i="0" sz="2400" u="none" cap="none" strike="noStrike">
              <a:solidFill>
                <a:srgbClr val="000000"/>
              </a:solidFill>
              <a:latin typeface="Arial"/>
              <a:ea typeface="Arial"/>
              <a:cs typeface="Arial"/>
              <a:sym typeface="Arial"/>
            </a:endParaRPr>
          </a:p>
        </p:txBody>
      </p:sp>
      <p:sp>
        <p:nvSpPr>
          <p:cNvPr id="353" name="Google Shape;353;p13"/>
          <p:cNvSpPr/>
          <p:nvPr/>
        </p:nvSpPr>
        <p:spPr>
          <a:xfrm>
            <a:off x="4112870" y="2424096"/>
            <a:ext cx="3831340" cy="193899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rgbClr val="333333"/>
                </a:solidFill>
                <a:latin typeface="Open Sans"/>
                <a:ea typeface="Open Sans"/>
                <a:cs typeface="Open Sans"/>
                <a:sym typeface="Open Sans"/>
              </a:rPr>
              <a:t>- Những quan điểm về tiền trong xã hội hiện nay.</a:t>
            </a:r>
            <a:br>
              <a:rPr b="0" i="0" lang="en-US" sz="2000" u="none" cap="none" strike="noStrike">
                <a:solidFill>
                  <a:srgbClr val="000000"/>
                </a:solidFill>
                <a:latin typeface="Arial"/>
                <a:ea typeface="Arial"/>
                <a:cs typeface="Arial"/>
                <a:sym typeface="Arial"/>
              </a:rPr>
            </a:br>
            <a:r>
              <a:rPr b="0" i="0" lang="en-US" sz="2000" u="none" cap="none" strike="noStrike">
                <a:solidFill>
                  <a:srgbClr val="333333"/>
                </a:solidFill>
                <a:latin typeface="Open Sans"/>
                <a:ea typeface="Open Sans"/>
                <a:cs typeface="Open Sans"/>
                <a:sym typeface="Open Sans"/>
              </a:rPr>
              <a:t>- Dẫn vào vấn đề: "Sự ham muốn vô độ về tiền bạc sẽ đẩy con người vào chỗ sa đọa về tâm hồn".</a:t>
            </a:r>
            <a:endParaRPr b="0" i="0" sz="20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51"/>
                                        </p:tgtEl>
                                        <p:attrNameLst>
                                          <p:attrName>style.visibility</p:attrName>
                                        </p:attrNameLst>
                                      </p:cBhvr>
                                      <p:to>
                                        <p:strVal val="visible"/>
                                      </p:to>
                                    </p:set>
                                    <p:anim calcmode="lin" valueType="num">
                                      <p:cBhvr additive="base">
                                        <p:cTn dur="500"/>
                                        <p:tgtEl>
                                          <p:spTgt spid="35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42"/>
                                        </p:tgtEl>
                                        <p:attrNameLst>
                                          <p:attrName>style.visibility</p:attrName>
                                        </p:attrNameLst>
                                      </p:cBhvr>
                                      <p:to>
                                        <p:strVal val="visible"/>
                                      </p:to>
                                    </p:set>
                                    <p:anim calcmode="lin" valueType="num">
                                      <p:cBhvr additive="base">
                                        <p:cTn dur="500"/>
                                        <p:tgtEl>
                                          <p:spTgt spid="34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500"/>
                                        <p:tgtEl>
                                          <p:spTgt spid="3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500"/>
                                        <p:tgtEl>
                                          <p:spTgt spid="3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500"/>
                                        <p:tgtEl>
                                          <p:spTgt spid="3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3"/>
                                        </p:tgtEl>
                                        <p:attrNameLst>
                                          <p:attrName>style.visibility</p:attrName>
                                        </p:attrNameLst>
                                      </p:cBhvr>
                                      <p:to>
                                        <p:strVal val="visible"/>
                                      </p:to>
                                    </p:set>
                                    <p:animEffect filter="fade" transition="in">
                                      <p:cBhvr>
                                        <p:cTn dur="500"/>
                                        <p:tgtEl>
                                          <p:spTgt spid="3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14"/>
          <p:cNvSpPr/>
          <p:nvPr/>
        </p:nvSpPr>
        <p:spPr>
          <a:xfrm>
            <a:off x="0" y="1228783"/>
            <a:ext cx="2718148" cy="725277"/>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359" name="Google Shape;359;p14"/>
          <p:cNvGrpSpPr/>
          <p:nvPr/>
        </p:nvGrpSpPr>
        <p:grpSpPr>
          <a:xfrm>
            <a:off x="1060756" y="660592"/>
            <a:ext cx="7022465" cy="236400"/>
            <a:chOff x="1060756" y="660592"/>
            <a:chExt cx="7022465" cy="236400"/>
          </a:xfrm>
        </p:grpSpPr>
        <p:sp>
          <p:nvSpPr>
            <p:cNvPr id="360" name="Google Shape;360;p14"/>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1" name="Google Shape;361;p14"/>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14"/>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14"/>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p14"/>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p14"/>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6" name="Google Shape;366;p14"/>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367" name="Google Shape;367;p14"/>
          <p:cNvSpPr/>
          <p:nvPr/>
        </p:nvSpPr>
        <p:spPr>
          <a:xfrm>
            <a:off x="2843408" y="1296370"/>
            <a:ext cx="6300591" cy="3847129"/>
          </a:xfrm>
          <a:prstGeom prst="snip1Rect">
            <a:avLst>
              <a:gd fmla="val 25499" name="adj"/>
            </a:avLst>
          </a:prstGeom>
          <a:noFill/>
          <a:ln cap="flat" cmpd="sng" w="9525">
            <a:solidFill>
              <a:srgbClr val="1D4E4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p14"/>
          <p:cNvSpPr/>
          <p:nvPr/>
        </p:nvSpPr>
        <p:spPr>
          <a:xfrm>
            <a:off x="2998584" y="1437532"/>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rgbClr val="333333"/>
                </a:solidFill>
                <a:latin typeface="Arial"/>
                <a:ea typeface="Arial"/>
                <a:cs typeface="Arial"/>
                <a:sym typeface="Arial"/>
              </a:rPr>
              <a:t>2. Thân đoạn</a:t>
            </a:r>
            <a:endParaRPr b="0" i="1" sz="2400" u="none" cap="none" strike="noStrike">
              <a:solidFill>
                <a:srgbClr val="000000"/>
              </a:solidFill>
              <a:latin typeface="Arial"/>
              <a:ea typeface="Arial"/>
              <a:cs typeface="Arial"/>
              <a:sym typeface="Arial"/>
            </a:endParaRPr>
          </a:p>
        </p:txBody>
      </p:sp>
      <p:sp>
        <p:nvSpPr>
          <p:cNvPr id="369" name="Google Shape;369;p14"/>
          <p:cNvSpPr/>
          <p:nvPr/>
        </p:nvSpPr>
        <p:spPr>
          <a:xfrm>
            <a:off x="2998584" y="1899197"/>
            <a:ext cx="2358338"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000" u="none" cap="none" strike="noStrike">
                <a:solidFill>
                  <a:srgbClr val="333333"/>
                </a:solidFill>
                <a:latin typeface="Calibri"/>
                <a:ea typeface="Calibri"/>
                <a:cs typeface="Calibri"/>
                <a:sym typeface="Calibri"/>
              </a:rPr>
              <a:t>a. Khái niệm về tiền:</a:t>
            </a:r>
            <a:endParaRPr b="0" i="0" sz="2000" u="none" cap="none" strike="noStrike">
              <a:solidFill>
                <a:srgbClr val="000000"/>
              </a:solidFill>
              <a:latin typeface="Calibri"/>
              <a:ea typeface="Calibri"/>
              <a:cs typeface="Calibri"/>
              <a:sym typeface="Calibri"/>
            </a:endParaRPr>
          </a:p>
        </p:txBody>
      </p:sp>
      <p:sp>
        <p:nvSpPr>
          <p:cNvPr id="370" name="Google Shape;370;p14"/>
          <p:cNvSpPr/>
          <p:nvPr/>
        </p:nvSpPr>
        <p:spPr>
          <a:xfrm>
            <a:off x="2949455" y="2391640"/>
            <a:ext cx="6194543" cy="92333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 Tiền là thước đo vật chất trong xã hội loài người, chúng được quy ước và ban hành bởi nhà nước bằng những đạo luật quản lý vô cùng nghiêm ngặt.</a:t>
            </a:r>
            <a:endParaRPr b="0" i="0" sz="1800" u="none" cap="none" strike="noStrike">
              <a:solidFill>
                <a:srgbClr val="000000"/>
              </a:solidFill>
              <a:latin typeface="Calibri"/>
              <a:ea typeface="Calibri"/>
              <a:cs typeface="Calibri"/>
              <a:sym typeface="Calibri"/>
            </a:endParaRPr>
          </a:p>
        </p:txBody>
      </p:sp>
      <p:sp>
        <p:nvSpPr>
          <p:cNvPr id="371" name="Google Shape;371;p14"/>
          <p:cNvSpPr/>
          <p:nvPr/>
        </p:nvSpPr>
        <p:spPr>
          <a:xfrm>
            <a:off x="2949456" y="3334067"/>
            <a:ext cx="6194542" cy="646331"/>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 Tiền là sản phẩm tất yếu trong quá trình phát triển của xã hội, có vai trò vô cùng quan trọng trong nền kinh tế.</a:t>
            </a:r>
            <a:endParaRPr b="0" i="0" sz="1800" u="none" cap="none" strike="noStrike">
              <a:solidFill>
                <a:srgbClr val="000000"/>
              </a:solidFill>
              <a:latin typeface="Calibri"/>
              <a:ea typeface="Calibri"/>
              <a:cs typeface="Calibri"/>
              <a:sym typeface="Calibri"/>
            </a:endParaRPr>
          </a:p>
        </p:txBody>
      </p:sp>
      <p:sp>
        <p:nvSpPr>
          <p:cNvPr id="372" name="Google Shape;372;p14"/>
          <p:cNvSpPr/>
          <p:nvPr/>
        </p:nvSpPr>
        <p:spPr>
          <a:xfrm>
            <a:off x="3027964" y="3999495"/>
            <a:ext cx="6116034" cy="92333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=&gt; Con người ngày càng ý thức được tầm quan trọng của tiền nên ngày càng nỗ lực, phấn đấu làm ra tài sản, của cải để chứng minh năng lực và thành tựu của bản thân.</a:t>
            </a:r>
            <a:endParaRPr b="0" i="0" sz="18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1000"/>
                                        <p:tgtEl>
                                          <p:spTgt spid="3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1000"/>
                                        <p:tgtEl>
                                          <p:spTgt spid="3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500"/>
                                        <p:tgtEl>
                                          <p:spTgt spid="36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500"/>
                                        <p:tgtEl>
                                          <p:spTgt spid="3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500"/>
                                        <p:tgtEl>
                                          <p:spTgt spid="3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500"/>
                                        <p:tgtEl>
                                          <p:spTgt spid="3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15"/>
          <p:cNvSpPr/>
          <p:nvPr/>
        </p:nvSpPr>
        <p:spPr>
          <a:xfrm>
            <a:off x="0" y="1228783"/>
            <a:ext cx="2718148" cy="725277"/>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378" name="Google Shape;378;p15"/>
          <p:cNvGrpSpPr/>
          <p:nvPr/>
        </p:nvGrpSpPr>
        <p:grpSpPr>
          <a:xfrm>
            <a:off x="1060756" y="660592"/>
            <a:ext cx="7022465" cy="236400"/>
            <a:chOff x="1060756" y="660592"/>
            <a:chExt cx="7022465" cy="236400"/>
          </a:xfrm>
        </p:grpSpPr>
        <p:sp>
          <p:nvSpPr>
            <p:cNvPr id="379" name="Google Shape;379;p15"/>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0" name="Google Shape;380;p15"/>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1" name="Google Shape;381;p15"/>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2" name="Google Shape;382;p15"/>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15"/>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 name="Google Shape;384;p15"/>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85" name="Google Shape;385;p15"/>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386" name="Google Shape;386;p15"/>
          <p:cNvSpPr/>
          <p:nvPr/>
        </p:nvSpPr>
        <p:spPr>
          <a:xfrm>
            <a:off x="2843408" y="1296370"/>
            <a:ext cx="6300591" cy="3847129"/>
          </a:xfrm>
          <a:prstGeom prst="snip1Rect">
            <a:avLst>
              <a:gd fmla="val 25499" name="adj"/>
            </a:avLst>
          </a:prstGeom>
          <a:noFill/>
          <a:ln cap="flat" cmpd="sng" w="9525">
            <a:solidFill>
              <a:srgbClr val="1D4E4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7" name="Google Shape;387;p15"/>
          <p:cNvSpPr/>
          <p:nvPr/>
        </p:nvSpPr>
        <p:spPr>
          <a:xfrm>
            <a:off x="2998584" y="1437532"/>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rgbClr val="333333"/>
                </a:solidFill>
                <a:latin typeface="Arial"/>
                <a:ea typeface="Arial"/>
                <a:cs typeface="Arial"/>
                <a:sym typeface="Arial"/>
              </a:rPr>
              <a:t>2. Thân đoạn</a:t>
            </a:r>
            <a:endParaRPr b="0" i="1" sz="2400" u="none" cap="none" strike="noStrike">
              <a:solidFill>
                <a:srgbClr val="000000"/>
              </a:solidFill>
              <a:latin typeface="Arial"/>
              <a:ea typeface="Arial"/>
              <a:cs typeface="Arial"/>
              <a:sym typeface="Arial"/>
            </a:endParaRPr>
          </a:p>
        </p:txBody>
      </p:sp>
      <p:sp>
        <p:nvSpPr>
          <p:cNvPr id="388" name="Google Shape;388;p15"/>
          <p:cNvSpPr/>
          <p:nvPr/>
        </p:nvSpPr>
        <p:spPr>
          <a:xfrm>
            <a:off x="2998584" y="1922866"/>
            <a:ext cx="165141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000" u="none" cap="none" strike="noStrike">
                <a:solidFill>
                  <a:srgbClr val="333333"/>
                </a:solidFill>
                <a:latin typeface="Arial"/>
                <a:ea typeface="Arial"/>
                <a:cs typeface="Arial"/>
                <a:sym typeface="Arial"/>
              </a:rPr>
              <a:t>b. Bàn luận:</a:t>
            </a:r>
            <a:endParaRPr b="0" i="0" sz="2000" u="none" cap="none" strike="noStrike">
              <a:solidFill>
                <a:srgbClr val="000000"/>
              </a:solidFill>
              <a:latin typeface="Arial"/>
              <a:ea typeface="Arial"/>
              <a:cs typeface="Arial"/>
              <a:sym typeface="Arial"/>
            </a:endParaRPr>
          </a:p>
        </p:txBody>
      </p:sp>
      <p:sp>
        <p:nvSpPr>
          <p:cNvPr id="389" name="Google Shape;389;p15"/>
          <p:cNvSpPr/>
          <p:nvPr/>
        </p:nvSpPr>
        <p:spPr>
          <a:xfrm>
            <a:off x="3053939" y="2325871"/>
            <a:ext cx="6090060" cy="132343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rgbClr val="333333"/>
                </a:solidFill>
                <a:latin typeface="Calibri"/>
                <a:ea typeface="Calibri"/>
                <a:cs typeface="Calibri"/>
                <a:sym typeface="Calibri"/>
              </a:rPr>
              <a:t>* Sự phấn đấu, nỗ lực hết mình dùng tài năng của bản thân để tạo ra của cải vật chất, để trở nên có vị thế trong xã hội đó là một việc làm đúng đắn, là một con đường mà dường như người trẻ nào cũng hướng tới.</a:t>
            </a:r>
            <a:endParaRPr b="0" i="0" sz="2000" u="none" cap="none" strike="noStrike">
              <a:solidFill>
                <a:srgbClr val="000000"/>
              </a:solidFill>
              <a:latin typeface="Calibri"/>
              <a:ea typeface="Calibri"/>
              <a:cs typeface="Calibri"/>
              <a:sym typeface="Calibri"/>
            </a:endParaRPr>
          </a:p>
        </p:txBody>
      </p:sp>
      <p:sp>
        <p:nvSpPr>
          <p:cNvPr id="390" name="Google Shape;390;p15"/>
          <p:cNvSpPr/>
          <p:nvPr/>
        </p:nvSpPr>
        <p:spPr>
          <a:xfrm>
            <a:off x="3053939" y="3722041"/>
            <a:ext cx="6090061"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rgbClr val="333333"/>
                </a:solidFill>
                <a:latin typeface="Calibri"/>
                <a:ea typeface="Calibri"/>
                <a:cs typeface="Calibri"/>
                <a:sym typeface="Calibri"/>
              </a:rPr>
              <a:t>* Thế nhưng không phải mọi nỗ lực kiếm tiền đều là đúng đắn</a:t>
            </a:r>
            <a:endParaRPr b="0" i="0" sz="20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500"/>
                                        <p:tgtEl>
                                          <p:spTgt spid="3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8"/>
                                        </p:tgtEl>
                                        <p:attrNameLst>
                                          <p:attrName>style.visibility</p:attrName>
                                        </p:attrNameLst>
                                      </p:cBhvr>
                                      <p:to>
                                        <p:strVal val="visible"/>
                                      </p:to>
                                    </p:set>
                                    <p:animEffect filter="fade" transition="in">
                                      <p:cBhvr>
                                        <p:cTn dur="1000"/>
                                        <p:tgtEl>
                                          <p:spTgt spid="3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1000"/>
                                        <p:tgtEl>
                                          <p:spTgt spid="3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1000"/>
                                        <p:tgtEl>
                                          <p:spTgt spid="3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16"/>
          <p:cNvSpPr/>
          <p:nvPr/>
        </p:nvSpPr>
        <p:spPr>
          <a:xfrm>
            <a:off x="0" y="1228783"/>
            <a:ext cx="2718148" cy="725277"/>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396" name="Google Shape;396;p16"/>
          <p:cNvGrpSpPr/>
          <p:nvPr/>
        </p:nvGrpSpPr>
        <p:grpSpPr>
          <a:xfrm>
            <a:off x="1060756" y="660592"/>
            <a:ext cx="7022465" cy="236400"/>
            <a:chOff x="1060756" y="660592"/>
            <a:chExt cx="7022465" cy="236400"/>
          </a:xfrm>
        </p:grpSpPr>
        <p:sp>
          <p:nvSpPr>
            <p:cNvPr id="397" name="Google Shape;397;p16"/>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8" name="Google Shape;398;p16"/>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9" name="Google Shape;399;p16"/>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0" name="Google Shape;400;p16"/>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1" name="Google Shape;401;p16"/>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p16"/>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03" name="Google Shape;403;p16"/>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04" name="Google Shape;404;p16"/>
          <p:cNvSpPr/>
          <p:nvPr/>
        </p:nvSpPr>
        <p:spPr>
          <a:xfrm>
            <a:off x="2843408" y="1296370"/>
            <a:ext cx="6300591" cy="3847129"/>
          </a:xfrm>
          <a:prstGeom prst="snip1Rect">
            <a:avLst>
              <a:gd fmla="val 25499" name="adj"/>
            </a:avLst>
          </a:prstGeom>
          <a:noFill/>
          <a:ln cap="flat" cmpd="sng" w="9525">
            <a:solidFill>
              <a:srgbClr val="1D4E4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p16"/>
          <p:cNvSpPr/>
          <p:nvPr/>
        </p:nvSpPr>
        <p:spPr>
          <a:xfrm>
            <a:off x="2998584" y="1437532"/>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rgbClr val="333333"/>
                </a:solidFill>
                <a:latin typeface="Arial"/>
                <a:ea typeface="Arial"/>
                <a:cs typeface="Arial"/>
                <a:sym typeface="Arial"/>
              </a:rPr>
              <a:t>2. Thân đoạn</a:t>
            </a:r>
            <a:endParaRPr b="0" i="1" sz="2400" u="none" cap="none" strike="noStrike">
              <a:solidFill>
                <a:srgbClr val="000000"/>
              </a:solidFill>
              <a:latin typeface="Arial"/>
              <a:ea typeface="Arial"/>
              <a:cs typeface="Arial"/>
              <a:sym typeface="Arial"/>
            </a:endParaRPr>
          </a:p>
        </p:txBody>
      </p:sp>
      <p:sp>
        <p:nvSpPr>
          <p:cNvPr id="406" name="Google Shape;406;p16"/>
          <p:cNvSpPr/>
          <p:nvPr/>
        </p:nvSpPr>
        <p:spPr>
          <a:xfrm>
            <a:off x="2998584" y="1922866"/>
            <a:ext cx="165141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333333"/>
                </a:solidFill>
                <a:latin typeface="Arial"/>
                <a:ea typeface="Arial"/>
                <a:cs typeface="Arial"/>
                <a:sym typeface="Arial"/>
              </a:rPr>
              <a:t>b. Bàn luận:</a:t>
            </a:r>
            <a:endParaRPr b="0" i="0" sz="2000" u="none" cap="none" strike="noStrike">
              <a:solidFill>
                <a:srgbClr val="000000"/>
              </a:solidFill>
              <a:latin typeface="Arial"/>
              <a:ea typeface="Arial"/>
              <a:cs typeface="Arial"/>
              <a:sym typeface="Arial"/>
            </a:endParaRPr>
          </a:p>
        </p:txBody>
      </p:sp>
      <p:sp>
        <p:nvSpPr>
          <p:cNvPr id="407" name="Google Shape;407;p16"/>
          <p:cNvSpPr/>
          <p:nvPr/>
        </p:nvSpPr>
        <p:spPr>
          <a:xfrm>
            <a:off x="2998583" y="2346645"/>
            <a:ext cx="6145415" cy="147732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 Sức cám dỗ của tiền tài quá lớn, bởi nó giá trị của nó quá mức hấp dẫn, những người yếu lòng, tâm không đoan chính thì dễ đi vào cung đường tội lỗi hơn cả, họ bị tiền che mờ con mắt, mà bán rẻ lương tâm làm những việc thương thiên hại lý, mất hết nhân tính.</a:t>
            </a:r>
            <a:endParaRPr b="0" i="0" sz="1800" u="none" cap="none" strike="noStrike">
              <a:solidFill>
                <a:srgbClr val="000000"/>
              </a:solidFill>
              <a:latin typeface="Calibri"/>
              <a:ea typeface="Calibri"/>
              <a:cs typeface="Calibri"/>
              <a:sym typeface="Calibri"/>
            </a:endParaRPr>
          </a:p>
        </p:txBody>
      </p:sp>
      <p:sp>
        <p:nvSpPr>
          <p:cNvPr id="408" name="Google Shape;408;p16"/>
          <p:cNvSpPr/>
          <p:nvPr/>
        </p:nvSpPr>
        <p:spPr>
          <a:xfrm>
            <a:off x="2998582" y="3745072"/>
            <a:ext cx="6145416"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rgbClr val="333333"/>
                </a:solidFill>
                <a:latin typeface="Calibri"/>
                <a:ea typeface="Calibri"/>
                <a:cs typeface="Calibri"/>
                <a:sym typeface="Calibri"/>
              </a:rPr>
              <a:t>- Vì tiền mà giết người, lừa đảo, tham nhũng,... làm rối loạn trật tự xã hội, ảnh hưởng đến nền kinh tế của đất nước.</a:t>
            </a:r>
            <a:endParaRPr b="0" i="0" sz="20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6"/>
                                        </p:tgtEl>
                                        <p:attrNameLst>
                                          <p:attrName>style.visibility</p:attrName>
                                        </p:attrNameLst>
                                      </p:cBhvr>
                                      <p:to>
                                        <p:strVal val="visible"/>
                                      </p:to>
                                    </p:set>
                                    <p:animEffect filter="fade" transition="in">
                                      <p:cBhvr>
                                        <p:cTn dur="1000"/>
                                        <p:tgtEl>
                                          <p:spTgt spid="4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7"/>
                                        </p:tgtEl>
                                        <p:attrNameLst>
                                          <p:attrName>style.visibility</p:attrName>
                                        </p:attrNameLst>
                                      </p:cBhvr>
                                      <p:to>
                                        <p:strVal val="visible"/>
                                      </p:to>
                                    </p:set>
                                    <p:animEffect filter="fade" transition="in">
                                      <p:cBhvr>
                                        <p:cTn dur="1000"/>
                                        <p:tgtEl>
                                          <p:spTgt spid="4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8"/>
                                        </p:tgtEl>
                                        <p:attrNameLst>
                                          <p:attrName>style.visibility</p:attrName>
                                        </p:attrNameLst>
                                      </p:cBhvr>
                                      <p:to>
                                        <p:strVal val="visible"/>
                                      </p:to>
                                    </p:set>
                                    <p:animEffect filter="fade" transition="in">
                                      <p:cBhvr>
                                        <p:cTn dur="1000"/>
                                        <p:tgtEl>
                                          <p:spTgt spid="4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17"/>
          <p:cNvSpPr/>
          <p:nvPr/>
        </p:nvSpPr>
        <p:spPr>
          <a:xfrm>
            <a:off x="0" y="1228783"/>
            <a:ext cx="2718148" cy="725277"/>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414" name="Google Shape;414;p17"/>
          <p:cNvGrpSpPr/>
          <p:nvPr/>
        </p:nvGrpSpPr>
        <p:grpSpPr>
          <a:xfrm>
            <a:off x="1060756" y="660592"/>
            <a:ext cx="7022465" cy="236400"/>
            <a:chOff x="1060756" y="660592"/>
            <a:chExt cx="7022465" cy="236400"/>
          </a:xfrm>
        </p:grpSpPr>
        <p:sp>
          <p:nvSpPr>
            <p:cNvPr id="415" name="Google Shape;415;p17"/>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17"/>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7" name="Google Shape;417;p17"/>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8" name="Google Shape;418;p17"/>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17"/>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17"/>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21" name="Google Shape;421;p17"/>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22" name="Google Shape;422;p17"/>
          <p:cNvSpPr/>
          <p:nvPr/>
        </p:nvSpPr>
        <p:spPr>
          <a:xfrm>
            <a:off x="2843408" y="1296370"/>
            <a:ext cx="6300591" cy="3847129"/>
          </a:xfrm>
          <a:prstGeom prst="snip1Rect">
            <a:avLst>
              <a:gd fmla="val 25499" name="adj"/>
            </a:avLst>
          </a:prstGeom>
          <a:noFill/>
          <a:ln cap="flat" cmpd="sng" w="9525">
            <a:solidFill>
              <a:srgbClr val="1D4E4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3" name="Google Shape;423;p17"/>
          <p:cNvSpPr/>
          <p:nvPr/>
        </p:nvSpPr>
        <p:spPr>
          <a:xfrm>
            <a:off x="2998584" y="1437532"/>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rgbClr val="333333"/>
                </a:solidFill>
                <a:latin typeface="Arial"/>
                <a:ea typeface="Arial"/>
                <a:cs typeface="Arial"/>
                <a:sym typeface="Arial"/>
              </a:rPr>
              <a:t>2. Thân đoạn</a:t>
            </a:r>
            <a:endParaRPr b="0" i="1" sz="2400" u="none" cap="none" strike="noStrike">
              <a:solidFill>
                <a:srgbClr val="000000"/>
              </a:solidFill>
              <a:latin typeface="Arial"/>
              <a:ea typeface="Arial"/>
              <a:cs typeface="Arial"/>
              <a:sym typeface="Arial"/>
            </a:endParaRPr>
          </a:p>
        </p:txBody>
      </p:sp>
      <p:sp>
        <p:nvSpPr>
          <p:cNvPr id="424" name="Google Shape;424;p17"/>
          <p:cNvSpPr/>
          <p:nvPr/>
        </p:nvSpPr>
        <p:spPr>
          <a:xfrm>
            <a:off x="2998584" y="1922866"/>
            <a:ext cx="165141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333333"/>
                </a:solidFill>
                <a:latin typeface="Arial"/>
                <a:ea typeface="Arial"/>
                <a:cs typeface="Arial"/>
                <a:sym typeface="Arial"/>
              </a:rPr>
              <a:t>b. Bàn luận:</a:t>
            </a:r>
            <a:endParaRPr b="0" i="0" sz="2000" u="none" cap="none" strike="noStrike">
              <a:solidFill>
                <a:srgbClr val="000000"/>
              </a:solidFill>
              <a:latin typeface="Arial"/>
              <a:ea typeface="Arial"/>
              <a:cs typeface="Arial"/>
              <a:sym typeface="Arial"/>
            </a:endParaRPr>
          </a:p>
        </p:txBody>
      </p:sp>
      <p:sp>
        <p:nvSpPr>
          <p:cNvPr id="425" name="Google Shape;425;p17"/>
          <p:cNvSpPr/>
          <p:nvPr/>
        </p:nvSpPr>
        <p:spPr>
          <a:xfrm>
            <a:off x="3019656" y="2346645"/>
            <a:ext cx="6124344" cy="193899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rgbClr val="333333"/>
                </a:solidFill>
                <a:latin typeface="Calibri"/>
                <a:ea typeface="Calibri"/>
                <a:cs typeface="Calibri"/>
                <a:sym typeface="Calibri"/>
              </a:rPr>
              <a:t>- Một bộ phận giới trẻ dường như coi đồng tiền là tất cả, tiền quan trọng hơn tình thân, tình yêu, tình bạn, họ quay cuồng trong việc kiếm tiền và bỏ qua tất cả những giá trị tinh thần khác, dần đà con người bỗng trở nên lạnh lùng vô cảm, giống như chính cái mà họ đang theo đuổi - đồng tiền.</a:t>
            </a:r>
            <a:endParaRPr b="0" i="0" sz="20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5"/>
                                        </p:tgtEl>
                                        <p:attrNameLst>
                                          <p:attrName>style.visibility</p:attrName>
                                        </p:attrNameLst>
                                      </p:cBhvr>
                                      <p:to>
                                        <p:strVal val="visible"/>
                                      </p:to>
                                    </p:set>
                                    <p:animEffect filter="fade" transition="in">
                                      <p:cBhvr>
                                        <p:cTn dur="1000"/>
                                        <p:tgtEl>
                                          <p:spTgt spid="4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18"/>
          <p:cNvSpPr/>
          <p:nvPr/>
        </p:nvSpPr>
        <p:spPr>
          <a:xfrm>
            <a:off x="0" y="1228783"/>
            <a:ext cx="2718148" cy="725277"/>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431" name="Google Shape;431;p18"/>
          <p:cNvGrpSpPr/>
          <p:nvPr/>
        </p:nvGrpSpPr>
        <p:grpSpPr>
          <a:xfrm>
            <a:off x="1060756" y="660592"/>
            <a:ext cx="7022465" cy="236400"/>
            <a:chOff x="1060756" y="660592"/>
            <a:chExt cx="7022465" cy="236400"/>
          </a:xfrm>
        </p:grpSpPr>
        <p:sp>
          <p:nvSpPr>
            <p:cNvPr id="432" name="Google Shape;432;p18"/>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3" name="Google Shape;433;p18"/>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4" name="Google Shape;434;p18"/>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5" name="Google Shape;435;p18"/>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6" name="Google Shape;436;p18"/>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7" name="Google Shape;437;p18"/>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38" name="Google Shape;438;p18"/>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39" name="Google Shape;439;p18"/>
          <p:cNvSpPr/>
          <p:nvPr/>
        </p:nvSpPr>
        <p:spPr>
          <a:xfrm>
            <a:off x="2843408" y="1296370"/>
            <a:ext cx="6300591" cy="3847129"/>
          </a:xfrm>
          <a:prstGeom prst="snip1Rect">
            <a:avLst>
              <a:gd fmla="val 25499" name="adj"/>
            </a:avLst>
          </a:prstGeom>
          <a:noFill/>
          <a:ln cap="flat" cmpd="sng" w="9525">
            <a:solidFill>
              <a:srgbClr val="1D4E4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18"/>
          <p:cNvSpPr/>
          <p:nvPr/>
        </p:nvSpPr>
        <p:spPr>
          <a:xfrm>
            <a:off x="2998584" y="1437532"/>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rgbClr val="333333"/>
                </a:solidFill>
                <a:latin typeface="Arial"/>
                <a:ea typeface="Arial"/>
                <a:cs typeface="Arial"/>
                <a:sym typeface="Arial"/>
              </a:rPr>
              <a:t>2. Thân đoạn</a:t>
            </a:r>
            <a:endParaRPr b="0" i="1" sz="2400" u="none" cap="none" strike="noStrike">
              <a:solidFill>
                <a:srgbClr val="000000"/>
              </a:solidFill>
              <a:latin typeface="Arial"/>
              <a:ea typeface="Arial"/>
              <a:cs typeface="Arial"/>
              <a:sym typeface="Arial"/>
            </a:endParaRPr>
          </a:p>
        </p:txBody>
      </p:sp>
      <p:sp>
        <p:nvSpPr>
          <p:cNvPr id="441" name="Google Shape;441;p18"/>
          <p:cNvSpPr/>
          <p:nvPr/>
        </p:nvSpPr>
        <p:spPr>
          <a:xfrm>
            <a:off x="3032231" y="1965203"/>
            <a:ext cx="2383986"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none" cap="none" strike="noStrike">
                <a:solidFill>
                  <a:srgbClr val="333333"/>
                </a:solidFill>
                <a:latin typeface="Arial"/>
                <a:ea typeface="Arial"/>
                <a:cs typeface="Arial"/>
                <a:sym typeface="Arial"/>
              </a:rPr>
              <a:t>d.  Lời khuyên:</a:t>
            </a:r>
            <a:endParaRPr b="1" i="0" sz="2400" u="none" cap="none" strike="noStrike">
              <a:solidFill>
                <a:srgbClr val="000000"/>
              </a:solidFill>
              <a:latin typeface="Arial"/>
              <a:ea typeface="Arial"/>
              <a:cs typeface="Arial"/>
              <a:sym typeface="Arial"/>
            </a:endParaRPr>
          </a:p>
        </p:txBody>
      </p:sp>
      <p:sp>
        <p:nvSpPr>
          <p:cNvPr id="442" name="Google Shape;442;p18"/>
          <p:cNvSpPr/>
          <p:nvPr/>
        </p:nvSpPr>
        <p:spPr>
          <a:xfrm>
            <a:off x="3019655" y="2567240"/>
            <a:ext cx="6124343" cy="92333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 Phấn đấu để cho mình một cuộc sống tốt hơn là đúng, nhưng ít ra bạn cũng nên giữ lại cho mình một tâm hồn tươi đẹp, đừng để những cái tiêu cực của đồng tiền làm lạnh lẽo, sa đọa.</a:t>
            </a:r>
            <a:endParaRPr b="0" i="0" sz="1800" u="none" cap="none" strike="noStrike">
              <a:solidFill>
                <a:srgbClr val="000000"/>
              </a:solidFill>
              <a:latin typeface="Calibri"/>
              <a:ea typeface="Calibri"/>
              <a:cs typeface="Calibri"/>
              <a:sym typeface="Calibri"/>
            </a:endParaRPr>
          </a:p>
        </p:txBody>
      </p:sp>
      <p:sp>
        <p:nvSpPr>
          <p:cNvPr id="443" name="Google Shape;443;p18"/>
          <p:cNvSpPr/>
          <p:nvPr/>
        </p:nvSpPr>
        <p:spPr>
          <a:xfrm>
            <a:off x="3019654" y="3573837"/>
            <a:ext cx="6124344" cy="120032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333333"/>
                </a:solidFill>
                <a:latin typeface="Calibri"/>
                <a:ea typeface="Calibri"/>
                <a:cs typeface="Calibri"/>
                <a:sym typeface="Calibri"/>
              </a:rPr>
              <a:t>- Thế hệ trẻ như chúng ta hãy cố gắng hết mình cho cuộc sống bằng những con đường đúng đắn, tiền kiếm bao nhiêu cũng không bao giờ là nhiều, quan trọng là bản thân chúng ta thấy đủ và cảm thấy hạnh phúc vì điều ấy.</a:t>
            </a:r>
            <a:endParaRPr b="0" i="0" sz="18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1"/>
                                        </p:tgtEl>
                                        <p:attrNameLst>
                                          <p:attrName>style.visibility</p:attrName>
                                        </p:attrNameLst>
                                      </p:cBhvr>
                                      <p:to>
                                        <p:strVal val="visible"/>
                                      </p:to>
                                    </p:set>
                                    <p:animEffect filter="fade" transition="in">
                                      <p:cBhvr>
                                        <p:cTn dur="1000"/>
                                        <p:tgtEl>
                                          <p:spTgt spid="4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2"/>
                                        </p:tgtEl>
                                        <p:attrNameLst>
                                          <p:attrName>style.visibility</p:attrName>
                                        </p:attrNameLst>
                                      </p:cBhvr>
                                      <p:to>
                                        <p:strVal val="visible"/>
                                      </p:to>
                                    </p:set>
                                    <p:animEffect filter="fade" transition="in">
                                      <p:cBhvr>
                                        <p:cTn dur="1000"/>
                                        <p:tgtEl>
                                          <p:spTgt spid="4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3"/>
                                        </p:tgtEl>
                                        <p:attrNameLst>
                                          <p:attrName>style.visibility</p:attrName>
                                        </p:attrNameLst>
                                      </p:cBhvr>
                                      <p:to>
                                        <p:strVal val="visible"/>
                                      </p:to>
                                    </p:set>
                                    <p:animEffect filter="fade" transition="in">
                                      <p:cBhvr>
                                        <p:cTn dur="1000"/>
                                        <p:tgtEl>
                                          <p:spTgt spid="4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19"/>
          <p:cNvSpPr/>
          <p:nvPr/>
        </p:nvSpPr>
        <p:spPr>
          <a:xfrm rot="229789">
            <a:off x="3723968" y="1380128"/>
            <a:ext cx="4638660" cy="3198532"/>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9" name="Google Shape;449;p19"/>
          <p:cNvSpPr/>
          <p:nvPr/>
        </p:nvSpPr>
        <p:spPr>
          <a:xfrm>
            <a:off x="0" y="1228783"/>
            <a:ext cx="3642600" cy="1057800"/>
          </a:xfrm>
          <a:prstGeom prst="chevron">
            <a:avLst>
              <a:gd fmla="val 24044" name="adj"/>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rgbClr val="191919"/>
                </a:solidFill>
                <a:latin typeface="Arial"/>
                <a:ea typeface="Arial"/>
                <a:cs typeface="Arial"/>
                <a:sym typeface="Arial"/>
              </a:rPr>
              <a:t>        </a:t>
            </a:r>
            <a:r>
              <a:rPr b="1" i="0" lang="en-US" sz="3200" u="none" cap="none" strike="noStrike">
                <a:solidFill>
                  <a:srgbClr val="191919"/>
                </a:solidFill>
                <a:latin typeface="Arial"/>
                <a:ea typeface="Arial"/>
                <a:cs typeface="Arial"/>
                <a:sym typeface="Arial"/>
              </a:rPr>
              <a:t>Dàn ý</a:t>
            </a:r>
            <a:endParaRPr b="1" i="0" sz="3200" u="none" cap="none" strike="noStrike">
              <a:solidFill>
                <a:srgbClr val="191919"/>
              </a:solidFill>
              <a:latin typeface="Arial"/>
              <a:ea typeface="Arial"/>
              <a:cs typeface="Arial"/>
              <a:sym typeface="Arial"/>
            </a:endParaRPr>
          </a:p>
        </p:txBody>
      </p:sp>
      <p:grpSp>
        <p:nvGrpSpPr>
          <p:cNvPr id="450" name="Google Shape;450;p19"/>
          <p:cNvGrpSpPr/>
          <p:nvPr/>
        </p:nvGrpSpPr>
        <p:grpSpPr>
          <a:xfrm>
            <a:off x="1060756" y="660592"/>
            <a:ext cx="7022465" cy="236400"/>
            <a:chOff x="1060756" y="660592"/>
            <a:chExt cx="7022465" cy="236400"/>
          </a:xfrm>
        </p:grpSpPr>
        <p:sp>
          <p:nvSpPr>
            <p:cNvPr id="451" name="Google Shape;451;p19"/>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2" name="Google Shape;452;p19"/>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3" name="Google Shape;453;p19"/>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4" name="Google Shape;454;p19"/>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5" name="Google Shape;455;p19"/>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6" name="Google Shape;456;p19"/>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57" name="Google Shape;457;p19"/>
          <p:cNvSpPr/>
          <p:nvPr/>
        </p:nvSpPr>
        <p:spPr>
          <a:xfrm rot="476780">
            <a:off x="4700258" y="1529929"/>
            <a:ext cx="2866366" cy="561217"/>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8" name="Google Shape;458;p19"/>
          <p:cNvSpPr/>
          <p:nvPr/>
        </p:nvSpPr>
        <p:spPr>
          <a:xfrm>
            <a:off x="192556" y="0"/>
            <a:ext cx="8776079"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59" name="Google Shape;459;p19"/>
          <p:cNvSpPr/>
          <p:nvPr/>
        </p:nvSpPr>
        <p:spPr>
          <a:xfrm>
            <a:off x="5277704" y="1536436"/>
            <a:ext cx="1842171"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000000"/>
                </a:solidFill>
                <a:latin typeface="Arial"/>
                <a:ea typeface="Arial"/>
                <a:cs typeface="Arial"/>
                <a:sym typeface="Arial"/>
              </a:rPr>
              <a:t>3. Kết đoạn</a:t>
            </a:r>
            <a:endParaRPr b="1" i="0" sz="2400" u="none" cap="none" strike="noStrike">
              <a:solidFill>
                <a:srgbClr val="000000"/>
              </a:solidFill>
              <a:latin typeface="Arial"/>
              <a:ea typeface="Arial"/>
              <a:cs typeface="Arial"/>
              <a:sym typeface="Arial"/>
            </a:endParaRPr>
          </a:p>
        </p:txBody>
      </p:sp>
      <p:sp>
        <p:nvSpPr>
          <p:cNvPr id="460" name="Google Shape;460;p19"/>
          <p:cNvSpPr/>
          <p:nvPr/>
        </p:nvSpPr>
        <p:spPr>
          <a:xfrm>
            <a:off x="4580595" y="2488527"/>
            <a:ext cx="3265638"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rgbClr val="333333"/>
                </a:solidFill>
                <a:latin typeface="Arial"/>
                <a:ea typeface="Arial"/>
                <a:cs typeface="Arial"/>
                <a:sym typeface="Arial"/>
              </a:rPr>
              <a:t>Nêu suy nghĩ cá nhân.</a:t>
            </a:r>
            <a:endParaRPr b="0" i="0" sz="2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7"/>
                                        </p:tgtEl>
                                        <p:attrNameLst>
                                          <p:attrName>style.visibility</p:attrName>
                                        </p:attrNameLst>
                                      </p:cBhvr>
                                      <p:to>
                                        <p:strVal val="visible"/>
                                      </p:to>
                                    </p:set>
                                    <p:animEffect filter="fade" transition="in">
                                      <p:cBhvr>
                                        <p:cTn dur="500"/>
                                        <p:tgtEl>
                                          <p:spTgt spid="4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9"/>
                                        </p:tgtEl>
                                        <p:attrNameLst>
                                          <p:attrName>style.visibility</p:attrName>
                                        </p:attrNameLst>
                                      </p:cBhvr>
                                      <p:to>
                                        <p:strVal val="visible"/>
                                      </p:to>
                                    </p:set>
                                    <p:animEffect filter="fade" transition="in">
                                      <p:cBhvr>
                                        <p:cTn dur="500"/>
                                        <p:tgtEl>
                                          <p:spTgt spid="4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gtEl>
                                        <p:attrNameLst>
                                          <p:attrName>style.visibility</p:attrName>
                                        </p:attrNameLst>
                                      </p:cBhvr>
                                      <p:to>
                                        <p:strVal val="visible"/>
                                      </p:to>
                                    </p:set>
                                    <p:animEffect filter="fade" transition="in">
                                      <p:cBhvr>
                                        <p:cTn dur="500"/>
                                        <p:tgtEl>
                                          <p:spTgt spid="4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2"/>
          <p:cNvSpPr/>
          <p:nvPr/>
        </p:nvSpPr>
        <p:spPr>
          <a:xfrm rot="-5400000">
            <a:off x="7532113" y="32773"/>
            <a:ext cx="1891200" cy="908700"/>
          </a:xfrm>
          <a:prstGeom prst="chevron">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4" name="Google Shape;84;p2"/>
          <p:cNvSpPr/>
          <p:nvPr/>
        </p:nvSpPr>
        <p:spPr>
          <a:xfrm>
            <a:off x="726425" y="783575"/>
            <a:ext cx="3955800" cy="406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5" name="Google Shape;85;p2"/>
          <p:cNvSpPr/>
          <p:nvPr/>
        </p:nvSpPr>
        <p:spPr>
          <a:xfrm>
            <a:off x="726425" y="776400"/>
            <a:ext cx="3955800" cy="954300"/>
          </a:xfrm>
          <a:prstGeom prst="wedgeRectCallout">
            <a:avLst>
              <a:gd fmla="val -19690" name="adj1"/>
              <a:gd fmla="val 86805"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86" name="Google Shape;86;p2"/>
          <p:cNvCxnSpPr/>
          <p:nvPr/>
        </p:nvCxnSpPr>
        <p:spPr>
          <a:xfrm>
            <a:off x="733575" y="1002900"/>
            <a:ext cx="3961500" cy="0"/>
          </a:xfrm>
          <a:prstGeom prst="straightConnector1">
            <a:avLst/>
          </a:prstGeom>
          <a:noFill/>
          <a:ln cap="flat" cmpd="sng" w="19050">
            <a:solidFill>
              <a:schemeClr val="lt1"/>
            </a:solidFill>
            <a:prstDash val="solid"/>
            <a:round/>
            <a:headEnd len="sm" w="sm" type="none"/>
            <a:tailEnd len="sm" w="sm" type="none"/>
          </a:ln>
        </p:spPr>
      </p:cxnSp>
      <p:cxnSp>
        <p:nvCxnSpPr>
          <p:cNvPr id="87" name="Google Shape;87;p2"/>
          <p:cNvCxnSpPr/>
          <p:nvPr/>
        </p:nvCxnSpPr>
        <p:spPr>
          <a:xfrm>
            <a:off x="733575" y="1203500"/>
            <a:ext cx="3961500" cy="0"/>
          </a:xfrm>
          <a:prstGeom prst="straightConnector1">
            <a:avLst/>
          </a:prstGeom>
          <a:noFill/>
          <a:ln cap="flat" cmpd="sng" w="19050">
            <a:solidFill>
              <a:schemeClr val="lt1"/>
            </a:solidFill>
            <a:prstDash val="solid"/>
            <a:round/>
            <a:headEnd len="sm" w="sm" type="none"/>
            <a:tailEnd len="sm" w="sm" type="none"/>
          </a:ln>
        </p:spPr>
      </p:cxnSp>
      <p:cxnSp>
        <p:nvCxnSpPr>
          <p:cNvPr id="88" name="Google Shape;88;p2"/>
          <p:cNvCxnSpPr/>
          <p:nvPr/>
        </p:nvCxnSpPr>
        <p:spPr>
          <a:xfrm>
            <a:off x="733575" y="1404100"/>
            <a:ext cx="3961500" cy="0"/>
          </a:xfrm>
          <a:prstGeom prst="straightConnector1">
            <a:avLst/>
          </a:prstGeom>
          <a:noFill/>
          <a:ln cap="flat" cmpd="sng" w="19050">
            <a:solidFill>
              <a:schemeClr val="lt1"/>
            </a:solidFill>
            <a:prstDash val="solid"/>
            <a:round/>
            <a:headEnd len="sm" w="sm" type="none"/>
            <a:tailEnd len="sm" w="sm" type="none"/>
          </a:ln>
        </p:spPr>
      </p:cxnSp>
      <p:cxnSp>
        <p:nvCxnSpPr>
          <p:cNvPr id="89" name="Google Shape;89;p2"/>
          <p:cNvCxnSpPr/>
          <p:nvPr/>
        </p:nvCxnSpPr>
        <p:spPr>
          <a:xfrm>
            <a:off x="733575" y="1604700"/>
            <a:ext cx="3961500" cy="0"/>
          </a:xfrm>
          <a:prstGeom prst="straightConnector1">
            <a:avLst/>
          </a:prstGeom>
          <a:noFill/>
          <a:ln cap="flat" cmpd="sng" w="19050">
            <a:solidFill>
              <a:schemeClr val="lt1"/>
            </a:solidFill>
            <a:prstDash val="solid"/>
            <a:round/>
            <a:headEnd len="sm" w="sm" type="none"/>
            <a:tailEnd len="sm" w="sm" type="none"/>
          </a:ln>
        </p:spPr>
      </p:cxnSp>
      <p:sp>
        <p:nvSpPr>
          <p:cNvPr id="90" name="Google Shape;90;p2"/>
          <p:cNvSpPr/>
          <p:nvPr/>
        </p:nvSpPr>
        <p:spPr>
          <a:xfrm>
            <a:off x="1730990" y="2671890"/>
            <a:ext cx="1758815"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6600" u="none" cap="none" strike="noStrike">
                <a:solidFill>
                  <a:schemeClr val="lt1"/>
                </a:solidFill>
                <a:latin typeface="Calibri"/>
                <a:ea typeface="Calibri"/>
                <a:cs typeface="Calibri"/>
                <a:sym typeface="Calibri"/>
              </a:rPr>
              <a:t>ĐỀ 4</a:t>
            </a:r>
            <a:endParaRPr b="0" i="0" sz="6600" u="none" cap="none" strike="noStrike">
              <a:solidFill>
                <a:schemeClr val="lt1"/>
              </a:solidFill>
              <a:latin typeface="Arial"/>
              <a:ea typeface="Arial"/>
              <a:cs typeface="Arial"/>
              <a:sym typeface="Arial"/>
            </a:endParaRPr>
          </a:p>
        </p:txBody>
      </p:sp>
      <p:sp>
        <p:nvSpPr>
          <p:cNvPr id="91" name="Google Shape;91;p2"/>
          <p:cNvSpPr/>
          <p:nvPr/>
        </p:nvSpPr>
        <p:spPr>
          <a:xfrm>
            <a:off x="4682225" y="2487224"/>
            <a:ext cx="4349041" cy="193899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400" u="none" cap="none" strike="noStrike">
                <a:solidFill>
                  <a:schemeClr val="dk1"/>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500"/>
                                        <p:tgtEl>
                                          <p:spTgt spid="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500"/>
                                        <p:tgtEl>
                                          <p:spTgt spid="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grpSp>
        <p:nvGrpSpPr>
          <p:cNvPr id="465" name="Google Shape;465;p20"/>
          <p:cNvGrpSpPr/>
          <p:nvPr/>
        </p:nvGrpSpPr>
        <p:grpSpPr>
          <a:xfrm>
            <a:off x="721738" y="4510768"/>
            <a:ext cx="471640" cy="479522"/>
            <a:chOff x="57044" y="2950253"/>
            <a:chExt cx="471640" cy="479522"/>
          </a:xfrm>
        </p:grpSpPr>
        <p:sp>
          <p:nvSpPr>
            <p:cNvPr id="466" name="Google Shape;466;p20"/>
            <p:cNvSpPr/>
            <p:nvPr/>
          </p:nvSpPr>
          <p:spPr>
            <a:xfrm rot="4986646">
              <a:off x="189069" y="2845718"/>
              <a:ext cx="117549" cy="370172"/>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7" name="Google Shape;467;p20"/>
            <p:cNvSpPr/>
            <p:nvPr/>
          </p:nvSpPr>
          <p:spPr>
            <a:xfrm rot="3103676">
              <a:off x="197455" y="2997280"/>
              <a:ext cx="117695" cy="370188"/>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8" name="Google Shape;468;p20"/>
            <p:cNvSpPr/>
            <p:nvPr/>
          </p:nvSpPr>
          <p:spPr>
            <a:xfrm rot="1216954">
              <a:off x="350471" y="3050660"/>
              <a:ext cx="117698" cy="370192"/>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69" name="Google Shape;469;p20"/>
          <p:cNvGrpSpPr/>
          <p:nvPr/>
        </p:nvGrpSpPr>
        <p:grpSpPr>
          <a:xfrm>
            <a:off x="7965985" y="83278"/>
            <a:ext cx="478202" cy="479047"/>
            <a:chOff x="93220" y="2950461"/>
            <a:chExt cx="478202" cy="479047"/>
          </a:xfrm>
        </p:grpSpPr>
        <p:sp>
          <p:nvSpPr>
            <p:cNvPr id="470" name="Google Shape;470;p20"/>
            <p:cNvSpPr/>
            <p:nvPr/>
          </p:nvSpPr>
          <p:spPr>
            <a:xfrm rot="-6186903">
              <a:off x="318940" y="3145075"/>
              <a:ext cx="117669" cy="370254"/>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1" name="Google Shape;471;p20"/>
            <p:cNvSpPr/>
            <p:nvPr/>
          </p:nvSpPr>
          <p:spPr>
            <a:xfrm rot="-8069030">
              <a:off x="293966" y="2995583"/>
              <a:ext cx="117738" cy="369974"/>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2" name="Google Shape;472;p20"/>
            <p:cNvSpPr/>
            <p:nvPr/>
          </p:nvSpPr>
          <p:spPr>
            <a:xfrm rot="-9957825">
              <a:off x="136334" y="2959188"/>
              <a:ext cx="117509" cy="369989"/>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73" name="Google Shape;473;p20"/>
          <p:cNvSpPr/>
          <p:nvPr/>
        </p:nvSpPr>
        <p:spPr>
          <a:xfrm>
            <a:off x="513567" y="0"/>
            <a:ext cx="8029184"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74" name="Google Shape;474;p20"/>
          <p:cNvSpPr/>
          <p:nvPr/>
        </p:nvSpPr>
        <p:spPr>
          <a:xfrm>
            <a:off x="3537342" y="695209"/>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sng" cap="none" strike="noStrike">
                <a:solidFill>
                  <a:srgbClr val="000000"/>
                </a:solidFill>
                <a:latin typeface="Arial"/>
                <a:ea typeface="Arial"/>
                <a:cs typeface="Arial"/>
                <a:sym typeface="Arial"/>
              </a:rPr>
              <a:t>Bài làm mẫu </a:t>
            </a:r>
            <a:endParaRPr/>
          </a:p>
        </p:txBody>
      </p:sp>
      <p:sp>
        <p:nvSpPr>
          <p:cNvPr id="475" name="Google Shape;475;p20"/>
          <p:cNvSpPr/>
          <p:nvPr/>
        </p:nvSpPr>
        <p:spPr>
          <a:xfrm>
            <a:off x="613776" y="1107147"/>
            <a:ext cx="7928975" cy="369331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Tiền bạc luôn là thứ quan trọng và cần thiết trong cuộc sống của chúng ta. Nhưng coi nó là tất cả thì thực sự là một sai lầm. Có ý kiến cho rằng: Sự ham muốn vô độ về tiền bạc sẽ đẩy con người vào chỗ sa đọa tâm hồn. Đúng vậy, sống trên đời này ai cũng cần tiền bạc. Nó là thứ giúp chúng ta sống có mục tiêu, có động lực, giúp chúng ta có điều kiện tốt hơn về vật chất, thậm chí giải tỏa về tinh thần. Tiền bạc có ý nghĩa lớn thật đấy, nhưng không có nghĩa là nó được đặt lên hàng đầu. Tiền bạc là điều chúng ta muốn nhưng ham muốn vô độ về nó lại trở thành sự sa đọa về tâm hồn. Bạn thực sự muốn có nhiều tiền, không lao động nghiêm túc, đúng đắn và phù hợp với pháp luật bạn sẽ dần đánh mất đi tâm hồn mình. Chúng ta đã chứng kiến cảnh đau lòng khi những kẻ máu lạnh sẵn sàng giết hàng loạt người để cướp vàng, cướp tiền. Chúng ta cũng xót xa vì cảnh những đứa con sẵn sàng vì tiền mà chà đạp lên lòng hiếu thảo, bỏ mặc cha mẹ mình. </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4"/>
                                        </p:tgtEl>
                                        <p:attrNameLst>
                                          <p:attrName>style.visibility</p:attrName>
                                        </p:attrNameLst>
                                      </p:cBhvr>
                                      <p:to>
                                        <p:strVal val="visible"/>
                                      </p:to>
                                    </p:set>
                                    <p:animEffect filter="fade" transition="in">
                                      <p:cBhvr>
                                        <p:cTn dur="500"/>
                                        <p:tgtEl>
                                          <p:spTgt spid="4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gtEl>
                                        <p:attrNameLst>
                                          <p:attrName>style.visibility</p:attrName>
                                        </p:attrNameLst>
                                      </p:cBhvr>
                                      <p:to>
                                        <p:strVal val="visible"/>
                                      </p:to>
                                    </p:set>
                                    <p:animEffect filter="fade" transition="in">
                                      <p:cBhvr>
                                        <p:cTn dur="1000"/>
                                        <p:tgtEl>
                                          <p:spTgt spid="4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grpSp>
        <p:nvGrpSpPr>
          <p:cNvPr id="480" name="Google Shape;480;p21"/>
          <p:cNvGrpSpPr/>
          <p:nvPr/>
        </p:nvGrpSpPr>
        <p:grpSpPr>
          <a:xfrm>
            <a:off x="721738" y="4510768"/>
            <a:ext cx="471640" cy="479522"/>
            <a:chOff x="57044" y="2950253"/>
            <a:chExt cx="471640" cy="479522"/>
          </a:xfrm>
        </p:grpSpPr>
        <p:sp>
          <p:nvSpPr>
            <p:cNvPr id="481" name="Google Shape;481;p21"/>
            <p:cNvSpPr/>
            <p:nvPr/>
          </p:nvSpPr>
          <p:spPr>
            <a:xfrm rot="4986646">
              <a:off x="189069" y="2845718"/>
              <a:ext cx="117549" cy="370172"/>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2" name="Google Shape;482;p21"/>
            <p:cNvSpPr/>
            <p:nvPr/>
          </p:nvSpPr>
          <p:spPr>
            <a:xfrm rot="3103676">
              <a:off x="197455" y="2997280"/>
              <a:ext cx="117695" cy="370188"/>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3" name="Google Shape;483;p21"/>
            <p:cNvSpPr/>
            <p:nvPr/>
          </p:nvSpPr>
          <p:spPr>
            <a:xfrm rot="1216954">
              <a:off x="350471" y="3050660"/>
              <a:ext cx="117698" cy="370192"/>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484" name="Google Shape;484;p21"/>
          <p:cNvGrpSpPr/>
          <p:nvPr/>
        </p:nvGrpSpPr>
        <p:grpSpPr>
          <a:xfrm>
            <a:off x="7965985" y="83278"/>
            <a:ext cx="478202" cy="479047"/>
            <a:chOff x="93220" y="2950461"/>
            <a:chExt cx="478202" cy="479047"/>
          </a:xfrm>
        </p:grpSpPr>
        <p:sp>
          <p:nvSpPr>
            <p:cNvPr id="485" name="Google Shape;485;p21"/>
            <p:cNvSpPr/>
            <p:nvPr/>
          </p:nvSpPr>
          <p:spPr>
            <a:xfrm rot="-6186903">
              <a:off x="318940" y="3145075"/>
              <a:ext cx="117669" cy="370254"/>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6" name="Google Shape;486;p21"/>
            <p:cNvSpPr/>
            <p:nvPr/>
          </p:nvSpPr>
          <p:spPr>
            <a:xfrm rot="-8069030">
              <a:off x="293966" y="2995583"/>
              <a:ext cx="117738" cy="369974"/>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7" name="Google Shape;487;p21"/>
            <p:cNvSpPr/>
            <p:nvPr/>
          </p:nvSpPr>
          <p:spPr>
            <a:xfrm rot="-9957825">
              <a:off x="136334" y="2959188"/>
              <a:ext cx="117509" cy="369989"/>
            </a:xfrm>
            <a:prstGeom prst="triangle">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88" name="Google Shape;488;p21"/>
          <p:cNvSpPr/>
          <p:nvPr/>
        </p:nvSpPr>
        <p:spPr>
          <a:xfrm>
            <a:off x="513567" y="0"/>
            <a:ext cx="8029184"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5: Trình bày quan điểm của em về ý kiến sau: Sự ham muốn vô độ về tiền bạc sẽ đẩy con người vào chỗ sa đọa về tâm hồn.</a:t>
            </a:r>
            <a:endParaRPr b="1" i="1" sz="2000" u="none" cap="none" strike="noStrike">
              <a:solidFill>
                <a:srgbClr val="191919"/>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000"/>
              <a:buFont typeface="Arial"/>
              <a:buNone/>
            </a:pPr>
            <a:r>
              <a:t/>
            </a:r>
            <a:endParaRPr b="1" i="1" sz="2000" u="none" cap="none" strike="noStrike">
              <a:solidFill>
                <a:srgbClr val="191919"/>
              </a:solidFill>
              <a:latin typeface="Arial"/>
              <a:ea typeface="Arial"/>
              <a:cs typeface="Arial"/>
              <a:sym typeface="Arial"/>
            </a:endParaRPr>
          </a:p>
        </p:txBody>
      </p:sp>
      <p:sp>
        <p:nvSpPr>
          <p:cNvPr id="489" name="Google Shape;489;p21"/>
          <p:cNvSpPr/>
          <p:nvPr/>
        </p:nvSpPr>
        <p:spPr>
          <a:xfrm>
            <a:off x="3537342" y="695209"/>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n-US" sz="2400" u="sng" cap="none" strike="noStrike">
                <a:solidFill>
                  <a:srgbClr val="000000"/>
                </a:solidFill>
                <a:latin typeface="Arial"/>
                <a:ea typeface="Arial"/>
                <a:cs typeface="Arial"/>
                <a:sym typeface="Arial"/>
              </a:rPr>
              <a:t>Bài làm mẫu </a:t>
            </a:r>
            <a:endParaRPr/>
          </a:p>
        </p:txBody>
      </p:sp>
      <p:sp>
        <p:nvSpPr>
          <p:cNvPr id="490" name="Google Shape;490;p21"/>
          <p:cNvSpPr/>
          <p:nvPr/>
        </p:nvSpPr>
        <p:spPr>
          <a:xfrm>
            <a:off x="513566" y="1237610"/>
            <a:ext cx="8029184" cy="341632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 Chúng ta cũng đầy phẫn nộ vì những kẻ tham ô, nhũng nhiễu vì tiền mà bất chấp lương tâm của mình hủy hoại xã hội, làm khổ dân... Còn nhiều lắm những bài học đắt giá về tiền mà chỉ trải qua mới thấy thấm thía. Nhưng đáng sợ hơn cả là nó làm bản chất con người thay đổi. Có người cho rằng đồng tiền không phải dao nhưng nó lại rất sắc, có thể cắt cứa được nhiều thứ, trong đó có thể băm vằm, xé nát tâm hồn bạn. Việc ham muốn tiền bạc vô độ là điều đáng lên án, phê phán. Sức hủy hoại con người của nó quá lớn, đặc biệt sự tha hóa về nhân cách con người mà khó có thể nào lấy lại được. Cái gì cũng có giá, tiền bạc là thứ dùng để trả giá nhưng cái giá của đồng tiền có khi lại đánh đổi bằng những thứ mà bao nhiêu tiền không thể cứu vãn được. Hãy biến tiền thành phương tiện sống, chứ không phải mục đích sống các bạn nhé!</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9"/>
                                        </p:tgtEl>
                                        <p:attrNameLst>
                                          <p:attrName>style.visibility</p:attrName>
                                        </p:attrNameLst>
                                      </p:cBhvr>
                                      <p:to>
                                        <p:strVal val="visible"/>
                                      </p:to>
                                    </p:set>
                                    <p:animEffect filter="fade" transition="in">
                                      <p:cBhvr>
                                        <p:cTn dur="500"/>
                                        <p:tgtEl>
                                          <p:spTgt spid="4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90"/>
                                        </p:tgtEl>
                                        <p:attrNameLst>
                                          <p:attrName>style.visibility</p:attrName>
                                        </p:attrNameLst>
                                      </p:cBhvr>
                                      <p:to>
                                        <p:strVal val="visible"/>
                                      </p:to>
                                    </p:set>
                                    <p:anim calcmode="lin" valueType="num">
                                      <p:cBhvr additive="base">
                                        <p:cTn dur="500"/>
                                        <p:tgtEl>
                                          <p:spTgt spid="49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22"/>
          <p:cNvSpPr/>
          <p:nvPr/>
        </p:nvSpPr>
        <p:spPr>
          <a:xfrm rot="-5400000">
            <a:off x="7532113" y="32773"/>
            <a:ext cx="1891200" cy="908700"/>
          </a:xfrm>
          <a:prstGeom prst="chevron">
            <a:avLst>
              <a:gd fmla="val 50000"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6" name="Google Shape;496;p22"/>
          <p:cNvSpPr/>
          <p:nvPr/>
        </p:nvSpPr>
        <p:spPr>
          <a:xfrm>
            <a:off x="726425" y="783575"/>
            <a:ext cx="3955800" cy="406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7" name="Google Shape;497;p22"/>
          <p:cNvSpPr/>
          <p:nvPr/>
        </p:nvSpPr>
        <p:spPr>
          <a:xfrm>
            <a:off x="726425" y="776400"/>
            <a:ext cx="3955800" cy="954300"/>
          </a:xfrm>
          <a:prstGeom prst="wedgeRectCallout">
            <a:avLst>
              <a:gd fmla="val -19690" name="adj1"/>
              <a:gd fmla="val 86805"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98" name="Google Shape;498;p22"/>
          <p:cNvCxnSpPr/>
          <p:nvPr/>
        </p:nvCxnSpPr>
        <p:spPr>
          <a:xfrm>
            <a:off x="733575" y="1002900"/>
            <a:ext cx="3961500" cy="0"/>
          </a:xfrm>
          <a:prstGeom prst="straightConnector1">
            <a:avLst/>
          </a:prstGeom>
          <a:noFill/>
          <a:ln cap="flat" cmpd="sng" w="19050">
            <a:solidFill>
              <a:schemeClr val="lt1"/>
            </a:solidFill>
            <a:prstDash val="solid"/>
            <a:round/>
            <a:headEnd len="sm" w="sm" type="none"/>
            <a:tailEnd len="sm" w="sm" type="none"/>
          </a:ln>
        </p:spPr>
      </p:cxnSp>
      <p:cxnSp>
        <p:nvCxnSpPr>
          <p:cNvPr id="499" name="Google Shape;499;p22"/>
          <p:cNvCxnSpPr/>
          <p:nvPr/>
        </p:nvCxnSpPr>
        <p:spPr>
          <a:xfrm>
            <a:off x="733575" y="1203500"/>
            <a:ext cx="3961500" cy="0"/>
          </a:xfrm>
          <a:prstGeom prst="straightConnector1">
            <a:avLst/>
          </a:prstGeom>
          <a:noFill/>
          <a:ln cap="flat" cmpd="sng" w="19050">
            <a:solidFill>
              <a:schemeClr val="lt1"/>
            </a:solidFill>
            <a:prstDash val="solid"/>
            <a:round/>
            <a:headEnd len="sm" w="sm" type="none"/>
            <a:tailEnd len="sm" w="sm" type="none"/>
          </a:ln>
        </p:spPr>
      </p:cxnSp>
      <p:cxnSp>
        <p:nvCxnSpPr>
          <p:cNvPr id="500" name="Google Shape;500;p22"/>
          <p:cNvCxnSpPr/>
          <p:nvPr/>
        </p:nvCxnSpPr>
        <p:spPr>
          <a:xfrm>
            <a:off x="733575" y="1404100"/>
            <a:ext cx="3961500" cy="0"/>
          </a:xfrm>
          <a:prstGeom prst="straightConnector1">
            <a:avLst/>
          </a:prstGeom>
          <a:noFill/>
          <a:ln cap="flat" cmpd="sng" w="19050">
            <a:solidFill>
              <a:schemeClr val="lt1"/>
            </a:solidFill>
            <a:prstDash val="solid"/>
            <a:round/>
            <a:headEnd len="sm" w="sm" type="none"/>
            <a:tailEnd len="sm" w="sm" type="none"/>
          </a:ln>
        </p:spPr>
      </p:cxnSp>
      <p:cxnSp>
        <p:nvCxnSpPr>
          <p:cNvPr id="501" name="Google Shape;501;p22"/>
          <p:cNvCxnSpPr/>
          <p:nvPr/>
        </p:nvCxnSpPr>
        <p:spPr>
          <a:xfrm>
            <a:off x="733575" y="1604700"/>
            <a:ext cx="3961500" cy="0"/>
          </a:xfrm>
          <a:prstGeom prst="straightConnector1">
            <a:avLst/>
          </a:prstGeom>
          <a:noFill/>
          <a:ln cap="flat" cmpd="sng" w="19050">
            <a:solidFill>
              <a:schemeClr val="lt1"/>
            </a:solidFill>
            <a:prstDash val="solid"/>
            <a:round/>
            <a:headEnd len="sm" w="sm" type="none"/>
            <a:tailEnd len="sm" w="sm" type="none"/>
          </a:ln>
        </p:spPr>
      </p:cxnSp>
      <p:sp>
        <p:nvSpPr>
          <p:cNvPr id="502" name="Google Shape;502;p22"/>
          <p:cNvSpPr/>
          <p:nvPr/>
        </p:nvSpPr>
        <p:spPr>
          <a:xfrm>
            <a:off x="1730990" y="2671890"/>
            <a:ext cx="1758815" cy="110799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rgbClr val="FFFFFF"/>
                </a:solidFill>
                <a:latin typeface="Calibri"/>
                <a:ea typeface="Calibri"/>
                <a:cs typeface="Calibri"/>
                <a:sym typeface="Calibri"/>
              </a:rPr>
              <a:t>ĐỀ 6</a:t>
            </a:r>
            <a:endParaRPr b="0" i="0" sz="6600" u="none" cap="none" strike="noStrike">
              <a:solidFill>
                <a:srgbClr val="FFFFFF"/>
              </a:solidFill>
              <a:latin typeface="Arial"/>
              <a:ea typeface="Arial"/>
              <a:cs typeface="Arial"/>
              <a:sym typeface="Arial"/>
            </a:endParaRPr>
          </a:p>
        </p:txBody>
      </p:sp>
      <p:sp>
        <p:nvSpPr>
          <p:cNvPr id="503" name="Google Shape;503;p22"/>
          <p:cNvSpPr/>
          <p:nvPr/>
        </p:nvSpPr>
        <p:spPr>
          <a:xfrm>
            <a:off x="4682225" y="2487224"/>
            <a:ext cx="4349041" cy="212365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400" u="none" cap="none" strike="noStrike">
                <a:solidFill>
                  <a:srgbClr val="191919"/>
                </a:solidFill>
                <a:latin typeface="Arial"/>
                <a:ea typeface="Arial"/>
                <a:cs typeface="Arial"/>
                <a:sym typeface="Arial"/>
              </a:rPr>
              <a:t>Trình bày quan điểm của em về ý kiến sau:</a:t>
            </a:r>
            <a:r>
              <a:rPr b="1" i="1" lang="en-US" sz="2400" u="none" cap="none" strike="noStrike">
                <a:solidFill>
                  <a:srgbClr val="191919"/>
                </a:solidFill>
                <a:latin typeface="Arial"/>
                <a:ea typeface="Arial"/>
                <a:cs typeface="Arial"/>
                <a:sym typeface="Arial"/>
              </a:rPr>
              <a:t> </a:t>
            </a:r>
            <a:r>
              <a:rPr b="1" i="1" lang="en-US" sz="2000" u="none" cap="none" strike="noStrike">
                <a:solidFill>
                  <a:srgbClr val="000000"/>
                </a:solidFill>
                <a:latin typeface="Arial"/>
                <a:ea typeface="Arial"/>
                <a:cs typeface="Arial"/>
                <a:sym typeface="Arial"/>
              </a:rPr>
              <a:t>Kẻ cơ hội thì nôn nóng tạo ra thành tích, người chân chính thì kiên nhẫn lập nên thành tựu</a:t>
            </a:r>
            <a:endParaRPr/>
          </a:p>
          <a:p>
            <a:pPr indent="0" lvl="0" marL="0" marR="0" rtl="0" algn="just">
              <a:lnSpc>
                <a:spcPct val="100000"/>
              </a:lnSpc>
              <a:spcBef>
                <a:spcPts val="0"/>
              </a:spcBef>
              <a:spcAft>
                <a:spcPts val="0"/>
              </a:spcAft>
              <a:buClr>
                <a:srgbClr val="000000"/>
              </a:buClr>
              <a:buSzPts val="2400"/>
              <a:buFont typeface="Arial"/>
              <a:buNone/>
            </a:pPr>
            <a:r>
              <a:t/>
            </a:r>
            <a:endParaRPr b="1" i="1" sz="2400" u="none" cap="none" strike="noStrike">
              <a:solidFill>
                <a:srgbClr val="191919"/>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02"/>
                                        </p:tgtEl>
                                        <p:attrNameLst>
                                          <p:attrName>style.visibility</p:attrName>
                                        </p:attrNameLst>
                                      </p:cBhvr>
                                      <p:to>
                                        <p:strVal val="visible"/>
                                      </p:to>
                                    </p:set>
                                    <p:anim calcmode="lin" valueType="num">
                                      <p:cBhvr additive="base">
                                        <p:cTn dur="500"/>
                                        <p:tgtEl>
                                          <p:spTgt spid="50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03"/>
                                        </p:tgtEl>
                                        <p:attrNameLst>
                                          <p:attrName>style.visibility</p:attrName>
                                        </p:attrNameLst>
                                      </p:cBhvr>
                                      <p:to>
                                        <p:strVal val="visible"/>
                                      </p:to>
                                    </p:set>
                                    <p:animEffect filter="fade" transition="in">
                                      <p:cBhvr>
                                        <p:cTn dur="500"/>
                                        <p:tgtEl>
                                          <p:spTgt spid="5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23"/>
          <p:cNvSpPr/>
          <p:nvPr/>
        </p:nvSpPr>
        <p:spPr>
          <a:xfrm>
            <a:off x="1709" y="0"/>
            <a:ext cx="9142291" cy="892159"/>
          </a:xfrm>
          <a:prstGeom prst="chevron">
            <a:avLst>
              <a:gd fmla="val 4858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b="1" i="1" lang="en-US" sz="2000" u="none" cap="none" strike="noStrike">
                <a:solidFill>
                  <a:schemeClr val="lt1"/>
                </a:solidFill>
                <a:latin typeface="Arial"/>
                <a:ea typeface="Arial"/>
                <a:cs typeface="Arial"/>
                <a:sym typeface="Arial"/>
              </a:rPr>
              <a:t>Đề 6: Trình bày quan điểm của em về ý kiến sau: </a:t>
            </a:r>
            <a:r>
              <a:rPr b="1" i="1" lang="en-US" sz="1800" u="none" cap="none" strike="noStrike">
                <a:solidFill>
                  <a:schemeClr val="lt1"/>
                </a:solidFill>
                <a:latin typeface="Arial"/>
                <a:ea typeface="Arial"/>
                <a:cs typeface="Arial"/>
                <a:sym typeface="Arial"/>
              </a:rPr>
              <a:t>Kẻ cơ hội thì nôn nóng tạo ra thành tích, người chân chính thì kiên nhẫn lập nên thành tựu</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09" name="Google Shape;509;p23"/>
          <p:cNvGrpSpPr/>
          <p:nvPr/>
        </p:nvGrpSpPr>
        <p:grpSpPr>
          <a:xfrm>
            <a:off x="1061613" y="1116735"/>
            <a:ext cx="7022481" cy="133394"/>
            <a:chOff x="2427292" y="692550"/>
            <a:chExt cx="9081185" cy="172500"/>
          </a:xfrm>
        </p:grpSpPr>
        <p:sp>
          <p:nvSpPr>
            <p:cNvPr id="510" name="Google Shape;510;p23"/>
            <p:cNvSpPr/>
            <p:nvPr/>
          </p:nvSpPr>
          <p:spPr>
            <a:xfrm>
              <a:off x="2427292"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1" name="Google Shape;511;p23"/>
            <p:cNvSpPr/>
            <p:nvPr/>
          </p:nvSpPr>
          <p:spPr>
            <a:xfrm>
              <a:off x="2653242"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2" name="Google Shape;512;p23"/>
            <p:cNvSpPr/>
            <p:nvPr/>
          </p:nvSpPr>
          <p:spPr>
            <a:xfrm>
              <a:off x="2825492"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3" name="Google Shape;513;p23"/>
            <p:cNvSpPr/>
            <p:nvPr/>
          </p:nvSpPr>
          <p:spPr>
            <a:xfrm rot="10800000">
              <a:off x="11335977"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4" name="Google Shape;514;p23"/>
            <p:cNvSpPr/>
            <p:nvPr/>
          </p:nvSpPr>
          <p:spPr>
            <a:xfrm rot="10800000">
              <a:off x="11163727"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5" name="Google Shape;515;p23"/>
            <p:cNvSpPr/>
            <p:nvPr/>
          </p:nvSpPr>
          <p:spPr>
            <a:xfrm rot="10800000">
              <a:off x="11024177"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16" name="Google Shape;516;p23"/>
          <p:cNvSpPr/>
          <p:nvPr/>
        </p:nvSpPr>
        <p:spPr>
          <a:xfrm>
            <a:off x="496863" y="1670970"/>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7" name="Google Shape;517;p23"/>
          <p:cNvSpPr/>
          <p:nvPr/>
        </p:nvSpPr>
        <p:spPr>
          <a:xfrm>
            <a:off x="3771770" y="952598"/>
            <a:ext cx="1107996" cy="46166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400"/>
              <a:buFont typeface="Arial"/>
              <a:buNone/>
            </a:pPr>
            <a:r>
              <a:rPr b="1" i="0" lang="en-US" sz="2400" u="sng" cap="none" strike="noStrike">
                <a:solidFill>
                  <a:srgbClr val="000000"/>
                </a:solidFill>
                <a:latin typeface="Arial"/>
                <a:ea typeface="Arial"/>
                <a:cs typeface="Arial"/>
                <a:sym typeface="Arial"/>
              </a:rPr>
              <a:t>Dàn ý </a:t>
            </a:r>
            <a:endParaRPr/>
          </a:p>
        </p:txBody>
      </p:sp>
      <p:grpSp>
        <p:nvGrpSpPr>
          <p:cNvPr id="518" name="Google Shape;518;p23"/>
          <p:cNvGrpSpPr/>
          <p:nvPr/>
        </p:nvGrpSpPr>
        <p:grpSpPr>
          <a:xfrm>
            <a:off x="917649" y="1990864"/>
            <a:ext cx="1654838" cy="2132817"/>
            <a:chOff x="898381" y="2154802"/>
            <a:chExt cx="1654838" cy="2132817"/>
          </a:xfrm>
        </p:grpSpPr>
        <p:sp>
          <p:nvSpPr>
            <p:cNvPr id="519" name="Google Shape;519;p23"/>
            <p:cNvSpPr/>
            <p:nvPr/>
          </p:nvSpPr>
          <p:spPr>
            <a:xfrm rot="-280123">
              <a:off x="973905" y="2312541"/>
              <a:ext cx="1503790" cy="1917058"/>
            </a:xfrm>
            <a:prstGeom prst="snip2SameRect">
              <a:avLst>
                <a:gd fmla="val 17789" name="adj1"/>
                <a:gd fmla="val 0" name="adj2"/>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0" name="Google Shape;520;p23"/>
            <p:cNvSpPr/>
            <p:nvPr/>
          </p:nvSpPr>
          <p:spPr>
            <a:xfrm rot="-488866">
              <a:off x="1319349" y="2200242"/>
              <a:ext cx="659321" cy="253863"/>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21" name="Google Shape;521;p23"/>
            <p:cNvGrpSpPr/>
            <p:nvPr/>
          </p:nvGrpSpPr>
          <p:grpSpPr>
            <a:xfrm rot="-280137">
              <a:off x="1506116" y="2689097"/>
              <a:ext cx="389457" cy="542260"/>
              <a:chOff x="3903320" y="2161824"/>
              <a:chExt cx="389450" cy="542250"/>
            </a:xfrm>
          </p:grpSpPr>
          <p:sp>
            <p:nvSpPr>
              <p:cNvPr id="522" name="Google Shape;522;p23"/>
              <p:cNvSpPr/>
              <p:nvPr/>
            </p:nvSpPr>
            <p:spPr>
              <a:xfrm>
                <a:off x="3903320" y="2161824"/>
                <a:ext cx="389450" cy="542250"/>
              </a:xfrm>
              <a:custGeom>
                <a:rect b="b" l="l" r="r" t="t"/>
                <a:pathLst>
                  <a:path extrusionOk="0" h="21690" w="15578">
                    <a:moveTo>
                      <a:pt x="318" y="0"/>
                    </a:moveTo>
                    <a:cubicBezTo>
                      <a:pt x="143" y="0"/>
                      <a:pt x="0" y="141"/>
                      <a:pt x="0" y="318"/>
                    </a:cubicBezTo>
                    <a:lnTo>
                      <a:pt x="0" y="21372"/>
                    </a:lnTo>
                    <a:cubicBezTo>
                      <a:pt x="0" y="21547"/>
                      <a:pt x="143" y="21689"/>
                      <a:pt x="318" y="21689"/>
                    </a:cubicBezTo>
                    <a:lnTo>
                      <a:pt x="15260" y="21689"/>
                    </a:lnTo>
                    <a:cubicBezTo>
                      <a:pt x="15436" y="21689"/>
                      <a:pt x="15578" y="21547"/>
                      <a:pt x="15578" y="21372"/>
                    </a:cubicBezTo>
                    <a:lnTo>
                      <a:pt x="15578" y="8650"/>
                    </a:lnTo>
                    <a:cubicBezTo>
                      <a:pt x="15578" y="8475"/>
                      <a:pt x="15436" y="8333"/>
                      <a:pt x="15260" y="8333"/>
                    </a:cubicBezTo>
                    <a:cubicBezTo>
                      <a:pt x="15085" y="8333"/>
                      <a:pt x="14942" y="8475"/>
                      <a:pt x="14942" y="8650"/>
                    </a:cubicBezTo>
                    <a:lnTo>
                      <a:pt x="14942" y="21052"/>
                    </a:lnTo>
                    <a:lnTo>
                      <a:pt x="637" y="21052"/>
                    </a:lnTo>
                    <a:lnTo>
                      <a:pt x="637" y="635"/>
                    </a:lnTo>
                    <a:lnTo>
                      <a:pt x="14942" y="635"/>
                    </a:lnTo>
                    <a:lnTo>
                      <a:pt x="14942" y="7124"/>
                    </a:lnTo>
                    <a:cubicBezTo>
                      <a:pt x="14942" y="7299"/>
                      <a:pt x="15085" y="7440"/>
                      <a:pt x="15260" y="7440"/>
                    </a:cubicBezTo>
                    <a:cubicBezTo>
                      <a:pt x="15436" y="7440"/>
                      <a:pt x="15578" y="7299"/>
                      <a:pt x="15578" y="7122"/>
                    </a:cubicBezTo>
                    <a:lnTo>
                      <a:pt x="15578" y="318"/>
                    </a:lnTo>
                    <a:cubicBezTo>
                      <a:pt x="15578" y="141"/>
                      <a:pt x="15436" y="0"/>
                      <a:pt x="15260"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3" name="Google Shape;523;p23"/>
              <p:cNvSpPr/>
              <p:nvPr/>
            </p:nvSpPr>
            <p:spPr>
              <a:xfrm>
                <a:off x="3937270" y="2204199"/>
                <a:ext cx="321550" cy="117850"/>
              </a:xfrm>
              <a:custGeom>
                <a:rect b="b" l="l" r="r" t="t"/>
                <a:pathLst>
                  <a:path extrusionOk="0" h="4714" w="12862">
                    <a:moveTo>
                      <a:pt x="12226" y="638"/>
                    </a:moveTo>
                    <a:lnTo>
                      <a:pt x="12226" y="4076"/>
                    </a:lnTo>
                    <a:lnTo>
                      <a:pt x="638" y="4076"/>
                    </a:lnTo>
                    <a:lnTo>
                      <a:pt x="638" y="638"/>
                    </a:lnTo>
                    <a:close/>
                    <a:moveTo>
                      <a:pt x="319" y="1"/>
                    </a:moveTo>
                    <a:cubicBezTo>
                      <a:pt x="143" y="1"/>
                      <a:pt x="1" y="143"/>
                      <a:pt x="1" y="319"/>
                    </a:cubicBezTo>
                    <a:lnTo>
                      <a:pt x="1" y="4396"/>
                    </a:lnTo>
                    <a:cubicBezTo>
                      <a:pt x="1" y="4571"/>
                      <a:pt x="143" y="4713"/>
                      <a:pt x="319" y="4713"/>
                    </a:cubicBezTo>
                    <a:lnTo>
                      <a:pt x="12544" y="4713"/>
                    </a:lnTo>
                    <a:cubicBezTo>
                      <a:pt x="12721" y="4713"/>
                      <a:pt x="12861" y="4571"/>
                      <a:pt x="12861" y="4396"/>
                    </a:cubicBezTo>
                    <a:lnTo>
                      <a:pt x="12861" y="320"/>
                    </a:lnTo>
                    <a:cubicBezTo>
                      <a:pt x="12861" y="145"/>
                      <a:pt x="12721" y="1"/>
                      <a:pt x="1254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4" name="Google Shape;524;p23"/>
              <p:cNvSpPr/>
              <p:nvPr/>
            </p:nvSpPr>
            <p:spPr>
              <a:xfrm>
                <a:off x="3937320" y="2340099"/>
                <a:ext cx="66850" cy="66825"/>
              </a:xfrm>
              <a:custGeom>
                <a:rect b="b" l="l" r="r" t="t"/>
                <a:pathLst>
                  <a:path extrusionOk="0" h="2673" w="2674">
                    <a:moveTo>
                      <a:pt x="2035" y="634"/>
                    </a:moveTo>
                    <a:lnTo>
                      <a:pt x="2035" y="2037"/>
                    </a:lnTo>
                    <a:lnTo>
                      <a:pt x="634" y="2037"/>
                    </a:lnTo>
                    <a:lnTo>
                      <a:pt x="634" y="634"/>
                    </a:lnTo>
                    <a:close/>
                    <a:moveTo>
                      <a:pt x="318" y="0"/>
                    </a:moveTo>
                    <a:cubicBezTo>
                      <a:pt x="143" y="0"/>
                      <a:pt x="0" y="141"/>
                      <a:pt x="0" y="318"/>
                    </a:cubicBezTo>
                    <a:lnTo>
                      <a:pt x="0" y="2354"/>
                    </a:lnTo>
                    <a:cubicBezTo>
                      <a:pt x="0" y="2530"/>
                      <a:pt x="143" y="2672"/>
                      <a:pt x="318" y="2672"/>
                    </a:cubicBezTo>
                    <a:lnTo>
                      <a:pt x="2356" y="2672"/>
                    </a:lnTo>
                    <a:cubicBezTo>
                      <a:pt x="2531" y="2672"/>
                      <a:pt x="2674" y="2530"/>
                      <a:pt x="2674" y="2354"/>
                    </a:cubicBezTo>
                    <a:lnTo>
                      <a:pt x="2674" y="318"/>
                    </a:lnTo>
                    <a:cubicBezTo>
                      <a:pt x="2674" y="141"/>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5" name="Google Shape;525;p23"/>
              <p:cNvSpPr/>
              <p:nvPr/>
            </p:nvSpPr>
            <p:spPr>
              <a:xfrm>
                <a:off x="4022195" y="2340099"/>
                <a:ext cx="66850" cy="66825"/>
              </a:xfrm>
              <a:custGeom>
                <a:rect b="b" l="l" r="r" t="t"/>
                <a:pathLst>
                  <a:path extrusionOk="0" h="2673" w="2674">
                    <a:moveTo>
                      <a:pt x="2036" y="634"/>
                    </a:moveTo>
                    <a:lnTo>
                      <a:pt x="2036" y="2037"/>
                    </a:lnTo>
                    <a:lnTo>
                      <a:pt x="636" y="2037"/>
                    </a:lnTo>
                    <a:lnTo>
                      <a:pt x="636" y="634"/>
                    </a:lnTo>
                    <a:close/>
                    <a:moveTo>
                      <a:pt x="318" y="0"/>
                    </a:moveTo>
                    <a:cubicBezTo>
                      <a:pt x="142" y="0"/>
                      <a:pt x="0" y="141"/>
                      <a:pt x="0" y="318"/>
                    </a:cubicBezTo>
                    <a:lnTo>
                      <a:pt x="0" y="2354"/>
                    </a:lnTo>
                    <a:cubicBezTo>
                      <a:pt x="0" y="2530"/>
                      <a:pt x="142" y="2672"/>
                      <a:pt x="318" y="2672"/>
                    </a:cubicBezTo>
                    <a:lnTo>
                      <a:pt x="2354" y="2672"/>
                    </a:lnTo>
                    <a:cubicBezTo>
                      <a:pt x="2531" y="2672"/>
                      <a:pt x="2672" y="2530"/>
                      <a:pt x="2672" y="2354"/>
                    </a:cubicBezTo>
                    <a:lnTo>
                      <a:pt x="2672" y="318"/>
                    </a:lnTo>
                    <a:cubicBezTo>
                      <a:pt x="2673"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6" name="Google Shape;526;p23"/>
              <p:cNvSpPr/>
              <p:nvPr/>
            </p:nvSpPr>
            <p:spPr>
              <a:xfrm>
                <a:off x="4107095" y="2340099"/>
                <a:ext cx="66900" cy="66825"/>
              </a:xfrm>
              <a:custGeom>
                <a:rect b="b" l="l" r="r" t="t"/>
                <a:pathLst>
                  <a:path extrusionOk="0" h="2673" w="2676">
                    <a:moveTo>
                      <a:pt x="2037" y="634"/>
                    </a:moveTo>
                    <a:lnTo>
                      <a:pt x="2037" y="2037"/>
                    </a:lnTo>
                    <a:lnTo>
                      <a:pt x="636" y="2037"/>
                    </a:lnTo>
                    <a:lnTo>
                      <a:pt x="636" y="634"/>
                    </a:lnTo>
                    <a:close/>
                    <a:moveTo>
                      <a:pt x="318" y="0"/>
                    </a:moveTo>
                    <a:cubicBezTo>
                      <a:pt x="143" y="0"/>
                      <a:pt x="0" y="141"/>
                      <a:pt x="0" y="318"/>
                    </a:cubicBezTo>
                    <a:lnTo>
                      <a:pt x="0" y="2354"/>
                    </a:lnTo>
                    <a:cubicBezTo>
                      <a:pt x="0" y="2530"/>
                      <a:pt x="143" y="2672"/>
                      <a:pt x="318" y="2672"/>
                    </a:cubicBezTo>
                    <a:lnTo>
                      <a:pt x="2354" y="2672"/>
                    </a:lnTo>
                    <a:cubicBezTo>
                      <a:pt x="2531" y="2672"/>
                      <a:pt x="2672" y="2530"/>
                      <a:pt x="2672" y="2354"/>
                    </a:cubicBezTo>
                    <a:lnTo>
                      <a:pt x="2672" y="318"/>
                    </a:lnTo>
                    <a:cubicBezTo>
                      <a:pt x="2675"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7" name="Google Shape;527;p23"/>
              <p:cNvSpPr/>
              <p:nvPr/>
            </p:nvSpPr>
            <p:spPr>
              <a:xfrm>
                <a:off x="4191995" y="2340099"/>
                <a:ext cx="66825" cy="66825"/>
              </a:xfrm>
              <a:custGeom>
                <a:rect b="b" l="l" r="r" t="t"/>
                <a:pathLst>
                  <a:path extrusionOk="0" h="2673" w="2673">
                    <a:moveTo>
                      <a:pt x="2037" y="634"/>
                    </a:moveTo>
                    <a:lnTo>
                      <a:pt x="2037" y="2037"/>
                    </a:lnTo>
                    <a:lnTo>
                      <a:pt x="636" y="2037"/>
                    </a:lnTo>
                    <a:lnTo>
                      <a:pt x="636" y="634"/>
                    </a:lnTo>
                    <a:close/>
                    <a:moveTo>
                      <a:pt x="318" y="0"/>
                    </a:moveTo>
                    <a:cubicBezTo>
                      <a:pt x="143" y="0"/>
                      <a:pt x="1" y="141"/>
                      <a:pt x="1" y="318"/>
                    </a:cubicBezTo>
                    <a:lnTo>
                      <a:pt x="1" y="2354"/>
                    </a:lnTo>
                    <a:cubicBezTo>
                      <a:pt x="1" y="2530"/>
                      <a:pt x="143" y="2672"/>
                      <a:pt x="318" y="2672"/>
                    </a:cubicBezTo>
                    <a:lnTo>
                      <a:pt x="2355" y="2672"/>
                    </a:lnTo>
                    <a:cubicBezTo>
                      <a:pt x="2532" y="2672"/>
                      <a:pt x="2672" y="2530"/>
                      <a:pt x="2672" y="2354"/>
                    </a:cubicBezTo>
                    <a:lnTo>
                      <a:pt x="2672" y="318"/>
                    </a:lnTo>
                    <a:cubicBezTo>
                      <a:pt x="2672" y="141"/>
                      <a:pt x="2532" y="0"/>
                      <a:pt x="2355"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8" name="Google Shape;528;p23"/>
              <p:cNvSpPr/>
              <p:nvPr/>
            </p:nvSpPr>
            <p:spPr>
              <a:xfrm>
                <a:off x="3937320" y="2424924"/>
                <a:ext cx="66850" cy="66850"/>
              </a:xfrm>
              <a:custGeom>
                <a:rect b="b" l="l" r="r" t="t"/>
                <a:pathLst>
                  <a:path extrusionOk="0" h="2674" w="2674">
                    <a:moveTo>
                      <a:pt x="2035" y="639"/>
                    </a:moveTo>
                    <a:lnTo>
                      <a:pt x="2035" y="2040"/>
                    </a:lnTo>
                    <a:lnTo>
                      <a:pt x="634" y="2040"/>
                    </a:lnTo>
                    <a:lnTo>
                      <a:pt x="634" y="639"/>
                    </a:lnTo>
                    <a:close/>
                    <a:moveTo>
                      <a:pt x="318" y="1"/>
                    </a:moveTo>
                    <a:cubicBezTo>
                      <a:pt x="143" y="1"/>
                      <a:pt x="0" y="143"/>
                      <a:pt x="0" y="318"/>
                    </a:cubicBezTo>
                    <a:lnTo>
                      <a:pt x="0" y="2356"/>
                    </a:lnTo>
                    <a:cubicBezTo>
                      <a:pt x="0" y="2532"/>
                      <a:pt x="143" y="2674"/>
                      <a:pt x="318" y="2674"/>
                    </a:cubicBezTo>
                    <a:lnTo>
                      <a:pt x="2356" y="2674"/>
                    </a:lnTo>
                    <a:cubicBezTo>
                      <a:pt x="2531" y="2674"/>
                      <a:pt x="2674" y="2532"/>
                      <a:pt x="2674" y="2356"/>
                    </a:cubicBezTo>
                    <a:lnTo>
                      <a:pt x="2674" y="318"/>
                    </a:lnTo>
                    <a:cubicBezTo>
                      <a:pt x="2674" y="144"/>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9" name="Google Shape;529;p23"/>
              <p:cNvSpPr/>
              <p:nvPr/>
            </p:nvSpPr>
            <p:spPr>
              <a:xfrm>
                <a:off x="4022195" y="2424924"/>
                <a:ext cx="66850" cy="66850"/>
              </a:xfrm>
              <a:custGeom>
                <a:rect b="b" l="l" r="r" t="t"/>
                <a:pathLst>
                  <a:path extrusionOk="0" h="2674" w="2674">
                    <a:moveTo>
                      <a:pt x="2036" y="639"/>
                    </a:moveTo>
                    <a:lnTo>
                      <a:pt x="2036" y="2040"/>
                    </a:lnTo>
                    <a:lnTo>
                      <a:pt x="636" y="2040"/>
                    </a:lnTo>
                    <a:lnTo>
                      <a:pt x="636" y="639"/>
                    </a:lnTo>
                    <a:close/>
                    <a:moveTo>
                      <a:pt x="318" y="1"/>
                    </a:moveTo>
                    <a:cubicBezTo>
                      <a:pt x="142" y="1"/>
                      <a:pt x="0" y="143"/>
                      <a:pt x="0" y="318"/>
                    </a:cubicBezTo>
                    <a:lnTo>
                      <a:pt x="0" y="2356"/>
                    </a:lnTo>
                    <a:cubicBezTo>
                      <a:pt x="0" y="2532"/>
                      <a:pt x="142" y="2674"/>
                      <a:pt x="318" y="2674"/>
                    </a:cubicBezTo>
                    <a:lnTo>
                      <a:pt x="2354" y="2674"/>
                    </a:lnTo>
                    <a:cubicBezTo>
                      <a:pt x="2531" y="2674"/>
                      <a:pt x="2672" y="2532"/>
                      <a:pt x="2672" y="2356"/>
                    </a:cubicBezTo>
                    <a:lnTo>
                      <a:pt x="2672" y="318"/>
                    </a:lnTo>
                    <a:cubicBezTo>
                      <a:pt x="2673"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0" name="Google Shape;530;p23"/>
              <p:cNvSpPr/>
              <p:nvPr/>
            </p:nvSpPr>
            <p:spPr>
              <a:xfrm>
                <a:off x="4107095" y="2424924"/>
                <a:ext cx="66900" cy="66850"/>
              </a:xfrm>
              <a:custGeom>
                <a:rect b="b" l="l" r="r" t="t"/>
                <a:pathLst>
                  <a:path extrusionOk="0" h="2674" w="2676">
                    <a:moveTo>
                      <a:pt x="2037" y="639"/>
                    </a:moveTo>
                    <a:lnTo>
                      <a:pt x="2037" y="2040"/>
                    </a:lnTo>
                    <a:lnTo>
                      <a:pt x="636" y="2040"/>
                    </a:lnTo>
                    <a:lnTo>
                      <a:pt x="636" y="639"/>
                    </a:lnTo>
                    <a:close/>
                    <a:moveTo>
                      <a:pt x="318" y="1"/>
                    </a:moveTo>
                    <a:cubicBezTo>
                      <a:pt x="143" y="1"/>
                      <a:pt x="0" y="143"/>
                      <a:pt x="0" y="318"/>
                    </a:cubicBezTo>
                    <a:lnTo>
                      <a:pt x="0" y="2356"/>
                    </a:lnTo>
                    <a:cubicBezTo>
                      <a:pt x="0" y="2532"/>
                      <a:pt x="143" y="2674"/>
                      <a:pt x="318" y="2674"/>
                    </a:cubicBezTo>
                    <a:lnTo>
                      <a:pt x="2354" y="2674"/>
                    </a:lnTo>
                    <a:cubicBezTo>
                      <a:pt x="2531" y="2674"/>
                      <a:pt x="2672" y="2532"/>
                      <a:pt x="2672" y="2356"/>
                    </a:cubicBezTo>
                    <a:lnTo>
                      <a:pt x="2672" y="318"/>
                    </a:lnTo>
                    <a:cubicBezTo>
                      <a:pt x="2675"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1" name="Google Shape;531;p23"/>
              <p:cNvSpPr/>
              <p:nvPr/>
            </p:nvSpPr>
            <p:spPr>
              <a:xfrm>
                <a:off x="4191995" y="2424924"/>
                <a:ext cx="66825" cy="66850"/>
              </a:xfrm>
              <a:custGeom>
                <a:rect b="b" l="l" r="r" t="t"/>
                <a:pathLst>
                  <a:path extrusionOk="0" h="2674" w="2673">
                    <a:moveTo>
                      <a:pt x="2037" y="639"/>
                    </a:moveTo>
                    <a:lnTo>
                      <a:pt x="2037" y="2040"/>
                    </a:lnTo>
                    <a:lnTo>
                      <a:pt x="636" y="2040"/>
                    </a:lnTo>
                    <a:lnTo>
                      <a:pt x="636" y="639"/>
                    </a:lnTo>
                    <a:close/>
                    <a:moveTo>
                      <a:pt x="318" y="1"/>
                    </a:moveTo>
                    <a:cubicBezTo>
                      <a:pt x="143" y="1"/>
                      <a:pt x="1" y="143"/>
                      <a:pt x="1" y="318"/>
                    </a:cubicBezTo>
                    <a:lnTo>
                      <a:pt x="1" y="2356"/>
                    </a:lnTo>
                    <a:cubicBezTo>
                      <a:pt x="1" y="2532"/>
                      <a:pt x="143" y="2674"/>
                      <a:pt x="318" y="2674"/>
                    </a:cubicBezTo>
                    <a:lnTo>
                      <a:pt x="2355" y="2674"/>
                    </a:lnTo>
                    <a:cubicBezTo>
                      <a:pt x="2532" y="2674"/>
                      <a:pt x="2672" y="2532"/>
                      <a:pt x="2672" y="2356"/>
                    </a:cubicBezTo>
                    <a:lnTo>
                      <a:pt x="2672" y="318"/>
                    </a:lnTo>
                    <a:cubicBezTo>
                      <a:pt x="2672" y="144"/>
                      <a:pt x="2532" y="1"/>
                      <a:pt x="2355"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2" name="Google Shape;532;p23"/>
              <p:cNvSpPr/>
              <p:nvPr/>
            </p:nvSpPr>
            <p:spPr>
              <a:xfrm>
                <a:off x="3937320" y="2509824"/>
                <a:ext cx="66850" cy="66875"/>
              </a:xfrm>
              <a:custGeom>
                <a:rect b="b" l="l" r="r" t="t"/>
                <a:pathLst>
                  <a:path extrusionOk="0" h="2675" w="2674">
                    <a:moveTo>
                      <a:pt x="2035" y="638"/>
                    </a:moveTo>
                    <a:lnTo>
                      <a:pt x="2035" y="2040"/>
                    </a:lnTo>
                    <a:lnTo>
                      <a:pt x="634" y="2040"/>
                    </a:lnTo>
                    <a:lnTo>
                      <a:pt x="634" y="638"/>
                    </a:lnTo>
                    <a:close/>
                    <a:moveTo>
                      <a:pt x="318" y="1"/>
                    </a:moveTo>
                    <a:cubicBezTo>
                      <a:pt x="143" y="1"/>
                      <a:pt x="0" y="143"/>
                      <a:pt x="0" y="319"/>
                    </a:cubicBezTo>
                    <a:lnTo>
                      <a:pt x="0" y="2356"/>
                    </a:lnTo>
                    <a:cubicBezTo>
                      <a:pt x="0" y="2532"/>
                      <a:pt x="143" y="2674"/>
                      <a:pt x="318" y="2674"/>
                    </a:cubicBezTo>
                    <a:lnTo>
                      <a:pt x="2356" y="2674"/>
                    </a:lnTo>
                    <a:cubicBezTo>
                      <a:pt x="2531" y="2674"/>
                      <a:pt x="2674" y="2532"/>
                      <a:pt x="2674" y="2356"/>
                    </a:cubicBezTo>
                    <a:lnTo>
                      <a:pt x="2674" y="322"/>
                    </a:lnTo>
                    <a:cubicBezTo>
                      <a:pt x="2674" y="145"/>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3" name="Google Shape;533;p23"/>
              <p:cNvSpPr/>
              <p:nvPr/>
            </p:nvSpPr>
            <p:spPr>
              <a:xfrm>
                <a:off x="4022195" y="2509824"/>
                <a:ext cx="66850" cy="66875"/>
              </a:xfrm>
              <a:custGeom>
                <a:rect b="b" l="l" r="r" t="t"/>
                <a:pathLst>
                  <a:path extrusionOk="0" h="2675" w="2674">
                    <a:moveTo>
                      <a:pt x="2036" y="638"/>
                    </a:moveTo>
                    <a:lnTo>
                      <a:pt x="2036" y="2040"/>
                    </a:lnTo>
                    <a:lnTo>
                      <a:pt x="636" y="2040"/>
                    </a:lnTo>
                    <a:lnTo>
                      <a:pt x="636" y="638"/>
                    </a:lnTo>
                    <a:close/>
                    <a:moveTo>
                      <a:pt x="318" y="1"/>
                    </a:moveTo>
                    <a:cubicBezTo>
                      <a:pt x="142" y="1"/>
                      <a:pt x="0" y="143"/>
                      <a:pt x="0" y="319"/>
                    </a:cubicBezTo>
                    <a:lnTo>
                      <a:pt x="0" y="2356"/>
                    </a:lnTo>
                    <a:cubicBezTo>
                      <a:pt x="0" y="2532"/>
                      <a:pt x="142" y="2674"/>
                      <a:pt x="318" y="2674"/>
                    </a:cubicBezTo>
                    <a:lnTo>
                      <a:pt x="2354" y="2674"/>
                    </a:lnTo>
                    <a:cubicBezTo>
                      <a:pt x="2531" y="2674"/>
                      <a:pt x="2672" y="2532"/>
                      <a:pt x="2672" y="2356"/>
                    </a:cubicBezTo>
                    <a:lnTo>
                      <a:pt x="2672" y="322"/>
                    </a:lnTo>
                    <a:cubicBezTo>
                      <a:pt x="2673"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4" name="Google Shape;534;p23"/>
              <p:cNvSpPr/>
              <p:nvPr/>
            </p:nvSpPr>
            <p:spPr>
              <a:xfrm>
                <a:off x="4107095" y="2509824"/>
                <a:ext cx="66900" cy="66875"/>
              </a:xfrm>
              <a:custGeom>
                <a:rect b="b" l="l" r="r" t="t"/>
                <a:pathLst>
                  <a:path extrusionOk="0" h="2675" w="2676">
                    <a:moveTo>
                      <a:pt x="2037" y="638"/>
                    </a:moveTo>
                    <a:lnTo>
                      <a:pt x="2037" y="2040"/>
                    </a:lnTo>
                    <a:lnTo>
                      <a:pt x="636" y="2040"/>
                    </a:lnTo>
                    <a:lnTo>
                      <a:pt x="636" y="638"/>
                    </a:lnTo>
                    <a:close/>
                    <a:moveTo>
                      <a:pt x="318" y="1"/>
                    </a:moveTo>
                    <a:cubicBezTo>
                      <a:pt x="143" y="1"/>
                      <a:pt x="0" y="143"/>
                      <a:pt x="0" y="319"/>
                    </a:cubicBezTo>
                    <a:lnTo>
                      <a:pt x="0" y="2356"/>
                    </a:lnTo>
                    <a:cubicBezTo>
                      <a:pt x="0" y="2532"/>
                      <a:pt x="143" y="2674"/>
                      <a:pt x="318" y="2674"/>
                    </a:cubicBezTo>
                    <a:lnTo>
                      <a:pt x="2354" y="2674"/>
                    </a:lnTo>
                    <a:cubicBezTo>
                      <a:pt x="2531" y="2674"/>
                      <a:pt x="2672" y="2532"/>
                      <a:pt x="2672" y="2356"/>
                    </a:cubicBezTo>
                    <a:lnTo>
                      <a:pt x="2672" y="322"/>
                    </a:lnTo>
                    <a:cubicBezTo>
                      <a:pt x="2675"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5" name="Google Shape;535;p23"/>
              <p:cNvSpPr/>
              <p:nvPr/>
            </p:nvSpPr>
            <p:spPr>
              <a:xfrm>
                <a:off x="3937320" y="2594749"/>
                <a:ext cx="66850" cy="66850"/>
              </a:xfrm>
              <a:custGeom>
                <a:rect b="b" l="l" r="r" t="t"/>
                <a:pathLst>
                  <a:path extrusionOk="0" h="2674" w="2674">
                    <a:moveTo>
                      <a:pt x="2035" y="636"/>
                    </a:moveTo>
                    <a:lnTo>
                      <a:pt x="2035" y="2036"/>
                    </a:lnTo>
                    <a:lnTo>
                      <a:pt x="634" y="2036"/>
                    </a:lnTo>
                    <a:lnTo>
                      <a:pt x="634" y="636"/>
                    </a:lnTo>
                    <a:close/>
                    <a:moveTo>
                      <a:pt x="318" y="0"/>
                    </a:moveTo>
                    <a:cubicBezTo>
                      <a:pt x="143" y="0"/>
                      <a:pt x="0" y="142"/>
                      <a:pt x="0" y="318"/>
                    </a:cubicBezTo>
                    <a:lnTo>
                      <a:pt x="0" y="2356"/>
                    </a:lnTo>
                    <a:cubicBezTo>
                      <a:pt x="0" y="2531"/>
                      <a:pt x="143" y="2673"/>
                      <a:pt x="318" y="2673"/>
                    </a:cubicBezTo>
                    <a:lnTo>
                      <a:pt x="2356" y="2673"/>
                    </a:lnTo>
                    <a:cubicBezTo>
                      <a:pt x="2531" y="2673"/>
                      <a:pt x="2674" y="2531"/>
                      <a:pt x="2674" y="2356"/>
                    </a:cubicBezTo>
                    <a:lnTo>
                      <a:pt x="2674" y="318"/>
                    </a:lnTo>
                    <a:cubicBezTo>
                      <a:pt x="2674" y="142"/>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6" name="Google Shape;536;p23"/>
              <p:cNvSpPr/>
              <p:nvPr/>
            </p:nvSpPr>
            <p:spPr>
              <a:xfrm>
                <a:off x="4022195" y="2594749"/>
                <a:ext cx="66850" cy="66850"/>
              </a:xfrm>
              <a:custGeom>
                <a:rect b="b" l="l" r="r" t="t"/>
                <a:pathLst>
                  <a:path extrusionOk="0" h="2674" w="2674">
                    <a:moveTo>
                      <a:pt x="2036" y="636"/>
                    </a:moveTo>
                    <a:lnTo>
                      <a:pt x="2036" y="2036"/>
                    </a:lnTo>
                    <a:lnTo>
                      <a:pt x="636" y="2036"/>
                    </a:lnTo>
                    <a:lnTo>
                      <a:pt x="636" y="636"/>
                    </a:lnTo>
                    <a:close/>
                    <a:moveTo>
                      <a:pt x="318" y="0"/>
                    </a:moveTo>
                    <a:cubicBezTo>
                      <a:pt x="142" y="0"/>
                      <a:pt x="0" y="142"/>
                      <a:pt x="0" y="318"/>
                    </a:cubicBezTo>
                    <a:lnTo>
                      <a:pt x="0" y="2356"/>
                    </a:lnTo>
                    <a:cubicBezTo>
                      <a:pt x="0" y="2531"/>
                      <a:pt x="142" y="2673"/>
                      <a:pt x="318" y="2673"/>
                    </a:cubicBezTo>
                    <a:lnTo>
                      <a:pt x="2354" y="2673"/>
                    </a:lnTo>
                    <a:cubicBezTo>
                      <a:pt x="2531" y="2673"/>
                      <a:pt x="2672" y="2531"/>
                      <a:pt x="2672" y="2356"/>
                    </a:cubicBezTo>
                    <a:lnTo>
                      <a:pt x="2672" y="318"/>
                    </a:lnTo>
                    <a:cubicBezTo>
                      <a:pt x="2673" y="142"/>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7" name="Google Shape;537;p23"/>
              <p:cNvSpPr/>
              <p:nvPr/>
            </p:nvSpPr>
            <p:spPr>
              <a:xfrm>
                <a:off x="4107120" y="2509824"/>
                <a:ext cx="151775" cy="151700"/>
              </a:xfrm>
              <a:custGeom>
                <a:rect b="b" l="l" r="r" t="t"/>
                <a:pathLst>
                  <a:path extrusionOk="0" h="6068" w="6071">
                    <a:moveTo>
                      <a:pt x="5432" y="638"/>
                    </a:moveTo>
                    <a:lnTo>
                      <a:pt x="5432" y="5433"/>
                    </a:lnTo>
                    <a:lnTo>
                      <a:pt x="635" y="5433"/>
                    </a:lnTo>
                    <a:lnTo>
                      <a:pt x="635" y="4033"/>
                    </a:lnTo>
                    <a:lnTo>
                      <a:pt x="3713" y="4033"/>
                    </a:lnTo>
                    <a:cubicBezTo>
                      <a:pt x="3889" y="4033"/>
                      <a:pt x="4031" y="3890"/>
                      <a:pt x="4031" y="3715"/>
                    </a:cubicBezTo>
                    <a:lnTo>
                      <a:pt x="4031" y="638"/>
                    </a:lnTo>
                    <a:close/>
                    <a:moveTo>
                      <a:pt x="3713" y="1"/>
                    </a:moveTo>
                    <a:cubicBezTo>
                      <a:pt x="3538" y="1"/>
                      <a:pt x="3396" y="143"/>
                      <a:pt x="3396" y="319"/>
                    </a:cubicBezTo>
                    <a:lnTo>
                      <a:pt x="3396" y="3396"/>
                    </a:lnTo>
                    <a:lnTo>
                      <a:pt x="319" y="3396"/>
                    </a:lnTo>
                    <a:cubicBezTo>
                      <a:pt x="143" y="3396"/>
                      <a:pt x="1" y="3538"/>
                      <a:pt x="1" y="3713"/>
                    </a:cubicBezTo>
                    <a:lnTo>
                      <a:pt x="1" y="5750"/>
                    </a:lnTo>
                    <a:cubicBezTo>
                      <a:pt x="1" y="5927"/>
                      <a:pt x="143" y="6067"/>
                      <a:pt x="319" y="6067"/>
                    </a:cubicBezTo>
                    <a:lnTo>
                      <a:pt x="5753" y="6067"/>
                    </a:lnTo>
                    <a:cubicBezTo>
                      <a:pt x="5928" y="6067"/>
                      <a:pt x="6070" y="5927"/>
                      <a:pt x="6070" y="5750"/>
                    </a:cubicBezTo>
                    <a:lnTo>
                      <a:pt x="6070" y="322"/>
                    </a:lnTo>
                    <a:cubicBezTo>
                      <a:pt x="6067" y="145"/>
                      <a:pt x="5927" y="1"/>
                      <a:pt x="5750"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8" name="Google Shape;538;p23"/>
              <p:cNvSpPr/>
              <p:nvPr/>
            </p:nvSpPr>
            <p:spPr>
              <a:xfrm>
                <a:off x="4174970" y="2272124"/>
                <a:ext cx="41400" cy="15925"/>
              </a:xfrm>
              <a:custGeom>
                <a:rect b="b" l="l" r="r" t="t"/>
                <a:pathLst>
                  <a:path extrusionOk="0" h="637" w="1656">
                    <a:moveTo>
                      <a:pt x="319" y="1"/>
                    </a:moveTo>
                    <a:cubicBezTo>
                      <a:pt x="143" y="1"/>
                      <a:pt x="1" y="143"/>
                      <a:pt x="1" y="319"/>
                    </a:cubicBezTo>
                    <a:cubicBezTo>
                      <a:pt x="1" y="496"/>
                      <a:pt x="143" y="636"/>
                      <a:pt x="319"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9" name="Google Shape;539;p23"/>
              <p:cNvSpPr/>
              <p:nvPr/>
            </p:nvSpPr>
            <p:spPr>
              <a:xfrm>
                <a:off x="4124070" y="2272124"/>
                <a:ext cx="41400" cy="15925"/>
              </a:xfrm>
              <a:custGeom>
                <a:rect b="b" l="l" r="r" t="t"/>
                <a:pathLst>
                  <a:path extrusionOk="0" h="637" w="1656">
                    <a:moveTo>
                      <a:pt x="318" y="1"/>
                    </a:moveTo>
                    <a:cubicBezTo>
                      <a:pt x="143" y="1"/>
                      <a:pt x="1" y="143"/>
                      <a:pt x="1" y="319"/>
                    </a:cubicBezTo>
                    <a:cubicBezTo>
                      <a:pt x="1" y="496"/>
                      <a:pt x="143" y="636"/>
                      <a:pt x="318"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540" name="Google Shape;540;p23"/>
          <p:cNvGrpSpPr/>
          <p:nvPr/>
        </p:nvGrpSpPr>
        <p:grpSpPr>
          <a:xfrm>
            <a:off x="3874807" y="2036305"/>
            <a:ext cx="1653571" cy="2002551"/>
            <a:chOff x="2878750" y="2622550"/>
            <a:chExt cx="1653571" cy="2002551"/>
          </a:xfrm>
        </p:grpSpPr>
        <p:sp>
          <p:nvSpPr>
            <p:cNvPr id="541" name="Google Shape;541;p23"/>
            <p:cNvSpPr/>
            <p:nvPr/>
          </p:nvSpPr>
          <p:spPr>
            <a:xfrm rot="239955">
              <a:off x="2939871" y="2767700"/>
              <a:ext cx="1531329" cy="1806200"/>
            </a:xfrm>
            <a:prstGeom prst="snip2SameRect">
              <a:avLst>
                <a:gd fmla="val 17789" name="adj1"/>
                <a:gd fmla="val 0" name="adj2"/>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2" name="Google Shape;542;p23"/>
            <p:cNvSpPr/>
            <p:nvPr/>
          </p:nvSpPr>
          <p:spPr>
            <a:xfrm rot="455254">
              <a:off x="3470761" y="266497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3" name="Google Shape;543;p23"/>
            <p:cNvSpPr/>
            <p:nvPr/>
          </p:nvSpPr>
          <p:spPr>
            <a:xfrm rot="240141">
              <a:off x="3475136" y="3065683"/>
              <a:ext cx="542271" cy="542246"/>
            </a:xfrm>
            <a:custGeom>
              <a:rect b="b" l="l" r="r" t="t"/>
              <a:pathLst>
                <a:path extrusionOk="0" h="21689" w="21690">
                  <a:moveTo>
                    <a:pt x="2675" y="7344"/>
                  </a:moveTo>
                  <a:lnTo>
                    <a:pt x="3512" y="7868"/>
                  </a:lnTo>
                  <a:lnTo>
                    <a:pt x="2675" y="8458"/>
                  </a:lnTo>
                  <a:lnTo>
                    <a:pt x="2675" y="7344"/>
                  </a:lnTo>
                  <a:close/>
                  <a:moveTo>
                    <a:pt x="11530" y="703"/>
                  </a:moveTo>
                  <a:lnTo>
                    <a:pt x="20781" y="6764"/>
                  </a:lnTo>
                  <a:lnTo>
                    <a:pt x="17415" y="8868"/>
                  </a:lnTo>
                  <a:lnTo>
                    <a:pt x="9661" y="3788"/>
                  </a:lnTo>
                  <a:cubicBezTo>
                    <a:pt x="9608" y="3752"/>
                    <a:pt x="9547" y="3734"/>
                    <a:pt x="9486" y="3734"/>
                  </a:cubicBezTo>
                  <a:cubicBezTo>
                    <a:pt x="9422" y="3734"/>
                    <a:pt x="9358" y="3754"/>
                    <a:pt x="9304" y="3792"/>
                  </a:cubicBezTo>
                  <a:lnTo>
                    <a:pt x="4078" y="7472"/>
                  </a:lnTo>
                  <a:lnTo>
                    <a:pt x="2932" y="6754"/>
                  </a:lnTo>
                  <a:lnTo>
                    <a:pt x="11530" y="703"/>
                  </a:lnTo>
                  <a:close/>
                  <a:moveTo>
                    <a:pt x="21053" y="7344"/>
                  </a:moveTo>
                  <a:lnTo>
                    <a:pt x="21053" y="18081"/>
                  </a:lnTo>
                  <a:lnTo>
                    <a:pt x="19698" y="17234"/>
                  </a:lnTo>
                  <a:cubicBezTo>
                    <a:pt x="19682" y="17225"/>
                    <a:pt x="19667" y="17217"/>
                    <a:pt x="19652" y="17211"/>
                  </a:cubicBezTo>
                  <a:lnTo>
                    <a:pt x="19652" y="10506"/>
                  </a:lnTo>
                  <a:cubicBezTo>
                    <a:pt x="19652" y="10493"/>
                    <a:pt x="19651" y="10477"/>
                    <a:pt x="19651" y="10464"/>
                  </a:cubicBezTo>
                  <a:cubicBezTo>
                    <a:pt x="19639" y="10373"/>
                    <a:pt x="19586" y="10288"/>
                    <a:pt x="19508" y="10240"/>
                  </a:cubicBezTo>
                  <a:lnTo>
                    <a:pt x="18002" y="9252"/>
                  </a:lnTo>
                  <a:lnTo>
                    <a:pt x="21053" y="7344"/>
                  </a:lnTo>
                  <a:close/>
                  <a:moveTo>
                    <a:pt x="19654" y="17957"/>
                  </a:moveTo>
                  <a:lnTo>
                    <a:pt x="20263" y="18337"/>
                  </a:lnTo>
                  <a:lnTo>
                    <a:pt x="19654" y="18337"/>
                  </a:lnTo>
                  <a:lnTo>
                    <a:pt x="19654" y="17957"/>
                  </a:lnTo>
                  <a:close/>
                  <a:moveTo>
                    <a:pt x="19017" y="11054"/>
                  </a:moveTo>
                  <a:lnTo>
                    <a:pt x="19017" y="20824"/>
                  </a:lnTo>
                  <a:lnTo>
                    <a:pt x="10469" y="15939"/>
                  </a:lnTo>
                  <a:lnTo>
                    <a:pt x="19017" y="11054"/>
                  </a:lnTo>
                  <a:close/>
                  <a:moveTo>
                    <a:pt x="9492" y="4438"/>
                  </a:moveTo>
                  <a:lnTo>
                    <a:pt x="18723" y="10487"/>
                  </a:lnTo>
                  <a:lnTo>
                    <a:pt x="9854" y="15557"/>
                  </a:lnTo>
                  <a:cubicBezTo>
                    <a:pt x="9843" y="15562"/>
                    <a:pt x="9835" y="15568"/>
                    <a:pt x="9826" y="15574"/>
                  </a:cubicBezTo>
                  <a:lnTo>
                    <a:pt x="3893" y="12184"/>
                  </a:lnTo>
                  <a:cubicBezTo>
                    <a:pt x="3843" y="12155"/>
                    <a:pt x="3788" y="12142"/>
                    <a:pt x="3734" y="12142"/>
                  </a:cubicBezTo>
                  <a:cubicBezTo>
                    <a:pt x="3623" y="12142"/>
                    <a:pt x="3516" y="12199"/>
                    <a:pt x="3457" y="12302"/>
                  </a:cubicBezTo>
                  <a:cubicBezTo>
                    <a:pt x="3371" y="12456"/>
                    <a:pt x="3423" y="12650"/>
                    <a:pt x="3577" y="12738"/>
                  </a:cubicBezTo>
                  <a:lnTo>
                    <a:pt x="18135" y="21057"/>
                  </a:lnTo>
                  <a:lnTo>
                    <a:pt x="636" y="21057"/>
                  </a:lnTo>
                  <a:lnTo>
                    <a:pt x="636" y="21054"/>
                  </a:lnTo>
                  <a:lnTo>
                    <a:pt x="636" y="11054"/>
                  </a:lnTo>
                  <a:lnTo>
                    <a:pt x="2199" y="11946"/>
                  </a:lnTo>
                  <a:cubicBezTo>
                    <a:pt x="2249" y="11975"/>
                    <a:pt x="2303" y="11989"/>
                    <a:pt x="2357" y="11989"/>
                  </a:cubicBezTo>
                  <a:cubicBezTo>
                    <a:pt x="2468" y="11989"/>
                    <a:pt x="2575" y="11931"/>
                    <a:pt x="2633" y="11828"/>
                  </a:cubicBezTo>
                  <a:cubicBezTo>
                    <a:pt x="2721" y="11674"/>
                    <a:pt x="2668" y="11480"/>
                    <a:pt x="2513" y="11393"/>
                  </a:cubicBezTo>
                  <a:lnTo>
                    <a:pt x="910" y="10477"/>
                  </a:lnTo>
                  <a:lnTo>
                    <a:pt x="9492" y="4438"/>
                  </a:lnTo>
                  <a:close/>
                  <a:moveTo>
                    <a:pt x="11524" y="0"/>
                  </a:moveTo>
                  <a:cubicBezTo>
                    <a:pt x="11459" y="0"/>
                    <a:pt x="11395" y="20"/>
                    <a:pt x="11341" y="59"/>
                  </a:cubicBezTo>
                  <a:lnTo>
                    <a:pt x="2172" y="6511"/>
                  </a:lnTo>
                  <a:cubicBezTo>
                    <a:pt x="2088" y="6568"/>
                    <a:pt x="2037" y="6668"/>
                    <a:pt x="2037" y="6771"/>
                  </a:cubicBezTo>
                  <a:lnTo>
                    <a:pt x="2037" y="8894"/>
                  </a:lnTo>
                  <a:lnTo>
                    <a:pt x="2037" y="8906"/>
                  </a:lnTo>
                  <a:lnTo>
                    <a:pt x="135" y="10244"/>
                  </a:lnTo>
                  <a:cubicBezTo>
                    <a:pt x="52" y="10303"/>
                    <a:pt x="1" y="10403"/>
                    <a:pt x="1" y="10506"/>
                  </a:cubicBezTo>
                  <a:lnTo>
                    <a:pt x="1" y="21371"/>
                  </a:lnTo>
                  <a:cubicBezTo>
                    <a:pt x="1" y="21548"/>
                    <a:pt x="143" y="21689"/>
                    <a:pt x="318" y="21689"/>
                  </a:cubicBezTo>
                  <a:lnTo>
                    <a:pt x="19334" y="21689"/>
                  </a:lnTo>
                  <a:cubicBezTo>
                    <a:pt x="19508" y="21689"/>
                    <a:pt x="19652" y="21544"/>
                    <a:pt x="19652" y="21371"/>
                  </a:cubicBezTo>
                  <a:lnTo>
                    <a:pt x="19652" y="18973"/>
                  </a:lnTo>
                  <a:lnTo>
                    <a:pt x="21371" y="18973"/>
                  </a:lnTo>
                  <a:cubicBezTo>
                    <a:pt x="21533" y="18973"/>
                    <a:pt x="21670" y="18849"/>
                    <a:pt x="21687" y="18691"/>
                  </a:cubicBezTo>
                  <a:cubicBezTo>
                    <a:pt x="21688" y="18678"/>
                    <a:pt x="21688" y="18668"/>
                    <a:pt x="21688" y="18656"/>
                  </a:cubicBezTo>
                  <a:lnTo>
                    <a:pt x="21688" y="6771"/>
                  </a:lnTo>
                  <a:cubicBezTo>
                    <a:pt x="21690" y="6665"/>
                    <a:pt x="21635" y="6561"/>
                    <a:pt x="21548" y="6505"/>
                  </a:cubicBezTo>
                  <a:lnTo>
                    <a:pt x="11699" y="53"/>
                  </a:lnTo>
                  <a:cubicBezTo>
                    <a:pt x="11646" y="17"/>
                    <a:pt x="11585" y="0"/>
                    <a:pt x="1152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44" name="Google Shape;544;p23"/>
          <p:cNvGrpSpPr/>
          <p:nvPr/>
        </p:nvGrpSpPr>
        <p:grpSpPr>
          <a:xfrm>
            <a:off x="6619444" y="2058320"/>
            <a:ext cx="1647161" cy="2010999"/>
            <a:chOff x="6619444" y="2058320"/>
            <a:chExt cx="1647161" cy="2010999"/>
          </a:xfrm>
        </p:grpSpPr>
        <p:sp>
          <p:nvSpPr>
            <p:cNvPr id="545" name="Google Shape;545;p23"/>
            <p:cNvSpPr/>
            <p:nvPr/>
          </p:nvSpPr>
          <p:spPr>
            <a:xfrm rot="240318">
              <a:off x="6680662" y="2212075"/>
              <a:ext cx="1524724" cy="1806200"/>
            </a:xfrm>
            <a:prstGeom prst="snip2SameRect">
              <a:avLst>
                <a:gd fmla="val 17789" name="adj1"/>
                <a:gd fmla="val 0"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6" name="Google Shape;546;p23"/>
            <p:cNvSpPr/>
            <p:nvPr/>
          </p:nvSpPr>
          <p:spPr>
            <a:xfrm rot="455254">
              <a:off x="7248123" y="210074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47" name="Google Shape;547;p23"/>
            <p:cNvGrpSpPr/>
            <p:nvPr/>
          </p:nvGrpSpPr>
          <p:grpSpPr>
            <a:xfrm>
              <a:off x="7234217" y="2563253"/>
              <a:ext cx="460257" cy="570504"/>
              <a:chOff x="9533492" y="1880203"/>
              <a:chExt cx="460257" cy="570504"/>
            </a:xfrm>
          </p:grpSpPr>
          <p:sp>
            <p:nvSpPr>
              <p:cNvPr id="548" name="Google Shape;548;p23"/>
              <p:cNvSpPr/>
              <p:nvPr/>
            </p:nvSpPr>
            <p:spPr>
              <a:xfrm rot="240141">
                <a:off x="9551900" y="1894319"/>
                <a:ext cx="423441" cy="542271"/>
              </a:xfrm>
              <a:custGeom>
                <a:rect b="b" l="l" r="r" t="t"/>
                <a:pathLst>
                  <a:path extrusionOk="0" h="21690" w="16937">
                    <a:moveTo>
                      <a:pt x="16126" y="633"/>
                    </a:moveTo>
                    <a:lnTo>
                      <a:pt x="14717" y="3733"/>
                    </a:lnTo>
                    <a:lnTo>
                      <a:pt x="2223" y="3733"/>
                    </a:lnTo>
                    <a:lnTo>
                      <a:pt x="814" y="633"/>
                    </a:lnTo>
                    <a:close/>
                    <a:moveTo>
                      <a:pt x="9847" y="4370"/>
                    </a:moveTo>
                    <a:lnTo>
                      <a:pt x="9849" y="6318"/>
                    </a:lnTo>
                    <a:cubicBezTo>
                      <a:pt x="9487" y="5979"/>
                      <a:pt x="9002" y="5769"/>
                      <a:pt x="8469" y="5769"/>
                    </a:cubicBezTo>
                    <a:cubicBezTo>
                      <a:pt x="7935" y="5769"/>
                      <a:pt x="7450" y="5978"/>
                      <a:pt x="7088" y="6318"/>
                    </a:cubicBezTo>
                    <a:lnTo>
                      <a:pt x="7088" y="4370"/>
                    </a:lnTo>
                    <a:close/>
                    <a:moveTo>
                      <a:pt x="8469" y="6404"/>
                    </a:moveTo>
                    <a:cubicBezTo>
                      <a:pt x="9229" y="6404"/>
                      <a:pt x="9849" y="7023"/>
                      <a:pt x="9849" y="7786"/>
                    </a:cubicBezTo>
                    <a:cubicBezTo>
                      <a:pt x="9849" y="8548"/>
                      <a:pt x="9232" y="9165"/>
                      <a:pt x="8469" y="9165"/>
                    </a:cubicBezTo>
                    <a:cubicBezTo>
                      <a:pt x="7708" y="9165"/>
                      <a:pt x="7088" y="8548"/>
                      <a:pt x="7088" y="7786"/>
                    </a:cubicBezTo>
                    <a:cubicBezTo>
                      <a:pt x="7088" y="7025"/>
                      <a:pt x="7707" y="6404"/>
                      <a:pt x="8469" y="6404"/>
                    </a:cubicBezTo>
                    <a:close/>
                    <a:moveTo>
                      <a:pt x="318" y="1"/>
                    </a:moveTo>
                    <a:cubicBezTo>
                      <a:pt x="144" y="1"/>
                      <a:pt x="0" y="146"/>
                      <a:pt x="0" y="318"/>
                    </a:cubicBezTo>
                    <a:lnTo>
                      <a:pt x="0" y="21372"/>
                    </a:lnTo>
                    <a:cubicBezTo>
                      <a:pt x="0" y="21548"/>
                      <a:pt x="143" y="21690"/>
                      <a:pt x="318" y="21690"/>
                    </a:cubicBezTo>
                    <a:lnTo>
                      <a:pt x="16619" y="21690"/>
                    </a:lnTo>
                    <a:cubicBezTo>
                      <a:pt x="16796" y="21690"/>
                      <a:pt x="16936" y="21548"/>
                      <a:pt x="16936" y="21372"/>
                    </a:cubicBezTo>
                    <a:lnTo>
                      <a:pt x="16936" y="9671"/>
                    </a:lnTo>
                    <a:cubicBezTo>
                      <a:pt x="16936" y="9495"/>
                      <a:pt x="16796" y="9353"/>
                      <a:pt x="16619" y="9353"/>
                    </a:cubicBezTo>
                    <a:cubicBezTo>
                      <a:pt x="16443" y="9353"/>
                      <a:pt x="16301" y="9495"/>
                      <a:pt x="16301" y="9671"/>
                    </a:cubicBezTo>
                    <a:lnTo>
                      <a:pt x="16301" y="21055"/>
                    </a:lnTo>
                    <a:lnTo>
                      <a:pt x="637" y="21055"/>
                    </a:lnTo>
                    <a:lnTo>
                      <a:pt x="637" y="1786"/>
                    </a:lnTo>
                    <a:lnTo>
                      <a:pt x="1728" y="4184"/>
                    </a:lnTo>
                    <a:cubicBezTo>
                      <a:pt x="1778" y="4297"/>
                      <a:pt x="1891" y="4370"/>
                      <a:pt x="2017" y="4370"/>
                    </a:cubicBezTo>
                    <a:lnTo>
                      <a:pt x="6453" y="4370"/>
                    </a:lnTo>
                    <a:lnTo>
                      <a:pt x="6453" y="7787"/>
                    </a:lnTo>
                    <a:cubicBezTo>
                      <a:pt x="6453" y="8899"/>
                      <a:pt x="7357" y="9804"/>
                      <a:pt x="8469" y="9804"/>
                    </a:cubicBezTo>
                    <a:cubicBezTo>
                      <a:pt x="9581" y="9804"/>
                      <a:pt x="10484" y="8899"/>
                      <a:pt x="10484" y="7787"/>
                    </a:cubicBezTo>
                    <a:lnTo>
                      <a:pt x="10484" y="4370"/>
                    </a:lnTo>
                    <a:lnTo>
                      <a:pt x="14921" y="4370"/>
                    </a:lnTo>
                    <a:cubicBezTo>
                      <a:pt x="15045" y="4370"/>
                      <a:pt x="15159" y="4297"/>
                      <a:pt x="15210" y="4184"/>
                    </a:cubicBezTo>
                    <a:lnTo>
                      <a:pt x="16300" y="1786"/>
                    </a:lnTo>
                    <a:lnTo>
                      <a:pt x="16300" y="8135"/>
                    </a:lnTo>
                    <a:cubicBezTo>
                      <a:pt x="16301" y="8311"/>
                      <a:pt x="16443" y="8454"/>
                      <a:pt x="16619" y="8454"/>
                    </a:cubicBezTo>
                    <a:cubicBezTo>
                      <a:pt x="16796" y="8454"/>
                      <a:pt x="16936" y="8314"/>
                      <a:pt x="16936" y="8137"/>
                    </a:cubicBezTo>
                    <a:lnTo>
                      <a:pt x="16936" y="318"/>
                    </a:lnTo>
                    <a:cubicBezTo>
                      <a:pt x="16936" y="146"/>
                      <a:pt x="16791" y="1"/>
                      <a:pt x="1661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9" name="Google Shape;549;p23"/>
              <p:cNvSpPr/>
              <p:nvPr/>
            </p:nvSpPr>
            <p:spPr>
              <a:xfrm rot="240141">
                <a:off x="9743981" y="2064211"/>
                <a:ext cx="49952" cy="49952"/>
              </a:xfrm>
              <a:custGeom>
                <a:rect b="b" l="l" r="r" t="t"/>
                <a:pathLst>
                  <a:path extrusionOk="0" h="1998" w="1998">
                    <a:moveTo>
                      <a:pt x="999" y="638"/>
                    </a:moveTo>
                    <a:cubicBezTo>
                      <a:pt x="1197" y="638"/>
                      <a:pt x="1361" y="801"/>
                      <a:pt x="1361" y="999"/>
                    </a:cubicBezTo>
                    <a:cubicBezTo>
                      <a:pt x="1361" y="1197"/>
                      <a:pt x="1199" y="1361"/>
                      <a:pt x="999" y="1361"/>
                    </a:cubicBezTo>
                    <a:cubicBezTo>
                      <a:pt x="801" y="1361"/>
                      <a:pt x="638" y="1197"/>
                      <a:pt x="638" y="999"/>
                    </a:cubicBezTo>
                    <a:cubicBezTo>
                      <a:pt x="638" y="801"/>
                      <a:pt x="801" y="638"/>
                      <a:pt x="999" y="638"/>
                    </a:cubicBezTo>
                    <a:close/>
                    <a:moveTo>
                      <a:pt x="999" y="1"/>
                    </a:moveTo>
                    <a:cubicBezTo>
                      <a:pt x="449" y="1"/>
                      <a:pt x="1" y="448"/>
                      <a:pt x="1" y="999"/>
                    </a:cubicBezTo>
                    <a:cubicBezTo>
                      <a:pt x="1" y="1550"/>
                      <a:pt x="449" y="1998"/>
                      <a:pt x="999" y="1998"/>
                    </a:cubicBezTo>
                    <a:cubicBezTo>
                      <a:pt x="1550" y="1998"/>
                      <a:pt x="1998" y="1550"/>
                      <a:pt x="1998" y="999"/>
                    </a:cubicBezTo>
                    <a:cubicBezTo>
                      <a:pt x="1998" y="448"/>
                      <a:pt x="1550" y="1"/>
                      <a:pt x="99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0" name="Google Shape;550;p23"/>
              <p:cNvSpPr/>
              <p:nvPr/>
            </p:nvSpPr>
            <p:spPr>
              <a:xfrm rot="240141">
                <a:off x="9582732" y="2269686"/>
                <a:ext cx="160281" cy="117755"/>
              </a:xfrm>
              <a:custGeom>
                <a:rect b="b" l="l" r="r" t="t"/>
                <a:pathLst>
                  <a:path extrusionOk="0" h="4710" w="6411">
                    <a:moveTo>
                      <a:pt x="5773" y="637"/>
                    </a:moveTo>
                    <a:lnTo>
                      <a:pt x="5773" y="4074"/>
                    </a:lnTo>
                    <a:lnTo>
                      <a:pt x="637" y="4074"/>
                    </a:lnTo>
                    <a:lnTo>
                      <a:pt x="637" y="637"/>
                    </a:lnTo>
                    <a:close/>
                    <a:moveTo>
                      <a:pt x="318" y="0"/>
                    </a:moveTo>
                    <a:cubicBezTo>
                      <a:pt x="143" y="0"/>
                      <a:pt x="0" y="141"/>
                      <a:pt x="0" y="318"/>
                    </a:cubicBezTo>
                    <a:lnTo>
                      <a:pt x="0" y="4392"/>
                    </a:lnTo>
                    <a:cubicBezTo>
                      <a:pt x="0" y="4569"/>
                      <a:pt x="143" y="4710"/>
                      <a:pt x="318" y="4710"/>
                    </a:cubicBezTo>
                    <a:lnTo>
                      <a:pt x="6091" y="4710"/>
                    </a:lnTo>
                    <a:cubicBezTo>
                      <a:pt x="6266" y="4710"/>
                      <a:pt x="6409" y="4569"/>
                      <a:pt x="6409" y="4392"/>
                    </a:cubicBezTo>
                    <a:lnTo>
                      <a:pt x="6409" y="318"/>
                    </a:lnTo>
                    <a:cubicBezTo>
                      <a:pt x="6410" y="141"/>
                      <a:pt x="6266" y="0"/>
                      <a:pt x="6091"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1" name="Google Shape;551;p23"/>
              <p:cNvSpPr/>
              <p:nvPr/>
            </p:nvSpPr>
            <p:spPr>
              <a:xfrm rot="240141">
                <a:off x="9617868" y="2303652"/>
                <a:ext cx="92354" cy="15901"/>
              </a:xfrm>
              <a:custGeom>
                <a:rect b="b" l="l" r="r" t="t"/>
                <a:pathLst>
                  <a:path extrusionOk="0" h="636" w="3694">
                    <a:moveTo>
                      <a:pt x="319" y="0"/>
                    </a:moveTo>
                    <a:cubicBezTo>
                      <a:pt x="143" y="0"/>
                      <a:pt x="1" y="142"/>
                      <a:pt x="1" y="318"/>
                    </a:cubicBezTo>
                    <a:cubicBezTo>
                      <a:pt x="1" y="493"/>
                      <a:pt x="143" y="635"/>
                      <a:pt x="319" y="635"/>
                    </a:cubicBezTo>
                    <a:lnTo>
                      <a:pt x="3376" y="635"/>
                    </a:lnTo>
                    <a:cubicBezTo>
                      <a:pt x="3551" y="635"/>
                      <a:pt x="3694" y="493"/>
                      <a:pt x="3694" y="318"/>
                    </a:cubicBezTo>
                    <a:cubicBezTo>
                      <a:pt x="3694" y="142"/>
                      <a:pt x="3551" y="0"/>
                      <a:pt x="3376"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2" name="Google Shape;552;p23"/>
              <p:cNvSpPr/>
              <p:nvPr/>
            </p:nvSpPr>
            <p:spPr>
              <a:xfrm rot="240141">
                <a:off x="9615497" y="2337520"/>
                <a:ext cx="92354" cy="15901"/>
              </a:xfrm>
              <a:custGeom>
                <a:rect b="b" l="l" r="r" t="t"/>
                <a:pathLst>
                  <a:path extrusionOk="0" h="636" w="3694">
                    <a:moveTo>
                      <a:pt x="319" y="1"/>
                    </a:moveTo>
                    <a:cubicBezTo>
                      <a:pt x="143" y="1"/>
                      <a:pt x="1" y="141"/>
                      <a:pt x="1" y="318"/>
                    </a:cubicBezTo>
                    <a:cubicBezTo>
                      <a:pt x="1" y="494"/>
                      <a:pt x="143" y="636"/>
                      <a:pt x="319" y="636"/>
                    </a:cubicBezTo>
                    <a:lnTo>
                      <a:pt x="3376" y="636"/>
                    </a:lnTo>
                    <a:cubicBezTo>
                      <a:pt x="3551" y="636"/>
                      <a:pt x="3694" y="494"/>
                      <a:pt x="3694" y="318"/>
                    </a:cubicBezTo>
                    <a:cubicBezTo>
                      <a:pt x="3694" y="144"/>
                      <a:pt x="3551" y="1"/>
                      <a:pt x="3376"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553" name="Google Shape;553;p23"/>
          <p:cNvSpPr txBox="1"/>
          <p:nvPr>
            <p:ph idx="1" type="subTitle"/>
          </p:nvPr>
        </p:nvSpPr>
        <p:spPr>
          <a:xfrm>
            <a:off x="1010413" y="3329312"/>
            <a:ext cx="1594200" cy="396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1600"/>
              </a:spcAft>
              <a:buSzPts val="1400"/>
              <a:buNone/>
            </a:pPr>
            <a:r>
              <a:rPr lang="en-US" sz="2800">
                <a:latin typeface="Calibri"/>
                <a:ea typeface="Calibri"/>
                <a:cs typeface="Calibri"/>
                <a:sym typeface="Calibri"/>
              </a:rPr>
              <a:t>Mở đoạn</a:t>
            </a:r>
            <a:endParaRPr sz="2800">
              <a:latin typeface="Calibri"/>
              <a:ea typeface="Calibri"/>
              <a:cs typeface="Calibri"/>
              <a:sym typeface="Calibri"/>
            </a:endParaRPr>
          </a:p>
        </p:txBody>
      </p:sp>
      <p:sp>
        <p:nvSpPr>
          <p:cNvPr id="554" name="Google Shape;554;p23"/>
          <p:cNvSpPr txBox="1"/>
          <p:nvPr>
            <p:ph idx="6" type="subTitle"/>
          </p:nvPr>
        </p:nvSpPr>
        <p:spPr>
          <a:xfrm>
            <a:off x="3695678" y="3320707"/>
            <a:ext cx="1874946"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Thân đoạn</a:t>
            </a:r>
            <a:endParaRPr b="1" i="0" sz="2800" u="none" cap="none" strike="noStrike">
              <a:solidFill>
                <a:schemeClr val="dk2"/>
              </a:solidFill>
              <a:latin typeface="Calibri"/>
              <a:ea typeface="Calibri"/>
              <a:cs typeface="Calibri"/>
              <a:sym typeface="Calibri"/>
            </a:endParaRPr>
          </a:p>
        </p:txBody>
      </p:sp>
      <p:sp>
        <p:nvSpPr>
          <p:cNvPr id="555" name="Google Shape;555;p23"/>
          <p:cNvSpPr txBox="1"/>
          <p:nvPr>
            <p:ph idx="8" type="subTitle"/>
          </p:nvPr>
        </p:nvSpPr>
        <p:spPr>
          <a:xfrm>
            <a:off x="6619443" y="3337529"/>
            <a:ext cx="1594200"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Kết đoạn</a:t>
            </a:r>
            <a:endParaRPr b="1" i="0" sz="2800" u="none" cap="none" strike="noStrike">
              <a:solidFill>
                <a:schemeClr val="dk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508"/>
                                        </p:tgtEl>
                                        <p:attrNameLst>
                                          <p:attrName>style.visibility</p:attrName>
                                        </p:attrNameLst>
                                      </p:cBhvr>
                                      <p:to>
                                        <p:strVal val="visible"/>
                                      </p:to>
                                    </p:set>
                                    <p:anim calcmode="lin" valueType="num">
                                      <p:cBhvr additive="base">
                                        <p:cTn dur="500"/>
                                        <p:tgtEl>
                                          <p:spTgt spid="50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7"/>
                                        </p:tgtEl>
                                        <p:attrNameLst>
                                          <p:attrName>style.visibility</p:attrName>
                                        </p:attrNameLst>
                                      </p:cBhvr>
                                      <p:to>
                                        <p:strVal val="visible"/>
                                      </p:to>
                                    </p:set>
                                    <p:animEffect filter="fade" transition="in">
                                      <p:cBhvr>
                                        <p:cTn dur="500"/>
                                        <p:tgtEl>
                                          <p:spTgt spid="5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1000"/>
                                        <p:tgtEl>
                                          <p:spTgt spid="5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3">
                                            <p:txEl>
                                              <p:pRg end="0" st="0"/>
                                            </p:txEl>
                                          </p:spTgt>
                                        </p:tgtEl>
                                        <p:attrNameLst>
                                          <p:attrName>style.visibility</p:attrName>
                                        </p:attrNameLst>
                                      </p:cBhvr>
                                      <p:to>
                                        <p:strVal val="visible"/>
                                      </p:to>
                                    </p:set>
                                    <p:animEffect filter="fade" transition="in">
                                      <p:cBhvr>
                                        <p:cTn dur="1000"/>
                                        <p:tgtEl>
                                          <p:spTgt spid="5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0"/>
                                        </p:tgtEl>
                                        <p:attrNameLst>
                                          <p:attrName>style.visibility</p:attrName>
                                        </p:attrNameLst>
                                      </p:cBhvr>
                                      <p:to>
                                        <p:strVal val="visible"/>
                                      </p:to>
                                    </p:set>
                                    <p:animEffect filter="fade" transition="in">
                                      <p:cBhvr>
                                        <p:cTn dur="500"/>
                                        <p:tgtEl>
                                          <p:spTgt spid="5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4">
                                            <p:txEl>
                                              <p:pRg end="0" st="0"/>
                                            </p:txEl>
                                          </p:spTgt>
                                        </p:tgtEl>
                                        <p:attrNameLst>
                                          <p:attrName>style.visibility</p:attrName>
                                        </p:attrNameLst>
                                      </p:cBhvr>
                                      <p:to>
                                        <p:strVal val="visible"/>
                                      </p:to>
                                    </p:set>
                                    <p:animEffect filter="fade" transition="in">
                                      <p:cBhvr>
                                        <p:cTn dur="500"/>
                                        <p:tgtEl>
                                          <p:spTgt spid="5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5">
                                            <p:txEl>
                                              <p:pRg end="0" st="0"/>
                                            </p:txEl>
                                          </p:spTgt>
                                        </p:tgtEl>
                                        <p:attrNameLst>
                                          <p:attrName>style.visibility</p:attrName>
                                        </p:attrNameLst>
                                      </p:cBhvr>
                                      <p:to>
                                        <p:strVal val="visible"/>
                                      </p:to>
                                    </p:set>
                                    <p:animEffect filter="fade" transition="in">
                                      <p:cBhvr>
                                        <p:cTn dur="500"/>
                                        <p:tgtEl>
                                          <p:spTgt spid="555">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sp>
        <p:nvSpPr>
          <p:cNvPr id="560" name="Google Shape;560;p24"/>
          <p:cNvSpPr/>
          <p:nvPr/>
        </p:nvSpPr>
        <p:spPr>
          <a:xfrm>
            <a:off x="726425" y="783575"/>
            <a:ext cx="3955800" cy="406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1" name="Google Shape;561;p24"/>
          <p:cNvSpPr/>
          <p:nvPr/>
        </p:nvSpPr>
        <p:spPr>
          <a:xfrm>
            <a:off x="726425" y="776400"/>
            <a:ext cx="3955800" cy="954300"/>
          </a:xfrm>
          <a:prstGeom prst="wedgeRectCallout">
            <a:avLst>
              <a:gd fmla="val -19690" name="adj1"/>
              <a:gd fmla="val 86805" name="adj2"/>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562" name="Google Shape;562;p24"/>
          <p:cNvCxnSpPr/>
          <p:nvPr/>
        </p:nvCxnSpPr>
        <p:spPr>
          <a:xfrm>
            <a:off x="86252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63" name="Google Shape;563;p24"/>
          <p:cNvCxnSpPr/>
          <p:nvPr/>
        </p:nvCxnSpPr>
        <p:spPr>
          <a:xfrm>
            <a:off x="104543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64" name="Google Shape;564;p24"/>
          <p:cNvCxnSpPr/>
          <p:nvPr/>
        </p:nvCxnSpPr>
        <p:spPr>
          <a:xfrm>
            <a:off x="122834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65" name="Google Shape;565;p24"/>
          <p:cNvCxnSpPr/>
          <p:nvPr/>
        </p:nvCxnSpPr>
        <p:spPr>
          <a:xfrm>
            <a:off x="1411248" y="776400"/>
            <a:ext cx="0" cy="1110900"/>
          </a:xfrm>
          <a:prstGeom prst="straightConnector1">
            <a:avLst/>
          </a:prstGeom>
          <a:noFill/>
          <a:ln cap="flat" cmpd="sng" w="19050">
            <a:solidFill>
              <a:schemeClr val="accent1"/>
            </a:solidFill>
            <a:prstDash val="solid"/>
            <a:round/>
            <a:headEnd len="sm" w="sm" type="none"/>
            <a:tailEnd len="sm" w="sm" type="none"/>
          </a:ln>
        </p:spPr>
      </p:cxnSp>
      <p:cxnSp>
        <p:nvCxnSpPr>
          <p:cNvPr id="566" name="Google Shape;566;p24"/>
          <p:cNvCxnSpPr/>
          <p:nvPr/>
        </p:nvCxnSpPr>
        <p:spPr>
          <a:xfrm>
            <a:off x="1594155"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567" name="Google Shape;567;p24"/>
          <p:cNvCxnSpPr/>
          <p:nvPr/>
        </p:nvCxnSpPr>
        <p:spPr>
          <a:xfrm>
            <a:off x="1777063"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568" name="Google Shape;568;p24"/>
          <p:cNvCxnSpPr/>
          <p:nvPr/>
        </p:nvCxnSpPr>
        <p:spPr>
          <a:xfrm>
            <a:off x="1959975" y="775650"/>
            <a:ext cx="0" cy="1288200"/>
          </a:xfrm>
          <a:prstGeom prst="straightConnector1">
            <a:avLst/>
          </a:prstGeom>
          <a:noFill/>
          <a:ln cap="flat" cmpd="sng" w="19050">
            <a:solidFill>
              <a:schemeClr val="accent1"/>
            </a:solidFill>
            <a:prstDash val="solid"/>
            <a:round/>
            <a:headEnd len="sm" w="sm" type="none"/>
            <a:tailEnd len="sm" w="sm" type="none"/>
          </a:ln>
        </p:spPr>
      </p:cxnSp>
      <p:cxnSp>
        <p:nvCxnSpPr>
          <p:cNvPr id="569" name="Google Shape;569;p24"/>
          <p:cNvCxnSpPr/>
          <p:nvPr/>
        </p:nvCxnSpPr>
        <p:spPr>
          <a:xfrm>
            <a:off x="2142875" y="784275"/>
            <a:ext cx="0" cy="1128900"/>
          </a:xfrm>
          <a:prstGeom prst="straightConnector1">
            <a:avLst/>
          </a:prstGeom>
          <a:noFill/>
          <a:ln cap="flat" cmpd="sng" w="19050">
            <a:solidFill>
              <a:schemeClr val="accent1"/>
            </a:solidFill>
            <a:prstDash val="solid"/>
            <a:round/>
            <a:headEnd len="sm" w="sm" type="none"/>
            <a:tailEnd len="sm" w="sm" type="none"/>
          </a:ln>
        </p:spPr>
      </p:cxnSp>
      <p:cxnSp>
        <p:nvCxnSpPr>
          <p:cNvPr id="570" name="Google Shape;570;p24"/>
          <p:cNvCxnSpPr/>
          <p:nvPr/>
        </p:nvCxnSpPr>
        <p:spPr>
          <a:xfrm>
            <a:off x="2334100" y="775650"/>
            <a:ext cx="0" cy="1008300"/>
          </a:xfrm>
          <a:prstGeom prst="straightConnector1">
            <a:avLst/>
          </a:prstGeom>
          <a:noFill/>
          <a:ln cap="flat" cmpd="sng" w="19050">
            <a:solidFill>
              <a:schemeClr val="accent1"/>
            </a:solidFill>
            <a:prstDash val="solid"/>
            <a:round/>
            <a:headEnd len="sm" w="sm" type="none"/>
            <a:tailEnd len="sm" w="sm" type="none"/>
          </a:ln>
        </p:spPr>
      </p:cxnSp>
      <p:cxnSp>
        <p:nvCxnSpPr>
          <p:cNvPr id="571" name="Google Shape;571;p24"/>
          <p:cNvCxnSpPr/>
          <p:nvPr/>
        </p:nvCxnSpPr>
        <p:spPr>
          <a:xfrm>
            <a:off x="250869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2" name="Google Shape;572;p24"/>
          <p:cNvCxnSpPr/>
          <p:nvPr/>
        </p:nvCxnSpPr>
        <p:spPr>
          <a:xfrm>
            <a:off x="269160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3" name="Google Shape;573;p24"/>
          <p:cNvCxnSpPr/>
          <p:nvPr/>
        </p:nvCxnSpPr>
        <p:spPr>
          <a:xfrm>
            <a:off x="287450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4" name="Google Shape;574;p24"/>
          <p:cNvCxnSpPr/>
          <p:nvPr/>
        </p:nvCxnSpPr>
        <p:spPr>
          <a:xfrm>
            <a:off x="305741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5" name="Google Shape;575;p24"/>
          <p:cNvCxnSpPr/>
          <p:nvPr/>
        </p:nvCxnSpPr>
        <p:spPr>
          <a:xfrm>
            <a:off x="324032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6" name="Google Shape;576;p24"/>
          <p:cNvCxnSpPr/>
          <p:nvPr/>
        </p:nvCxnSpPr>
        <p:spPr>
          <a:xfrm>
            <a:off x="342323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7" name="Google Shape;577;p24"/>
          <p:cNvCxnSpPr/>
          <p:nvPr/>
        </p:nvCxnSpPr>
        <p:spPr>
          <a:xfrm>
            <a:off x="360613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8" name="Google Shape;578;p24"/>
          <p:cNvCxnSpPr/>
          <p:nvPr/>
        </p:nvCxnSpPr>
        <p:spPr>
          <a:xfrm>
            <a:off x="378904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79" name="Google Shape;579;p24"/>
          <p:cNvCxnSpPr/>
          <p:nvPr/>
        </p:nvCxnSpPr>
        <p:spPr>
          <a:xfrm>
            <a:off x="397195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80" name="Google Shape;580;p24"/>
          <p:cNvCxnSpPr/>
          <p:nvPr/>
        </p:nvCxnSpPr>
        <p:spPr>
          <a:xfrm>
            <a:off x="415486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81" name="Google Shape;581;p24"/>
          <p:cNvCxnSpPr/>
          <p:nvPr/>
        </p:nvCxnSpPr>
        <p:spPr>
          <a:xfrm>
            <a:off x="433776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82" name="Google Shape;582;p24"/>
          <p:cNvCxnSpPr/>
          <p:nvPr/>
        </p:nvCxnSpPr>
        <p:spPr>
          <a:xfrm>
            <a:off x="4520675" y="776400"/>
            <a:ext cx="0" cy="964500"/>
          </a:xfrm>
          <a:prstGeom prst="straightConnector1">
            <a:avLst/>
          </a:prstGeom>
          <a:noFill/>
          <a:ln cap="flat" cmpd="sng" w="19050">
            <a:solidFill>
              <a:schemeClr val="accent1"/>
            </a:solidFill>
            <a:prstDash val="solid"/>
            <a:round/>
            <a:headEnd len="sm" w="sm" type="none"/>
            <a:tailEnd len="sm" w="sm" type="none"/>
          </a:ln>
        </p:spPr>
      </p:cxnSp>
      <p:sp>
        <p:nvSpPr>
          <p:cNvPr id="583" name="Google Shape;583;p24"/>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000" u="none" cap="none" strike="noStrike">
                <a:solidFill>
                  <a:schemeClr val="dk1"/>
                </a:solidFill>
                <a:latin typeface="Arial"/>
                <a:ea typeface="Arial"/>
                <a:cs typeface="Arial"/>
                <a:sym typeface="Arial"/>
              </a:rPr>
              <a:t>Đề 6: Trình bày quan điểm của em về ý kiến sau: </a:t>
            </a:r>
            <a:r>
              <a:rPr b="1" i="1" lang="en-US" sz="1800" u="none" cap="none" strike="noStrike">
                <a:solidFill>
                  <a:schemeClr val="dk1"/>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chemeClr val="dk1"/>
              </a:solidFill>
              <a:latin typeface="Arial"/>
              <a:ea typeface="Arial"/>
              <a:cs typeface="Arial"/>
              <a:sym typeface="Arial"/>
            </a:endParaRPr>
          </a:p>
        </p:txBody>
      </p:sp>
      <p:sp>
        <p:nvSpPr>
          <p:cNvPr id="584" name="Google Shape;584;p24"/>
          <p:cNvSpPr/>
          <p:nvPr/>
        </p:nvSpPr>
        <p:spPr>
          <a:xfrm>
            <a:off x="4682225" y="2280076"/>
            <a:ext cx="193514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800" u="sng" cap="none" strike="noStrike">
                <a:solidFill>
                  <a:schemeClr val="lt1"/>
                </a:solidFill>
                <a:latin typeface="Calibri"/>
                <a:ea typeface="Calibri"/>
                <a:cs typeface="Calibri"/>
                <a:sym typeface="Calibri"/>
              </a:rPr>
              <a:t>1. Mở đoạn</a:t>
            </a:r>
            <a:endParaRPr b="0" i="0" sz="2800" u="sng" cap="none" strike="noStrike">
              <a:solidFill>
                <a:schemeClr val="lt1"/>
              </a:solidFill>
              <a:latin typeface="Calibri"/>
              <a:ea typeface="Calibri"/>
              <a:cs typeface="Calibri"/>
              <a:sym typeface="Calibri"/>
            </a:endParaRPr>
          </a:p>
        </p:txBody>
      </p:sp>
      <p:sp>
        <p:nvSpPr>
          <p:cNvPr id="585" name="Google Shape;585;p24"/>
          <p:cNvSpPr/>
          <p:nvPr/>
        </p:nvSpPr>
        <p:spPr>
          <a:xfrm>
            <a:off x="1898409" y="2575901"/>
            <a:ext cx="1779654"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4000" u="none" cap="none" strike="noStrike">
                <a:solidFill>
                  <a:schemeClr val="lt1"/>
                </a:solidFill>
                <a:latin typeface="Open Sans"/>
                <a:ea typeface="Open Sans"/>
                <a:cs typeface="Open Sans"/>
                <a:sym typeface="Open Sans"/>
              </a:rPr>
              <a:t>DÀN Ý</a:t>
            </a:r>
            <a:endParaRPr b="0" i="0" sz="4000" u="none" cap="none" strike="noStrike">
              <a:solidFill>
                <a:schemeClr val="lt1"/>
              </a:solidFill>
              <a:latin typeface="Arial"/>
              <a:ea typeface="Arial"/>
              <a:cs typeface="Arial"/>
              <a:sym typeface="Arial"/>
            </a:endParaRPr>
          </a:p>
        </p:txBody>
      </p:sp>
      <p:sp>
        <p:nvSpPr>
          <p:cNvPr id="586" name="Google Shape;586;p24"/>
          <p:cNvSpPr txBox="1"/>
          <p:nvPr/>
        </p:nvSpPr>
        <p:spPr>
          <a:xfrm>
            <a:off x="4682224" y="2929844"/>
            <a:ext cx="4349041" cy="147732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Dẫn dắt vấn đề: Trong cuộc sống có người nỗ lực, phấn đấu hết mình vì mục đích để đạt được những thành tựu, song cũng có những kẻ ngồi không vẫn muốn có thành tích, vẫn muốn có kết quả tốt.</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1000"/>
                                        <p:tgtEl>
                                          <p:spTgt spid="5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5"/>
                                        </p:tgtEl>
                                        <p:attrNameLst>
                                          <p:attrName>style.visibility</p:attrName>
                                        </p:attrNameLst>
                                      </p:cBhvr>
                                      <p:to>
                                        <p:strVal val="visible"/>
                                      </p:to>
                                    </p:set>
                                    <p:animEffect filter="fade" transition="in">
                                      <p:cBhvr>
                                        <p:cTn dur="1000"/>
                                        <p:tgtEl>
                                          <p:spTgt spid="5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4"/>
                                        </p:tgtEl>
                                        <p:attrNameLst>
                                          <p:attrName>style.visibility</p:attrName>
                                        </p:attrNameLst>
                                      </p:cBhvr>
                                      <p:to>
                                        <p:strVal val="visible"/>
                                      </p:to>
                                    </p:set>
                                    <p:animEffect filter="fade" transition="in">
                                      <p:cBhvr>
                                        <p:cTn dur="500"/>
                                        <p:tgtEl>
                                          <p:spTgt spid="5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6">
                                            <p:txEl>
                                              <p:pRg end="0" st="0"/>
                                            </p:txEl>
                                          </p:spTgt>
                                        </p:tgtEl>
                                        <p:attrNameLst>
                                          <p:attrName>style.visibility</p:attrName>
                                        </p:attrNameLst>
                                      </p:cBhvr>
                                      <p:to>
                                        <p:strVal val="visible"/>
                                      </p:to>
                                    </p:set>
                                    <p:animEffect filter="fade" transition="in">
                                      <p:cBhvr>
                                        <p:cTn dur="500"/>
                                        <p:tgtEl>
                                          <p:spTgt spid="586">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0" name="Shape 590"/>
        <p:cNvGrpSpPr/>
        <p:nvPr/>
      </p:nvGrpSpPr>
      <p:grpSpPr>
        <a:xfrm>
          <a:off x="0" y="0"/>
          <a:ext cx="0" cy="0"/>
          <a:chOff x="0" y="0"/>
          <a:chExt cx="0" cy="0"/>
        </a:xfrm>
      </p:grpSpPr>
      <p:sp>
        <p:nvSpPr>
          <p:cNvPr id="591" name="Google Shape;591;p25"/>
          <p:cNvSpPr/>
          <p:nvPr/>
        </p:nvSpPr>
        <p:spPr>
          <a:xfrm>
            <a:off x="-27562" y="784275"/>
            <a:ext cx="3955800" cy="406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2" name="Google Shape;592;p25"/>
          <p:cNvSpPr/>
          <p:nvPr/>
        </p:nvSpPr>
        <p:spPr>
          <a:xfrm>
            <a:off x="-62163" y="768881"/>
            <a:ext cx="3955800" cy="954300"/>
          </a:xfrm>
          <a:prstGeom prst="wedgeRectCallout">
            <a:avLst>
              <a:gd fmla="val -19690" name="adj1"/>
              <a:gd fmla="val 86805" name="adj2"/>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593" name="Google Shape;593;p25"/>
          <p:cNvCxnSpPr/>
          <p:nvPr/>
        </p:nvCxnSpPr>
        <p:spPr>
          <a:xfrm>
            <a:off x="86252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94" name="Google Shape;594;p25"/>
          <p:cNvCxnSpPr/>
          <p:nvPr/>
        </p:nvCxnSpPr>
        <p:spPr>
          <a:xfrm>
            <a:off x="104543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95" name="Google Shape;595;p25"/>
          <p:cNvCxnSpPr/>
          <p:nvPr/>
        </p:nvCxnSpPr>
        <p:spPr>
          <a:xfrm>
            <a:off x="122834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596" name="Google Shape;596;p25"/>
          <p:cNvCxnSpPr/>
          <p:nvPr/>
        </p:nvCxnSpPr>
        <p:spPr>
          <a:xfrm>
            <a:off x="1411248" y="776400"/>
            <a:ext cx="0" cy="1110900"/>
          </a:xfrm>
          <a:prstGeom prst="straightConnector1">
            <a:avLst/>
          </a:prstGeom>
          <a:noFill/>
          <a:ln cap="flat" cmpd="sng" w="19050">
            <a:solidFill>
              <a:schemeClr val="accent1"/>
            </a:solidFill>
            <a:prstDash val="solid"/>
            <a:round/>
            <a:headEnd len="sm" w="sm" type="none"/>
            <a:tailEnd len="sm" w="sm" type="none"/>
          </a:ln>
        </p:spPr>
      </p:cxnSp>
      <p:cxnSp>
        <p:nvCxnSpPr>
          <p:cNvPr id="597" name="Google Shape;597;p25"/>
          <p:cNvCxnSpPr/>
          <p:nvPr/>
        </p:nvCxnSpPr>
        <p:spPr>
          <a:xfrm>
            <a:off x="1594155"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598" name="Google Shape;598;p25"/>
          <p:cNvCxnSpPr/>
          <p:nvPr/>
        </p:nvCxnSpPr>
        <p:spPr>
          <a:xfrm>
            <a:off x="1777063"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599" name="Google Shape;599;p25"/>
          <p:cNvCxnSpPr/>
          <p:nvPr/>
        </p:nvCxnSpPr>
        <p:spPr>
          <a:xfrm>
            <a:off x="1959975" y="775650"/>
            <a:ext cx="0" cy="1288200"/>
          </a:xfrm>
          <a:prstGeom prst="straightConnector1">
            <a:avLst/>
          </a:prstGeom>
          <a:noFill/>
          <a:ln cap="flat" cmpd="sng" w="19050">
            <a:solidFill>
              <a:schemeClr val="accent1"/>
            </a:solidFill>
            <a:prstDash val="solid"/>
            <a:round/>
            <a:headEnd len="sm" w="sm" type="none"/>
            <a:tailEnd len="sm" w="sm" type="none"/>
          </a:ln>
        </p:spPr>
      </p:cxnSp>
      <p:cxnSp>
        <p:nvCxnSpPr>
          <p:cNvPr id="600" name="Google Shape;600;p25"/>
          <p:cNvCxnSpPr/>
          <p:nvPr/>
        </p:nvCxnSpPr>
        <p:spPr>
          <a:xfrm>
            <a:off x="2142875" y="784275"/>
            <a:ext cx="0" cy="1128900"/>
          </a:xfrm>
          <a:prstGeom prst="straightConnector1">
            <a:avLst/>
          </a:prstGeom>
          <a:noFill/>
          <a:ln cap="flat" cmpd="sng" w="19050">
            <a:solidFill>
              <a:schemeClr val="accent1"/>
            </a:solidFill>
            <a:prstDash val="solid"/>
            <a:round/>
            <a:headEnd len="sm" w="sm" type="none"/>
            <a:tailEnd len="sm" w="sm" type="none"/>
          </a:ln>
        </p:spPr>
      </p:cxnSp>
      <p:cxnSp>
        <p:nvCxnSpPr>
          <p:cNvPr id="601" name="Google Shape;601;p25"/>
          <p:cNvCxnSpPr/>
          <p:nvPr/>
        </p:nvCxnSpPr>
        <p:spPr>
          <a:xfrm>
            <a:off x="2334100" y="775650"/>
            <a:ext cx="0" cy="1008300"/>
          </a:xfrm>
          <a:prstGeom prst="straightConnector1">
            <a:avLst/>
          </a:prstGeom>
          <a:noFill/>
          <a:ln cap="flat" cmpd="sng" w="19050">
            <a:solidFill>
              <a:schemeClr val="accent1"/>
            </a:solidFill>
            <a:prstDash val="solid"/>
            <a:round/>
            <a:headEnd len="sm" w="sm" type="none"/>
            <a:tailEnd len="sm" w="sm" type="none"/>
          </a:ln>
        </p:spPr>
      </p:cxnSp>
      <p:cxnSp>
        <p:nvCxnSpPr>
          <p:cNvPr id="602" name="Google Shape;602;p25"/>
          <p:cNvCxnSpPr/>
          <p:nvPr/>
        </p:nvCxnSpPr>
        <p:spPr>
          <a:xfrm>
            <a:off x="250869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3" name="Google Shape;603;p25"/>
          <p:cNvCxnSpPr/>
          <p:nvPr/>
        </p:nvCxnSpPr>
        <p:spPr>
          <a:xfrm>
            <a:off x="269160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4" name="Google Shape;604;p25"/>
          <p:cNvCxnSpPr/>
          <p:nvPr/>
        </p:nvCxnSpPr>
        <p:spPr>
          <a:xfrm>
            <a:off x="287450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5" name="Google Shape;605;p25"/>
          <p:cNvCxnSpPr/>
          <p:nvPr/>
        </p:nvCxnSpPr>
        <p:spPr>
          <a:xfrm>
            <a:off x="305741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6" name="Google Shape;606;p25"/>
          <p:cNvCxnSpPr/>
          <p:nvPr/>
        </p:nvCxnSpPr>
        <p:spPr>
          <a:xfrm>
            <a:off x="324032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7" name="Google Shape;607;p25"/>
          <p:cNvCxnSpPr/>
          <p:nvPr/>
        </p:nvCxnSpPr>
        <p:spPr>
          <a:xfrm>
            <a:off x="342323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8" name="Google Shape;608;p25"/>
          <p:cNvCxnSpPr/>
          <p:nvPr/>
        </p:nvCxnSpPr>
        <p:spPr>
          <a:xfrm>
            <a:off x="360613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09" name="Google Shape;609;p25"/>
          <p:cNvCxnSpPr/>
          <p:nvPr/>
        </p:nvCxnSpPr>
        <p:spPr>
          <a:xfrm>
            <a:off x="3789045" y="776400"/>
            <a:ext cx="0" cy="964500"/>
          </a:xfrm>
          <a:prstGeom prst="straightConnector1">
            <a:avLst/>
          </a:prstGeom>
          <a:noFill/>
          <a:ln cap="flat" cmpd="sng" w="19050">
            <a:solidFill>
              <a:schemeClr val="accent1"/>
            </a:solidFill>
            <a:prstDash val="solid"/>
            <a:round/>
            <a:headEnd len="sm" w="sm" type="none"/>
            <a:tailEnd len="sm" w="sm" type="none"/>
          </a:ln>
        </p:spPr>
      </p:cxnSp>
      <p:sp>
        <p:nvSpPr>
          <p:cNvPr id="610" name="Google Shape;610;p25"/>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6: Trình bày quan điểm của em về ý kiến sau: </a:t>
            </a:r>
            <a:r>
              <a:rPr b="1" i="1" lang="en-US" sz="1800" u="none" cap="none" strike="noStrike">
                <a:solidFill>
                  <a:srgbClr val="191919"/>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rgbClr val="191919"/>
              </a:solidFill>
              <a:latin typeface="Arial"/>
              <a:ea typeface="Arial"/>
              <a:cs typeface="Arial"/>
              <a:sym typeface="Arial"/>
            </a:endParaRPr>
          </a:p>
        </p:txBody>
      </p:sp>
      <p:sp>
        <p:nvSpPr>
          <p:cNvPr id="611" name="Google Shape;611;p25"/>
          <p:cNvSpPr/>
          <p:nvPr/>
        </p:nvSpPr>
        <p:spPr>
          <a:xfrm>
            <a:off x="729039" y="2747926"/>
            <a:ext cx="1779654"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000"/>
              <a:buFont typeface="Arial"/>
              <a:buNone/>
            </a:pPr>
            <a:r>
              <a:rPr b="1" i="0" lang="en-US" sz="4000" u="none" cap="none" strike="noStrike">
                <a:solidFill>
                  <a:srgbClr val="FFFFFF"/>
                </a:solidFill>
                <a:latin typeface="Open Sans"/>
                <a:ea typeface="Open Sans"/>
                <a:cs typeface="Open Sans"/>
                <a:sym typeface="Open Sans"/>
              </a:rPr>
              <a:t>DÀN Ý</a:t>
            </a:r>
            <a:endParaRPr b="0" i="0" sz="4000" u="none" cap="none" strike="noStrike">
              <a:solidFill>
                <a:srgbClr val="FFFFFF"/>
              </a:solidFill>
              <a:latin typeface="Arial"/>
              <a:ea typeface="Arial"/>
              <a:cs typeface="Arial"/>
              <a:sym typeface="Arial"/>
            </a:endParaRPr>
          </a:p>
        </p:txBody>
      </p:sp>
      <p:sp>
        <p:nvSpPr>
          <p:cNvPr id="612" name="Google Shape;612;p25"/>
          <p:cNvSpPr/>
          <p:nvPr/>
        </p:nvSpPr>
        <p:spPr>
          <a:xfrm>
            <a:off x="3907737" y="1973700"/>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sng" cap="none" strike="noStrike">
                <a:solidFill>
                  <a:schemeClr val="lt1"/>
                </a:solidFill>
                <a:latin typeface="Arial"/>
                <a:ea typeface="Arial"/>
                <a:cs typeface="Arial"/>
                <a:sym typeface="Arial"/>
              </a:rPr>
              <a:t>2. Thân đoạn</a:t>
            </a:r>
            <a:endParaRPr b="0" i="0" sz="2400" u="sng" cap="none" strike="noStrike">
              <a:solidFill>
                <a:schemeClr val="lt1"/>
              </a:solidFill>
              <a:latin typeface="Arial"/>
              <a:ea typeface="Arial"/>
              <a:cs typeface="Arial"/>
              <a:sym typeface="Arial"/>
            </a:endParaRPr>
          </a:p>
        </p:txBody>
      </p:sp>
      <p:sp>
        <p:nvSpPr>
          <p:cNvPr id="613" name="Google Shape;613;p25"/>
          <p:cNvSpPr/>
          <p:nvPr/>
        </p:nvSpPr>
        <p:spPr>
          <a:xfrm>
            <a:off x="4022009" y="2417862"/>
            <a:ext cx="1375698"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000" u="none" cap="none" strike="noStrike">
                <a:solidFill>
                  <a:schemeClr val="lt1"/>
                </a:solidFill>
                <a:latin typeface="Calibri"/>
                <a:ea typeface="Calibri"/>
                <a:cs typeface="Calibri"/>
                <a:sym typeface="Calibri"/>
              </a:rPr>
              <a:t>- Giải thích:</a:t>
            </a:r>
            <a:endParaRPr/>
          </a:p>
        </p:txBody>
      </p:sp>
      <p:sp>
        <p:nvSpPr>
          <p:cNvPr id="614" name="Google Shape;614;p25"/>
          <p:cNvSpPr/>
          <p:nvPr/>
        </p:nvSpPr>
        <p:spPr>
          <a:xfrm>
            <a:off x="4022008" y="2829551"/>
            <a:ext cx="5121991" cy="120032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 "Kẻ cơ hội" là những kẻ lợi dụng từng thời điểm, chực chờ những kẻ hở trong công việc để chớp lấy thời cơ bất kể hành động đó là đúng hay sai mà nhận lấy thành tích.</a:t>
            </a:r>
            <a:endParaRPr b="0" i="0" sz="1800" u="none" cap="none" strike="noStrike">
              <a:solidFill>
                <a:schemeClr val="lt1"/>
              </a:solidFill>
              <a:latin typeface="Arial"/>
              <a:ea typeface="Arial"/>
              <a:cs typeface="Arial"/>
              <a:sym typeface="Arial"/>
            </a:endParaRPr>
          </a:p>
        </p:txBody>
      </p:sp>
      <p:sp>
        <p:nvSpPr>
          <p:cNvPr id="615" name="Google Shape;615;p25"/>
          <p:cNvSpPr/>
          <p:nvPr/>
        </p:nvSpPr>
        <p:spPr>
          <a:xfrm>
            <a:off x="4114799" y="4029880"/>
            <a:ext cx="5029199" cy="120032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 "Người chân chính" là những người đàng hoàng, tử tế, chính trực, họ làm mọi việc bằng chính sự nỗ lực không ngừng nghỉ của bản thân.</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2"/>
                                        </p:tgtEl>
                                        <p:attrNameLst>
                                          <p:attrName>style.visibility</p:attrName>
                                        </p:attrNameLst>
                                      </p:cBhvr>
                                      <p:to>
                                        <p:strVal val="visible"/>
                                      </p:to>
                                    </p:set>
                                    <p:animEffect filter="fade" transition="in">
                                      <p:cBhvr>
                                        <p:cTn dur="500"/>
                                        <p:tgtEl>
                                          <p:spTgt spid="6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3"/>
                                        </p:tgtEl>
                                        <p:attrNameLst>
                                          <p:attrName>style.visibility</p:attrName>
                                        </p:attrNameLst>
                                      </p:cBhvr>
                                      <p:to>
                                        <p:strVal val="visible"/>
                                      </p:to>
                                    </p:set>
                                    <p:animEffect filter="fade" transition="in">
                                      <p:cBhvr>
                                        <p:cTn dur="1000"/>
                                        <p:tgtEl>
                                          <p:spTgt spid="6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4"/>
                                        </p:tgtEl>
                                        <p:attrNameLst>
                                          <p:attrName>style.visibility</p:attrName>
                                        </p:attrNameLst>
                                      </p:cBhvr>
                                      <p:to>
                                        <p:strVal val="visible"/>
                                      </p:to>
                                    </p:set>
                                    <p:animEffect filter="fade" transition="in">
                                      <p:cBhvr>
                                        <p:cTn dur="1000"/>
                                        <p:tgtEl>
                                          <p:spTgt spid="6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15"/>
                                        </p:tgtEl>
                                        <p:attrNameLst>
                                          <p:attrName>style.visibility</p:attrName>
                                        </p:attrNameLst>
                                      </p:cBhvr>
                                      <p:to>
                                        <p:strVal val="visible"/>
                                      </p:to>
                                    </p:set>
                                    <p:animEffect filter="fade" transition="in">
                                      <p:cBhvr>
                                        <p:cTn dur="1000"/>
                                        <p:tgtEl>
                                          <p:spTgt spid="6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9" name="Shape 619"/>
        <p:cNvGrpSpPr/>
        <p:nvPr/>
      </p:nvGrpSpPr>
      <p:grpSpPr>
        <a:xfrm>
          <a:off x="0" y="0"/>
          <a:ext cx="0" cy="0"/>
          <a:chOff x="0" y="0"/>
          <a:chExt cx="0" cy="0"/>
        </a:xfrm>
      </p:grpSpPr>
      <p:sp>
        <p:nvSpPr>
          <p:cNvPr id="620" name="Google Shape;620;p26"/>
          <p:cNvSpPr/>
          <p:nvPr/>
        </p:nvSpPr>
        <p:spPr>
          <a:xfrm>
            <a:off x="-27562" y="784275"/>
            <a:ext cx="3955800" cy="406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1" name="Google Shape;621;p26"/>
          <p:cNvSpPr/>
          <p:nvPr/>
        </p:nvSpPr>
        <p:spPr>
          <a:xfrm>
            <a:off x="-62163" y="768881"/>
            <a:ext cx="3955800" cy="954300"/>
          </a:xfrm>
          <a:prstGeom prst="wedgeRectCallout">
            <a:avLst>
              <a:gd fmla="val -19690" name="adj1"/>
              <a:gd fmla="val 86805" name="adj2"/>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622" name="Google Shape;622;p26"/>
          <p:cNvCxnSpPr/>
          <p:nvPr/>
        </p:nvCxnSpPr>
        <p:spPr>
          <a:xfrm>
            <a:off x="86252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23" name="Google Shape;623;p26"/>
          <p:cNvCxnSpPr/>
          <p:nvPr/>
        </p:nvCxnSpPr>
        <p:spPr>
          <a:xfrm>
            <a:off x="104543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24" name="Google Shape;624;p26"/>
          <p:cNvCxnSpPr/>
          <p:nvPr/>
        </p:nvCxnSpPr>
        <p:spPr>
          <a:xfrm>
            <a:off x="122834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25" name="Google Shape;625;p26"/>
          <p:cNvCxnSpPr/>
          <p:nvPr/>
        </p:nvCxnSpPr>
        <p:spPr>
          <a:xfrm>
            <a:off x="1411248" y="776400"/>
            <a:ext cx="0" cy="1110900"/>
          </a:xfrm>
          <a:prstGeom prst="straightConnector1">
            <a:avLst/>
          </a:prstGeom>
          <a:noFill/>
          <a:ln cap="flat" cmpd="sng" w="19050">
            <a:solidFill>
              <a:schemeClr val="accent1"/>
            </a:solidFill>
            <a:prstDash val="solid"/>
            <a:round/>
            <a:headEnd len="sm" w="sm" type="none"/>
            <a:tailEnd len="sm" w="sm" type="none"/>
          </a:ln>
        </p:spPr>
      </p:cxnSp>
      <p:cxnSp>
        <p:nvCxnSpPr>
          <p:cNvPr id="626" name="Google Shape;626;p26"/>
          <p:cNvCxnSpPr/>
          <p:nvPr/>
        </p:nvCxnSpPr>
        <p:spPr>
          <a:xfrm>
            <a:off x="1594155"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627" name="Google Shape;627;p26"/>
          <p:cNvCxnSpPr/>
          <p:nvPr/>
        </p:nvCxnSpPr>
        <p:spPr>
          <a:xfrm>
            <a:off x="1777063"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628" name="Google Shape;628;p26"/>
          <p:cNvCxnSpPr/>
          <p:nvPr/>
        </p:nvCxnSpPr>
        <p:spPr>
          <a:xfrm>
            <a:off x="1959975" y="775650"/>
            <a:ext cx="0" cy="1288200"/>
          </a:xfrm>
          <a:prstGeom prst="straightConnector1">
            <a:avLst/>
          </a:prstGeom>
          <a:noFill/>
          <a:ln cap="flat" cmpd="sng" w="19050">
            <a:solidFill>
              <a:schemeClr val="accent1"/>
            </a:solidFill>
            <a:prstDash val="solid"/>
            <a:round/>
            <a:headEnd len="sm" w="sm" type="none"/>
            <a:tailEnd len="sm" w="sm" type="none"/>
          </a:ln>
        </p:spPr>
      </p:cxnSp>
      <p:cxnSp>
        <p:nvCxnSpPr>
          <p:cNvPr id="629" name="Google Shape;629;p26"/>
          <p:cNvCxnSpPr/>
          <p:nvPr/>
        </p:nvCxnSpPr>
        <p:spPr>
          <a:xfrm>
            <a:off x="2142875" y="784275"/>
            <a:ext cx="0" cy="1128900"/>
          </a:xfrm>
          <a:prstGeom prst="straightConnector1">
            <a:avLst/>
          </a:prstGeom>
          <a:noFill/>
          <a:ln cap="flat" cmpd="sng" w="19050">
            <a:solidFill>
              <a:schemeClr val="accent1"/>
            </a:solidFill>
            <a:prstDash val="solid"/>
            <a:round/>
            <a:headEnd len="sm" w="sm" type="none"/>
            <a:tailEnd len="sm" w="sm" type="none"/>
          </a:ln>
        </p:spPr>
      </p:cxnSp>
      <p:cxnSp>
        <p:nvCxnSpPr>
          <p:cNvPr id="630" name="Google Shape;630;p26"/>
          <p:cNvCxnSpPr/>
          <p:nvPr/>
        </p:nvCxnSpPr>
        <p:spPr>
          <a:xfrm>
            <a:off x="2334100" y="775650"/>
            <a:ext cx="0" cy="1008300"/>
          </a:xfrm>
          <a:prstGeom prst="straightConnector1">
            <a:avLst/>
          </a:prstGeom>
          <a:noFill/>
          <a:ln cap="flat" cmpd="sng" w="19050">
            <a:solidFill>
              <a:schemeClr val="accent1"/>
            </a:solidFill>
            <a:prstDash val="solid"/>
            <a:round/>
            <a:headEnd len="sm" w="sm" type="none"/>
            <a:tailEnd len="sm" w="sm" type="none"/>
          </a:ln>
        </p:spPr>
      </p:cxnSp>
      <p:cxnSp>
        <p:nvCxnSpPr>
          <p:cNvPr id="631" name="Google Shape;631;p26"/>
          <p:cNvCxnSpPr/>
          <p:nvPr/>
        </p:nvCxnSpPr>
        <p:spPr>
          <a:xfrm>
            <a:off x="250869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2" name="Google Shape;632;p26"/>
          <p:cNvCxnSpPr/>
          <p:nvPr/>
        </p:nvCxnSpPr>
        <p:spPr>
          <a:xfrm>
            <a:off x="269160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3" name="Google Shape;633;p26"/>
          <p:cNvCxnSpPr/>
          <p:nvPr/>
        </p:nvCxnSpPr>
        <p:spPr>
          <a:xfrm>
            <a:off x="287450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4" name="Google Shape;634;p26"/>
          <p:cNvCxnSpPr/>
          <p:nvPr/>
        </p:nvCxnSpPr>
        <p:spPr>
          <a:xfrm>
            <a:off x="305741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5" name="Google Shape;635;p26"/>
          <p:cNvCxnSpPr/>
          <p:nvPr/>
        </p:nvCxnSpPr>
        <p:spPr>
          <a:xfrm>
            <a:off x="324032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6" name="Google Shape;636;p26"/>
          <p:cNvCxnSpPr/>
          <p:nvPr/>
        </p:nvCxnSpPr>
        <p:spPr>
          <a:xfrm>
            <a:off x="342323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7" name="Google Shape;637;p26"/>
          <p:cNvCxnSpPr/>
          <p:nvPr/>
        </p:nvCxnSpPr>
        <p:spPr>
          <a:xfrm>
            <a:off x="360613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38" name="Google Shape;638;p26"/>
          <p:cNvCxnSpPr/>
          <p:nvPr/>
        </p:nvCxnSpPr>
        <p:spPr>
          <a:xfrm>
            <a:off x="3789045" y="776400"/>
            <a:ext cx="0" cy="964500"/>
          </a:xfrm>
          <a:prstGeom prst="straightConnector1">
            <a:avLst/>
          </a:prstGeom>
          <a:noFill/>
          <a:ln cap="flat" cmpd="sng" w="19050">
            <a:solidFill>
              <a:schemeClr val="accent1"/>
            </a:solidFill>
            <a:prstDash val="solid"/>
            <a:round/>
            <a:headEnd len="sm" w="sm" type="none"/>
            <a:tailEnd len="sm" w="sm" type="none"/>
          </a:ln>
        </p:spPr>
      </p:cxnSp>
      <p:sp>
        <p:nvSpPr>
          <p:cNvPr id="639" name="Google Shape;639;p26"/>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6: Trình bày quan điểm của em về ý kiến sau: </a:t>
            </a:r>
            <a:r>
              <a:rPr b="1" i="1" lang="en-US" sz="1800" u="none" cap="none" strike="noStrike">
                <a:solidFill>
                  <a:srgbClr val="191919"/>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rgbClr val="191919"/>
              </a:solidFill>
              <a:latin typeface="Arial"/>
              <a:ea typeface="Arial"/>
              <a:cs typeface="Arial"/>
              <a:sym typeface="Arial"/>
            </a:endParaRPr>
          </a:p>
        </p:txBody>
      </p:sp>
      <p:sp>
        <p:nvSpPr>
          <p:cNvPr id="640" name="Google Shape;640;p26"/>
          <p:cNvSpPr/>
          <p:nvPr/>
        </p:nvSpPr>
        <p:spPr>
          <a:xfrm>
            <a:off x="729039" y="2747926"/>
            <a:ext cx="1779654"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000"/>
              <a:buFont typeface="Arial"/>
              <a:buNone/>
            </a:pPr>
            <a:r>
              <a:rPr b="1" i="0" lang="en-US" sz="4000" u="none" cap="none" strike="noStrike">
                <a:solidFill>
                  <a:srgbClr val="FFFFFF"/>
                </a:solidFill>
                <a:latin typeface="Open Sans"/>
                <a:ea typeface="Open Sans"/>
                <a:cs typeface="Open Sans"/>
                <a:sym typeface="Open Sans"/>
              </a:rPr>
              <a:t>DÀN Ý</a:t>
            </a:r>
            <a:endParaRPr b="0" i="0" sz="4000" u="none" cap="none" strike="noStrike">
              <a:solidFill>
                <a:srgbClr val="FFFFFF"/>
              </a:solidFill>
              <a:latin typeface="Arial"/>
              <a:ea typeface="Arial"/>
              <a:cs typeface="Arial"/>
              <a:sym typeface="Arial"/>
            </a:endParaRPr>
          </a:p>
        </p:txBody>
      </p:sp>
      <p:sp>
        <p:nvSpPr>
          <p:cNvPr id="641" name="Google Shape;641;p26"/>
          <p:cNvSpPr/>
          <p:nvPr/>
        </p:nvSpPr>
        <p:spPr>
          <a:xfrm>
            <a:off x="3907737" y="1973700"/>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sng" cap="none" strike="noStrike">
                <a:solidFill>
                  <a:schemeClr val="lt1"/>
                </a:solidFill>
                <a:latin typeface="Arial"/>
                <a:ea typeface="Arial"/>
                <a:cs typeface="Arial"/>
                <a:sym typeface="Arial"/>
              </a:rPr>
              <a:t>2. Thân đoạn</a:t>
            </a:r>
            <a:endParaRPr b="0" i="0" sz="2400" u="sng" cap="none" strike="noStrike">
              <a:solidFill>
                <a:schemeClr val="lt1"/>
              </a:solidFill>
              <a:latin typeface="Arial"/>
              <a:ea typeface="Arial"/>
              <a:cs typeface="Arial"/>
              <a:sym typeface="Arial"/>
            </a:endParaRPr>
          </a:p>
        </p:txBody>
      </p:sp>
      <p:sp>
        <p:nvSpPr>
          <p:cNvPr id="642" name="Google Shape;642;p26"/>
          <p:cNvSpPr/>
          <p:nvPr/>
        </p:nvSpPr>
        <p:spPr>
          <a:xfrm>
            <a:off x="3962839" y="2508248"/>
            <a:ext cx="4338047"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Calibri"/>
                <a:ea typeface="Calibri"/>
                <a:cs typeface="Calibri"/>
                <a:sym typeface="Calibri"/>
              </a:rPr>
              <a:t>- Biểu hiện của người chân chính.</a:t>
            </a:r>
            <a:endParaRPr b="0" i="0" sz="2400" u="none" cap="none" strike="noStrike">
              <a:solidFill>
                <a:schemeClr val="lt1"/>
              </a:solidFill>
              <a:latin typeface="Calibri"/>
              <a:ea typeface="Calibri"/>
              <a:cs typeface="Calibri"/>
              <a:sym typeface="Calibri"/>
            </a:endParaRPr>
          </a:p>
        </p:txBody>
      </p:sp>
      <p:sp>
        <p:nvSpPr>
          <p:cNvPr id="643" name="Google Shape;643;p26"/>
          <p:cNvSpPr/>
          <p:nvPr/>
        </p:nvSpPr>
        <p:spPr>
          <a:xfrm>
            <a:off x="3930136" y="2969913"/>
            <a:ext cx="3305713" cy="46166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400" u="none" cap="none" strike="noStrike">
                <a:solidFill>
                  <a:schemeClr val="lt1"/>
                </a:solidFill>
                <a:latin typeface="Calibri"/>
                <a:ea typeface="Calibri"/>
                <a:cs typeface="Calibri"/>
                <a:sym typeface="Calibri"/>
              </a:rPr>
              <a:t>- Biểu hiện của kẻ cơ hội.</a:t>
            </a:r>
            <a:endParaRPr b="0" i="0" sz="2400" u="none" cap="none" strike="noStrike">
              <a:solidFill>
                <a:schemeClr val="lt1"/>
              </a:solidFill>
              <a:latin typeface="Calibri"/>
              <a:ea typeface="Calibri"/>
              <a:cs typeface="Calibri"/>
              <a:sym typeface="Calibri"/>
            </a:endParaRPr>
          </a:p>
        </p:txBody>
      </p:sp>
      <p:sp>
        <p:nvSpPr>
          <p:cNvPr id="644" name="Google Shape;644;p26"/>
          <p:cNvSpPr/>
          <p:nvPr/>
        </p:nvSpPr>
        <p:spPr>
          <a:xfrm>
            <a:off x="3962839" y="3541965"/>
            <a:ext cx="3635932"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Calibri"/>
                <a:ea typeface="Calibri"/>
                <a:cs typeface="Calibri"/>
                <a:sym typeface="Calibri"/>
              </a:rPr>
              <a:t>- Bàn luận, mở rộng vấn đề.</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2"/>
                                        </p:tgtEl>
                                        <p:attrNameLst>
                                          <p:attrName>style.visibility</p:attrName>
                                        </p:attrNameLst>
                                      </p:cBhvr>
                                      <p:to>
                                        <p:strVal val="visible"/>
                                      </p:to>
                                    </p:set>
                                    <p:animEffect filter="fade" transition="in">
                                      <p:cBhvr>
                                        <p:cTn dur="500"/>
                                        <p:tgtEl>
                                          <p:spTgt spid="6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3"/>
                                        </p:tgtEl>
                                        <p:attrNameLst>
                                          <p:attrName>style.visibility</p:attrName>
                                        </p:attrNameLst>
                                      </p:cBhvr>
                                      <p:to>
                                        <p:strVal val="visible"/>
                                      </p:to>
                                    </p:set>
                                    <p:animEffect filter="fade" transition="in">
                                      <p:cBhvr>
                                        <p:cTn dur="500"/>
                                        <p:tgtEl>
                                          <p:spTgt spid="64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4"/>
                                        </p:tgtEl>
                                        <p:attrNameLst>
                                          <p:attrName>style.visibility</p:attrName>
                                        </p:attrNameLst>
                                      </p:cBhvr>
                                      <p:to>
                                        <p:strVal val="visible"/>
                                      </p:to>
                                    </p:set>
                                    <p:animEffect filter="fade" transition="in">
                                      <p:cBhvr>
                                        <p:cTn dur="500"/>
                                        <p:tgtEl>
                                          <p:spTgt spid="6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8" name="Shape 648"/>
        <p:cNvGrpSpPr/>
        <p:nvPr/>
      </p:nvGrpSpPr>
      <p:grpSpPr>
        <a:xfrm>
          <a:off x="0" y="0"/>
          <a:ext cx="0" cy="0"/>
          <a:chOff x="0" y="0"/>
          <a:chExt cx="0" cy="0"/>
        </a:xfrm>
      </p:grpSpPr>
      <p:sp>
        <p:nvSpPr>
          <p:cNvPr id="649" name="Google Shape;649;p27"/>
          <p:cNvSpPr/>
          <p:nvPr/>
        </p:nvSpPr>
        <p:spPr>
          <a:xfrm>
            <a:off x="-27562" y="784275"/>
            <a:ext cx="3955800" cy="4063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0" name="Google Shape;650;p27"/>
          <p:cNvSpPr/>
          <p:nvPr/>
        </p:nvSpPr>
        <p:spPr>
          <a:xfrm>
            <a:off x="-62163" y="768881"/>
            <a:ext cx="3955800" cy="954300"/>
          </a:xfrm>
          <a:prstGeom prst="wedgeRectCallout">
            <a:avLst>
              <a:gd fmla="val -19690" name="adj1"/>
              <a:gd fmla="val 86805" name="adj2"/>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651" name="Google Shape;651;p27"/>
          <p:cNvCxnSpPr/>
          <p:nvPr/>
        </p:nvCxnSpPr>
        <p:spPr>
          <a:xfrm>
            <a:off x="86252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52" name="Google Shape;652;p27"/>
          <p:cNvCxnSpPr/>
          <p:nvPr/>
        </p:nvCxnSpPr>
        <p:spPr>
          <a:xfrm>
            <a:off x="104543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53" name="Google Shape;653;p27"/>
          <p:cNvCxnSpPr/>
          <p:nvPr/>
        </p:nvCxnSpPr>
        <p:spPr>
          <a:xfrm>
            <a:off x="122834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54" name="Google Shape;654;p27"/>
          <p:cNvCxnSpPr/>
          <p:nvPr/>
        </p:nvCxnSpPr>
        <p:spPr>
          <a:xfrm>
            <a:off x="1411248" y="776400"/>
            <a:ext cx="0" cy="1110900"/>
          </a:xfrm>
          <a:prstGeom prst="straightConnector1">
            <a:avLst/>
          </a:prstGeom>
          <a:noFill/>
          <a:ln cap="flat" cmpd="sng" w="19050">
            <a:solidFill>
              <a:schemeClr val="accent1"/>
            </a:solidFill>
            <a:prstDash val="solid"/>
            <a:round/>
            <a:headEnd len="sm" w="sm" type="none"/>
            <a:tailEnd len="sm" w="sm" type="none"/>
          </a:ln>
        </p:spPr>
      </p:cxnSp>
      <p:cxnSp>
        <p:nvCxnSpPr>
          <p:cNvPr id="655" name="Google Shape;655;p27"/>
          <p:cNvCxnSpPr/>
          <p:nvPr/>
        </p:nvCxnSpPr>
        <p:spPr>
          <a:xfrm>
            <a:off x="1594155"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656" name="Google Shape;656;p27"/>
          <p:cNvCxnSpPr/>
          <p:nvPr/>
        </p:nvCxnSpPr>
        <p:spPr>
          <a:xfrm>
            <a:off x="1777063" y="776400"/>
            <a:ext cx="0" cy="1197300"/>
          </a:xfrm>
          <a:prstGeom prst="straightConnector1">
            <a:avLst/>
          </a:prstGeom>
          <a:noFill/>
          <a:ln cap="flat" cmpd="sng" w="19050">
            <a:solidFill>
              <a:schemeClr val="accent1"/>
            </a:solidFill>
            <a:prstDash val="solid"/>
            <a:round/>
            <a:headEnd len="sm" w="sm" type="none"/>
            <a:tailEnd len="sm" w="sm" type="none"/>
          </a:ln>
        </p:spPr>
      </p:cxnSp>
      <p:cxnSp>
        <p:nvCxnSpPr>
          <p:cNvPr id="657" name="Google Shape;657;p27"/>
          <p:cNvCxnSpPr/>
          <p:nvPr/>
        </p:nvCxnSpPr>
        <p:spPr>
          <a:xfrm>
            <a:off x="1959975" y="775650"/>
            <a:ext cx="0" cy="1288200"/>
          </a:xfrm>
          <a:prstGeom prst="straightConnector1">
            <a:avLst/>
          </a:prstGeom>
          <a:noFill/>
          <a:ln cap="flat" cmpd="sng" w="19050">
            <a:solidFill>
              <a:schemeClr val="accent1"/>
            </a:solidFill>
            <a:prstDash val="solid"/>
            <a:round/>
            <a:headEnd len="sm" w="sm" type="none"/>
            <a:tailEnd len="sm" w="sm" type="none"/>
          </a:ln>
        </p:spPr>
      </p:cxnSp>
      <p:cxnSp>
        <p:nvCxnSpPr>
          <p:cNvPr id="658" name="Google Shape;658;p27"/>
          <p:cNvCxnSpPr/>
          <p:nvPr/>
        </p:nvCxnSpPr>
        <p:spPr>
          <a:xfrm>
            <a:off x="2142875" y="784275"/>
            <a:ext cx="0" cy="1128900"/>
          </a:xfrm>
          <a:prstGeom prst="straightConnector1">
            <a:avLst/>
          </a:prstGeom>
          <a:noFill/>
          <a:ln cap="flat" cmpd="sng" w="19050">
            <a:solidFill>
              <a:schemeClr val="accent1"/>
            </a:solidFill>
            <a:prstDash val="solid"/>
            <a:round/>
            <a:headEnd len="sm" w="sm" type="none"/>
            <a:tailEnd len="sm" w="sm" type="none"/>
          </a:ln>
        </p:spPr>
      </p:cxnSp>
      <p:cxnSp>
        <p:nvCxnSpPr>
          <p:cNvPr id="659" name="Google Shape;659;p27"/>
          <p:cNvCxnSpPr/>
          <p:nvPr/>
        </p:nvCxnSpPr>
        <p:spPr>
          <a:xfrm>
            <a:off x="2334100" y="775650"/>
            <a:ext cx="0" cy="1008300"/>
          </a:xfrm>
          <a:prstGeom prst="straightConnector1">
            <a:avLst/>
          </a:prstGeom>
          <a:noFill/>
          <a:ln cap="flat" cmpd="sng" w="19050">
            <a:solidFill>
              <a:schemeClr val="accent1"/>
            </a:solidFill>
            <a:prstDash val="solid"/>
            <a:round/>
            <a:headEnd len="sm" w="sm" type="none"/>
            <a:tailEnd len="sm" w="sm" type="none"/>
          </a:ln>
        </p:spPr>
      </p:cxnSp>
      <p:cxnSp>
        <p:nvCxnSpPr>
          <p:cNvPr id="660" name="Google Shape;660;p27"/>
          <p:cNvCxnSpPr/>
          <p:nvPr/>
        </p:nvCxnSpPr>
        <p:spPr>
          <a:xfrm>
            <a:off x="250869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1" name="Google Shape;661;p27"/>
          <p:cNvCxnSpPr/>
          <p:nvPr/>
        </p:nvCxnSpPr>
        <p:spPr>
          <a:xfrm>
            <a:off x="269160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2" name="Google Shape;662;p27"/>
          <p:cNvCxnSpPr/>
          <p:nvPr/>
        </p:nvCxnSpPr>
        <p:spPr>
          <a:xfrm>
            <a:off x="287450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3" name="Google Shape;663;p27"/>
          <p:cNvCxnSpPr/>
          <p:nvPr/>
        </p:nvCxnSpPr>
        <p:spPr>
          <a:xfrm>
            <a:off x="3057415"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4" name="Google Shape;664;p27"/>
          <p:cNvCxnSpPr/>
          <p:nvPr/>
        </p:nvCxnSpPr>
        <p:spPr>
          <a:xfrm>
            <a:off x="3240323"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5" name="Google Shape;665;p27"/>
          <p:cNvCxnSpPr/>
          <p:nvPr/>
        </p:nvCxnSpPr>
        <p:spPr>
          <a:xfrm>
            <a:off x="3423230"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6" name="Google Shape;666;p27"/>
          <p:cNvCxnSpPr/>
          <p:nvPr/>
        </p:nvCxnSpPr>
        <p:spPr>
          <a:xfrm>
            <a:off x="3606138" y="776400"/>
            <a:ext cx="0" cy="964500"/>
          </a:xfrm>
          <a:prstGeom prst="straightConnector1">
            <a:avLst/>
          </a:prstGeom>
          <a:noFill/>
          <a:ln cap="flat" cmpd="sng" w="19050">
            <a:solidFill>
              <a:schemeClr val="accent1"/>
            </a:solidFill>
            <a:prstDash val="solid"/>
            <a:round/>
            <a:headEnd len="sm" w="sm" type="none"/>
            <a:tailEnd len="sm" w="sm" type="none"/>
          </a:ln>
        </p:spPr>
      </p:cxnSp>
      <p:cxnSp>
        <p:nvCxnSpPr>
          <p:cNvPr id="667" name="Google Shape;667;p27"/>
          <p:cNvCxnSpPr/>
          <p:nvPr/>
        </p:nvCxnSpPr>
        <p:spPr>
          <a:xfrm>
            <a:off x="3789045" y="776400"/>
            <a:ext cx="0" cy="964500"/>
          </a:xfrm>
          <a:prstGeom prst="straightConnector1">
            <a:avLst/>
          </a:prstGeom>
          <a:noFill/>
          <a:ln cap="flat" cmpd="sng" w="19050">
            <a:solidFill>
              <a:schemeClr val="accent1"/>
            </a:solidFill>
            <a:prstDash val="solid"/>
            <a:round/>
            <a:headEnd len="sm" w="sm" type="none"/>
            <a:tailEnd len="sm" w="sm" type="none"/>
          </a:ln>
        </p:spPr>
      </p:cxnSp>
      <p:sp>
        <p:nvSpPr>
          <p:cNvPr id="668" name="Google Shape;668;p27"/>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6: Trình bày quan điểm của em về ý kiến sau: </a:t>
            </a:r>
            <a:r>
              <a:rPr b="1" i="1" lang="en-US" sz="1800" u="none" cap="none" strike="noStrike">
                <a:solidFill>
                  <a:srgbClr val="191919"/>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rgbClr val="191919"/>
              </a:solidFill>
              <a:latin typeface="Arial"/>
              <a:ea typeface="Arial"/>
              <a:cs typeface="Arial"/>
              <a:sym typeface="Arial"/>
            </a:endParaRPr>
          </a:p>
        </p:txBody>
      </p:sp>
      <p:sp>
        <p:nvSpPr>
          <p:cNvPr id="669" name="Google Shape;669;p27"/>
          <p:cNvSpPr/>
          <p:nvPr/>
        </p:nvSpPr>
        <p:spPr>
          <a:xfrm>
            <a:off x="729039" y="2747926"/>
            <a:ext cx="1779654" cy="70788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000"/>
              <a:buFont typeface="Arial"/>
              <a:buNone/>
            </a:pPr>
            <a:r>
              <a:rPr b="1" i="0" lang="en-US" sz="4000" u="none" cap="none" strike="noStrike">
                <a:solidFill>
                  <a:srgbClr val="FFFFFF"/>
                </a:solidFill>
                <a:latin typeface="Open Sans"/>
                <a:ea typeface="Open Sans"/>
                <a:cs typeface="Open Sans"/>
                <a:sym typeface="Open Sans"/>
              </a:rPr>
              <a:t>DÀN Ý</a:t>
            </a:r>
            <a:endParaRPr b="0" i="0" sz="4000" u="none" cap="none" strike="noStrike">
              <a:solidFill>
                <a:srgbClr val="FFFFFF"/>
              </a:solidFill>
              <a:latin typeface="Arial"/>
              <a:ea typeface="Arial"/>
              <a:cs typeface="Arial"/>
              <a:sym typeface="Arial"/>
            </a:endParaRPr>
          </a:p>
        </p:txBody>
      </p:sp>
      <p:sp>
        <p:nvSpPr>
          <p:cNvPr id="670" name="Google Shape;670;p27"/>
          <p:cNvSpPr/>
          <p:nvPr/>
        </p:nvSpPr>
        <p:spPr>
          <a:xfrm>
            <a:off x="3907737" y="1973700"/>
            <a:ext cx="1842171"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sng" cap="none" strike="noStrike">
                <a:solidFill>
                  <a:srgbClr val="FFFFFF"/>
                </a:solidFill>
                <a:latin typeface="Arial"/>
                <a:ea typeface="Arial"/>
                <a:cs typeface="Arial"/>
                <a:sym typeface="Arial"/>
              </a:rPr>
              <a:t>3. Kết đoạn</a:t>
            </a:r>
            <a:endParaRPr b="0" i="0" sz="2400" u="sng" cap="none" strike="noStrike">
              <a:solidFill>
                <a:srgbClr val="FFFFFF"/>
              </a:solidFill>
              <a:latin typeface="Arial"/>
              <a:ea typeface="Arial"/>
              <a:cs typeface="Arial"/>
              <a:sym typeface="Arial"/>
            </a:endParaRPr>
          </a:p>
        </p:txBody>
      </p:sp>
      <p:sp>
        <p:nvSpPr>
          <p:cNvPr id="671" name="Google Shape;671;p27"/>
          <p:cNvSpPr/>
          <p:nvPr/>
        </p:nvSpPr>
        <p:spPr>
          <a:xfrm>
            <a:off x="3962839" y="2517093"/>
            <a:ext cx="3470822"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 Nêu suy nghĩ cá nhân.</a:t>
            </a:r>
            <a:endParaRPr b="0" i="0" sz="2400" u="none" cap="none" strike="noStrike">
              <a:solidFill>
                <a:schemeClr val="lt1"/>
              </a:solidFill>
              <a:latin typeface="Arial"/>
              <a:ea typeface="Arial"/>
              <a:cs typeface="Arial"/>
              <a:sym typeface="Arial"/>
            </a:endParaRPr>
          </a:p>
        </p:txBody>
      </p:sp>
      <p:sp>
        <p:nvSpPr>
          <p:cNvPr id="672" name="Google Shape;672;p27"/>
          <p:cNvSpPr/>
          <p:nvPr/>
        </p:nvSpPr>
        <p:spPr>
          <a:xfrm>
            <a:off x="3962838" y="2978758"/>
            <a:ext cx="5181161" cy="175432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Chúng ta, là những học sinh ngồi trên ghế nhà trường, phải không ngừng phấn đấu hơn nữa, học tập, rèn luyện, sống thật tốt, thất có ích và quyết tâm tạo nên những thành tựu tốt đẹp, cao cả. Hãy là những con người chân chính trong một xã hội văn minh.</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500"/>
                                        <p:tgtEl>
                                          <p:spTgt spid="6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500"/>
                                        <p:tgtEl>
                                          <p:spTgt spid="67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2"/>
                                        </p:tgtEl>
                                        <p:attrNameLst>
                                          <p:attrName>style.visibility</p:attrName>
                                        </p:attrNameLst>
                                      </p:cBhvr>
                                      <p:to>
                                        <p:strVal val="visible"/>
                                      </p:to>
                                    </p:set>
                                    <p:animEffect filter="fade" transition="in">
                                      <p:cBhvr>
                                        <p:cTn dur="1000"/>
                                        <p:tgtEl>
                                          <p:spTgt spid="6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6" name="Shape 676"/>
        <p:cNvGrpSpPr/>
        <p:nvPr/>
      </p:nvGrpSpPr>
      <p:grpSpPr>
        <a:xfrm>
          <a:off x="0" y="0"/>
          <a:ext cx="0" cy="0"/>
          <a:chOff x="0" y="0"/>
          <a:chExt cx="0" cy="0"/>
        </a:xfrm>
      </p:grpSpPr>
      <p:sp>
        <p:nvSpPr>
          <p:cNvPr id="677" name="Google Shape;677;p28"/>
          <p:cNvSpPr/>
          <p:nvPr/>
        </p:nvSpPr>
        <p:spPr>
          <a:xfrm>
            <a:off x="0" y="4684950"/>
            <a:ext cx="9156000" cy="4776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678" name="Google Shape;678;p28"/>
          <p:cNvGrpSpPr/>
          <p:nvPr/>
        </p:nvGrpSpPr>
        <p:grpSpPr>
          <a:xfrm>
            <a:off x="1060756" y="660592"/>
            <a:ext cx="7022465" cy="236400"/>
            <a:chOff x="1060756" y="660592"/>
            <a:chExt cx="7022465" cy="236400"/>
          </a:xfrm>
        </p:grpSpPr>
        <p:sp>
          <p:nvSpPr>
            <p:cNvPr id="679" name="Google Shape;679;p28"/>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0" name="Google Shape;680;p28"/>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1" name="Google Shape;681;p28"/>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2" name="Google Shape;682;p28"/>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3" name="Google Shape;683;p28"/>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4" name="Google Shape;684;p28"/>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85" name="Google Shape;685;p28"/>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6: Trình bày quan điểm của em về ý kiến sau: </a:t>
            </a:r>
            <a:r>
              <a:rPr b="1" i="1" lang="en-US" sz="1800" u="none" cap="none" strike="noStrike">
                <a:solidFill>
                  <a:srgbClr val="191919"/>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rgbClr val="191919"/>
              </a:solidFill>
              <a:latin typeface="Arial"/>
              <a:ea typeface="Arial"/>
              <a:cs typeface="Arial"/>
              <a:sym typeface="Arial"/>
            </a:endParaRPr>
          </a:p>
        </p:txBody>
      </p:sp>
      <p:sp>
        <p:nvSpPr>
          <p:cNvPr id="686" name="Google Shape;686;p28"/>
          <p:cNvSpPr/>
          <p:nvPr/>
        </p:nvSpPr>
        <p:spPr>
          <a:xfrm>
            <a:off x="3537342" y="695209"/>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sng" cap="none" strike="noStrike">
                <a:solidFill>
                  <a:srgbClr val="000000"/>
                </a:solidFill>
                <a:latin typeface="Arial"/>
                <a:ea typeface="Arial"/>
                <a:cs typeface="Arial"/>
                <a:sym typeface="Arial"/>
              </a:rPr>
              <a:t>Bài làm mẫu </a:t>
            </a:r>
            <a:endParaRPr/>
          </a:p>
        </p:txBody>
      </p:sp>
      <p:sp>
        <p:nvSpPr>
          <p:cNvPr id="687" name="Google Shape;687;p28"/>
          <p:cNvSpPr/>
          <p:nvPr/>
        </p:nvSpPr>
        <p:spPr>
          <a:xfrm>
            <a:off x="222693" y="1210944"/>
            <a:ext cx="8921306" cy="341632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Nói trong cuộc sống này, ai không mơ ước mình đạt được thành công thì thật không đúng! Bất kỳ người nào cũng hi vọng mình sẽ làm được điều gì đó để khẳng định cho bản thân. Nhưng không phải thành công nào cũng đáng để chúng ta trân trọng. Giống như quan điểm: Kẻ cơ hội thì nôn nóng tạo ra thành tích, người chân chính thì kiên nhẫn lập nên thành tựu. Thành tích và thành tựu thực chất là hai khái niệm chỉ thành công mà người nào đó đặt ra mong đạt được. Tuy nhiên, thành tích thì chỉ cần trong một khoảng thời gian ngắn, nhưng thành tựu thì cần một thời gian dài, có người cả đời mới tạo lập được. Có lẽ bởi vậy mà con người thích tạo ra được thành tích hơn, để dễ dàng khẳng định mình và coi đó là thành công của cuộc đời. Nhưng mấy ai biết rằng, vì thành tích mà con người trở thành những kẻ chạy đua vòng danh lợi. Ai ai cũng bon chen tạo cho mình một cái dấu mốc đáng nể trong đời nên đã bỏ qua những điều chân chính, biến mình thành những người cơ hội. </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5"/>
                                        </p:tgtEl>
                                        <p:attrNameLst>
                                          <p:attrName>style.visibility</p:attrName>
                                        </p:attrNameLst>
                                      </p:cBhvr>
                                      <p:to>
                                        <p:strVal val="visible"/>
                                      </p:to>
                                    </p:set>
                                    <p:animEffect filter="fade" transition="in">
                                      <p:cBhvr>
                                        <p:cTn dur="500"/>
                                        <p:tgtEl>
                                          <p:spTgt spid="6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6"/>
                                        </p:tgtEl>
                                        <p:attrNameLst>
                                          <p:attrName>style.visibility</p:attrName>
                                        </p:attrNameLst>
                                      </p:cBhvr>
                                      <p:to>
                                        <p:strVal val="visible"/>
                                      </p:to>
                                    </p:set>
                                    <p:animEffect filter="fade" transition="in">
                                      <p:cBhvr>
                                        <p:cTn dur="500"/>
                                        <p:tgtEl>
                                          <p:spTgt spid="6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87"/>
                                        </p:tgtEl>
                                        <p:attrNameLst>
                                          <p:attrName>style.visibility</p:attrName>
                                        </p:attrNameLst>
                                      </p:cBhvr>
                                      <p:to>
                                        <p:strVal val="visible"/>
                                      </p:to>
                                    </p:set>
                                    <p:animEffect filter="fade" transition="in">
                                      <p:cBhvr>
                                        <p:cTn dur="1000"/>
                                        <p:tgtEl>
                                          <p:spTgt spid="6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1" name="Shape 691"/>
        <p:cNvGrpSpPr/>
        <p:nvPr/>
      </p:nvGrpSpPr>
      <p:grpSpPr>
        <a:xfrm>
          <a:off x="0" y="0"/>
          <a:ext cx="0" cy="0"/>
          <a:chOff x="0" y="0"/>
          <a:chExt cx="0" cy="0"/>
        </a:xfrm>
      </p:grpSpPr>
      <p:sp>
        <p:nvSpPr>
          <p:cNvPr id="692" name="Google Shape;692;p29"/>
          <p:cNvSpPr/>
          <p:nvPr/>
        </p:nvSpPr>
        <p:spPr>
          <a:xfrm>
            <a:off x="0" y="4759890"/>
            <a:ext cx="9156000" cy="40266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693" name="Google Shape;693;p29"/>
          <p:cNvGrpSpPr/>
          <p:nvPr/>
        </p:nvGrpSpPr>
        <p:grpSpPr>
          <a:xfrm>
            <a:off x="1060756" y="660592"/>
            <a:ext cx="7022465" cy="236400"/>
            <a:chOff x="1060756" y="660592"/>
            <a:chExt cx="7022465" cy="236400"/>
          </a:xfrm>
        </p:grpSpPr>
        <p:sp>
          <p:nvSpPr>
            <p:cNvPr id="694" name="Google Shape;694;p29"/>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5" name="Google Shape;695;p29"/>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6" name="Google Shape;696;p29"/>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7" name="Google Shape;697;p29"/>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8" name="Google Shape;698;p29"/>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99" name="Google Shape;699;p29"/>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00" name="Google Shape;700;p29"/>
          <p:cNvSpPr/>
          <p:nvPr/>
        </p:nvSpPr>
        <p:spPr>
          <a:xfrm>
            <a:off x="222693" y="0"/>
            <a:ext cx="8683312" cy="67710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none" cap="none" strike="noStrike">
                <a:solidFill>
                  <a:srgbClr val="191919"/>
                </a:solidFill>
                <a:latin typeface="Arial"/>
                <a:ea typeface="Arial"/>
                <a:cs typeface="Arial"/>
                <a:sym typeface="Arial"/>
              </a:rPr>
              <a:t>Đề 6: Trình bày quan điểm của em về ý kiến sau: </a:t>
            </a:r>
            <a:r>
              <a:rPr b="1" i="1" lang="en-US" sz="1800" u="none" cap="none" strike="noStrike">
                <a:solidFill>
                  <a:srgbClr val="191919"/>
                </a:solidFill>
                <a:latin typeface="Arial"/>
                <a:ea typeface="Arial"/>
                <a:cs typeface="Arial"/>
                <a:sym typeface="Arial"/>
              </a:rPr>
              <a:t>Kẻ cơ hội thì nôn nóng tạo ra thành tích, người chân chính thì kiên nhẫn lập nên thành tựu.</a:t>
            </a:r>
            <a:endParaRPr b="1" i="1" sz="1800" u="none" cap="none" strike="noStrike">
              <a:solidFill>
                <a:srgbClr val="191919"/>
              </a:solidFill>
              <a:latin typeface="Arial"/>
              <a:ea typeface="Arial"/>
              <a:cs typeface="Arial"/>
              <a:sym typeface="Arial"/>
            </a:endParaRPr>
          </a:p>
        </p:txBody>
      </p:sp>
      <p:sp>
        <p:nvSpPr>
          <p:cNvPr id="701" name="Google Shape;701;p29"/>
          <p:cNvSpPr/>
          <p:nvPr/>
        </p:nvSpPr>
        <p:spPr>
          <a:xfrm>
            <a:off x="3537342" y="695209"/>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0" i="0" lang="en-US" sz="2400" u="sng" cap="none" strike="noStrike">
                <a:solidFill>
                  <a:srgbClr val="000000"/>
                </a:solidFill>
                <a:latin typeface="Arial"/>
                <a:ea typeface="Arial"/>
                <a:cs typeface="Arial"/>
                <a:sym typeface="Arial"/>
              </a:rPr>
              <a:t>Bài làm mẫu </a:t>
            </a:r>
            <a:endParaRPr/>
          </a:p>
        </p:txBody>
      </p:sp>
      <p:sp>
        <p:nvSpPr>
          <p:cNvPr id="702" name="Google Shape;702;p29"/>
          <p:cNvSpPr/>
          <p:nvPr/>
        </p:nvSpPr>
        <p:spPr>
          <a:xfrm>
            <a:off x="0" y="1156874"/>
            <a:ext cx="9006214" cy="369331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Muốn tăng doanh thu, lợi nhuận, bạn phải giở chiêu trò lừa gạt bạn bè. Nhiều công ty xưng danh “nhằm thúc đẩy phát triển đất nước”, nhưng lại bất chấp sức khỏe, tính mạng con người, hủy hoại môi trường… Những thành tích đó tạo ra, lại để lại những hậu quả nặng nề. Chỉ làm lợi cho những kẻ cơ hội! Nhưng không, còn rất nhiều, rất nhiều những con người chân chính trong xã hội. Họ miệt mài học tập, làm việc bằng lương tâm. Cái họ muốn tạo ra là thành tựu. Giá trị họ muốn đạt được cho thành công của mình là sự bền vững về phát triển xã hội, nhân văn đối với con người. Bởi vậy, họ không ngại khó, ngại khổ, thậm chí chịu thiệt thòi, có khi chết đi những thành tựu của họ mới được công nhận. Cũng không sao, đó mới là cái đích họ muốn đến. Những con người chân chính và thành tựu họ đạt được sẽ mãi mãi còn tồn tại với thời gian. Chúng ta cũng vậy, sống trong một thời đại như bây giờ, tạo lập thành tích không khó, nhưng đừng biến mình thành kẻ cơ hội, bị người đời xa lánh. Hãy trở thành người thành công chân chính với những thành tựu xứng đáng của mình.</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1"/>
                                        </p:tgtEl>
                                        <p:attrNameLst>
                                          <p:attrName>style.visibility</p:attrName>
                                        </p:attrNameLst>
                                      </p:cBhvr>
                                      <p:to>
                                        <p:strVal val="visible"/>
                                      </p:to>
                                    </p:set>
                                    <p:animEffect filter="fade" transition="in">
                                      <p:cBhvr>
                                        <p:cTn dur="500"/>
                                        <p:tgtEl>
                                          <p:spTgt spid="7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702"/>
                                        </p:tgtEl>
                                        <p:attrNameLst>
                                          <p:attrName>style.visibility</p:attrName>
                                        </p:attrNameLst>
                                      </p:cBhvr>
                                      <p:to>
                                        <p:strVal val="visible"/>
                                      </p:to>
                                    </p:set>
                                    <p:anim calcmode="lin" valueType="num">
                                      <p:cBhvr additive="base">
                                        <p:cTn dur="500"/>
                                        <p:tgtEl>
                                          <p:spTgt spid="70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p:nvPr/>
        </p:nvSpPr>
        <p:spPr>
          <a:xfrm>
            <a:off x="1709" y="0"/>
            <a:ext cx="9142291" cy="892159"/>
          </a:xfrm>
          <a:prstGeom prst="chevron">
            <a:avLst>
              <a:gd fmla="val 4858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b="1" i="1" lang="en-US" sz="2000" u="sng" cap="none" strike="noStrike">
                <a:solidFill>
                  <a:schemeClr val="lt1"/>
                </a:solidFill>
                <a:latin typeface="Arial"/>
                <a:ea typeface="Arial"/>
                <a:cs typeface="Arial"/>
                <a:sym typeface="Arial"/>
              </a:rPr>
              <a:t>Đề 4: </a:t>
            </a:r>
            <a:r>
              <a:rPr b="1" i="1" lang="en-US" sz="2000" u="none" cap="none" strike="noStrike">
                <a:solidFill>
                  <a:schemeClr val="lt1"/>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97" name="Google Shape;97;p3"/>
          <p:cNvGrpSpPr/>
          <p:nvPr/>
        </p:nvGrpSpPr>
        <p:grpSpPr>
          <a:xfrm>
            <a:off x="1061613" y="1116735"/>
            <a:ext cx="7022481" cy="133394"/>
            <a:chOff x="2427292" y="692550"/>
            <a:chExt cx="9081185" cy="172500"/>
          </a:xfrm>
        </p:grpSpPr>
        <p:sp>
          <p:nvSpPr>
            <p:cNvPr id="98" name="Google Shape;98;p3"/>
            <p:cNvSpPr/>
            <p:nvPr/>
          </p:nvSpPr>
          <p:spPr>
            <a:xfrm>
              <a:off x="2427292"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3"/>
            <p:cNvSpPr/>
            <p:nvPr/>
          </p:nvSpPr>
          <p:spPr>
            <a:xfrm>
              <a:off x="2653242"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3"/>
            <p:cNvSpPr/>
            <p:nvPr/>
          </p:nvSpPr>
          <p:spPr>
            <a:xfrm>
              <a:off x="2825492"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1" name="Google Shape;101;p3"/>
            <p:cNvSpPr/>
            <p:nvPr/>
          </p:nvSpPr>
          <p:spPr>
            <a:xfrm rot="10800000">
              <a:off x="11335977" y="692550"/>
              <a:ext cx="172500" cy="1725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3"/>
            <p:cNvSpPr/>
            <p:nvPr/>
          </p:nvSpPr>
          <p:spPr>
            <a:xfrm rot="10800000">
              <a:off x="11163727" y="719400"/>
              <a:ext cx="118800" cy="1188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3" name="Google Shape;103;p3"/>
            <p:cNvSpPr/>
            <p:nvPr/>
          </p:nvSpPr>
          <p:spPr>
            <a:xfrm rot="10800000">
              <a:off x="11024177" y="735750"/>
              <a:ext cx="86100" cy="86100"/>
            </a:xfrm>
            <a:prstGeom prst="ellips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04" name="Google Shape;104;p3"/>
          <p:cNvSpPr/>
          <p:nvPr/>
        </p:nvSpPr>
        <p:spPr>
          <a:xfrm>
            <a:off x="496863" y="1670970"/>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3"/>
          <p:cNvSpPr/>
          <p:nvPr/>
        </p:nvSpPr>
        <p:spPr>
          <a:xfrm>
            <a:off x="3771770" y="952598"/>
            <a:ext cx="1107996" cy="46166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0" lang="en-US" sz="2400" u="sng" cap="none" strike="noStrike">
                <a:solidFill>
                  <a:srgbClr val="000000"/>
                </a:solidFill>
                <a:latin typeface="Arial"/>
                <a:ea typeface="Arial"/>
                <a:cs typeface="Arial"/>
                <a:sym typeface="Arial"/>
              </a:rPr>
              <a:t>Dàn ý </a:t>
            </a:r>
            <a:endParaRPr/>
          </a:p>
        </p:txBody>
      </p:sp>
      <p:grpSp>
        <p:nvGrpSpPr>
          <p:cNvPr id="106" name="Google Shape;106;p3"/>
          <p:cNvGrpSpPr/>
          <p:nvPr/>
        </p:nvGrpSpPr>
        <p:grpSpPr>
          <a:xfrm>
            <a:off x="917649" y="1990864"/>
            <a:ext cx="1654838" cy="2132817"/>
            <a:chOff x="898381" y="2154802"/>
            <a:chExt cx="1654838" cy="2132817"/>
          </a:xfrm>
        </p:grpSpPr>
        <p:sp>
          <p:nvSpPr>
            <p:cNvPr id="107" name="Google Shape;107;p3"/>
            <p:cNvSpPr/>
            <p:nvPr/>
          </p:nvSpPr>
          <p:spPr>
            <a:xfrm rot="-280123">
              <a:off x="973905" y="2312541"/>
              <a:ext cx="1503790" cy="1917058"/>
            </a:xfrm>
            <a:prstGeom prst="snip2SameRect">
              <a:avLst>
                <a:gd fmla="val 17789" name="adj1"/>
                <a:gd fmla="val 0" name="adj2"/>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3"/>
            <p:cNvSpPr/>
            <p:nvPr/>
          </p:nvSpPr>
          <p:spPr>
            <a:xfrm rot="-488866">
              <a:off x="1319349" y="2200242"/>
              <a:ext cx="659321" cy="253863"/>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09" name="Google Shape;109;p3"/>
            <p:cNvGrpSpPr/>
            <p:nvPr/>
          </p:nvGrpSpPr>
          <p:grpSpPr>
            <a:xfrm rot="-280137">
              <a:off x="1506116" y="2689097"/>
              <a:ext cx="389457" cy="542260"/>
              <a:chOff x="3903320" y="2161824"/>
              <a:chExt cx="389450" cy="542250"/>
            </a:xfrm>
          </p:grpSpPr>
          <p:sp>
            <p:nvSpPr>
              <p:cNvPr id="110" name="Google Shape;110;p3"/>
              <p:cNvSpPr/>
              <p:nvPr/>
            </p:nvSpPr>
            <p:spPr>
              <a:xfrm>
                <a:off x="3903320" y="2161824"/>
                <a:ext cx="389450" cy="542250"/>
              </a:xfrm>
              <a:custGeom>
                <a:rect b="b" l="l" r="r" t="t"/>
                <a:pathLst>
                  <a:path extrusionOk="0" h="21690" w="15578">
                    <a:moveTo>
                      <a:pt x="318" y="0"/>
                    </a:moveTo>
                    <a:cubicBezTo>
                      <a:pt x="143" y="0"/>
                      <a:pt x="0" y="141"/>
                      <a:pt x="0" y="318"/>
                    </a:cubicBezTo>
                    <a:lnTo>
                      <a:pt x="0" y="21372"/>
                    </a:lnTo>
                    <a:cubicBezTo>
                      <a:pt x="0" y="21547"/>
                      <a:pt x="143" y="21689"/>
                      <a:pt x="318" y="21689"/>
                    </a:cubicBezTo>
                    <a:lnTo>
                      <a:pt x="15260" y="21689"/>
                    </a:lnTo>
                    <a:cubicBezTo>
                      <a:pt x="15436" y="21689"/>
                      <a:pt x="15578" y="21547"/>
                      <a:pt x="15578" y="21372"/>
                    </a:cubicBezTo>
                    <a:lnTo>
                      <a:pt x="15578" y="8650"/>
                    </a:lnTo>
                    <a:cubicBezTo>
                      <a:pt x="15578" y="8475"/>
                      <a:pt x="15436" y="8333"/>
                      <a:pt x="15260" y="8333"/>
                    </a:cubicBezTo>
                    <a:cubicBezTo>
                      <a:pt x="15085" y="8333"/>
                      <a:pt x="14942" y="8475"/>
                      <a:pt x="14942" y="8650"/>
                    </a:cubicBezTo>
                    <a:lnTo>
                      <a:pt x="14942" y="21052"/>
                    </a:lnTo>
                    <a:lnTo>
                      <a:pt x="637" y="21052"/>
                    </a:lnTo>
                    <a:lnTo>
                      <a:pt x="637" y="635"/>
                    </a:lnTo>
                    <a:lnTo>
                      <a:pt x="14942" y="635"/>
                    </a:lnTo>
                    <a:lnTo>
                      <a:pt x="14942" y="7124"/>
                    </a:lnTo>
                    <a:cubicBezTo>
                      <a:pt x="14942" y="7299"/>
                      <a:pt x="15085" y="7440"/>
                      <a:pt x="15260" y="7440"/>
                    </a:cubicBezTo>
                    <a:cubicBezTo>
                      <a:pt x="15436" y="7440"/>
                      <a:pt x="15578" y="7299"/>
                      <a:pt x="15578" y="7122"/>
                    </a:cubicBezTo>
                    <a:lnTo>
                      <a:pt x="15578" y="318"/>
                    </a:lnTo>
                    <a:cubicBezTo>
                      <a:pt x="15578" y="141"/>
                      <a:pt x="15436" y="0"/>
                      <a:pt x="15260"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3"/>
              <p:cNvSpPr/>
              <p:nvPr/>
            </p:nvSpPr>
            <p:spPr>
              <a:xfrm>
                <a:off x="3937270" y="2204199"/>
                <a:ext cx="321550" cy="117850"/>
              </a:xfrm>
              <a:custGeom>
                <a:rect b="b" l="l" r="r" t="t"/>
                <a:pathLst>
                  <a:path extrusionOk="0" h="4714" w="12862">
                    <a:moveTo>
                      <a:pt x="12226" y="638"/>
                    </a:moveTo>
                    <a:lnTo>
                      <a:pt x="12226" y="4076"/>
                    </a:lnTo>
                    <a:lnTo>
                      <a:pt x="638" y="4076"/>
                    </a:lnTo>
                    <a:lnTo>
                      <a:pt x="638" y="638"/>
                    </a:lnTo>
                    <a:close/>
                    <a:moveTo>
                      <a:pt x="319" y="1"/>
                    </a:moveTo>
                    <a:cubicBezTo>
                      <a:pt x="143" y="1"/>
                      <a:pt x="1" y="143"/>
                      <a:pt x="1" y="319"/>
                    </a:cubicBezTo>
                    <a:lnTo>
                      <a:pt x="1" y="4396"/>
                    </a:lnTo>
                    <a:cubicBezTo>
                      <a:pt x="1" y="4571"/>
                      <a:pt x="143" y="4713"/>
                      <a:pt x="319" y="4713"/>
                    </a:cubicBezTo>
                    <a:lnTo>
                      <a:pt x="12544" y="4713"/>
                    </a:lnTo>
                    <a:cubicBezTo>
                      <a:pt x="12721" y="4713"/>
                      <a:pt x="12861" y="4571"/>
                      <a:pt x="12861" y="4396"/>
                    </a:cubicBezTo>
                    <a:lnTo>
                      <a:pt x="12861" y="320"/>
                    </a:lnTo>
                    <a:cubicBezTo>
                      <a:pt x="12861" y="145"/>
                      <a:pt x="12721" y="1"/>
                      <a:pt x="1254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2" name="Google Shape;112;p3"/>
              <p:cNvSpPr/>
              <p:nvPr/>
            </p:nvSpPr>
            <p:spPr>
              <a:xfrm>
                <a:off x="3937320" y="2340099"/>
                <a:ext cx="66850" cy="66825"/>
              </a:xfrm>
              <a:custGeom>
                <a:rect b="b" l="l" r="r" t="t"/>
                <a:pathLst>
                  <a:path extrusionOk="0" h="2673" w="2674">
                    <a:moveTo>
                      <a:pt x="2035" y="634"/>
                    </a:moveTo>
                    <a:lnTo>
                      <a:pt x="2035" y="2037"/>
                    </a:lnTo>
                    <a:lnTo>
                      <a:pt x="634" y="2037"/>
                    </a:lnTo>
                    <a:lnTo>
                      <a:pt x="634" y="634"/>
                    </a:lnTo>
                    <a:close/>
                    <a:moveTo>
                      <a:pt x="318" y="0"/>
                    </a:moveTo>
                    <a:cubicBezTo>
                      <a:pt x="143" y="0"/>
                      <a:pt x="0" y="141"/>
                      <a:pt x="0" y="318"/>
                    </a:cubicBezTo>
                    <a:lnTo>
                      <a:pt x="0" y="2354"/>
                    </a:lnTo>
                    <a:cubicBezTo>
                      <a:pt x="0" y="2530"/>
                      <a:pt x="143" y="2672"/>
                      <a:pt x="318" y="2672"/>
                    </a:cubicBezTo>
                    <a:lnTo>
                      <a:pt x="2356" y="2672"/>
                    </a:lnTo>
                    <a:cubicBezTo>
                      <a:pt x="2531" y="2672"/>
                      <a:pt x="2674" y="2530"/>
                      <a:pt x="2674" y="2354"/>
                    </a:cubicBezTo>
                    <a:lnTo>
                      <a:pt x="2674" y="318"/>
                    </a:lnTo>
                    <a:cubicBezTo>
                      <a:pt x="2674" y="141"/>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3"/>
              <p:cNvSpPr/>
              <p:nvPr/>
            </p:nvSpPr>
            <p:spPr>
              <a:xfrm>
                <a:off x="4022195" y="2340099"/>
                <a:ext cx="66850" cy="66825"/>
              </a:xfrm>
              <a:custGeom>
                <a:rect b="b" l="l" r="r" t="t"/>
                <a:pathLst>
                  <a:path extrusionOk="0" h="2673" w="2674">
                    <a:moveTo>
                      <a:pt x="2036" y="634"/>
                    </a:moveTo>
                    <a:lnTo>
                      <a:pt x="2036" y="2037"/>
                    </a:lnTo>
                    <a:lnTo>
                      <a:pt x="636" y="2037"/>
                    </a:lnTo>
                    <a:lnTo>
                      <a:pt x="636" y="634"/>
                    </a:lnTo>
                    <a:close/>
                    <a:moveTo>
                      <a:pt x="318" y="0"/>
                    </a:moveTo>
                    <a:cubicBezTo>
                      <a:pt x="142" y="0"/>
                      <a:pt x="0" y="141"/>
                      <a:pt x="0" y="318"/>
                    </a:cubicBezTo>
                    <a:lnTo>
                      <a:pt x="0" y="2354"/>
                    </a:lnTo>
                    <a:cubicBezTo>
                      <a:pt x="0" y="2530"/>
                      <a:pt x="142" y="2672"/>
                      <a:pt x="318" y="2672"/>
                    </a:cubicBezTo>
                    <a:lnTo>
                      <a:pt x="2354" y="2672"/>
                    </a:lnTo>
                    <a:cubicBezTo>
                      <a:pt x="2531" y="2672"/>
                      <a:pt x="2672" y="2530"/>
                      <a:pt x="2672" y="2354"/>
                    </a:cubicBezTo>
                    <a:lnTo>
                      <a:pt x="2672" y="318"/>
                    </a:lnTo>
                    <a:cubicBezTo>
                      <a:pt x="2673"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3"/>
              <p:cNvSpPr/>
              <p:nvPr/>
            </p:nvSpPr>
            <p:spPr>
              <a:xfrm>
                <a:off x="4107095" y="2340099"/>
                <a:ext cx="66900" cy="66825"/>
              </a:xfrm>
              <a:custGeom>
                <a:rect b="b" l="l" r="r" t="t"/>
                <a:pathLst>
                  <a:path extrusionOk="0" h="2673" w="2676">
                    <a:moveTo>
                      <a:pt x="2037" y="634"/>
                    </a:moveTo>
                    <a:lnTo>
                      <a:pt x="2037" y="2037"/>
                    </a:lnTo>
                    <a:lnTo>
                      <a:pt x="636" y="2037"/>
                    </a:lnTo>
                    <a:lnTo>
                      <a:pt x="636" y="634"/>
                    </a:lnTo>
                    <a:close/>
                    <a:moveTo>
                      <a:pt x="318" y="0"/>
                    </a:moveTo>
                    <a:cubicBezTo>
                      <a:pt x="143" y="0"/>
                      <a:pt x="0" y="141"/>
                      <a:pt x="0" y="318"/>
                    </a:cubicBezTo>
                    <a:lnTo>
                      <a:pt x="0" y="2354"/>
                    </a:lnTo>
                    <a:cubicBezTo>
                      <a:pt x="0" y="2530"/>
                      <a:pt x="143" y="2672"/>
                      <a:pt x="318" y="2672"/>
                    </a:cubicBezTo>
                    <a:lnTo>
                      <a:pt x="2354" y="2672"/>
                    </a:lnTo>
                    <a:cubicBezTo>
                      <a:pt x="2531" y="2672"/>
                      <a:pt x="2672" y="2530"/>
                      <a:pt x="2672" y="2354"/>
                    </a:cubicBezTo>
                    <a:lnTo>
                      <a:pt x="2672" y="318"/>
                    </a:lnTo>
                    <a:cubicBezTo>
                      <a:pt x="2675" y="141"/>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3"/>
              <p:cNvSpPr/>
              <p:nvPr/>
            </p:nvSpPr>
            <p:spPr>
              <a:xfrm>
                <a:off x="4191995" y="2340099"/>
                <a:ext cx="66825" cy="66825"/>
              </a:xfrm>
              <a:custGeom>
                <a:rect b="b" l="l" r="r" t="t"/>
                <a:pathLst>
                  <a:path extrusionOk="0" h="2673" w="2673">
                    <a:moveTo>
                      <a:pt x="2037" y="634"/>
                    </a:moveTo>
                    <a:lnTo>
                      <a:pt x="2037" y="2037"/>
                    </a:lnTo>
                    <a:lnTo>
                      <a:pt x="636" y="2037"/>
                    </a:lnTo>
                    <a:lnTo>
                      <a:pt x="636" y="634"/>
                    </a:lnTo>
                    <a:close/>
                    <a:moveTo>
                      <a:pt x="318" y="0"/>
                    </a:moveTo>
                    <a:cubicBezTo>
                      <a:pt x="143" y="0"/>
                      <a:pt x="1" y="141"/>
                      <a:pt x="1" y="318"/>
                    </a:cubicBezTo>
                    <a:lnTo>
                      <a:pt x="1" y="2354"/>
                    </a:lnTo>
                    <a:cubicBezTo>
                      <a:pt x="1" y="2530"/>
                      <a:pt x="143" y="2672"/>
                      <a:pt x="318" y="2672"/>
                    </a:cubicBezTo>
                    <a:lnTo>
                      <a:pt x="2355" y="2672"/>
                    </a:lnTo>
                    <a:cubicBezTo>
                      <a:pt x="2532" y="2672"/>
                      <a:pt x="2672" y="2530"/>
                      <a:pt x="2672" y="2354"/>
                    </a:cubicBezTo>
                    <a:lnTo>
                      <a:pt x="2672" y="318"/>
                    </a:lnTo>
                    <a:cubicBezTo>
                      <a:pt x="2672" y="141"/>
                      <a:pt x="2532" y="0"/>
                      <a:pt x="2355"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6" name="Google Shape;116;p3"/>
              <p:cNvSpPr/>
              <p:nvPr/>
            </p:nvSpPr>
            <p:spPr>
              <a:xfrm>
                <a:off x="3937320" y="2424924"/>
                <a:ext cx="66850" cy="66850"/>
              </a:xfrm>
              <a:custGeom>
                <a:rect b="b" l="l" r="r" t="t"/>
                <a:pathLst>
                  <a:path extrusionOk="0" h="2674" w="2674">
                    <a:moveTo>
                      <a:pt x="2035" y="639"/>
                    </a:moveTo>
                    <a:lnTo>
                      <a:pt x="2035" y="2040"/>
                    </a:lnTo>
                    <a:lnTo>
                      <a:pt x="634" y="2040"/>
                    </a:lnTo>
                    <a:lnTo>
                      <a:pt x="634" y="639"/>
                    </a:lnTo>
                    <a:close/>
                    <a:moveTo>
                      <a:pt x="318" y="1"/>
                    </a:moveTo>
                    <a:cubicBezTo>
                      <a:pt x="143" y="1"/>
                      <a:pt x="0" y="143"/>
                      <a:pt x="0" y="318"/>
                    </a:cubicBezTo>
                    <a:lnTo>
                      <a:pt x="0" y="2356"/>
                    </a:lnTo>
                    <a:cubicBezTo>
                      <a:pt x="0" y="2532"/>
                      <a:pt x="143" y="2674"/>
                      <a:pt x="318" y="2674"/>
                    </a:cubicBezTo>
                    <a:lnTo>
                      <a:pt x="2356" y="2674"/>
                    </a:lnTo>
                    <a:cubicBezTo>
                      <a:pt x="2531" y="2674"/>
                      <a:pt x="2674" y="2532"/>
                      <a:pt x="2674" y="2356"/>
                    </a:cubicBezTo>
                    <a:lnTo>
                      <a:pt x="2674" y="318"/>
                    </a:lnTo>
                    <a:cubicBezTo>
                      <a:pt x="2674" y="144"/>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3"/>
              <p:cNvSpPr/>
              <p:nvPr/>
            </p:nvSpPr>
            <p:spPr>
              <a:xfrm>
                <a:off x="4022195" y="2424924"/>
                <a:ext cx="66850" cy="66850"/>
              </a:xfrm>
              <a:custGeom>
                <a:rect b="b" l="l" r="r" t="t"/>
                <a:pathLst>
                  <a:path extrusionOk="0" h="2674" w="2674">
                    <a:moveTo>
                      <a:pt x="2036" y="639"/>
                    </a:moveTo>
                    <a:lnTo>
                      <a:pt x="2036" y="2040"/>
                    </a:lnTo>
                    <a:lnTo>
                      <a:pt x="636" y="2040"/>
                    </a:lnTo>
                    <a:lnTo>
                      <a:pt x="636" y="639"/>
                    </a:lnTo>
                    <a:close/>
                    <a:moveTo>
                      <a:pt x="318" y="1"/>
                    </a:moveTo>
                    <a:cubicBezTo>
                      <a:pt x="142" y="1"/>
                      <a:pt x="0" y="143"/>
                      <a:pt x="0" y="318"/>
                    </a:cubicBezTo>
                    <a:lnTo>
                      <a:pt x="0" y="2356"/>
                    </a:lnTo>
                    <a:cubicBezTo>
                      <a:pt x="0" y="2532"/>
                      <a:pt x="142" y="2674"/>
                      <a:pt x="318" y="2674"/>
                    </a:cubicBezTo>
                    <a:lnTo>
                      <a:pt x="2354" y="2674"/>
                    </a:lnTo>
                    <a:cubicBezTo>
                      <a:pt x="2531" y="2674"/>
                      <a:pt x="2672" y="2532"/>
                      <a:pt x="2672" y="2356"/>
                    </a:cubicBezTo>
                    <a:lnTo>
                      <a:pt x="2672" y="318"/>
                    </a:lnTo>
                    <a:cubicBezTo>
                      <a:pt x="2673"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3"/>
              <p:cNvSpPr/>
              <p:nvPr/>
            </p:nvSpPr>
            <p:spPr>
              <a:xfrm>
                <a:off x="4107095" y="2424924"/>
                <a:ext cx="66900" cy="66850"/>
              </a:xfrm>
              <a:custGeom>
                <a:rect b="b" l="l" r="r" t="t"/>
                <a:pathLst>
                  <a:path extrusionOk="0" h="2674" w="2676">
                    <a:moveTo>
                      <a:pt x="2037" y="639"/>
                    </a:moveTo>
                    <a:lnTo>
                      <a:pt x="2037" y="2040"/>
                    </a:lnTo>
                    <a:lnTo>
                      <a:pt x="636" y="2040"/>
                    </a:lnTo>
                    <a:lnTo>
                      <a:pt x="636" y="639"/>
                    </a:lnTo>
                    <a:close/>
                    <a:moveTo>
                      <a:pt x="318" y="1"/>
                    </a:moveTo>
                    <a:cubicBezTo>
                      <a:pt x="143" y="1"/>
                      <a:pt x="0" y="143"/>
                      <a:pt x="0" y="318"/>
                    </a:cubicBezTo>
                    <a:lnTo>
                      <a:pt x="0" y="2356"/>
                    </a:lnTo>
                    <a:cubicBezTo>
                      <a:pt x="0" y="2532"/>
                      <a:pt x="143" y="2674"/>
                      <a:pt x="318" y="2674"/>
                    </a:cubicBezTo>
                    <a:lnTo>
                      <a:pt x="2354" y="2674"/>
                    </a:lnTo>
                    <a:cubicBezTo>
                      <a:pt x="2531" y="2674"/>
                      <a:pt x="2672" y="2532"/>
                      <a:pt x="2672" y="2356"/>
                    </a:cubicBezTo>
                    <a:lnTo>
                      <a:pt x="2672" y="318"/>
                    </a:lnTo>
                    <a:cubicBezTo>
                      <a:pt x="2675" y="144"/>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3"/>
              <p:cNvSpPr/>
              <p:nvPr/>
            </p:nvSpPr>
            <p:spPr>
              <a:xfrm>
                <a:off x="4191995" y="2424924"/>
                <a:ext cx="66825" cy="66850"/>
              </a:xfrm>
              <a:custGeom>
                <a:rect b="b" l="l" r="r" t="t"/>
                <a:pathLst>
                  <a:path extrusionOk="0" h="2674" w="2673">
                    <a:moveTo>
                      <a:pt x="2037" y="639"/>
                    </a:moveTo>
                    <a:lnTo>
                      <a:pt x="2037" y="2040"/>
                    </a:lnTo>
                    <a:lnTo>
                      <a:pt x="636" y="2040"/>
                    </a:lnTo>
                    <a:lnTo>
                      <a:pt x="636" y="639"/>
                    </a:lnTo>
                    <a:close/>
                    <a:moveTo>
                      <a:pt x="318" y="1"/>
                    </a:moveTo>
                    <a:cubicBezTo>
                      <a:pt x="143" y="1"/>
                      <a:pt x="1" y="143"/>
                      <a:pt x="1" y="318"/>
                    </a:cubicBezTo>
                    <a:lnTo>
                      <a:pt x="1" y="2356"/>
                    </a:lnTo>
                    <a:cubicBezTo>
                      <a:pt x="1" y="2532"/>
                      <a:pt x="143" y="2674"/>
                      <a:pt x="318" y="2674"/>
                    </a:cubicBezTo>
                    <a:lnTo>
                      <a:pt x="2355" y="2674"/>
                    </a:lnTo>
                    <a:cubicBezTo>
                      <a:pt x="2532" y="2674"/>
                      <a:pt x="2672" y="2532"/>
                      <a:pt x="2672" y="2356"/>
                    </a:cubicBezTo>
                    <a:lnTo>
                      <a:pt x="2672" y="318"/>
                    </a:lnTo>
                    <a:cubicBezTo>
                      <a:pt x="2672" y="144"/>
                      <a:pt x="2532" y="1"/>
                      <a:pt x="2355"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3"/>
              <p:cNvSpPr/>
              <p:nvPr/>
            </p:nvSpPr>
            <p:spPr>
              <a:xfrm>
                <a:off x="3937320" y="2509824"/>
                <a:ext cx="66850" cy="66875"/>
              </a:xfrm>
              <a:custGeom>
                <a:rect b="b" l="l" r="r" t="t"/>
                <a:pathLst>
                  <a:path extrusionOk="0" h="2675" w="2674">
                    <a:moveTo>
                      <a:pt x="2035" y="638"/>
                    </a:moveTo>
                    <a:lnTo>
                      <a:pt x="2035" y="2040"/>
                    </a:lnTo>
                    <a:lnTo>
                      <a:pt x="634" y="2040"/>
                    </a:lnTo>
                    <a:lnTo>
                      <a:pt x="634" y="638"/>
                    </a:lnTo>
                    <a:close/>
                    <a:moveTo>
                      <a:pt x="318" y="1"/>
                    </a:moveTo>
                    <a:cubicBezTo>
                      <a:pt x="143" y="1"/>
                      <a:pt x="0" y="143"/>
                      <a:pt x="0" y="319"/>
                    </a:cubicBezTo>
                    <a:lnTo>
                      <a:pt x="0" y="2356"/>
                    </a:lnTo>
                    <a:cubicBezTo>
                      <a:pt x="0" y="2532"/>
                      <a:pt x="143" y="2674"/>
                      <a:pt x="318" y="2674"/>
                    </a:cubicBezTo>
                    <a:lnTo>
                      <a:pt x="2356" y="2674"/>
                    </a:lnTo>
                    <a:cubicBezTo>
                      <a:pt x="2531" y="2674"/>
                      <a:pt x="2674" y="2532"/>
                      <a:pt x="2674" y="2356"/>
                    </a:cubicBezTo>
                    <a:lnTo>
                      <a:pt x="2674" y="322"/>
                    </a:lnTo>
                    <a:cubicBezTo>
                      <a:pt x="2674" y="145"/>
                      <a:pt x="2531" y="1"/>
                      <a:pt x="2356"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3"/>
              <p:cNvSpPr/>
              <p:nvPr/>
            </p:nvSpPr>
            <p:spPr>
              <a:xfrm>
                <a:off x="4022195" y="2509824"/>
                <a:ext cx="66850" cy="66875"/>
              </a:xfrm>
              <a:custGeom>
                <a:rect b="b" l="l" r="r" t="t"/>
                <a:pathLst>
                  <a:path extrusionOk="0" h="2675" w="2674">
                    <a:moveTo>
                      <a:pt x="2036" y="638"/>
                    </a:moveTo>
                    <a:lnTo>
                      <a:pt x="2036" y="2040"/>
                    </a:lnTo>
                    <a:lnTo>
                      <a:pt x="636" y="2040"/>
                    </a:lnTo>
                    <a:lnTo>
                      <a:pt x="636" y="638"/>
                    </a:lnTo>
                    <a:close/>
                    <a:moveTo>
                      <a:pt x="318" y="1"/>
                    </a:moveTo>
                    <a:cubicBezTo>
                      <a:pt x="142" y="1"/>
                      <a:pt x="0" y="143"/>
                      <a:pt x="0" y="319"/>
                    </a:cubicBezTo>
                    <a:lnTo>
                      <a:pt x="0" y="2356"/>
                    </a:lnTo>
                    <a:cubicBezTo>
                      <a:pt x="0" y="2532"/>
                      <a:pt x="142" y="2674"/>
                      <a:pt x="318" y="2674"/>
                    </a:cubicBezTo>
                    <a:lnTo>
                      <a:pt x="2354" y="2674"/>
                    </a:lnTo>
                    <a:cubicBezTo>
                      <a:pt x="2531" y="2674"/>
                      <a:pt x="2672" y="2532"/>
                      <a:pt x="2672" y="2356"/>
                    </a:cubicBezTo>
                    <a:lnTo>
                      <a:pt x="2672" y="322"/>
                    </a:lnTo>
                    <a:cubicBezTo>
                      <a:pt x="2673"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3"/>
              <p:cNvSpPr/>
              <p:nvPr/>
            </p:nvSpPr>
            <p:spPr>
              <a:xfrm>
                <a:off x="4107095" y="2509824"/>
                <a:ext cx="66900" cy="66875"/>
              </a:xfrm>
              <a:custGeom>
                <a:rect b="b" l="l" r="r" t="t"/>
                <a:pathLst>
                  <a:path extrusionOk="0" h="2675" w="2676">
                    <a:moveTo>
                      <a:pt x="2037" y="638"/>
                    </a:moveTo>
                    <a:lnTo>
                      <a:pt x="2037" y="2040"/>
                    </a:lnTo>
                    <a:lnTo>
                      <a:pt x="636" y="2040"/>
                    </a:lnTo>
                    <a:lnTo>
                      <a:pt x="636" y="638"/>
                    </a:lnTo>
                    <a:close/>
                    <a:moveTo>
                      <a:pt x="318" y="1"/>
                    </a:moveTo>
                    <a:cubicBezTo>
                      <a:pt x="143" y="1"/>
                      <a:pt x="0" y="143"/>
                      <a:pt x="0" y="319"/>
                    </a:cubicBezTo>
                    <a:lnTo>
                      <a:pt x="0" y="2356"/>
                    </a:lnTo>
                    <a:cubicBezTo>
                      <a:pt x="0" y="2532"/>
                      <a:pt x="143" y="2674"/>
                      <a:pt x="318" y="2674"/>
                    </a:cubicBezTo>
                    <a:lnTo>
                      <a:pt x="2354" y="2674"/>
                    </a:lnTo>
                    <a:cubicBezTo>
                      <a:pt x="2531" y="2674"/>
                      <a:pt x="2672" y="2532"/>
                      <a:pt x="2672" y="2356"/>
                    </a:cubicBezTo>
                    <a:lnTo>
                      <a:pt x="2672" y="322"/>
                    </a:lnTo>
                    <a:cubicBezTo>
                      <a:pt x="2675" y="145"/>
                      <a:pt x="2531" y="1"/>
                      <a:pt x="2354"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3"/>
              <p:cNvSpPr/>
              <p:nvPr/>
            </p:nvSpPr>
            <p:spPr>
              <a:xfrm>
                <a:off x="3937320" y="2594749"/>
                <a:ext cx="66850" cy="66850"/>
              </a:xfrm>
              <a:custGeom>
                <a:rect b="b" l="l" r="r" t="t"/>
                <a:pathLst>
                  <a:path extrusionOk="0" h="2674" w="2674">
                    <a:moveTo>
                      <a:pt x="2035" y="636"/>
                    </a:moveTo>
                    <a:lnTo>
                      <a:pt x="2035" y="2036"/>
                    </a:lnTo>
                    <a:lnTo>
                      <a:pt x="634" y="2036"/>
                    </a:lnTo>
                    <a:lnTo>
                      <a:pt x="634" y="636"/>
                    </a:lnTo>
                    <a:close/>
                    <a:moveTo>
                      <a:pt x="318" y="0"/>
                    </a:moveTo>
                    <a:cubicBezTo>
                      <a:pt x="143" y="0"/>
                      <a:pt x="0" y="142"/>
                      <a:pt x="0" y="318"/>
                    </a:cubicBezTo>
                    <a:lnTo>
                      <a:pt x="0" y="2356"/>
                    </a:lnTo>
                    <a:cubicBezTo>
                      <a:pt x="0" y="2531"/>
                      <a:pt x="143" y="2673"/>
                      <a:pt x="318" y="2673"/>
                    </a:cubicBezTo>
                    <a:lnTo>
                      <a:pt x="2356" y="2673"/>
                    </a:lnTo>
                    <a:cubicBezTo>
                      <a:pt x="2531" y="2673"/>
                      <a:pt x="2674" y="2531"/>
                      <a:pt x="2674" y="2356"/>
                    </a:cubicBezTo>
                    <a:lnTo>
                      <a:pt x="2674" y="318"/>
                    </a:lnTo>
                    <a:cubicBezTo>
                      <a:pt x="2674" y="142"/>
                      <a:pt x="2531" y="0"/>
                      <a:pt x="2356"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3"/>
              <p:cNvSpPr/>
              <p:nvPr/>
            </p:nvSpPr>
            <p:spPr>
              <a:xfrm>
                <a:off x="4022195" y="2594749"/>
                <a:ext cx="66850" cy="66850"/>
              </a:xfrm>
              <a:custGeom>
                <a:rect b="b" l="l" r="r" t="t"/>
                <a:pathLst>
                  <a:path extrusionOk="0" h="2674" w="2674">
                    <a:moveTo>
                      <a:pt x="2036" y="636"/>
                    </a:moveTo>
                    <a:lnTo>
                      <a:pt x="2036" y="2036"/>
                    </a:lnTo>
                    <a:lnTo>
                      <a:pt x="636" y="2036"/>
                    </a:lnTo>
                    <a:lnTo>
                      <a:pt x="636" y="636"/>
                    </a:lnTo>
                    <a:close/>
                    <a:moveTo>
                      <a:pt x="318" y="0"/>
                    </a:moveTo>
                    <a:cubicBezTo>
                      <a:pt x="142" y="0"/>
                      <a:pt x="0" y="142"/>
                      <a:pt x="0" y="318"/>
                    </a:cubicBezTo>
                    <a:lnTo>
                      <a:pt x="0" y="2356"/>
                    </a:lnTo>
                    <a:cubicBezTo>
                      <a:pt x="0" y="2531"/>
                      <a:pt x="142" y="2673"/>
                      <a:pt x="318" y="2673"/>
                    </a:cubicBezTo>
                    <a:lnTo>
                      <a:pt x="2354" y="2673"/>
                    </a:lnTo>
                    <a:cubicBezTo>
                      <a:pt x="2531" y="2673"/>
                      <a:pt x="2672" y="2531"/>
                      <a:pt x="2672" y="2356"/>
                    </a:cubicBezTo>
                    <a:lnTo>
                      <a:pt x="2672" y="318"/>
                    </a:lnTo>
                    <a:cubicBezTo>
                      <a:pt x="2673" y="142"/>
                      <a:pt x="2531" y="0"/>
                      <a:pt x="235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3"/>
              <p:cNvSpPr/>
              <p:nvPr/>
            </p:nvSpPr>
            <p:spPr>
              <a:xfrm>
                <a:off x="4107120" y="2509824"/>
                <a:ext cx="151775" cy="151700"/>
              </a:xfrm>
              <a:custGeom>
                <a:rect b="b" l="l" r="r" t="t"/>
                <a:pathLst>
                  <a:path extrusionOk="0" h="6068" w="6071">
                    <a:moveTo>
                      <a:pt x="5432" y="638"/>
                    </a:moveTo>
                    <a:lnTo>
                      <a:pt x="5432" y="5433"/>
                    </a:lnTo>
                    <a:lnTo>
                      <a:pt x="635" y="5433"/>
                    </a:lnTo>
                    <a:lnTo>
                      <a:pt x="635" y="4033"/>
                    </a:lnTo>
                    <a:lnTo>
                      <a:pt x="3713" y="4033"/>
                    </a:lnTo>
                    <a:cubicBezTo>
                      <a:pt x="3889" y="4033"/>
                      <a:pt x="4031" y="3890"/>
                      <a:pt x="4031" y="3715"/>
                    </a:cubicBezTo>
                    <a:lnTo>
                      <a:pt x="4031" y="638"/>
                    </a:lnTo>
                    <a:close/>
                    <a:moveTo>
                      <a:pt x="3713" y="1"/>
                    </a:moveTo>
                    <a:cubicBezTo>
                      <a:pt x="3538" y="1"/>
                      <a:pt x="3396" y="143"/>
                      <a:pt x="3396" y="319"/>
                    </a:cubicBezTo>
                    <a:lnTo>
                      <a:pt x="3396" y="3396"/>
                    </a:lnTo>
                    <a:lnTo>
                      <a:pt x="319" y="3396"/>
                    </a:lnTo>
                    <a:cubicBezTo>
                      <a:pt x="143" y="3396"/>
                      <a:pt x="1" y="3538"/>
                      <a:pt x="1" y="3713"/>
                    </a:cubicBezTo>
                    <a:lnTo>
                      <a:pt x="1" y="5750"/>
                    </a:lnTo>
                    <a:cubicBezTo>
                      <a:pt x="1" y="5927"/>
                      <a:pt x="143" y="6067"/>
                      <a:pt x="319" y="6067"/>
                    </a:cubicBezTo>
                    <a:lnTo>
                      <a:pt x="5753" y="6067"/>
                    </a:lnTo>
                    <a:cubicBezTo>
                      <a:pt x="5928" y="6067"/>
                      <a:pt x="6070" y="5927"/>
                      <a:pt x="6070" y="5750"/>
                    </a:cubicBezTo>
                    <a:lnTo>
                      <a:pt x="6070" y="322"/>
                    </a:lnTo>
                    <a:cubicBezTo>
                      <a:pt x="6067" y="145"/>
                      <a:pt x="5927" y="1"/>
                      <a:pt x="5750"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3"/>
              <p:cNvSpPr/>
              <p:nvPr/>
            </p:nvSpPr>
            <p:spPr>
              <a:xfrm>
                <a:off x="4174970" y="2272124"/>
                <a:ext cx="41400" cy="15925"/>
              </a:xfrm>
              <a:custGeom>
                <a:rect b="b" l="l" r="r" t="t"/>
                <a:pathLst>
                  <a:path extrusionOk="0" h="637" w="1656">
                    <a:moveTo>
                      <a:pt x="319" y="1"/>
                    </a:moveTo>
                    <a:cubicBezTo>
                      <a:pt x="143" y="1"/>
                      <a:pt x="1" y="143"/>
                      <a:pt x="1" y="319"/>
                    </a:cubicBezTo>
                    <a:cubicBezTo>
                      <a:pt x="1" y="496"/>
                      <a:pt x="143" y="636"/>
                      <a:pt x="319"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3"/>
              <p:cNvSpPr/>
              <p:nvPr/>
            </p:nvSpPr>
            <p:spPr>
              <a:xfrm>
                <a:off x="4124070" y="2272124"/>
                <a:ext cx="41400" cy="15925"/>
              </a:xfrm>
              <a:custGeom>
                <a:rect b="b" l="l" r="r" t="t"/>
                <a:pathLst>
                  <a:path extrusionOk="0" h="637" w="1656">
                    <a:moveTo>
                      <a:pt x="318" y="1"/>
                    </a:moveTo>
                    <a:cubicBezTo>
                      <a:pt x="143" y="1"/>
                      <a:pt x="1" y="143"/>
                      <a:pt x="1" y="319"/>
                    </a:cubicBezTo>
                    <a:cubicBezTo>
                      <a:pt x="1" y="496"/>
                      <a:pt x="143" y="636"/>
                      <a:pt x="318" y="636"/>
                    </a:cubicBezTo>
                    <a:lnTo>
                      <a:pt x="1338" y="636"/>
                    </a:lnTo>
                    <a:cubicBezTo>
                      <a:pt x="1514" y="636"/>
                      <a:pt x="1656" y="496"/>
                      <a:pt x="1656" y="319"/>
                    </a:cubicBezTo>
                    <a:cubicBezTo>
                      <a:pt x="1656" y="143"/>
                      <a:pt x="1514" y="1"/>
                      <a:pt x="1338" y="1"/>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grpSp>
        <p:nvGrpSpPr>
          <p:cNvPr id="128" name="Google Shape;128;p3"/>
          <p:cNvGrpSpPr/>
          <p:nvPr/>
        </p:nvGrpSpPr>
        <p:grpSpPr>
          <a:xfrm>
            <a:off x="3874807" y="2036305"/>
            <a:ext cx="1653571" cy="2002551"/>
            <a:chOff x="2878750" y="2622550"/>
            <a:chExt cx="1653571" cy="2002551"/>
          </a:xfrm>
        </p:grpSpPr>
        <p:sp>
          <p:nvSpPr>
            <p:cNvPr id="129" name="Google Shape;129;p3"/>
            <p:cNvSpPr/>
            <p:nvPr/>
          </p:nvSpPr>
          <p:spPr>
            <a:xfrm rot="239955">
              <a:off x="2939871" y="2767700"/>
              <a:ext cx="1531329" cy="1806200"/>
            </a:xfrm>
            <a:prstGeom prst="snip2SameRect">
              <a:avLst>
                <a:gd fmla="val 17789" name="adj1"/>
                <a:gd fmla="val 0" name="adj2"/>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3"/>
            <p:cNvSpPr/>
            <p:nvPr/>
          </p:nvSpPr>
          <p:spPr>
            <a:xfrm rot="455254">
              <a:off x="3470761" y="266497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3"/>
            <p:cNvSpPr/>
            <p:nvPr/>
          </p:nvSpPr>
          <p:spPr>
            <a:xfrm rot="240141">
              <a:off x="3475136" y="3065683"/>
              <a:ext cx="542271" cy="542246"/>
            </a:xfrm>
            <a:custGeom>
              <a:rect b="b" l="l" r="r" t="t"/>
              <a:pathLst>
                <a:path extrusionOk="0" h="21689" w="21690">
                  <a:moveTo>
                    <a:pt x="2675" y="7344"/>
                  </a:moveTo>
                  <a:lnTo>
                    <a:pt x="3512" y="7868"/>
                  </a:lnTo>
                  <a:lnTo>
                    <a:pt x="2675" y="8458"/>
                  </a:lnTo>
                  <a:lnTo>
                    <a:pt x="2675" y="7344"/>
                  </a:lnTo>
                  <a:close/>
                  <a:moveTo>
                    <a:pt x="11530" y="703"/>
                  </a:moveTo>
                  <a:lnTo>
                    <a:pt x="20781" y="6764"/>
                  </a:lnTo>
                  <a:lnTo>
                    <a:pt x="17415" y="8868"/>
                  </a:lnTo>
                  <a:lnTo>
                    <a:pt x="9661" y="3788"/>
                  </a:lnTo>
                  <a:cubicBezTo>
                    <a:pt x="9608" y="3752"/>
                    <a:pt x="9547" y="3734"/>
                    <a:pt x="9486" y="3734"/>
                  </a:cubicBezTo>
                  <a:cubicBezTo>
                    <a:pt x="9422" y="3734"/>
                    <a:pt x="9358" y="3754"/>
                    <a:pt x="9304" y="3792"/>
                  </a:cubicBezTo>
                  <a:lnTo>
                    <a:pt x="4078" y="7472"/>
                  </a:lnTo>
                  <a:lnTo>
                    <a:pt x="2932" y="6754"/>
                  </a:lnTo>
                  <a:lnTo>
                    <a:pt x="11530" y="703"/>
                  </a:lnTo>
                  <a:close/>
                  <a:moveTo>
                    <a:pt x="21053" y="7344"/>
                  </a:moveTo>
                  <a:lnTo>
                    <a:pt x="21053" y="18081"/>
                  </a:lnTo>
                  <a:lnTo>
                    <a:pt x="19698" y="17234"/>
                  </a:lnTo>
                  <a:cubicBezTo>
                    <a:pt x="19682" y="17225"/>
                    <a:pt x="19667" y="17217"/>
                    <a:pt x="19652" y="17211"/>
                  </a:cubicBezTo>
                  <a:lnTo>
                    <a:pt x="19652" y="10506"/>
                  </a:lnTo>
                  <a:cubicBezTo>
                    <a:pt x="19652" y="10493"/>
                    <a:pt x="19651" y="10477"/>
                    <a:pt x="19651" y="10464"/>
                  </a:cubicBezTo>
                  <a:cubicBezTo>
                    <a:pt x="19639" y="10373"/>
                    <a:pt x="19586" y="10288"/>
                    <a:pt x="19508" y="10240"/>
                  </a:cubicBezTo>
                  <a:lnTo>
                    <a:pt x="18002" y="9252"/>
                  </a:lnTo>
                  <a:lnTo>
                    <a:pt x="21053" y="7344"/>
                  </a:lnTo>
                  <a:close/>
                  <a:moveTo>
                    <a:pt x="19654" y="17957"/>
                  </a:moveTo>
                  <a:lnTo>
                    <a:pt x="20263" y="18337"/>
                  </a:lnTo>
                  <a:lnTo>
                    <a:pt x="19654" y="18337"/>
                  </a:lnTo>
                  <a:lnTo>
                    <a:pt x="19654" y="17957"/>
                  </a:lnTo>
                  <a:close/>
                  <a:moveTo>
                    <a:pt x="19017" y="11054"/>
                  </a:moveTo>
                  <a:lnTo>
                    <a:pt x="19017" y="20824"/>
                  </a:lnTo>
                  <a:lnTo>
                    <a:pt x="10469" y="15939"/>
                  </a:lnTo>
                  <a:lnTo>
                    <a:pt x="19017" y="11054"/>
                  </a:lnTo>
                  <a:close/>
                  <a:moveTo>
                    <a:pt x="9492" y="4438"/>
                  </a:moveTo>
                  <a:lnTo>
                    <a:pt x="18723" y="10487"/>
                  </a:lnTo>
                  <a:lnTo>
                    <a:pt x="9854" y="15557"/>
                  </a:lnTo>
                  <a:cubicBezTo>
                    <a:pt x="9843" y="15562"/>
                    <a:pt x="9835" y="15568"/>
                    <a:pt x="9826" y="15574"/>
                  </a:cubicBezTo>
                  <a:lnTo>
                    <a:pt x="3893" y="12184"/>
                  </a:lnTo>
                  <a:cubicBezTo>
                    <a:pt x="3843" y="12155"/>
                    <a:pt x="3788" y="12142"/>
                    <a:pt x="3734" y="12142"/>
                  </a:cubicBezTo>
                  <a:cubicBezTo>
                    <a:pt x="3623" y="12142"/>
                    <a:pt x="3516" y="12199"/>
                    <a:pt x="3457" y="12302"/>
                  </a:cubicBezTo>
                  <a:cubicBezTo>
                    <a:pt x="3371" y="12456"/>
                    <a:pt x="3423" y="12650"/>
                    <a:pt x="3577" y="12738"/>
                  </a:cubicBezTo>
                  <a:lnTo>
                    <a:pt x="18135" y="21057"/>
                  </a:lnTo>
                  <a:lnTo>
                    <a:pt x="636" y="21057"/>
                  </a:lnTo>
                  <a:lnTo>
                    <a:pt x="636" y="21054"/>
                  </a:lnTo>
                  <a:lnTo>
                    <a:pt x="636" y="11054"/>
                  </a:lnTo>
                  <a:lnTo>
                    <a:pt x="2199" y="11946"/>
                  </a:lnTo>
                  <a:cubicBezTo>
                    <a:pt x="2249" y="11975"/>
                    <a:pt x="2303" y="11989"/>
                    <a:pt x="2357" y="11989"/>
                  </a:cubicBezTo>
                  <a:cubicBezTo>
                    <a:pt x="2468" y="11989"/>
                    <a:pt x="2575" y="11931"/>
                    <a:pt x="2633" y="11828"/>
                  </a:cubicBezTo>
                  <a:cubicBezTo>
                    <a:pt x="2721" y="11674"/>
                    <a:pt x="2668" y="11480"/>
                    <a:pt x="2513" y="11393"/>
                  </a:cubicBezTo>
                  <a:lnTo>
                    <a:pt x="910" y="10477"/>
                  </a:lnTo>
                  <a:lnTo>
                    <a:pt x="9492" y="4438"/>
                  </a:lnTo>
                  <a:close/>
                  <a:moveTo>
                    <a:pt x="11524" y="0"/>
                  </a:moveTo>
                  <a:cubicBezTo>
                    <a:pt x="11459" y="0"/>
                    <a:pt x="11395" y="20"/>
                    <a:pt x="11341" y="59"/>
                  </a:cubicBezTo>
                  <a:lnTo>
                    <a:pt x="2172" y="6511"/>
                  </a:lnTo>
                  <a:cubicBezTo>
                    <a:pt x="2088" y="6568"/>
                    <a:pt x="2037" y="6668"/>
                    <a:pt x="2037" y="6771"/>
                  </a:cubicBezTo>
                  <a:lnTo>
                    <a:pt x="2037" y="8894"/>
                  </a:lnTo>
                  <a:lnTo>
                    <a:pt x="2037" y="8906"/>
                  </a:lnTo>
                  <a:lnTo>
                    <a:pt x="135" y="10244"/>
                  </a:lnTo>
                  <a:cubicBezTo>
                    <a:pt x="52" y="10303"/>
                    <a:pt x="1" y="10403"/>
                    <a:pt x="1" y="10506"/>
                  </a:cubicBezTo>
                  <a:lnTo>
                    <a:pt x="1" y="21371"/>
                  </a:lnTo>
                  <a:cubicBezTo>
                    <a:pt x="1" y="21548"/>
                    <a:pt x="143" y="21689"/>
                    <a:pt x="318" y="21689"/>
                  </a:cubicBezTo>
                  <a:lnTo>
                    <a:pt x="19334" y="21689"/>
                  </a:lnTo>
                  <a:cubicBezTo>
                    <a:pt x="19508" y="21689"/>
                    <a:pt x="19652" y="21544"/>
                    <a:pt x="19652" y="21371"/>
                  </a:cubicBezTo>
                  <a:lnTo>
                    <a:pt x="19652" y="18973"/>
                  </a:lnTo>
                  <a:lnTo>
                    <a:pt x="21371" y="18973"/>
                  </a:lnTo>
                  <a:cubicBezTo>
                    <a:pt x="21533" y="18973"/>
                    <a:pt x="21670" y="18849"/>
                    <a:pt x="21687" y="18691"/>
                  </a:cubicBezTo>
                  <a:cubicBezTo>
                    <a:pt x="21688" y="18678"/>
                    <a:pt x="21688" y="18668"/>
                    <a:pt x="21688" y="18656"/>
                  </a:cubicBezTo>
                  <a:lnTo>
                    <a:pt x="21688" y="6771"/>
                  </a:lnTo>
                  <a:cubicBezTo>
                    <a:pt x="21690" y="6665"/>
                    <a:pt x="21635" y="6561"/>
                    <a:pt x="21548" y="6505"/>
                  </a:cubicBezTo>
                  <a:lnTo>
                    <a:pt x="11699" y="53"/>
                  </a:lnTo>
                  <a:cubicBezTo>
                    <a:pt x="11646" y="17"/>
                    <a:pt x="11585" y="0"/>
                    <a:pt x="11524"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32" name="Google Shape;132;p3"/>
          <p:cNvGrpSpPr/>
          <p:nvPr/>
        </p:nvGrpSpPr>
        <p:grpSpPr>
          <a:xfrm>
            <a:off x="6619444" y="2058320"/>
            <a:ext cx="1647161" cy="2010999"/>
            <a:chOff x="6619444" y="2058320"/>
            <a:chExt cx="1647161" cy="2010999"/>
          </a:xfrm>
        </p:grpSpPr>
        <p:sp>
          <p:nvSpPr>
            <p:cNvPr id="133" name="Google Shape;133;p3"/>
            <p:cNvSpPr/>
            <p:nvPr/>
          </p:nvSpPr>
          <p:spPr>
            <a:xfrm rot="240318">
              <a:off x="6680662" y="2212075"/>
              <a:ext cx="1524724" cy="1806200"/>
            </a:xfrm>
            <a:prstGeom prst="snip2SameRect">
              <a:avLst>
                <a:gd fmla="val 17789" name="adj1"/>
                <a:gd fmla="val 0" name="adj2"/>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 name="Google Shape;134;p3"/>
            <p:cNvSpPr/>
            <p:nvPr/>
          </p:nvSpPr>
          <p:spPr>
            <a:xfrm rot="455254">
              <a:off x="7248123" y="2100747"/>
              <a:ext cx="659467" cy="253852"/>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35" name="Google Shape;135;p3"/>
            <p:cNvGrpSpPr/>
            <p:nvPr/>
          </p:nvGrpSpPr>
          <p:grpSpPr>
            <a:xfrm>
              <a:off x="7234217" y="2563253"/>
              <a:ext cx="460257" cy="570504"/>
              <a:chOff x="9533492" y="1880203"/>
              <a:chExt cx="460257" cy="570504"/>
            </a:xfrm>
          </p:grpSpPr>
          <p:sp>
            <p:nvSpPr>
              <p:cNvPr id="136" name="Google Shape;136;p3"/>
              <p:cNvSpPr/>
              <p:nvPr/>
            </p:nvSpPr>
            <p:spPr>
              <a:xfrm rot="240141">
                <a:off x="9551900" y="1894319"/>
                <a:ext cx="423441" cy="542271"/>
              </a:xfrm>
              <a:custGeom>
                <a:rect b="b" l="l" r="r" t="t"/>
                <a:pathLst>
                  <a:path extrusionOk="0" h="21690" w="16937">
                    <a:moveTo>
                      <a:pt x="16126" y="633"/>
                    </a:moveTo>
                    <a:lnTo>
                      <a:pt x="14717" y="3733"/>
                    </a:lnTo>
                    <a:lnTo>
                      <a:pt x="2223" y="3733"/>
                    </a:lnTo>
                    <a:lnTo>
                      <a:pt x="814" y="633"/>
                    </a:lnTo>
                    <a:close/>
                    <a:moveTo>
                      <a:pt x="9847" y="4370"/>
                    </a:moveTo>
                    <a:lnTo>
                      <a:pt x="9849" y="6318"/>
                    </a:lnTo>
                    <a:cubicBezTo>
                      <a:pt x="9487" y="5979"/>
                      <a:pt x="9002" y="5769"/>
                      <a:pt x="8469" y="5769"/>
                    </a:cubicBezTo>
                    <a:cubicBezTo>
                      <a:pt x="7935" y="5769"/>
                      <a:pt x="7450" y="5978"/>
                      <a:pt x="7088" y="6318"/>
                    </a:cubicBezTo>
                    <a:lnTo>
                      <a:pt x="7088" y="4370"/>
                    </a:lnTo>
                    <a:close/>
                    <a:moveTo>
                      <a:pt x="8469" y="6404"/>
                    </a:moveTo>
                    <a:cubicBezTo>
                      <a:pt x="9229" y="6404"/>
                      <a:pt x="9849" y="7023"/>
                      <a:pt x="9849" y="7786"/>
                    </a:cubicBezTo>
                    <a:cubicBezTo>
                      <a:pt x="9849" y="8548"/>
                      <a:pt x="9232" y="9165"/>
                      <a:pt x="8469" y="9165"/>
                    </a:cubicBezTo>
                    <a:cubicBezTo>
                      <a:pt x="7708" y="9165"/>
                      <a:pt x="7088" y="8548"/>
                      <a:pt x="7088" y="7786"/>
                    </a:cubicBezTo>
                    <a:cubicBezTo>
                      <a:pt x="7088" y="7025"/>
                      <a:pt x="7707" y="6404"/>
                      <a:pt x="8469" y="6404"/>
                    </a:cubicBezTo>
                    <a:close/>
                    <a:moveTo>
                      <a:pt x="318" y="1"/>
                    </a:moveTo>
                    <a:cubicBezTo>
                      <a:pt x="144" y="1"/>
                      <a:pt x="0" y="146"/>
                      <a:pt x="0" y="318"/>
                    </a:cubicBezTo>
                    <a:lnTo>
                      <a:pt x="0" y="21372"/>
                    </a:lnTo>
                    <a:cubicBezTo>
                      <a:pt x="0" y="21548"/>
                      <a:pt x="143" y="21690"/>
                      <a:pt x="318" y="21690"/>
                    </a:cubicBezTo>
                    <a:lnTo>
                      <a:pt x="16619" y="21690"/>
                    </a:lnTo>
                    <a:cubicBezTo>
                      <a:pt x="16796" y="21690"/>
                      <a:pt x="16936" y="21548"/>
                      <a:pt x="16936" y="21372"/>
                    </a:cubicBezTo>
                    <a:lnTo>
                      <a:pt x="16936" y="9671"/>
                    </a:lnTo>
                    <a:cubicBezTo>
                      <a:pt x="16936" y="9495"/>
                      <a:pt x="16796" y="9353"/>
                      <a:pt x="16619" y="9353"/>
                    </a:cubicBezTo>
                    <a:cubicBezTo>
                      <a:pt x="16443" y="9353"/>
                      <a:pt x="16301" y="9495"/>
                      <a:pt x="16301" y="9671"/>
                    </a:cubicBezTo>
                    <a:lnTo>
                      <a:pt x="16301" y="21055"/>
                    </a:lnTo>
                    <a:lnTo>
                      <a:pt x="637" y="21055"/>
                    </a:lnTo>
                    <a:lnTo>
                      <a:pt x="637" y="1786"/>
                    </a:lnTo>
                    <a:lnTo>
                      <a:pt x="1728" y="4184"/>
                    </a:lnTo>
                    <a:cubicBezTo>
                      <a:pt x="1778" y="4297"/>
                      <a:pt x="1891" y="4370"/>
                      <a:pt x="2017" y="4370"/>
                    </a:cubicBezTo>
                    <a:lnTo>
                      <a:pt x="6453" y="4370"/>
                    </a:lnTo>
                    <a:lnTo>
                      <a:pt x="6453" y="7787"/>
                    </a:lnTo>
                    <a:cubicBezTo>
                      <a:pt x="6453" y="8899"/>
                      <a:pt x="7357" y="9804"/>
                      <a:pt x="8469" y="9804"/>
                    </a:cubicBezTo>
                    <a:cubicBezTo>
                      <a:pt x="9581" y="9804"/>
                      <a:pt x="10484" y="8899"/>
                      <a:pt x="10484" y="7787"/>
                    </a:cubicBezTo>
                    <a:lnTo>
                      <a:pt x="10484" y="4370"/>
                    </a:lnTo>
                    <a:lnTo>
                      <a:pt x="14921" y="4370"/>
                    </a:lnTo>
                    <a:cubicBezTo>
                      <a:pt x="15045" y="4370"/>
                      <a:pt x="15159" y="4297"/>
                      <a:pt x="15210" y="4184"/>
                    </a:cubicBezTo>
                    <a:lnTo>
                      <a:pt x="16300" y="1786"/>
                    </a:lnTo>
                    <a:lnTo>
                      <a:pt x="16300" y="8135"/>
                    </a:lnTo>
                    <a:cubicBezTo>
                      <a:pt x="16301" y="8311"/>
                      <a:pt x="16443" y="8454"/>
                      <a:pt x="16619" y="8454"/>
                    </a:cubicBezTo>
                    <a:cubicBezTo>
                      <a:pt x="16796" y="8454"/>
                      <a:pt x="16936" y="8314"/>
                      <a:pt x="16936" y="8137"/>
                    </a:cubicBezTo>
                    <a:lnTo>
                      <a:pt x="16936" y="318"/>
                    </a:lnTo>
                    <a:cubicBezTo>
                      <a:pt x="16936" y="146"/>
                      <a:pt x="16791" y="1"/>
                      <a:pt x="1661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 name="Google Shape;137;p3"/>
              <p:cNvSpPr/>
              <p:nvPr/>
            </p:nvSpPr>
            <p:spPr>
              <a:xfrm rot="240141">
                <a:off x="9743981" y="2064211"/>
                <a:ext cx="49952" cy="49952"/>
              </a:xfrm>
              <a:custGeom>
                <a:rect b="b" l="l" r="r" t="t"/>
                <a:pathLst>
                  <a:path extrusionOk="0" h="1998" w="1998">
                    <a:moveTo>
                      <a:pt x="999" y="638"/>
                    </a:moveTo>
                    <a:cubicBezTo>
                      <a:pt x="1197" y="638"/>
                      <a:pt x="1361" y="801"/>
                      <a:pt x="1361" y="999"/>
                    </a:cubicBezTo>
                    <a:cubicBezTo>
                      <a:pt x="1361" y="1197"/>
                      <a:pt x="1199" y="1361"/>
                      <a:pt x="999" y="1361"/>
                    </a:cubicBezTo>
                    <a:cubicBezTo>
                      <a:pt x="801" y="1361"/>
                      <a:pt x="638" y="1197"/>
                      <a:pt x="638" y="999"/>
                    </a:cubicBezTo>
                    <a:cubicBezTo>
                      <a:pt x="638" y="801"/>
                      <a:pt x="801" y="638"/>
                      <a:pt x="999" y="638"/>
                    </a:cubicBezTo>
                    <a:close/>
                    <a:moveTo>
                      <a:pt x="999" y="1"/>
                    </a:moveTo>
                    <a:cubicBezTo>
                      <a:pt x="449" y="1"/>
                      <a:pt x="1" y="448"/>
                      <a:pt x="1" y="999"/>
                    </a:cubicBezTo>
                    <a:cubicBezTo>
                      <a:pt x="1" y="1550"/>
                      <a:pt x="449" y="1998"/>
                      <a:pt x="999" y="1998"/>
                    </a:cubicBezTo>
                    <a:cubicBezTo>
                      <a:pt x="1550" y="1998"/>
                      <a:pt x="1998" y="1550"/>
                      <a:pt x="1998" y="999"/>
                    </a:cubicBezTo>
                    <a:cubicBezTo>
                      <a:pt x="1998" y="448"/>
                      <a:pt x="1550" y="1"/>
                      <a:pt x="999"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 name="Google Shape;138;p3"/>
              <p:cNvSpPr/>
              <p:nvPr/>
            </p:nvSpPr>
            <p:spPr>
              <a:xfrm rot="240141">
                <a:off x="9582732" y="2269686"/>
                <a:ext cx="160281" cy="117755"/>
              </a:xfrm>
              <a:custGeom>
                <a:rect b="b" l="l" r="r" t="t"/>
                <a:pathLst>
                  <a:path extrusionOk="0" h="4710" w="6411">
                    <a:moveTo>
                      <a:pt x="5773" y="637"/>
                    </a:moveTo>
                    <a:lnTo>
                      <a:pt x="5773" y="4074"/>
                    </a:lnTo>
                    <a:lnTo>
                      <a:pt x="637" y="4074"/>
                    </a:lnTo>
                    <a:lnTo>
                      <a:pt x="637" y="637"/>
                    </a:lnTo>
                    <a:close/>
                    <a:moveTo>
                      <a:pt x="318" y="0"/>
                    </a:moveTo>
                    <a:cubicBezTo>
                      <a:pt x="143" y="0"/>
                      <a:pt x="0" y="141"/>
                      <a:pt x="0" y="318"/>
                    </a:cubicBezTo>
                    <a:lnTo>
                      <a:pt x="0" y="4392"/>
                    </a:lnTo>
                    <a:cubicBezTo>
                      <a:pt x="0" y="4569"/>
                      <a:pt x="143" y="4710"/>
                      <a:pt x="318" y="4710"/>
                    </a:cubicBezTo>
                    <a:lnTo>
                      <a:pt x="6091" y="4710"/>
                    </a:lnTo>
                    <a:cubicBezTo>
                      <a:pt x="6266" y="4710"/>
                      <a:pt x="6409" y="4569"/>
                      <a:pt x="6409" y="4392"/>
                    </a:cubicBezTo>
                    <a:lnTo>
                      <a:pt x="6409" y="318"/>
                    </a:lnTo>
                    <a:cubicBezTo>
                      <a:pt x="6410" y="141"/>
                      <a:pt x="6266" y="0"/>
                      <a:pt x="6091"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 name="Google Shape;139;p3"/>
              <p:cNvSpPr/>
              <p:nvPr/>
            </p:nvSpPr>
            <p:spPr>
              <a:xfrm rot="240141">
                <a:off x="9617868" y="2303652"/>
                <a:ext cx="92354" cy="15901"/>
              </a:xfrm>
              <a:custGeom>
                <a:rect b="b" l="l" r="r" t="t"/>
                <a:pathLst>
                  <a:path extrusionOk="0" h="636" w="3694">
                    <a:moveTo>
                      <a:pt x="319" y="0"/>
                    </a:moveTo>
                    <a:cubicBezTo>
                      <a:pt x="143" y="0"/>
                      <a:pt x="1" y="142"/>
                      <a:pt x="1" y="318"/>
                    </a:cubicBezTo>
                    <a:cubicBezTo>
                      <a:pt x="1" y="493"/>
                      <a:pt x="143" y="635"/>
                      <a:pt x="319" y="635"/>
                    </a:cubicBezTo>
                    <a:lnTo>
                      <a:pt x="3376" y="635"/>
                    </a:lnTo>
                    <a:cubicBezTo>
                      <a:pt x="3551" y="635"/>
                      <a:pt x="3694" y="493"/>
                      <a:pt x="3694" y="318"/>
                    </a:cubicBezTo>
                    <a:cubicBezTo>
                      <a:pt x="3694" y="142"/>
                      <a:pt x="3551" y="0"/>
                      <a:pt x="3376" y="0"/>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 name="Google Shape;140;p3"/>
              <p:cNvSpPr/>
              <p:nvPr/>
            </p:nvSpPr>
            <p:spPr>
              <a:xfrm rot="240141">
                <a:off x="9615497" y="2337520"/>
                <a:ext cx="92354" cy="15901"/>
              </a:xfrm>
              <a:custGeom>
                <a:rect b="b" l="l" r="r" t="t"/>
                <a:pathLst>
                  <a:path extrusionOk="0" h="636" w="3694">
                    <a:moveTo>
                      <a:pt x="319" y="1"/>
                    </a:moveTo>
                    <a:cubicBezTo>
                      <a:pt x="143" y="1"/>
                      <a:pt x="1" y="141"/>
                      <a:pt x="1" y="318"/>
                    </a:cubicBezTo>
                    <a:cubicBezTo>
                      <a:pt x="1" y="494"/>
                      <a:pt x="143" y="636"/>
                      <a:pt x="319" y="636"/>
                    </a:cubicBezTo>
                    <a:lnTo>
                      <a:pt x="3376" y="636"/>
                    </a:lnTo>
                    <a:cubicBezTo>
                      <a:pt x="3551" y="636"/>
                      <a:pt x="3694" y="494"/>
                      <a:pt x="3694" y="318"/>
                    </a:cubicBezTo>
                    <a:cubicBezTo>
                      <a:pt x="3694" y="144"/>
                      <a:pt x="3551" y="1"/>
                      <a:pt x="3376" y="1"/>
                    </a:cubicBez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sp>
        <p:nvSpPr>
          <p:cNvPr id="141" name="Google Shape;141;p3"/>
          <p:cNvSpPr txBox="1"/>
          <p:nvPr>
            <p:ph idx="1" type="subTitle"/>
          </p:nvPr>
        </p:nvSpPr>
        <p:spPr>
          <a:xfrm>
            <a:off x="1010413" y="3329312"/>
            <a:ext cx="1594200" cy="396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1600"/>
              </a:spcAft>
              <a:buSzPts val="1400"/>
              <a:buNone/>
            </a:pPr>
            <a:r>
              <a:rPr lang="en-US" sz="2800">
                <a:latin typeface="Calibri"/>
                <a:ea typeface="Calibri"/>
                <a:cs typeface="Calibri"/>
                <a:sym typeface="Calibri"/>
              </a:rPr>
              <a:t>Mở đoạn </a:t>
            </a:r>
            <a:endParaRPr sz="2800">
              <a:latin typeface="Calibri"/>
              <a:ea typeface="Calibri"/>
              <a:cs typeface="Calibri"/>
              <a:sym typeface="Calibri"/>
            </a:endParaRPr>
          </a:p>
        </p:txBody>
      </p:sp>
      <p:sp>
        <p:nvSpPr>
          <p:cNvPr id="142" name="Google Shape;142;p3"/>
          <p:cNvSpPr txBox="1"/>
          <p:nvPr>
            <p:ph idx="6" type="subTitle"/>
          </p:nvPr>
        </p:nvSpPr>
        <p:spPr>
          <a:xfrm>
            <a:off x="3748026" y="3337529"/>
            <a:ext cx="1780352"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Thân đoạn</a:t>
            </a:r>
            <a:endParaRPr b="1" i="0" sz="2800" u="none" cap="none" strike="noStrike">
              <a:solidFill>
                <a:schemeClr val="dk2"/>
              </a:solidFill>
              <a:latin typeface="Calibri"/>
              <a:ea typeface="Calibri"/>
              <a:cs typeface="Calibri"/>
              <a:sym typeface="Calibri"/>
            </a:endParaRPr>
          </a:p>
        </p:txBody>
      </p:sp>
      <p:sp>
        <p:nvSpPr>
          <p:cNvPr id="143" name="Google Shape;143;p3"/>
          <p:cNvSpPr txBox="1"/>
          <p:nvPr>
            <p:ph idx="8" type="subTitle"/>
          </p:nvPr>
        </p:nvSpPr>
        <p:spPr>
          <a:xfrm>
            <a:off x="6619443" y="3337529"/>
            <a:ext cx="1594200" cy="3969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1600"/>
              </a:spcAft>
              <a:buClr>
                <a:schemeClr val="dk2"/>
              </a:buClr>
              <a:buSzPts val="2400"/>
              <a:buFont typeface="Sue Ellen Francisco"/>
              <a:buNone/>
            </a:pPr>
            <a:r>
              <a:rPr b="1" i="0" lang="en-US" sz="2800" u="none" cap="none" strike="noStrike">
                <a:solidFill>
                  <a:schemeClr val="dk2"/>
                </a:solidFill>
                <a:latin typeface="Calibri"/>
                <a:ea typeface="Calibri"/>
                <a:cs typeface="Calibri"/>
                <a:sym typeface="Calibri"/>
              </a:rPr>
              <a:t>Kết đoạn</a:t>
            </a:r>
            <a:endParaRPr b="1" i="0" sz="2800" u="none" cap="none" strike="noStrike">
              <a:solidFill>
                <a:schemeClr val="dk2"/>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500"/>
                                        <p:tgtEl>
                                          <p:spTgt spid="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6"/>
                                        </p:tgtEl>
                                        <p:attrNameLst>
                                          <p:attrName>style.visibility</p:attrName>
                                        </p:attrNameLst>
                                      </p:cBhvr>
                                      <p:to>
                                        <p:strVal val="visible"/>
                                      </p:to>
                                    </p:set>
                                    <p:anim calcmode="lin" valueType="num">
                                      <p:cBhvr additive="base">
                                        <p:cTn dur="500"/>
                                        <p:tgtEl>
                                          <p:spTgt spid="1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animEffect filter="fade" transition="in">
                                      <p:cBhvr>
                                        <p:cTn dur="1000"/>
                                        <p:tgtEl>
                                          <p:spTgt spid="14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5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3">
                                            <p:txEl>
                                              <p:pRg end="0" st="0"/>
                                            </p:txEl>
                                          </p:spTgt>
                                        </p:tgtEl>
                                        <p:attrNameLst>
                                          <p:attrName>style.visibility</p:attrName>
                                        </p:attrNameLst>
                                      </p:cBhvr>
                                      <p:to>
                                        <p:strVal val="visible"/>
                                      </p:to>
                                    </p:set>
                                    <p:animEffect filter="fade" transition="in">
                                      <p:cBhvr>
                                        <p:cTn dur="500"/>
                                        <p:tgtEl>
                                          <p:spTgt spid="143">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6" name="Shape 706"/>
        <p:cNvGrpSpPr/>
        <p:nvPr/>
      </p:nvGrpSpPr>
      <p:grpSpPr>
        <a:xfrm>
          <a:off x="0" y="0"/>
          <a:ext cx="0" cy="0"/>
          <a:chOff x="0" y="0"/>
          <a:chExt cx="0" cy="0"/>
        </a:xfrm>
      </p:grpSpPr>
      <p:sp>
        <p:nvSpPr>
          <p:cNvPr id="707" name="Google Shape;707;p30"/>
          <p:cNvSpPr/>
          <p:nvPr/>
        </p:nvSpPr>
        <p:spPr>
          <a:xfrm rot="-5400000">
            <a:off x="7532113" y="32773"/>
            <a:ext cx="1891200" cy="908700"/>
          </a:xfrm>
          <a:prstGeom prst="chevron">
            <a:avLst>
              <a:gd fmla="val 50000" name="adj"/>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8" name="Google Shape;708;p30"/>
          <p:cNvSpPr/>
          <p:nvPr/>
        </p:nvSpPr>
        <p:spPr>
          <a:xfrm rot="246953">
            <a:off x="3336859" y="227565"/>
            <a:ext cx="2409248" cy="624865"/>
          </a:xfrm>
          <a:custGeom>
            <a:rect b="b" l="l" r="r" t="t"/>
            <a:pathLst>
              <a:path extrusionOk="0" h="21306" w="82148">
                <a:moveTo>
                  <a:pt x="46728" y="1"/>
                </a:moveTo>
                <a:cubicBezTo>
                  <a:pt x="31994" y="1"/>
                  <a:pt x="15197" y="148"/>
                  <a:pt x="643" y="576"/>
                </a:cubicBezTo>
                <a:lnTo>
                  <a:pt x="3048" y="3113"/>
                </a:lnTo>
                <a:lnTo>
                  <a:pt x="1" y="5198"/>
                </a:lnTo>
                <a:lnTo>
                  <a:pt x="3126" y="8164"/>
                </a:lnTo>
                <a:lnTo>
                  <a:pt x="241" y="10727"/>
                </a:lnTo>
                <a:lnTo>
                  <a:pt x="3848" y="13213"/>
                </a:lnTo>
                <a:lnTo>
                  <a:pt x="322" y="14656"/>
                </a:lnTo>
                <a:lnTo>
                  <a:pt x="4331" y="16979"/>
                </a:lnTo>
                <a:lnTo>
                  <a:pt x="963" y="20026"/>
                </a:lnTo>
                <a:cubicBezTo>
                  <a:pt x="10741" y="20026"/>
                  <a:pt x="41678" y="20345"/>
                  <a:pt x="54179" y="20826"/>
                </a:cubicBezTo>
                <a:cubicBezTo>
                  <a:pt x="66683" y="21306"/>
                  <a:pt x="81026" y="21306"/>
                  <a:pt x="81026" y="21306"/>
                </a:cubicBezTo>
                <a:lnTo>
                  <a:pt x="76538" y="18901"/>
                </a:lnTo>
                <a:lnTo>
                  <a:pt x="82148" y="16817"/>
                </a:lnTo>
                <a:lnTo>
                  <a:pt x="76699" y="14253"/>
                </a:lnTo>
                <a:lnTo>
                  <a:pt x="80866" y="11048"/>
                </a:lnTo>
                <a:lnTo>
                  <a:pt x="76378" y="9286"/>
                </a:lnTo>
                <a:lnTo>
                  <a:pt x="80384" y="6079"/>
                </a:lnTo>
                <a:lnTo>
                  <a:pt x="76378" y="3674"/>
                </a:lnTo>
                <a:lnTo>
                  <a:pt x="80384" y="308"/>
                </a:lnTo>
                <a:cubicBezTo>
                  <a:pt x="74062" y="147"/>
                  <a:pt x="61420" y="1"/>
                  <a:pt x="46728" y="1"/>
                </a:cubicBezTo>
                <a:close/>
              </a:path>
            </a:pathLst>
          </a:custGeom>
          <a:solidFill>
            <a:srgbClr val="C7EAE4">
              <a:alpha val="7529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9" name="Google Shape;709;p30"/>
          <p:cNvSpPr txBox="1"/>
          <p:nvPr>
            <p:ph type="ctrTitle"/>
          </p:nvPr>
        </p:nvSpPr>
        <p:spPr>
          <a:xfrm>
            <a:off x="8041225" y="99150"/>
            <a:ext cx="873000" cy="8817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5200"/>
              <a:buNone/>
            </a:pPr>
            <a:r>
              <a:t/>
            </a:r>
            <a:endParaRPr b="1" sz="2300">
              <a:solidFill>
                <a:schemeClr val="lt1"/>
              </a:solidFill>
              <a:latin typeface="Quicksand"/>
              <a:ea typeface="Quicksand"/>
              <a:cs typeface="Quicksand"/>
              <a:sym typeface="Quicksand"/>
            </a:endParaRPr>
          </a:p>
        </p:txBody>
      </p:sp>
      <p:sp>
        <p:nvSpPr>
          <p:cNvPr id="710" name="Google Shape;710;p30"/>
          <p:cNvSpPr/>
          <p:nvPr/>
        </p:nvSpPr>
        <p:spPr>
          <a:xfrm rot="-855309">
            <a:off x="721824" y="3116123"/>
            <a:ext cx="723683" cy="687738"/>
          </a:xfrm>
          <a:prstGeom prst="star5">
            <a:avLst>
              <a:gd fmla="val 24558" name="adj"/>
              <a:gd fmla="val 105146" name="hf"/>
              <a:gd fmla="val 110557" name="vf"/>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711" name="Google Shape;711;p30"/>
          <p:cNvGrpSpPr/>
          <p:nvPr/>
        </p:nvGrpSpPr>
        <p:grpSpPr>
          <a:xfrm>
            <a:off x="1821082" y="1045697"/>
            <a:ext cx="644499" cy="774320"/>
            <a:chOff x="417353" y="1110521"/>
            <a:chExt cx="644499" cy="774320"/>
          </a:xfrm>
        </p:grpSpPr>
        <p:sp>
          <p:nvSpPr>
            <p:cNvPr id="712" name="Google Shape;712;p30"/>
            <p:cNvSpPr/>
            <p:nvPr/>
          </p:nvSpPr>
          <p:spPr>
            <a:xfrm rot="7277163">
              <a:off x="715705" y="1056520"/>
              <a:ext cx="164641" cy="517388"/>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3" name="Google Shape;713;p30"/>
            <p:cNvSpPr/>
            <p:nvPr/>
          </p:nvSpPr>
          <p:spPr>
            <a:xfrm rot="5400000">
              <a:off x="593753" y="1229968"/>
              <a:ext cx="164700" cy="517500"/>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4" name="Google Shape;714;p30"/>
            <p:cNvSpPr/>
            <p:nvPr/>
          </p:nvSpPr>
          <p:spPr>
            <a:xfrm rot="3514226">
              <a:off x="715660" y="1421009"/>
              <a:ext cx="164541" cy="517444"/>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715" name="Google Shape;715;p30"/>
          <p:cNvGrpSpPr/>
          <p:nvPr/>
        </p:nvGrpSpPr>
        <p:grpSpPr>
          <a:xfrm rot="10800000">
            <a:off x="6629585" y="3361017"/>
            <a:ext cx="644499" cy="774320"/>
            <a:chOff x="417353" y="1110521"/>
            <a:chExt cx="644499" cy="774320"/>
          </a:xfrm>
        </p:grpSpPr>
        <p:sp>
          <p:nvSpPr>
            <p:cNvPr id="716" name="Google Shape;716;p30"/>
            <p:cNvSpPr/>
            <p:nvPr/>
          </p:nvSpPr>
          <p:spPr>
            <a:xfrm rot="7277163">
              <a:off x="715705" y="1056520"/>
              <a:ext cx="164641" cy="517388"/>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7" name="Google Shape;717;p30"/>
            <p:cNvSpPr/>
            <p:nvPr/>
          </p:nvSpPr>
          <p:spPr>
            <a:xfrm rot="5400000">
              <a:off x="593753" y="1229968"/>
              <a:ext cx="164700" cy="517500"/>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8" name="Google Shape;718;p30"/>
            <p:cNvSpPr/>
            <p:nvPr/>
          </p:nvSpPr>
          <p:spPr>
            <a:xfrm rot="3514226">
              <a:off x="715660" y="1421009"/>
              <a:ext cx="164541" cy="517444"/>
            </a:xfrm>
            <a:prstGeom prst="triangle">
              <a:avLst>
                <a:gd fmla="val 50000" name="adj"/>
              </a:avLst>
            </a:prstGeom>
            <a:solidFill>
              <a:srgbClr val="FFE5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19" name="Google Shape;719;p30"/>
          <p:cNvSpPr/>
          <p:nvPr/>
        </p:nvSpPr>
        <p:spPr>
          <a:xfrm>
            <a:off x="1744907" y="1250390"/>
            <a:ext cx="5593152" cy="304698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chemeClr val="lt1"/>
                </a:solidFill>
                <a:latin typeface="Arial"/>
                <a:ea typeface="Arial"/>
                <a:cs typeface="Arial"/>
                <a:sym typeface="Arial"/>
              </a:rPr>
              <a:t>LUYỆN ĐOẠN VĂN NGHỊ LUẬN XÃ HỘI 200 CHỮ SỐ 4 – 5 -6</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9"/>
                                        </p:tgtEl>
                                        <p:attrNameLst>
                                          <p:attrName>style.visibility</p:attrName>
                                        </p:attrNameLst>
                                      </p:cBhvr>
                                      <p:to>
                                        <p:strVal val="visible"/>
                                      </p:to>
                                    </p:set>
                                    <p:animEffect filter="fade" transition="in">
                                      <p:cBhvr>
                                        <p:cTn dur="1000"/>
                                        <p:tgtEl>
                                          <p:spTgt spid="7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4"/>
          <p:cNvSpPr/>
          <p:nvPr/>
        </p:nvSpPr>
        <p:spPr>
          <a:xfrm>
            <a:off x="1333200" y="1266900"/>
            <a:ext cx="6477600" cy="33366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49" name="Google Shape;149;p4"/>
          <p:cNvGrpSpPr/>
          <p:nvPr/>
        </p:nvGrpSpPr>
        <p:grpSpPr>
          <a:xfrm>
            <a:off x="935495" y="824422"/>
            <a:ext cx="7022465" cy="236400"/>
            <a:chOff x="1060756" y="660592"/>
            <a:chExt cx="7022465" cy="236400"/>
          </a:xfrm>
        </p:grpSpPr>
        <p:sp>
          <p:nvSpPr>
            <p:cNvPr id="150" name="Google Shape;150;p4"/>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4"/>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2" name="Google Shape;152;p4"/>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4"/>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4"/>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4"/>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56" name="Google Shape;156;p4"/>
          <p:cNvSpPr/>
          <p:nvPr/>
        </p:nvSpPr>
        <p:spPr>
          <a:xfrm>
            <a:off x="1849674" y="1915456"/>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57" name="Google Shape;157;p4"/>
          <p:cNvCxnSpPr/>
          <p:nvPr/>
        </p:nvCxnSpPr>
        <p:spPr>
          <a:xfrm>
            <a:off x="2276505" y="2151855"/>
            <a:ext cx="5035500" cy="0"/>
          </a:xfrm>
          <a:prstGeom prst="straightConnector1">
            <a:avLst/>
          </a:prstGeom>
          <a:noFill/>
          <a:ln cap="flat" cmpd="sng" w="19050">
            <a:solidFill>
              <a:schemeClr val="accent1"/>
            </a:solidFill>
            <a:prstDash val="dash"/>
            <a:round/>
            <a:headEnd len="sm" w="sm" type="none"/>
            <a:tailEnd len="sm" w="sm" type="none"/>
          </a:ln>
        </p:spPr>
      </p:cxnSp>
      <p:cxnSp>
        <p:nvCxnSpPr>
          <p:cNvPr id="158" name="Google Shape;158;p4"/>
          <p:cNvCxnSpPr/>
          <p:nvPr/>
        </p:nvCxnSpPr>
        <p:spPr>
          <a:xfrm>
            <a:off x="2276505" y="2587004"/>
            <a:ext cx="5035500" cy="0"/>
          </a:xfrm>
          <a:prstGeom prst="straightConnector1">
            <a:avLst/>
          </a:prstGeom>
          <a:noFill/>
          <a:ln cap="flat" cmpd="sng" w="19050">
            <a:solidFill>
              <a:schemeClr val="accent1"/>
            </a:solidFill>
            <a:prstDash val="dash"/>
            <a:round/>
            <a:headEnd len="sm" w="sm" type="none"/>
            <a:tailEnd len="sm" w="sm" type="none"/>
          </a:ln>
        </p:spPr>
      </p:cxnSp>
      <p:cxnSp>
        <p:nvCxnSpPr>
          <p:cNvPr id="159" name="Google Shape;159;p4"/>
          <p:cNvCxnSpPr/>
          <p:nvPr/>
        </p:nvCxnSpPr>
        <p:spPr>
          <a:xfrm>
            <a:off x="2276505" y="3022153"/>
            <a:ext cx="5035500" cy="0"/>
          </a:xfrm>
          <a:prstGeom prst="straightConnector1">
            <a:avLst/>
          </a:prstGeom>
          <a:noFill/>
          <a:ln cap="flat" cmpd="sng" w="19050">
            <a:solidFill>
              <a:schemeClr val="accent1"/>
            </a:solidFill>
            <a:prstDash val="dash"/>
            <a:round/>
            <a:headEnd len="sm" w="sm" type="none"/>
            <a:tailEnd len="sm" w="sm" type="none"/>
          </a:ln>
        </p:spPr>
      </p:cxnSp>
      <p:cxnSp>
        <p:nvCxnSpPr>
          <p:cNvPr id="160" name="Google Shape;160;p4"/>
          <p:cNvCxnSpPr/>
          <p:nvPr/>
        </p:nvCxnSpPr>
        <p:spPr>
          <a:xfrm>
            <a:off x="2276505" y="3457302"/>
            <a:ext cx="5035500" cy="0"/>
          </a:xfrm>
          <a:prstGeom prst="straightConnector1">
            <a:avLst/>
          </a:prstGeom>
          <a:noFill/>
          <a:ln cap="flat" cmpd="sng" w="19050">
            <a:solidFill>
              <a:schemeClr val="accent1"/>
            </a:solidFill>
            <a:prstDash val="dash"/>
            <a:round/>
            <a:headEnd len="sm" w="sm" type="none"/>
            <a:tailEnd len="sm" w="sm" type="none"/>
          </a:ln>
        </p:spPr>
      </p:cxnSp>
      <p:cxnSp>
        <p:nvCxnSpPr>
          <p:cNvPr id="161" name="Google Shape;161;p4"/>
          <p:cNvCxnSpPr/>
          <p:nvPr/>
        </p:nvCxnSpPr>
        <p:spPr>
          <a:xfrm>
            <a:off x="2276505" y="3892450"/>
            <a:ext cx="5035500" cy="0"/>
          </a:xfrm>
          <a:prstGeom prst="straightConnector1">
            <a:avLst/>
          </a:prstGeom>
          <a:noFill/>
          <a:ln cap="flat" cmpd="sng" w="19050">
            <a:solidFill>
              <a:schemeClr val="accent1"/>
            </a:solidFill>
            <a:prstDash val="dash"/>
            <a:round/>
            <a:headEnd len="sm" w="sm" type="none"/>
            <a:tailEnd len="sm" w="sm" type="none"/>
          </a:ln>
        </p:spPr>
      </p:cxnSp>
      <p:cxnSp>
        <p:nvCxnSpPr>
          <p:cNvPr id="162" name="Google Shape;162;p4"/>
          <p:cNvCxnSpPr/>
          <p:nvPr/>
        </p:nvCxnSpPr>
        <p:spPr>
          <a:xfrm>
            <a:off x="2276505" y="4327599"/>
            <a:ext cx="5035500" cy="0"/>
          </a:xfrm>
          <a:prstGeom prst="straightConnector1">
            <a:avLst/>
          </a:prstGeom>
          <a:noFill/>
          <a:ln cap="flat" cmpd="sng" w="19050">
            <a:solidFill>
              <a:schemeClr val="accent1"/>
            </a:solidFill>
            <a:prstDash val="dash"/>
            <a:round/>
            <a:headEnd len="sm" w="sm" type="none"/>
            <a:tailEnd len="sm" w="sm" type="none"/>
          </a:ln>
        </p:spPr>
      </p:cxnSp>
      <p:sp>
        <p:nvSpPr>
          <p:cNvPr id="163" name="Google Shape;163;p4"/>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1" i="1" lang="en-US" sz="2000" u="sng" cap="none" strike="noStrike">
                <a:solidFill>
                  <a:schemeClr val="dk1"/>
                </a:solidFill>
                <a:latin typeface="Arial"/>
                <a:ea typeface="Arial"/>
                <a:cs typeface="Arial"/>
                <a:sym typeface="Arial"/>
              </a:rPr>
              <a:t>Đề 4: </a:t>
            </a:r>
            <a:r>
              <a:rPr b="1" i="1" lang="en-US" sz="2000" u="none" cap="none" strike="noStrike">
                <a:solidFill>
                  <a:schemeClr val="dk1"/>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164" name="Google Shape;164;p4"/>
          <p:cNvSpPr/>
          <p:nvPr/>
        </p:nvSpPr>
        <p:spPr>
          <a:xfrm>
            <a:off x="4182549" y="824422"/>
            <a:ext cx="126348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800" u="none" cap="none" strike="noStrike">
                <a:solidFill>
                  <a:srgbClr val="000000"/>
                </a:solidFill>
                <a:latin typeface="Arial"/>
                <a:ea typeface="Arial"/>
                <a:cs typeface="Arial"/>
                <a:sym typeface="Arial"/>
              </a:rPr>
              <a:t>Dàn ý </a:t>
            </a:r>
            <a:endParaRPr/>
          </a:p>
        </p:txBody>
      </p:sp>
      <p:sp>
        <p:nvSpPr>
          <p:cNvPr id="165" name="Google Shape;165;p4"/>
          <p:cNvSpPr/>
          <p:nvPr/>
        </p:nvSpPr>
        <p:spPr>
          <a:xfrm>
            <a:off x="2112364" y="1723164"/>
            <a:ext cx="2082621"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800" u="none" cap="none" strike="noStrike">
                <a:solidFill>
                  <a:schemeClr val="lt1"/>
                </a:solidFill>
                <a:latin typeface="Arial"/>
                <a:ea typeface="Arial"/>
                <a:cs typeface="Arial"/>
                <a:sym typeface="Arial"/>
              </a:rPr>
              <a:t>1. Mở đoạn</a:t>
            </a:r>
            <a:endParaRPr b="0" i="1" sz="2800" u="none" cap="none" strike="noStrike">
              <a:solidFill>
                <a:schemeClr val="lt1"/>
              </a:solidFill>
              <a:latin typeface="Arial"/>
              <a:ea typeface="Arial"/>
              <a:cs typeface="Arial"/>
              <a:sym typeface="Arial"/>
            </a:endParaRPr>
          </a:p>
        </p:txBody>
      </p:sp>
      <p:sp>
        <p:nvSpPr>
          <p:cNvPr id="166" name="Google Shape;166;p4"/>
          <p:cNvSpPr/>
          <p:nvPr/>
        </p:nvSpPr>
        <p:spPr>
          <a:xfrm>
            <a:off x="2112364" y="2202042"/>
            <a:ext cx="5213631" cy="156966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400" u="none" cap="none" strike="noStrike">
                <a:solidFill>
                  <a:schemeClr val="lt1"/>
                </a:solidFill>
                <a:latin typeface="Arial"/>
                <a:ea typeface="Arial"/>
                <a:cs typeface="Arial"/>
                <a:sym typeface="Arial"/>
              </a:rPr>
              <a:t>Giới thiệu vấn đề cần nghị luận: Mỗi người cần có chính kiến của bản thân trước sự tác động của thế giới bên ngoài.</a:t>
            </a:r>
            <a:endParaRPr b="0" i="0" sz="24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1000"/>
                                        <p:tgtEl>
                                          <p:spTgt spid="1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500"/>
                                        <p:tgtEl>
                                          <p:spTgt spid="1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500"/>
                                        <p:tgtEl>
                                          <p:spTgt spid="1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1000"/>
                                        <p:tgtEl>
                                          <p:spTgt spid="1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5"/>
          <p:cNvSpPr/>
          <p:nvPr/>
        </p:nvSpPr>
        <p:spPr>
          <a:xfrm>
            <a:off x="749692" y="1340473"/>
            <a:ext cx="7755481" cy="33366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72" name="Google Shape;172;p5"/>
          <p:cNvGrpSpPr/>
          <p:nvPr/>
        </p:nvGrpSpPr>
        <p:grpSpPr>
          <a:xfrm>
            <a:off x="935495" y="824422"/>
            <a:ext cx="7022465" cy="236400"/>
            <a:chOff x="1060756" y="660592"/>
            <a:chExt cx="7022465" cy="236400"/>
          </a:xfrm>
        </p:grpSpPr>
        <p:sp>
          <p:nvSpPr>
            <p:cNvPr id="173" name="Google Shape;173;p5"/>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5"/>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5"/>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6" name="Google Shape;176;p5"/>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5"/>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5"/>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9" name="Google Shape;179;p5"/>
          <p:cNvSpPr/>
          <p:nvPr/>
        </p:nvSpPr>
        <p:spPr>
          <a:xfrm>
            <a:off x="808365" y="1467254"/>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0" name="Google Shape;180;p5"/>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181" name="Google Shape;181;p5"/>
          <p:cNvSpPr/>
          <p:nvPr/>
        </p:nvSpPr>
        <p:spPr>
          <a:xfrm>
            <a:off x="4182549" y="824422"/>
            <a:ext cx="126348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000000"/>
                </a:solidFill>
                <a:latin typeface="Arial"/>
                <a:ea typeface="Arial"/>
                <a:cs typeface="Arial"/>
                <a:sym typeface="Arial"/>
              </a:rPr>
              <a:t>Dàn ý </a:t>
            </a:r>
            <a:endParaRPr/>
          </a:p>
        </p:txBody>
      </p:sp>
      <p:sp>
        <p:nvSpPr>
          <p:cNvPr id="182" name="Google Shape;182;p5"/>
          <p:cNvSpPr/>
          <p:nvPr/>
        </p:nvSpPr>
        <p:spPr>
          <a:xfrm>
            <a:off x="998392" y="1340473"/>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chemeClr val="lt1"/>
                </a:solidFill>
                <a:latin typeface="Arial"/>
                <a:ea typeface="Arial"/>
                <a:cs typeface="Arial"/>
                <a:sym typeface="Arial"/>
              </a:rPr>
              <a:t>2. Thân đoạn</a:t>
            </a:r>
            <a:endParaRPr b="0" i="1" sz="2400" u="none" cap="none" strike="noStrike">
              <a:solidFill>
                <a:schemeClr val="lt1"/>
              </a:solidFill>
              <a:latin typeface="Arial"/>
              <a:ea typeface="Arial"/>
              <a:cs typeface="Arial"/>
              <a:sym typeface="Arial"/>
            </a:endParaRPr>
          </a:p>
        </p:txBody>
      </p:sp>
      <p:sp>
        <p:nvSpPr>
          <p:cNvPr id="183" name="Google Shape;183;p5"/>
          <p:cNvSpPr/>
          <p:nvPr/>
        </p:nvSpPr>
        <p:spPr>
          <a:xfrm>
            <a:off x="998392" y="1764364"/>
            <a:ext cx="7356468" cy="1323439"/>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1" lang="en-US" sz="2000" u="none" cap="none" strike="noStrike">
                <a:solidFill>
                  <a:schemeClr val="lt1"/>
                </a:solidFill>
                <a:latin typeface="Arial"/>
                <a:ea typeface="Arial"/>
                <a:cs typeface="Arial"/>
                <a:sym typeface="Arial"/>
              </a:rPr>
              <a:t>a. Giải thích</a:t>
            </a:r>
            <a:endParaRPr b="0" i="0" sz="2000" u="none" cap="none" strike="noStrike">
              <a:solidFill>
                <a:schemeClr val="lt1"/>
              </a:solidFill>
              <a:latin typeface="Arial"/>
              <a:ea typeface="Arial"/>
              <a:cs typeface="Arial"/>
              <a:sym typeface="Arial"/>
            </a:endParaRPr>
          </a:p>
          <a:p>
            <a:pPr indent="0" lvl="0" marL="0" marR="0" rtl="0" algn="just">
              <a:lnSpc>
                <a:spcPct val="100000"/>
              </a:lnSpc>
              <a:spcBef>
                <a:spcPts val="0"/>
              </a:spcBef>
              <a:spcAft>
                <a:spcPts val="0"/>
              </a:spcAft>
              <a:buNone/>
            </a:pPr>
            <a:r>
              <a:rPr b="0" i="0" lang="en-US" sz="2000" u="none" cap="none" strike="noStrike">
                <a:solidFill>
                  <a:schemeClr val="lt1"/>
                </a:solidFill>
                <a:latin typeface="Arial"/>
                <a:ea typeface="Arial"/>
                <a:cs typeface="Arial"/>
                <a:sym typeface="Arial"/>
              </a:rPr>
              <a:t>Câu nói mang ý nghĩa: mỗi người sinh ra có những đặc điểm riêng, sứ mệnh riêng, chúng ta không nên nhòm ngó cuộc sống của người khác hoặc cố gắng trở thành ai đó cả.</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500"/>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2"/>
                                        </p:tgtEl>
                                        <p:attrNameLst>
                                          <p:attrName>style.visibility</p:attrName>
                                        </p:attrNameLst>
                                      </p:cBhvr>
                                      <p:to>
                                        <p:strVal val="visible"/>
                                      </p:to>
                                    </p:set>
                                    <p:anim calcmode="lin" valueType="num">
                                      <p:cBhvr additive="base">
                                        <p:cTn dur="500"/>
                                        <p:tgtEl>
                                          <p:spTgt spid="18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6"/>
          <p:cNvSpPr/>
          <p:nvPr/>
        </p:nvSpPr>
        <p:spPr>
          <a:xfrm>
            <a:off x="749692" y="1340473"/>
            <a:ext cx="7755481" cy="33366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89" name="Google Shape;189;p6"/>
          <p:cNvGrpSpPr/>
          <p:nvPr/>
        </p:nvGrpSpPr>
        <p:grpSpPr>
          <a:xfrm>
            <a:off x="935495" y="824422"/>
            <a:ext cx="7022465" cy="236400"/>
            <a:chOff x="1060756" y="660592"/>
            <a:chExt cx="7022465" cy="236400"/>
          </a:xfrm>
        </p:grpSpPr>
        <p:sp>
          <p:nvSpPr>
            <p:cNvPr id="190" name="Google Shape;190;p6"/>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6"/>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6"/>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6"/>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4" name="Google Shape;194;p6"/>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6"/>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6" name="Google Shape;196;p6"/>
          <p:cNvSpPr/>
          <p:nvPr/>
        </p:nvSpPr>
        <p:spPr>
          <a:xfrm>
            <a:off x="808365" y="1467254"/>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7" name="Google Shape;197;p6"/>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198" name="Google Shape;198;p6"/>
          <p:cNvSpPr/>
          <p:nvPr/>
        </p:nvSpPr>
        <p:spPr>
          <a:xfrm>
            <a:off x="4182549" y="824422"/>
            <a:ext cx="126348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000000"/>
                </a:solidFill>
                <a:latin typeface="Arial"/>
                <a:ea typeface="Arial"/>
                <a:cs typeface="Arial"/>
                <a:sym typeface="Arial"/>
              </a:rPr>
              <a:t>Dàn ý </a:t>
            </a:r>
            <a:endParaRPr/>
          </a:p>
        </p:txBody>
      </p:sp>
      <p:sp>
        <p:nvSpPr>
          <p:cNvPr id="199" name="Google Shape;199;p6"/>
          <p:cNvSpPr/>
          <p:nvPr/>
        </p:nvSpPr>
        <p:spPr>
          <a:xfrm>
            <a:off x="998392" y="1340473"/>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chemeClr val="lt1"/>
                </a:solidFill>
                <a:latin typeface="Arial"/>
                <a:ea typeface="Arial"/>
                <a:cs typeface="Arial"/>
                <a:sym typeface="Arial"/>
              </a:rPr>
              <a:t>2. Thân đoạn</a:t>
            </a:r>
            <a:endParaRPr b="0" i="1" sz="2400" u="none" cap="none" strike="noStrike">
              <a:solidFill>
                <a:schemeClr val="lt1"/>
              </a:solidFill>
              <a:latin typeface="Arial"/>
              <a:ea typeface="Arial"/>
              <a:cs typeface="Arial"/>
              <a:sym typeface="Arial"/>
            </a:endParaRPr>
          </a:p>
        </p:txBody>
      </p:sp>
      <p:sp>
        <p:nvSpPr>
          <p:cNvPr id="200" name="Google Shape;200;p6"/>
          <p:cNvSpPr/>
          <p:nvPr/>
        </p:nvSpPr>
        <p:spPr>
          <a:xfrm>
            <a:off x="998392" y="1781460"/>
            <a:ext cx="1550424"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1" lang="en-US" sz="2000" u="none" cap="none" strike="noStrike">
                <a:solidFill>
                  <a:schemeClr val="lt1"/>
                </a:solidFill>
                <a:latin typeface="Arial"/>
                <a:ea typeface="Arial"/>
                <a:cs typeface="Arial"/>
                <a:sym typeface="Arial"/>
              </a:rPr>
              <a:t>b. Phân tích</a:t>
            </a:r>
            <a:endParaRPr b="0" i="0" sz="2000" u="none" cap="none" strike="noStrike">
              <a:solidFill>
                <a:schemeClr val="lt1"/>
              </a:solidFill>
              <a:latin typeface="Arial"/>
              <a:ea typeface="Arial"/>
              <a:cs typeface="Arial"/>
              <a:sym typeface="Arial"/>
            </a:endParaRPr>
          </a:p>
        </p:txBody>
      </p:sp>
      <p:sp>
        <p:nvSpPr>
          <p:cNvPr id="201" name="Google Shape;201;p6"/>
          <p:cNvSpPr/>
          <p:nvPr/>
        </p:nvSpPr>
        <p:spPr>
          <a:xfrm>
            <a:off x="1184195" y="2133219"/>
            <a:ext cx="7320978" cy="286232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 Mỗi con người sinh ra đều có khuôn mặt khác nhau, hoàn cảnh riêng, điều kiện sống khác nhau từ đó hình thành những tính cách, suy nghĩ khác nhau. Chính vì những sự khác nhau này tạo nên đặc điểm nhận dạng riêng biệt của người đó.</a:t>
            </a:r>
            <a:endParaRPr/>
          </a:p>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 Nếu xã hội này ai cũng phấn đấu đến một hình tượng chung, một tính cách chung mà không là chính mình sẽ khiến cho xã hội trở nên một màu, khó có thể phát triển bản thân và xã hội.</a:t>
            </a:r>
            <a:endParaRPr/>
          </a:p>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 Xã hội phát triển là do sự khác biệt của con người tạo nên, mỗi người một cá tính góp phần làm cho cuộc sống muôn màu muôn vẻ hơn.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1000"/>
                                        <p:tgtEl>
                                          <p:spTgt spid="1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1000"/>
                                        <p:tgtEl>
                                          <p:spTgt spid="2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1000"/>
                                        <p:tgtEl>
                                          <p:spTgt spid="2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7"/>
          <p:cNvSpPr/>
          <p:nvPr/>
        </p:nvSpPr>
        <p:spPr>
          <a:xfrm>
            <a:off x="749692" y="1340472"/>
            <a:ext cx="7755481" cy="3803027"/>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07" name="Google Shape;207;p7"/>
          <p:cNvGrpSpPr/>
          <p:nvPr/>
        </p:nvGrpSpPr>
        <p:grpSpPr>
          <a:xfrm>
            <a:off x="935495" y="824422"/>
            <a:ext cx="7022465" cy="236400"/>
            <a:chOff x="1060756" y="660592"/>
            <a:chExt cx="7022465" cy="236400"/>
          </a:xfrm>
        </p:grpSpPr>
        <p:sp>
          <p:nvSpPr>
            <p:cNvPr id="208" name="Google Shape;208;p7"/>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7"/>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7"/>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7"/>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7"/>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3" name="Google Shape;213;p7"/>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4" name="Google Shape;214;p7"/>
          <p:cNvSpPr/>
          <p:nvPr/>
        </p:nvSpPr>
        <p:spPr>
          <a:xfrm>
            <a:off x="808365" y="1467254"/>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7"/>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216" name="Google Shape;216;p7"/>
          <p:cNvSpPr/>
          <p:nvPr/>
        </p:nvSpPr>
        <p:spPr>
          <a:xfrm>
            <a:off x="4182549" y="824422"/>
            <a:ext cx="126348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000000"/>
                </a:solidFill>
                <a:latin typeface="Arial"/>
                <a:ea typeface="Arial"/>
                <a:cs typeface="Arial"/>
                <a:sym typeface="Arial"/>
              </a:rPr>
              <a:t>Dàn ý </a:t>
            </a:r>
            <a:endParaRPr/>
          </a:p>
        </p:txBody>
      </p:sp>
      <p:sp>
        <p:nvSpPr>
          <p:cNvPr id="217" name="Google Shape;217;p7"/>
          <p:cNvSpPr/>
          <p:nvPr/>
        </p:nvSpPr>
        <p:spPr>
          <a:xfrm>
            <a:off x="998392" y="1340473"/>
            <a:ext cx="207941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chemeClr val="lt1"/>
                </a:solidFill>
                <a:latin typeface="Arial"/>
                <a:ea typeface="Arial"/>
                <a:cs typeface="Arial"/>
                <a:sym typeface="Arial"/>
              </a:rPr>
              <a:t>2. Thân đoạn</a:t>
            </a:r>
            <a:endParaRPr b="0" i="1" sz="2400" u="none" cap="none" strike="noStrike">
              <a:solidFill>
                <a:schemeClr val="lt1"/>
              </a:solidFill>
              <a:latin typeface="Arial"/>
              <a:ea typeface="Arial"/>
              <a:cs typeface="Arial"/>
              <a:sym typeface="Arial"/>
            </a:endParaRPr>
          </a:p>
        </p:txBody>
      </p:sp>
      <p:sp>
        <p:nvSpPr>
          <p:cNvPr id="218" name="Google Shape;218;p7"/>
          <p:cNvSpPr/>
          <p:nvPr/>
        </p:nvSpPr>
        <p:spPr>
          <a:xfrm>
            <a:off x="998392" y="1783250"/>
            <a:ext cx="1856598"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1" lang="en-US" sz="2000" u="none" cap="none" strike="noStrike">
                <a:solidFill>
                  <a:schemeClr val="lt1"/>
                </a:solidFill>
                <a:latin typeface="Arial"/>
                <a:ea typeface="Arial"/>
                <a:cs typeface="Arial"/>
                <a:sym typeface="Arial"/>
              </a:rPr>
              <a:t>c. Chứng minh</a:t>
            </a:r>
            <a:endParaRPr b="0" i="0" sz="2000" u="none" cap="none" strike="noStrike">
              <a:solidFill>
                <a:schemeClr val="lt1"/>
              </a:solidFill>
              <a:latin typeface="Arial"/>
              <a:ea typeface="Arial"/>
              <a:cs typeface="Arial"/>
              <a:sym typeface="Arial"/>
            </a:endParaRPr>
          </a:p>
        </p:txBody>
      </p:sp>
      <p:sp>
        <p:nvSpPr>
          <p:cNvPr id="219" name="Google Shape;219;p7"/>
          <p:cNvSpPr/>
          <p:nvPr/>
        </p:nvSpPr>
        <p:spPr>
          <a:xfrm>
            <a:off x="1057064" y="2223536"/>
            <a:ext cx="7197587" cy="92333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Học sinh tự lấy dẫn chứng về những con người sống là chính mình, tự tin về bản thân mình và đạt được nhiều thành công để minh họa cho bài làm của mình.</a:t>
            </a:r>
            <a:endParaRPr b="0" i="0" sz="1800" u="none" cap="none" strike="noStrike">
              <a:solidFill>
                <a:schemeClr val="lt1"/>
              </a:solidFill>
              <a:latin typeface="Arial"/>
              <a:ea typeface="Arial"/>
              <a:cs typeface="Arial"/>
              <a:sym typeface="Arial"/>
            </a:endParaRPr>
          </a:p>
        </p:txBody>
      </p:sp>
      <p:sp>
        <p:nvSpPr>
          <p:cNvPr id="220" name="Google Shape;220;p7"/>
          <p:cNvSpPr/>
          <p:nvPr/>
        </p:nvSpPr>
        <p:spPr>
          <a:xfrm>
            <a:off x="998392" y="3146866"/>
            <a:ext cx="1624163"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1" lang="en-US" sz="2000" u="none" cap="none" strike="noStrike">
                <a:solidFill>
                  <a:schemeClr val="lt1"/>
                </a:solidFill>
                <a:latin typeface="Arial"/>
                <a:ea typeface="Arial"/>
                <a:cs typeface="Arial"/>
                <a:sym typeface="Arial"/>
              </a:rPr>
              <a:t>d. Phản biện</a:t>
            </a:r>
            <a:endParaRPr b="0" i="0" sz="2000" u="none" cap="none" strike="noStrike">
              <a:solidFill>
                <a:schemeClr val="lt1"/>
              </a:solidFill>
              <a:latin typeface="Arial"/>
              <a:ea typeface="Arial"/>
              <a:cs typeface="Arial"/>
              <a:sym typeface="Arial"/>
            </a:endParaRPr>
          </a:p>
        </p:txBody>
      </p:sp>
      <p:sp>
        <p:nvSpPr>
          <p:cNvPr id="221" name="Google Shape;221;p7"/>
          <p:cNvSpPr/>
          <p:nvPr/>
        </p:nvSpPr>
        <p:spPr>
          <a:xfrm>
            <a:off x="1057063" y="3546976"/>
            <a:ext cx="7197587" cy="1477328"/>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chemeClr val="lt1"/>
                </a:solidFill>
                <a:latin typeface="Arial"/>
                <a:ea typeface="Arial"/>
                <a:cs typeface="Arial"/>
                <a:sym typeface="Arial"/>
              </a:rPr>
              <a:t>Trong cuộc sống vẫn còn có nhiều người tự ti vào bản thân, hay soi xét cuộc sống của người khác và cố gắng trở thành bản sao của người nào đó. Lại có những người vì tham vọng của bản thân mà đánh mất chính mình,… những người này đáng bị xã hội thẳng thắn phê phán, chỉ trích.</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8"/>
                                        </p:tgtEl>
                                        <p:attrNameLst>
                                          <p:attrName>style.visibility</p:attrName>
                                        </p:attrNameLst>
                                      </p:cBhvr>
                                      <p:to>
                                        <p:strVal val="visible"/>
                                      </p:to>
                                    </p:set>
                                    <p:anim calcmode="lin" valueType="num">
                                      <p:cBhvr additive="base">
                                        <p:cTn dur="500"/>
                                        <p:tgtEl>
                                          <p:spTgt spid="21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19"/>
                                        </p:tgtEl>
                                        <p:attrNameLst>
                                          <p:attrName>style.visibility</p:attrName>
                                        </p:attrNameLst>
                                      </p:cBhvr>
                                      <p:to>
                                        <p:strVal val="visible"/>
                                      </p:to>
                                    </p:set>
                                    <p:anim calcmode="lin" valueType="num">
                                      <p:cBhvr additive="base">
                                        <p:cTn dur="500"/>
                                        <p:tgtEl>
                                          <p:spTgt spid="21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500"/>
                                        <p:tgtEl>
                                          <p:spTgt spid="22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1"/>
                                        </p:tgtEl>
                                        <p:attrNameLst>
                                          <p:attrName>style.visibility</p:attrName>
                                        </p:attrNameLst>
                                      </p:cBhvr>
                                      <p:to>
                                        <p:strVal val="visible"/>
                                      </p:to>
                                    </p:set>
                                    <p:anim calcmode="lin" valueType="num">
                                      <p:cBhvr additive="base">
                                        <p:cTn dur="500"/>
                                        <p:tgtEl>
                                          <p:spTgt spid="22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8"/>
          <p:cNvSpPr/>
          <p:nvPr/>
        </p:nvSpPr>
        <p:spPr>
          <a:xfrm>
            <a:off x="749692" y="1340473"/>
            <a:ext cx="7755481" cy="33366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227" name="Google Shape;227;p8"/>
          <p:cNvGrpSpPr/>
          <p:nvPr/>
        </p:nvGrpSpPr>
        <p:grpSpPr>
          <a:xfrm>
            <a:off x="935495" y="824422"/>
            <a:ext cx="7022465" cy="236400"/>
            <a:chOff x="1060756" y="660592"/>
            <a:chExt cx="7022465" cy="236400"/>
          </a:xfrm>
        </p:grpSpPr>
        <p:sp>
          <p:nvSpPr>
            <p:cNvPr id="228" name="Google Shape;228;p8"/>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8"/>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8"/>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8"/>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8"/>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8"/>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34" name="Google Shape;234;p8"/>
          <p:cNvSpPr/>
          <p:nvPr/>
        </p:nvSpPr>
        <p:spPr>
          <a:xfrm>
            <a:off x="1056928" y="1940361"/>
            <a:ext cx="248700" cy="236400"/>
          </a:xfrm>
          <a:prstGeom prst="star5">
            <a:avLst>
              <a:gd fmla="val 24558" name="adj"/>
              <a:gd fmla="val 105146" name="hf"/>
              <a:gd fmla="val 110557" name="vf"/>
            </a:avLst>
          </a:prstGeom>
          <a:solidFill>
            <a:schemeClr val="accent5"/>
          </a:solidFill>
          <a:ln cap="flat"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8"/>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236" name="Google Shape;236;p8"/>
          <p:cNvSpPr/>
          <p:nvPr/>
        </p:nvSpPr>
        <p:spPr>
          <a:xfrm>
            <a:off x="4182549" y="824422"/>
            <a:ext cx="126348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rgbClr val="000000"/>
                </a:solidFill>
                <a:latin typeface="Arial"/>
                <a:ea typeface="Arial"/>
                <a:cs typeface="Arial"/>
                <a:sym typeface="Arial"/>
              </a:rPr>
              <a:t>Dàn ý </a:t>
            </a:r>
            <a:endParaRPr/>
          </a:p>
        </p:txBody>
      </p:sp>
      <p:sp>
        <p:nvSpPr>
          <p:cNvPr id="237" name="Google Shape;237;p8"/>
          <p:cNvSpPr/>
          <p:nvPr/>
        </p:nvSpPr>
        <p:spPr>
          <a:xfrm>
            <a:off x="1218478" y="1850732"/>
            <a:ext cx="1842171"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1" lang="en-US" sz="2400" u="none" cap="none" strike="noStrike">
                <a:solidFill>
                  <a:schemeClr val="lt1"/>
                </a:solidFill>
                <a:latin typeface="Arial"/>
                <a:ea typeface="Arial"/>
                <a:cs typeface="Arial"/>
                <a:sym typeface="Arial"/>
              </a:rPr>
              <a:t>3. Kết đoạn</a:t>
            </a:r>
            <a:endParaRPr b="0" i="1" sz="2400" u="none" cap="none" strike="noStrike">
              <a:solidFill>
                <a:schemeClr val="lt1"/>
              </a:solidFill>
              <a:latin typeface="Arial"/>
              <a:ea typeface="Arial"/>
              <a:cs typeface="Arial"/>
              <a:sym typeface="Arial"/>
            </a:endParaRPr>
          </a:p>
        </p:txBody>
      </p:sp>
      <p:sp>
        <p:nvSpPr>
          <p:cNvPr id="238" name="Google Shape;238;p8"/>
          <p:cNvSpPr/>
          <p:nvPr/>
        </p:nvSpPr>
        <p:spPr>
          <a:xfrm>
            <a:off x="1077582" y="2373593"/>
            <a:ext cx="7126966" cy="1015663"/>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2000" u="none" cap="none" strike="noStrike">
                <a:solidFill>
                  <a:schemeClr val="lt1"/>
                </a:solidFill>
                <a:latin typeface="Arial"/>
                <a:ea typeface="Arial"/>
                <a:cs typeface="Arial"/>
                <a:sym typeface="Arial"/>
              </a:rPr>
              <a:t>Khái quát lại vấn đề nghị luận: Mỗi người cần có chính kiến của bản thân trước sự tác động của thế giới bên ngoài; đồng thời rút ra bài học, liên hệ đến bản thân mình.</a:t>
            </a:r>
            <a:endParaRPr b="0" i="0" sz="20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4"/>
                                        </p:tgtEl>
                                        <p:attrNameLst>
                                          <p:attrName>style.visibility</p:attrName>
                                        </p:attrNameLst>
                                      </p:cBhvr>
                                      <p:to>
                                        <p:strVal val="visible"/>
                                      </p:to>
                                    </p:set>
                                    <p:anim calcmode="lin" valueType="num">
                                      <p:cBhvr additive="base">
                                        <p:cTn dur="500"/>
                                        <p:tgtEl>
                                          <p:spTgt spid="23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7"/>
                                        </p:tgtEl>
                                        <p:attrNameLst>
                                          <p:attrName>style.visibility</p:attrName>
                                        </p:attrNameLst>
                                      </p:cBhvr>
                                      <p:to>
                                        <p:strVal val="visible"/>
                                      </p:to>
                                    </p:set>
                                    <p:anim calcmode="lin" valueType="num">
                                      <p:cBhvr additive="base">
                                        <p:cTn dur="500"/>
                                        <p:tgtEl>
                                          <p:spTgt spid="23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8"/>
                                        </p:tgtEl>
                                        <p:attrNameLst>
                                          <p:attrName>style.visibility</p:attrName>
                                        </p:attrNameLst>
                                      </p:cBhvr>
                                      <p:to>
                                        <p:strVal val="visible"/>
                                      </p:to>
                                    </p:set>
                                    <p:anim calcmode="lin" valueType="num">
                                      <p:cBhvr additive="base">
                                        <p:cTn dur="500"/>
                                        <p:tgtEl>
                                          <p:spTgt spid="23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grpSp>
        <p:nvGrpSpPr>
          <p:cNvPr id="243" name="Google Shape;243;p9"/>
          <p:cNvGrpSpPr/>
          <p:nvPr/>
        </p:nvGrpSpPr>
        <p:grpSpPr>
          <a:xfrm>
            <a:off x="1060756" y="660592"/>
            <a:ext cx="7022465" cy="236400"/>
            <a:chOff x="1060756" y="660592"/>
            <a:chExt cx="7022465" cy="236400"/>
          </a:xfrm>
        </p:grpSpPr>
        <p:sp>
          <p:nvSpPr>
            <p:cNvPr id="244" name="Google Shape;244;p9"/>
            <p:cNvSpPr/>
            <p:nvPr/>
          </p:nvSpPr>
          <p:spPr>
            <a:xfrm>
              <a:off x="1060756"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5" name="Google Shape;245;p9"/>
            <p:cNvSpPr/>
            <p:nvPr/>
          </p:nvSpPr>
          <p:spPr>
            <a:xfrm>
              <a:off x="1343739" y="696011"/>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6" name="Google Shape;246;p9"/>
            <p:cNvSpPr/>
            <p:nvPr/>
          </p:nvSpPr>
          <p:spPr>
            <a:xfrm>
              <a:off x="1552321" y="71206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p9"/>
            <p:cNvSpPr/>
            <p:nvPr/>
          </p:nvSpPr>
          <p:spPr>
            <a:xfrm rot="10800000">
              <a:off x="7834521" y="660592"/>
              <a:ext cx="248700" cy="2364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p9"/>
            <p:cNvSpPr/>
            <p:nvPr/>
          </p:nvSpPr>
          <p:spPr>
            <a:xfrm rot="10800000">
              <a:off x="7625939" y="695973"/>
              <a:ext cx="174300" cy="1656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p9"/>
            <p:cNvSpPr/>
            <p:nvPr/>
          </p:nvSpPr>
          <p:spPr>
            <a:xfrm rot="10800000">
              <a:off x="7451256" y="712022"/>
              <a:ext cx="140400" cy="133500"/>
            </a:xfrm>
            <a:prstGeom prst="star5">
              <a:avLst>
                <a:gd fmla="val 24558" name="adj"/>
                <a:gd fmla="val 105146" name="hf"/>
                <a:gd fmla="val 110557" name="vf"/>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50" name="Google Shape;250;p9"/>
          <p:cNvSpPr/>
          <p:nvPr/>
        </p:nvSpPr>
        <p:spPr>
          <a:xfrm>
            <a:off x="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p9"/>
          <p:cNvSpPr/>
          <p:nvPr/>
        </p:nvSpPr>
        <p:spPr>
          <a:xfrm>
            <a:off x="8571900" y="-8300"/>
            <a:ext cx="572100" cy="5151900"/>
          </a:xfrm>
          <a:prstGeom prst="rect">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p9"/>
          <p:cNvSpPr/>
          <p:nvPr/>
        </p:nvSpPr>
        <p:spPr>
          <a:xfrm>
            <a:off x="457200" y="48530"/>
            <a:ext cx="8229600" cy="707886"/>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00"/>
              </a:buClr>
              <a:buSzPts val="2000"/>
              <a:buFont typeface="Arial"/>
              <a:buNone/>
            </a:pPr>
            <a:r>
              <a:rPr b="1" i="1" lang="en-US" sz="2000" u="sng" cap="none" strike="noStrike">
                <a:solidFill>
                  <a:srgbClr val="191919"/>
                </a:solidFill>
                <a:latin typeface="Arial"/>
                <a:ea typeface="Arial"/>
                <a:cs typeface="Arial"/>
                <a:sym typeface="Arial"/>
              </a:rPr>
              <a:t>Đề 4: </a:t>
            </a:r>
            <a:r>
              <a:rPr b="1" i="1" lang="en-US" sz="2000" u="none" cap="none" strike="noStrike">
                <a:solidFill>
                  <a:srgbClr val="191919"/>
                </a:solidFill>
                <a:latin typeface="Arial"/>
                <a:ea typeface="Arial"/>
                <a:cs typeface="Arial"/>
                <a:sym typeface="Arial"/>
              </a:rPr>
              <a:t>Trình bày quan điểm của em về ý kiến sau: Mỗi người cần có chính kiến của bản thân trước sự tác động của thế giới bên ngoài</a:t>
            </a:r>
            <a:endParaRPr/>
          </a:p>
        </p:txBody>
      </p:sp>
      <p:sp>
        <p:nvSpPr>
          <p:cNvPr id="253" name="Google Shape;253;p9"/>
          <p:cNvSpPr/>
          <p:nvPr/>
        </p:nvSpPr>
        <p:spPr>
          <a:xfrm>
            <a:off x="3581183" y="845522"/>
            <a:ext cx="1981633"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2400" u="sng" cap="none" strike="noStrike">
                <a:solidFill>
                  <a:srgbClr val="000000"/>
                </a:solidFill>
                <a:latin typeface="Arial"/>
                <a:ea typeface="Arial"/>
                <a:cs typeface="Arial"/>
                <a:sym typeface="Arial"/>
              </a:rPr>
              <a:t>Bài làm mẫu </a:t>
            </a:r>
            <a:endParaRPr/>
          </a:p>
        </p:txBody>
      </p:sp>
      <p:sp>
        <p:nvSpPr>
          <p:cNvPr id="254" name="Google Shape;254;p9"/>
          <p:cNvSpPr/>
          <p:nvPr/>
        </p:nvSpPr>
        <p:spPr>
          <a:xfrm>
            <a:off x="572099" y="1427165"/>
            <a:ext cx="7999800" cy="341632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None/>
            </a:pPr>
            <a:r>
              <a:rPr b="0" i="0" lang="en-US" sz="1800" u="none" cap="none" strike="noStrike">
                <a:solidFill>
                  <a:srgbClr val="000000"/>
                </a:solidFill>
                <a:latin typeface="Arial"/>
                <a:ea typeface="Arial"/>
                <a:cs typeface="Arial"/>
                <a:sym typeface="Arial"/>
              </a:rPr>
              <a:t>“Dù ai nói ngả nói nghiêng/ Lòng ta vẫn vững như kiềng ba chân” Câu ca dao gợi cho ta nhiều suy ngẫm về chính kiến của bản thân trước tác động của thế giới bên ngoài. Vậy chính kiến là gì và nó có vai trò như thế nào trong cuộc sống? Chính kiến là quan điểm, là lập trường. Người có chính kiến là người có lập trường riêng, không dễ bị dao động hay bị ảnh hưởng bởi lời nói, hành động của người khác. Và ngược lại, người không có chính kiến riêng sẽ dễ dàng bị cuốn theo những lời nhận xét đánh giá, hay tự làm bản thân bị căng thẳng, bối bời. Chính kiến hay việc giữ vững lập trường chính là một điều vô cùng quan trọng, là điểm tựa để ta thực hiện những dự định, ước mơ, nó giúp ta luôn có một tinh thần minh mẫn và tỉnh táo, không bị áp lực khi lúc nào, làm việc gì cũng phải suy nghĩ xem người khác nghĩ gì về mình, về việc làm của mình. </a:t>
            </a:r>
            <a:endParaRPr b="0" i="0" sz="18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2"/>
                                        </p:tgtEl>
                                        <p:attrNameLst>
                                          <p:attrName>style.visibility</p:attrName>
                                        </p:attrNameLst>
                                      </p:cBhvr>
                                      <p:to>
                                        <p:strVal val="visible"/>
                                      </p:to>
                                    </p:set>
                                    <p:anim calcmode="lin" valueType="num">
                                      <p:cBhvr additive="base">
                                        <p:cTn dur="500"/>
                                        <p:tgtEl>
                                          <p:spTgt spid="25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4"/>
                                        </p:tgtEl>
                                        <p:attrNameLst>
                                          <p:attrName>style.visibility</p:attrName>
                                        </p:attrNameLst>
                                      </p:cBhvr>
                                      <p:to>
                                        <p:strVal val="visible"/>
                                      </p:to>
                                    </p:set>
                                    <p:anim calcmode="lin" valueType="num">
                                      <p:cBhvr additive="base">
                                        <p:cTn dur="500"/>
                                        <p:tgtEl>
                                          <p:spTgt spid="25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November Daily Slides by Slidesgo">
  <a:themeElements>
    <a:clrScheme name="Simple Light">
      <a:dk1>
        <a:srgbClr val="191919"/>
      </a:dk1>
      <a:lt1>
        <a:srgbClr val="FFFFFF"/>
      </a:lt1>
      <a:dk2>
        <a:srgbClr val="383838"/>
      </a:dk2>
      <a:lt2>
        <a:srgbClr val="F97370"/>
      </a:lt2>
      <a:accent1>
        <a:srgbClr val="FF9F98"/>
      </a:accent1>
      <a:accent2>
        <a:srgbClr val="84C7C3"/>
      </a:accent2>
      <a:accent3>
        <a:srgbClr val="C7EAE4"/>
      </a:accent3>
      <a:accent4>
        <a:srgbClr val="EFEFEF"/>
      </a:accent4>
      <a:accent5>
        <a:srgbClr val="FFE188"/>
      </a:accent5>
      <a:accent6>
        <a:srgbClr val="B7B7B7"/>
      </a:accent6>
      <a:hlink>
        <a:srgbClr val="4E39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YEN NHI</dc:creator>
</cp:coreProperties>
</file>