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33"/>
  </p:notesMasterIdLst>
  <p:sldIdLst>
    <p:sldId id="322" r:id="rId3"/>
    <p:sldId id="340" r:id="rId4"/>
    <p:sldId id="348" r:id="rId5"/>
    <p:sldId id="304" r:id="rId6"/>
    <p:sldId id="347" r:id="rId7"/>
    <p:sldId id="326" r:id="rId8"/>
    <p:sldId id="323" r:id="rId9"/>
    <p:sldId id="349" r:id="rId10"/>
    <p:sldId id="327" r:id="rId11"/>
    <p:sldId id="367" r:id="rId12"/>
    <p:sldId id="368" r:id="rId13"/>
    <p:sldId id="355" r:id="rId14"/>
    <p:sldId id="356" r:id="rId15"/>
    <p:sldId id="350" r:id="rId16"/>
    <p:sldId id="353" r:id="rId17"/>
    <p:sldId id="358" r:id="rId18"/>
    <p:sldId id="360" r:id="rId19"/>
    <p:sldId id="362" r:id="rId20"/>
    <p:sldId id="369" r:id="rId21"/>
    <p:sldId id="364" r:id="rId22"/>
    <p:sldId id="365" r:id="rId23"/>
    <p:sldId id="309" r:id="rId24"/>
    <p:sldId id="370" r:id="rId25"/>
    <p:sldId id="371" r:id="rId26"/>
    <p:sldId id="372" r:id="rId27"/>
    <p:sldId id="373" r:id="rId28"/>
    <p:sldId id="339" r:id="rId29"/>
    <p:sldId id="366" r:id="rId30"/>
    <p:sldId id="337" r:id="rId31"/>
    <p:sldId id="34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FCFF"/>
    <a:srgbClr val="E6E6E6"/>
    <a:srgbClr val="FF5050"/>
    <a:srgbClr val="FF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8690" autoAdjust="0"/>
  </p:normalViewPr>
  <p:slideViewPr>
    <p:cSldViewPr snapToGrid="0">
      <p:cViewPr varScale="1">
        <p:scale>
          <a:sx n="71" d="100"/>
          <a:sy n="71" d="100"/>
        </p:scale>
        <p:origin x="702" y="-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A5070-0F3E-4216-9F06-E98891608532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9BA0B-E61A-4BB0-A532-87D7E46316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27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220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0230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60614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08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042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5338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3341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111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609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0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29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23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5723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317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10136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1161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3607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412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5506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39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8326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1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3288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446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080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388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146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21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73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250C2E-DB7C-4368-96F4-CFC42D2410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0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D80662F3-BF78-4AAC-AA4F-713F53B57B2B}"/>
              </a:ext>
            </a:extLst>
          </p:cNvPr>
          <p:cNvGrpSpPr/>
          <p:nvPr userDrawn="1"/>
        </p:nvGrpSpPr>
        <p:grpSpPr>
          <a:xfrm>
            <a:off x="-381454" y="-154402"/>
            <a:ext cx="13624412" cy="7012956"/>
            <a:chOff x="-286091" y="-115802"/>
            <a:chExt cx="10218309" cy="52597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55E1F61B-114D-41A1-93E6-34D50C5FA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962" y="200024"/>
              <a:ext cx="8784076" cy="4743452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3EAC9170-FAC6-4D69-B7AA-4951B40EE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86091" y="-115802"/>
              <a:ext cx="1909038" cy="1346534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D6BD66B-D7DD-4555-99AE-63F298788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05128" y="3598643"/>
              <a:ext cx="2427090" cy="154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404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4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5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27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763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80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79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85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4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94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0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891D06-B181-42A1-81DA-2CD406F645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49" y="266700"/>
            <a:ext cx="11712101" cy="632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454269" y="1359832"/>
            <a:ext cx="2400000" cy="24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945576" y="3886216"/>
            <a:ext cx="2400000" cy="24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9436883" y="1359832"/>
            <a:ext cx="2400000" cy="24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4454269" y="3886216"/>
            <a:ext cx="2400000" cy="24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矩形 46"/>
          <p:cNvSpPr/>
          <p:nvPr userDrawn="1"/>
        </p:nvSpPr>
        <p:spPr>
          <a:xfrm>
            <a:off x="6945576" y="1359832"/>
            <a:ext cx="2400000" cy="24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48" name="矩形 47"/>
          <p:cNvSpPr/>
          <p:nvPr userDrawn="1"/>
        </p:nvSpPr>
        <p:spPr>
          <a:xfrm>
            <a:off x="9436883" y="3886216"/>
            <a:ext cx="2400000" cy="2400000"/>
          </a:xfrm>
          <a:prstGeom prst="rect">
            <a:avLst/>
          </a:prstGeom>
          <a:solidFill>
            <a:schemeClr val="accent4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9E1FDF-789E-4EB6-845C-922BD5DD13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9800" y="-15341600"/>
            <a:ext cx="6858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C3A220-C9EA-4FA5-9AEA-54BDE22BE7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0" y="17475200"/>
            <a:ext cx="6858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8BD6A5-DAE5-4143-B0AE-0F7B6BA4A4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47400" y="20904200"/>
            <a:ext cx="6858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6BE3D1-DE34-41AF-8C83-EC75086F82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600" y="-18770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1179405" y="1629179"/>
            <a:ext cx="2400000" cy="24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670712" y="4155563"/>
            <a:ext cx="2400000" cy="240000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" name="矩形 1"/>
          <p:cNvSpPr/>
          <p:nvPr userDrawn="1"/>
        </p:nvSpPr>
        <p:spPr>
          <a:xfrm>
            <a:off x="1179405" y="4155563"/>
            <a:ext cx="2400000" cy="2400000"/>
          </a:xfrm>
          <a:prstGeom prst="rect">
            <a:avLst/>
          </a:prstGeom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矩形 46"/>
          <p:cNvSpPr/>
          <p:nvPr userDrawn="1"/>
        </p:nvSpPr>
        <p:spPr>
          <a:xfrm>
            <a:off x="3670712" y="1629179"/>
            <a:ext cx="2400000" cy="2400000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162019" y="1629179"/>
            <a:ext cx="4926384" cy="492638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 marL="0" indent="0">
              <a:buFontTx/>
              <a:buNone/>
              <a:defRPr lang="en-US"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4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C8C0B6A-A0DA-4824-8E85-40739B53C733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0976E6-5713-4DEC-9379-9430A60C90FF}"/>
              </a:ext>
            </a:extLst>
          </p:cNvPr>
          <p:cNvSpPr txBox="1"/>
          <p:nvPr userDrawn="1"/>
        </p:nvSpPr>
        <p:spPr>
          <a:xfrm>
            <a:off x="10869284" y="6540581"/>
            <a:ext cx="6107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HiềN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851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87C505-98B3-42B5-98DB-B39304D4EA11}"/>
              </a:ext>
            </a:extLst>
          </p:cNvPr>
          <p:cNvSpPr txBox="1"/>
          <p:nvPr userDrawn="1"/>
        </p:nvSpPr>
        <p:spPr>
          <a:xfrm>
            <a:off x="5296619" y="6545802"/>
            <a:ext cx="6107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MĂNGNON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8D089-77E8-415F-8A9D-8124BF41D7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9800" y="-153416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8E7CD-CA91-4DF0-9C60-6874B3A026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0" y="17475200"/>
            <a:ext cx="6858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C5C80A-8F33-4828-8EFE-4A4C1E74D1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47400" y="20904200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2C4462-5628-449C-B084-00E34F4C7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600" y="-18770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7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988742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9455352" y="5959843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5960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48354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93E22B-A44B-4F4C-AC56-022473CDBD4B}"/>
              </a:ext>
            </a:extLst>
          </p:cNvPr>
          <p:cNvSpPr txBox="1"/>
          <p:nvPr userDrawn="1"/>
        </p:nvSpPr>
        <p:spPr>
          <a:xfrm>
            <a:off x="10869284" y="6540581"/>
            <a:ext cx="61075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DIỆU </a:t>
            </a:r>
            <a:r>
              <a:rPr lang="en-US" sz="2400" dirty="0" err="1">
                <a:solidFill>
                  <a:schemeClr val="bg1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HiềN</a:t>
            </a:r>
            <a:endParaRPr lang="en-US" sz="2400" dirty="0">
              <a:solidFill>
                <a:schemeClr val="bg1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53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BEFE301-7239-8039-CAF5-E6014D5CBA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32D082F-25D3-4FB9-81DE-61353A79298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69800" y="-15341600"/>
            <a:ext cx="6858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DECC87A-1573-438F-ACF0-44D0E06122C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600" y="17475200"/>
            <a:ext cx="6858000" cy="6858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8748C2-FFAC-4178-8F0C-61AFA7AD9CA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047400" y="20904200"/>
            <a:ext cx="6858000" cy="6858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51EACF-C96C-46F3-8926-4179667DC9B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0600" y="-187706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236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FB1AF93-2E15-4517-F7FD-6C7C59E8F1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7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microsoft.com/office/2007/relationships/hdphoto" Target="../media/hdphoto1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5.png"/><Relationship Id="rId1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5.png"/><Relationship Id="rId12" Type="http://schemas.microsoft.com/office/2007/relationships/hdphoto" Target="../media/hdphoto15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7.wdp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11" Type="http://schemas.openxmlformats.org/officeDocument/2006/relationships/image" Target="../media/image35.png"/><Relationship Id="rId5" Type="http://schemas.openxmlformats.org/officeDocument/2006/relationships/audio" Target="../media/audio4.wav"/><Relationship Id="rId15" Type="http://schemas.openxmlformats.org/officeDocument/2006/relationships/image" Target="../media/image37.png"/><Relationship Id="rId10" Type="http://schemas.microsoft.com/office/2007/relationships/hdphoto" Target="../media/hdphoto14.wdp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microsoft.com/office/2007/relationships/hdphoto" Target="../media/hdphoto16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notesSlide" Target="../notesSlides/notesSlide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3.png"/><Relationship Id="rId5" Type="http://schemas.openxmlformats.org/officeDocument/2006/relationships/tags" Target="../tags/tag10.xml"/><Relationship Id="rId10" Type="http://schemas.openxmlformats.org/officeDocument/2006/relationships/image" Target="../media/image40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3.mp3"/><Relationship Id="rId7" Type="http://schemas.openxmlformats.org/officeDocument/2006/relationships/notesSlide" Target="../notesSlides/notesSlide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3.png"/><Relationship Id="rId5" Type="http://schemas.openxmlformats.org/officeDocument/2006/relationships/tags" Target="../tags/tag11.xml"/><Relationship Id="rId10" Type="http://schemas.openxmlformats.org/officeDocument/2006/relationships/image" Target="../media/image41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png"/><Relationship Id="rId18" Type="http://schemas.openxmlformats.org/officeDocument/2006/relationships/image" Target="../media/image6.png"/><Relationship Id="rId3" Type="http://schemas.openxmlformats.org/officeDocument/2006/relationships/audio" Target="../media/media3.mp3"/><Relationship Id="rId7" Type="http://schemas.openxmlformats.org/officeDocument/2006/relationships/image" Target="../media/image15.png"/><Relationship Id="rId12" Type="http://schemas.microsoft.com/office/2007/relationships/hdphoto" Target="../media/hdphoto15.wdp"/><Relationship Id="rId17" Type="http://schemas.openxmlformats.org/officeDocument/2006/relationships/image" Target="../media/image42.png"/><Relationship Id="rId2" Type="http://schemas.microsoft.com/office/2007/relationships/media" Target="../media/media3.mp3"/><Relationship Id="rId16" Type="http://schemas.microsoft.com/office/2007/relationships/hdphoto" Target="../media/hdphoto17.wdp"/><Relationship Id="rId1" Type="http://schemas.openxmlformats.org/officeDocument/2006/relationships/tags" Target="../tags/tag13.xml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20.xml"/><Relationship Id="rId15" Type="http://schemas.openxmlformats.org/officeDocument/2006/relationships/image" Target="../media/image37.png"/><Relationship Id="rId10" Type="http://schemas.microsoft.com/office/2007/relationships/hdphoto" Target="../media/hdphoto14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4.png"/><Relationship Id="rId1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7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5.png"/><Relationship Id="rId12" Type="http://schemas.openxmlformats.org/officeDocument/2006/relationships/image" Target="../media/image45.png"/><Relationship Id="rId17" Type="http://schemas.microsoft.com/office/2007/relationships/hdphoto" Target="../media/hdphoto2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png"/><Relationship Id="rId1" Type="http://schemas.openxmlformats.org/officeDocument/2006/relationships/tags" Target="../tags/tag14.xml"/><Relationship Id="rId6" Type="http://schemas.microsoft.com/office/2007/relationships/hdphoto" Target="../media/hdphoto18.wdp"/><Relationship Id="rId11" Type="http://schemas.microsoft.com/office/2007/relationships/hdphoto" Target="../media/hdphoto4.wdp"/><Relationship Id="rId5" Type="http://schemas.openxmlformats.org/officeDocument/2006/relationships/image" Target="../media/image43.png"/><Relationship Id="rId15" Type="http://schemas.microsoft.com/office/2007/relationships/hdphoto" Target="../media/hdphoto20.wdp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microsoft.com/office/2007/relationships/hdphoto" Target="../media/hdphoto19.wdp"/><Relationship Id="rId1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16.png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11" Type="http://schemas.microsoft.com/office/2007/relationships/hdphoto" Target="../media/hdphoto18.wdp"/><Relationship Id="rId5" Type="http://schemas.openxmlformats.org/officeDocument/2006/relationships/audio" Target="../media/audio2.wav"/><Relationship Id="rId15" Type="http://schemas.microsoft.com/office/2007/relationships/hdphoto" Target="../media/hdphoto20.wdp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5.png"/><Relationship Id="rId1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9.wdp"/><Relationship Id="rId18" Type="http://schemas.openxmlformats.org/officeDocument/2006/relationships/image" Target="../media/image49.png"/><Relationship Id="rId3" Type="http://schemas.openxmlformats.org/officeDocument/2006/relationships/notesSlide" Target="../notesSlides/notesSlide28.xml"/><Relationship Id="rId21" Type="http://schemas.openxmlformats.org/officeDocument/2006/relationships/image" Target="../media/image50.png"/><Relationship Id="rId7" Type="http://schemas.microsoft.com/office/2007/relationships/hdphoto" Target="../media/hdphoto14.wdp"/><Relationship Id="rId12" Type="http://schemas.openxmlformats.org/officeDocument/2006/relationships/image" Target="../media/image44.png"/><Relationship Id="rId17" Type="http://schemas.microsoft.com/office/2007/relationships/hdphoto" Target="../media/hdphoto2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8.png"/><Relationship Id="rId20" Type="http://schemas.openxmlformats.org/officeDocument/2006/relationships/image" Target="../media/image45.png"/><Relationship Id="rId1" Type="http://schemas.openxmlformats.org/officeDocument/2006/relationships/tags" Target="../tags/tag15.xml"/><Relationship Id="rId6" Type="http://schemas.openxmlformats.org/officeDocument/2006/relationships/image" Target="../media/image34.png"/><Relationship Id="rId11" Type="http://schemas.microsoft.com/office/2007/relationships/hdphoto" Target="../media/hdphoto17.wdp"/><Relationship Id="rId5" Type="http://schemas.openxmlformats.org/officeDocument/2006/relationships/image" Target="../media/image15.png"/><Relationship Id="rId15" Type="http://schemas.microsoft.com/office/2007/relationships/hdphoto" Target="../media/hdphoto18.wdp"/><Relationship Id="rId10" Type="http://schemas.openxmlformats.org/officeDocument/2006/relationships/image" Target="../media/image37.png"/><Relationship Id="rId19" Type="http://schemas.microsoft.com/office/2007/relationships/hdphoto" Target="../media/hdphoto23.wdp"/><Relationship Id="rId4" Type="http://schemas.openxmlformats.org/officeDocument/2006/relationships/audio" Target="../media/audio5.wav"/><Relationship Id="rId9" Type="http://schemas.microsoft.com/office/2007/relationships/hdphoto" Target="../media/hdphoto16.wdp"/><Relationship Id="rId1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24.wdp"/><Relationship Id="rId5" Type="http://schemas.openxmlformats.org/officeDocument/2006/relationships/image" Target="../media/image51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notesSlide" Target="../notesSlides/notesSlide4.xml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8.png"/><Relationship Id="rId5" Type="http://schemas.openxmlformats.org/officeDocument/2006/relationships/tags" Target="../tags/tag4.xml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notesSlide" Target="../notesSlides/notesSlide5.xml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6.png"/><Relationship Id="rId5" Type="http://schemas.openxmlformats.org/officeDocument/2006/relationships/tags" Target="../tags/tag5.xml"/><Relationship Id="rId10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17" Type="http://schemas.openxmlformats.org/officeDocument/2006/relationships/image" Target="../media/image6.png"/><Relationship Id="rId2" Type="http://schemas.openxmlformats.org/officeDocument/2006/relationships/audio" Target="../media/media4.mp3"/><Relationship Id="rId16" Type="http://schemas.microsoft.com/office/2007/relationships/hdphoto" Target="../media/hdphoto9.wdp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26.png"/><Relationship Id="rId10" Type="http://schemas.microsoft.com/office/2007/relationships/hdphoto" Target="../media/hdphoto7.wdp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4.png"/><Relationship Id="rId1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9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11" Type="http://schemas.microsoft.com/office/2007/relationships/hdphoto" Target="../media/hdphoto10.wdp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_库_图片 12">
            <a:extLst>
              <a:ext uri="{FF2B5EF4-FFF2-40B4-BE49-F238E27FC236}">
                <a16:creationId xmlns:a16="http://schemas.microsoft.com/office/drawing/2014/main" id="{4E529805-C566-4204-9F11-CF6C05BE0C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0725" y="-513343"/>
            <a:ext cx="12232725" cy="78318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FD880E-987C-40AB-B3E1-6D5F4C210A19}"/>
              </a:ext>
            </a:extLst>
          </p:cNvPr>
          <p:cNvSpPr txBox="1"/>
          <p:nvPr/>
        </p:nvSpPr>
        <p:spPr>
          <a:xfrm>
            <a:off x="5336739" y="479128"/>
            <a:ext cx="660551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US" sz="4400" dirty="0">
                <a:solidFill>
                  <a:srgbClr val="621147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 4</a:t>
            </a:r>
            <a:endParaRPr lang="en-US" sz="4400" dirty="0">
              <a:solidFill>
                <a:srgbClr val="621147">
                  <a:lumMod val="60000"/>
                  <a:lumOff val="40000"/>
                </a:srgbClr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11" name="Christmas-Time-In-Union-Square">
            <a:hlinkClick r:id="" action="ppaction://media"/>
            <a:extLst>
              <a:ext uri="{FF2B5EF4-FFF2-40B4-BE49-F238E27FC236}">
                <a16:creationId xmlns:a16="http://schemas.microsoft.com/office/drawing/2014/main" id="{F868E074-D478-4F04-B2B1-5C8638C5014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16021" y="2640961"/>
            <a:ext cx="2089795" cy="2089795"/>
          </a:xfrm>
          <a:prstGeom prst="rect">
            <a:avLst/>
          </a:prstGeom>
        </p:spPr>
      </p:pic>
      <p:sp>
        <p:nvSpPr>
          <p:cNvPr id="1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305D17A3-A439-445C-A84B-79DF79C8A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9421" y="2340769"/>
            <a:ext cx="817243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SỐ CÓ 6 CHỮ SỐ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HÀNG VÀ LỚP</a:t>
            </a:r>
            <a:endParaRPr lang="zh-CN" altLang="en-US" sz="6000" b="1" dirty="0">
              <a:solidFill>
                <a:srgbClr val="C0000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4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9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4780154" y="572172"/>
            <a:ext cx="107951" cy="110067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7313431" y="492020"/>
            <a:ext cx="60959" cy="62153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C0B6A-A0DA-4824-8E85-40739B53C73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176B552A-1404-4C9A-8200-5C73AF7B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70346"/>
            <a:ext cx="9048750" cy="66678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</a:t>
            </a: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 1: Tìm các số còn thiếu rồi đọc các số.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+mn-cs"/>
            </a:endParaRPr>
          </a:p>
        </p:txBody>
      </p:sp>
      <p:sp>
        <p:nvSpPr>
          <p:cNvPr id="13" name="圆角矩形 4">
            <a:extLst>
              <a:ext uri="{FF2B5EF4-FFF2-40B4-BE49-F238E27FC236}">
                <a16:creationId xmlns:a16="http://schemas.microsoft.com/office/drawing/2014/main" id="{4EE3FB6E-CB56-4254-926C-8D9137FC3CC6}"/>
              </a:ext>
            </a:extLst>
          </p:cNvPr>
          <p:cNvSpPr/>
          <p:nvPr/>
        </p:nvSpPr>
        <p:spPr>
          <a:xfrm>
            <a:off x="1106549" y="1776788"/>
            <a:ext cx="9541854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a)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	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699 991; 699 992; 699 993; 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.?.; .?.;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699 996.</a:t>
            </a: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78EFC68F-247C-4ACF-A96F-E26A7F20EDA7}"/>
              </a:ext>
            </a:extLst>
          </p:cNvPr>
          <p:cNvSpPr/>
          <p:nvPr/>
        </p:nvSpPr>
        <p:spPr>
          <a:xfrm>
            <a:off x="3609974" y="1966549"/>
            <a:ext cx="1781175" cy="3766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608CF-33C6-4280-BB1F-ED8DB5C8259A}"/>
              </a:ext>
            </a:extLst>
          </p:cNvPr>
          <p:cNvSpPr txBox="1"/>
          <p:nvPr/>
        </p:nvSpPr>
        <p:spPr>
          <a:xfrm>
            <a:off x="4105972" y="1857619"/>
            <a:ext cx="106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rPr>
              <a:t>+1</a:t>
            </a:r>
          </a:p>
        </p:txBody>
      </p:sp>
      <p:sp>
        <p:nvSpPr>
          <p:cNvPr id="10" name="圆角矩形 4">
            <a:extLst>
              <a:ext uri="{FF2B5EF4-FFF2-40B4-BE49-F238E27FC236}">
                <a16:creationId xmlns:a16="http://schemas.microsoft.com/office/drawing/2014/main" id="{A24C6ECF-76A0-4536-8447-BB1CF365C234}"/>
              </a:ext>
            </a:extLst>
          </p:cNvPr>
          <p:cNvSpPr/>
          <p:nvPr/>
        </p:nvSpPr>
        <p:spPr>
          <a:xfrm>
            <a:off x="548236" y="4063510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a)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	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699 991; 699 992; 699 993; 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699 994; 699 995;</a:t>
            </a: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699 996.</a:t>
            </a: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64A1E3C-DEC7-4C53-A1F7-CBDF0EB38753}"/>
              </a:ext>
            </a:extLst>
          </p:cNvPr>
          <p:cNvSpPr/>
          <p:nvPr/>
        </p:nvSpPr>
        <p:spPr>
          <a:xfrm>
            <a:off x="548236" y="4085476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mốt.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2" name="圆角矩形 4">
            <a:extLst>
              <a:ext uri="{FF2B5EF4-FFF2-40B4-BE49-F238E27FC236}">
                <a16:creationId xmlns:a16="http://schemas.microsoft.com/office/drawing/2014/main" id="{C78342FD-9D43-44A1-AFAB-68B78922C31C}"/>
              </a:ext>
            </a:extLst>
          </p:cNvPr>
          <p:cNvSpPr/>
          <p:nvPr/>
        </p:nvSpPr>
        <p:spPr>
          <a:xfrm>
            <a:off x="548236" y="4105310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hai.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5" name="圆角矩形 4">
            <a:extLst>
              <a:ext uri="{FF2B5EF4-FFF2-40B4-BE49-F238E27FC236}">
                <a16:creationId xmlns:a16="http://schemas.microsoft.com/office/drawing/2014/main" id="{73F74C18-AC91-4CBC-903A-A55AD9D221AB}"/>
              </a:ext>
            </a:extLst>
          </p:cNvPr>
          <p:cNvSpPr/>
          <p:nvPr/>
        </p:nvSpPr>
        <p:spPr>
          <a:xfrm>
            <a:off x="548236" y="4073427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ba.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6" name="圆角矩形 4">
            <a:extLst>
              <a:ext uri="{FF2B5EF4-FFF2-40B4-BE49-F238E27FC236}">
                <a16:creationId xmlns:a16="http://schemas.microsoft.com/office/drawing/2014/main" id="{1F1E5A08-CCE6-4274-AE4B-C393972BAC99}"/>
              </a:ext>
            </a:extLst>
          </p:cNvPr>
          <p:cNvSpPr/>
          <p:nvPr/>
        </p:nvSpPr>
        <p:spPr>
          <a:xfrm>
            <a:off x="548236" y="4095393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tư.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7" name="圆角矩形 4">
            <a:extLst>
              <a:ext uri="{FF2B5EF4-FFF2-40B4-BE49-F238E27FC236}">
                <a16:creationId xmlns:a16="http://schemas.microsoft.com/office/drawing/2014/main" id="{355FC815-94E7-4784-9A22-DC9D365DDE34}"/>
              </a:ext>
            </a:extLst>
          </p:cNvPr>
          <p:cNvSpPr/>
          <p:nvPr/>
        </p:nvSpPr>
        <p:spPr>
          <a:xfrm>
            <a:off x="548236" y="4095393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lăm.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8" name="圆角矩形 4">
            <a:extLst>
              <a:ext uri="{FF2B5EF4-FFF2-40B4-BE49-F238E27FC236}">
                <a16:creationId xmlns:a16="http://schemas.microsoft.com/office/drawing/2014/main" id="{9B008B9B-49C9-41E8-9D3D-4B6867600DAC}"/>
              </a:ext>
            </a:extLst>
          </p:cNvPr>
          <p:cNvSpPr/>
          <p:nvPr/>
        </p:nvSpPr>
        <p:spPr>
          <a:xfrm>
            <a:off x="548236" y="4063843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Sáu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chín mươi chín nghìn chín trăm chín mươi sáu.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41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  <p:bldP spid="5" grpId="0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圆角矩形 4">
            <a:extLst>
              <a:ext uri="{FF2B5EF4-FFF2-40B4-BE49-F238E27FC236}">
                <a16:creationId xmlns:a16="http://schemas.microsoft.com/office/drawing/2014/main" id="{3F17EA09-0D84-4BF2-ACA1-56E866BC784A}"/>
              </a:ext>
            </a:extLst>
          </p:cNvPr>
          <p:cNvSpPr/>
          <p:nvPr/>
        </p:nvSpPr>
        <p:spPr>
          <a:xfrm>
            <a:off x="1000949" y="1793687"/>
            <a:ext cx="9561451" cy="16117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pt-BR" altLang="zh-CN" sz="33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700 007; 700 008; 700 009; </a:t>
            </a:r>
            <a:r>
              <a:rPr lang="pt-BR" altLang="zh-CN" sz="3333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.?.; .?.;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700 012.</a:t>
            </a:r>
            <a:endParaRPr lang="zh-CN" altLang="en-US" sz="3333" b="1" dirty="0">
              <a:solidFill>
                <a:schemeClr val="tx1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4780154" y="572172"/>
            <a:ext cx="107951" cy="110067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7313431" y="492020"/>
            <a:ext cx="60959" cy="62153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176B552A-1404-4C9A-8200-5C73AF7B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70346"/>
            <a:ext cx="9048750" cy="66678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 </a:t>
            </a:r>
            <a:r>
              <a:rPr kumimoji="0" lang="en-US" altLang="en-US" sz="3733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</a:t>
            </a: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 1: Tìm các số còn thiếu rồi đọc các số.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+mn-cs"/>
            </a:endParaRPr>
          </a:p>
        </p:txBody>
      </p: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78EFC68F-247C-4ACF-A96F-E26A7F20EDA7}"/>
              </a:ext>
            </a:extLst>
          </p:cNvPr>
          <p:cNvSpPr/>
          <p:nvPr/>
        </p:nvSpPr>
        <p:spPr>
          <a:xfrm>
            <a:off x="3609974" y="1966549"/>
            <a:ext cx="1781175" cy="37660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608CF-33C6-4280-BB1F-ED8DB5C8259A}"/>
              </a:ext>
            </a:extLst>
          </p:cNvPr>
          <p:cNvSpPr txBox="1"/>
          <p:nvPr/>
        </p:nvSpPr>
        <p:spPr>
          <a:xfrm>
            <a:off x="4105972" y="1857619"/>
            <a:ext cx="106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rPr>
              <a:t>+1</a:t>
            </a:r>
          </a:p>
        </p:txBody>
      </p:sp>
      <p:sp>
        <p:nvSpPr>
          <p:cNvPr id="10" name="圆角矩形 4">
            <a:extLst>
              <a:ext uri="{FF2B5EF4-FFF2-40B4-BE49-F238E27FC236}">
                <a16:creationId xmlns:a16="http://schemas.microsoft.com/office/drawing/2014/main" id="{A24C6ECF-76A0-4536-8447-BB1CF365C234}"/>
              </a:ext>
            </a:extLst>
          </p:cNvPr>
          <p:cNvSpPr/>
          <p:nvPr/>
        </p:nvSpPr>
        <p:spPr>
          <a:xfrm>
            <a:off x="548236" y="4063510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pt-BR" altLang="zh-CN" sz="33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zh-CN" sz="33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700 007; 700 008; 700 009; </a:t>
            </a:r>
            <a:r>
              <a:rPr lang="pt-BR" altLang="zh-CN" sz="3333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700 010; 700 011;</a:t>
            </a:r>
            <a:r>
              <a:rPr lang="pt-BR" altLang="zh-CN" sz="33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700 012.</a:t>
            </a:r>
            <a:endParaRPr lang="zh-CN" altLang="en-US" sz="33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圆角矩形 4">
            <a:extLst>
              <a:ext uri="{FF2B5EF4-FFF2-40B4-BE49-F238E27FC236}">
                <a16:creationId xmlns:a16="http://schemas.microsoft.com/office/drawing/2014/main" id="{C64A1E3C-DEC7-4C53-A1F7-CBDF0EB38753}"/>
              </a:ext>
            </a:extLst>
          </p:cNvPr>
          <p:cNvSpPr/>
          <p:nvPr/>
        </p:nvSpPr>
        <p:spPr>
          <a:xfrm>
            <a:off x="586783" y="4048527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nghìn không trăm linh bảy</a:t>
            </a:r>
            <a:endParaRPr lang="pt-BR" altLang="zh-CN" sz="3333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圆角矩形 4">
            <a:extLst>
              <a:ext uri="{FF2B5EF4-FFF2-40B4-BE49-F238E27FC236}">
                <a16:creationId xmlns:a16="http://schemas.microsoft.com/office/drawing/2014/main" id="{C78342FD-9D43-44A1-AFAB-68B78922C31C}"/>
              </a:ext>
            </a:extLst>
          </p:cNvPr>
          <p:cNvSpPr/>
          <p:nvPr/>
        </p:nvSpPr>
        <p:spPr>
          <a:xfrm>
            <a:off x="548236" y="4070493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nghìn không trăm linh tám</a:t>
            </a:r>
            <a:endParaRPr lang="pt-BR" altLang="zh-CN" sz="3333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圆角矩形 4">
            <a:extLst>
              <a:ext uri="{FF2B5EF4-FFF2-40B4-BE49-F238E27FC236}">
                <a16:creationId xmlns:a16="http://schemas.microsoft.com/office/drawing/2014/main" id="{73F74C18-AC91-4CBC-903A-A55AD9D221AB}"/>
              </a:ext>
            </a:extLst>
          </p:cNvPr>
          <p:cNvSpPr/>
          <p:nvPr/>
        </p:nvSpPr>
        <p:spPr>
          <a:xfrm>
            <a:off x="586784" y="4081476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nghìn không trăm linh chín</a:t>
            </a:r>
            <a:endParaRPr lang="pt-BR" altLang="zh-CN" sz="3333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圆角矩形 4">
            <a:extLst>
              <a:ext uri="{FF2B5EF4-FFF2-40B4-BE49-F238E27FC236}">
                <a16:creationId xmlns:a16="http://schemas.microsoft.com/office/drawing/2014/main" id="{1F1E5A08-CCE6-4274-AE4B-C393972BAC99}"/>
              </a:ext>
            </a:extLst>
          </p:cNvPr>
          <p:cNvSpPr/>
          <p:nvPr/>
        </p:nvSpPr>
        <p:spPr>
          <a:xfrm>
            <a:off x="577035" y="4037544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nghìn không trăm mười</a:t>
            </a:r>
            <a:endParaRPr lang="pt-BR" altLang="zh-CN" sz="3333" b="1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圆角矩形 4">
            <a:extLst>
              <a:ext uri="{FF2B5EF4-FFF2-40B4-BE49-F238E27FC236}">
                <a16:creationId xmlns:a16="http://schemas.microsoft.com/office/drawing/2014/main" id="{355FC815-94E7-4784-9A22-DC9D365DDE34}"/>
              </a:ext>
            </a:extLst>
          </p:cNvPr>
          <p:cNvSpPr/>
          <p:nvPr/>
        </p:nvSpPr>
        <p:spPr>
          <a:xfrm>
            <a:off x="635081" y="4059510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vi-VN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 trăm nghìn không trăm mười </a:t>
            </a:r>
            <a:r>
              <a:rPr lang="en-US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vi-VN" altLang="zh-CN" sz="3333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圆角矩形 4">
            <a:extLst>
              <a:ext uri="{FF2B5EF4-FFF2-40B4-BE49-F238E27FC236}">
                <a16:creationId xmlns:a16="http://schemas.microsoft.com/office/drawing/2014/main" id="{9B008B9B-49C9-41E8-9D3D-4B6867600DAC}"/>
              </a:ext>
            </a:extLst>
          </p:cNvPr>
          <p:cNvSpPr/>
          <p:nvPr/>
        </p:nvSpPr>
        <p:spPr>
          <a:xfrm>
            <a:off x="596533" y="4059510"/>
            <a:ext cx="11095527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3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Bảy</a:t>
            </a:r>
            <a:r>
              <a:rPr kumimoji="0" lang="pt-BR" altLang="zh-CN" sz="3333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trăm nghìn không trăm mười hai</a:t>
            </a:r>
            <a:endParaRPr kumimoji="0" lang="pt-BR" altLang="zh-CN" sz="33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20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0" grpId="0" animBg="1"/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7439534" y="994053"/>
            <a:ext cx="97367" cy="97367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4780154" y="572172"/>
            <a:ext cx="107951" cy="110067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7313431" y="492020"/>
            <a:ext cx="60959" cy="62153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72" name="Freeform 35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/>
          </p:cNvSpPr>
          <p:nvPr/>
        </p:nvSpPr>
        <p:spPr bwMode="auto">
          <a:xfrm>
            <a:off x="4655106" y="1135422"/>
            <a:ext cx="97367" cy="97367"/>
          </a:xfrm>
          <a:custGeom>
            <a:avLst/>
            <a:gdLst>
              <a:gd name="T0" fmla="*/ 30 w 35"/>
              <a:gd name="T1" fmla="*/ 12 h 35"/>
              <a:gd name="T2" fmla="*/ 24 w 35"/>
              <a:gd name="T3" fmla="*/ 12 h 35"/>
              <a:gd name="T4" fmla="*/ 24 w 35"/>
              <a:gd name="T5" fmla="*/ 6 h 35"/>
              <a:gd name="T6" fmla="*/ 18 w 35"/>
              <a:gd name="T7" fmla="*/ 0 h 35"/>
              <a:gd name="T8" fmla="*/ 12 w 35"/>
              <a:gd name="T9" fmla="*/ 6 h 35"/>
              <a:gd name="T10" fmla="*/ 12 w 35"/>
              <a:gd name="T11" fmla="*/ 12 h 35"/>
              <a:gd name="T12" fmla="*/ 6 w 35"/>
              <a:gd name="T13" fmla="*/ 12 h 35"/>
              <a:gd name="T14" fmla="*/ 0 w 35"/>
              <a:gd name="T15" fmla="*/ 18 h 35"/>
              <a:gd name="T16" fmla="*/ 6 w 35"/>
              <a:gd name="T17" fmla="*/ 24 h 35"/>
              <a:gd name="T18" fmla="*/ 12 w 35"/>
              <a:gd name="T19" fmla="*/ 24 h 35"/>
              <a:gd name="T20" fmla="*/ 12 w 35"/>
              <a:gd name="T21" fmla="*/ 30 h 35"/>
              <a:gd name="T22" fmla="*/ 18 w 35"/>
              <a:gd name="T23" fmla="*/ 35 h 35"/>
              <a:gd name="T24" fmla="*/ 24 w 35"/>
              <a:gd name="T25" fmla="*/ 30 h 35"/>
              <a:gd name="T26" fmla="*/ 24 w 35"/>
              <a:gd name="T27" fmla="*/ 24 h 35"/>
              <a:gd name="T28" fmla="*/ 30 w 35"/>
              <a:gd name="T29" fmla="*/ 24 h 35"/>
              <a:gd name="T30" fmla="*/ 35 w 35"/>
              <a:gd name="T31" fmla="*/ 18 h 35"/>
              <a:gd name="T32" fmla="*/ 30 w 35"/>
              <a:gd name="T33" fmla="*/ 12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5" h="35">
                <a:moveTo>
                  <a:pt x="30" y="12"/>
                </a:moveTo>
                <a:cubicBezTo>
                  <a:pt x="24" y="12"/>
                  <a:pt x="24" y="12"/>
                  <a:pt x="24" y="12"/>
                </a:cubicBezTo>
                <a:cubicBezTo>
                  <a:pt x="24" y="6"/>
                  <a:pt x="24" y="6"/>
                  <a:pt x="24" y="6"/>
                </a:cubicBezTo>
                <a:cubicBezTo>
                  <a:pt x="24" y="3"/>
                  <a:pt x="21" y="0"/>
                  <a:pt x="18" y="0"/>
                </a:cubicBezTo>
                <a:cubicBezTo>
                  <a:pt x="15" y="0"/>
                  <a:pt x="12" y="3"/>
                  <a:pt x="12" y="6"/>
                </a:cubicBezTo>
                <a:cubicBezTo>
                  <a:pt x="12" y="12"/>
                  <a:pt x="12" y="12"/>
                  <a:pt x="12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3" y="12"/>
                  <a:pt x="0" y="15"/>
                  <a:pt x="0" y="18"/>
                </a:cubicBezTo>
                <a:cubicBezTo>
                  <a:pt x="0" y="21"/>
                  <a:pt x="3" y="24"/>
                  <a:pt x="6" y="24"/>
                </a:cubicBezTo>
                <a:cubicBezTo>
                  <a:pt x="12" y="24"/>
                  <a:pt x="12" y="24"/>
                  <a:pt x="12" y="24"/>
                </a:cubicBezTo>
                <a:cubicBezTo>
                  <a:pt x="12" y="30"/>
                  <a:pt x="12" y="30"/>
                  <a:pt x="12" y="30"/>
                </a:cubicBezTo>
                <a:cubicBezTo>
                  <a:pt x="12" y="33"/>
                  <a:pt x="15" y="35"/>
                  <a:pt x="18" y="35"/>
                </a:cubicBezTo>
                <a:cubicBezTo>
                  <a:pt x="21" y="35"/>
                  <a:pt x="24" y="33"/>
                  <a:pt x="24" y="30"/>
                </a:cubicBezTo>
                <a:cubicBezTo>
                  <a:pt x="24" y="24"/>
                  <a:pt x="24" y="24"/>
                  <a:pt x="24" y="24"/>
                </a:cubicBezTo>
                <a:cubicBezTo>
                  <a:pt x="30" y="24"/>
                  <a:pt x="30" y="24"/>
                  <a:pt x="30" y="24"/>
                </a:cubicBezTo>
                <a:cubicBezTo>
                  <a:pt x="33" y="24"/>
                  <a:pt x="35" y="21"/>
                  <a:pt x="35" y="18"/>
                </a:cubicBezTo>
                <a:cubicBezTo>
                  <a:pt x="35" y="15"/>
                  <a:pt x="33" y="12"/>
                  <a:pt x="30" y="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8C0B6A-A0DA-4824-8E85-40739B53C733}" type="slidenum"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98C4FAC-E122-4970-8F99-25FCE1E223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233" t="22031" r="6828" b="11088"/>
          <a:stretch/>
        </p:blipFill>
        <p:spPr>
          <a:xfrm>
            <a:off x="4419632" y="1855422"/>
            <a:ext cx="3352736" cy="3300463"/>
          </a:xfrm>
          <a:prstGeom prst="rect">
            <a:avLst/>
          </a:prstGeom>
        </p:spPr>
      </p:pic>
      <p:pic>
        <p:nvPicPr>
          <p:cNvPr id="16" name="Picture 15" descr="Love Panda">
            <a:extLst>
              <a:ext uri="{FF2B5EF4-FFF2-40B4-BE49-F238E27FC236}">
                <a16:creationId xmlns:a16="http://schemas.microsoft.com/office/drawing/2014/main" id="{EEB72708-DE39-4F9C-99B5-5B18E92E9F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7" y="2761760"/>
            <a:ext cx="3835329" cy="3835329"/>
          </a:xfrm>
          <a:prstGeom prst="rect">
            <a:avLst/>
          </a:prstGeom>
        </p:spPr>
      </p:pic>
      <p:pic>
        <p:nvPicPr>
          <p:cNvPr id="17" name="Picture 16" descr="Yeah Panda">
            <a:extLst>
              <a:ext uri="{FF2B5EF4-FFF2-40B4-BE49-F238E27FC236}">
                <a16:creationId xmlns:a16="http://schemas.microsoft.com/office/drawing/2014/main" id="{F0D1D264-A126-4699-A48F-77460B3490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263" y="3235745"/>
            <a:ext cx="3113189" cy="3425145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id="{288689CB-22C1-49FA-892A-F91CFE9C5A24}"/>
              </a:ext>
            </a:extLst>
          </p:cNvPr>
          <p:cNvSpPr/>
          <p:nvPr/>
        </p:nvSpPr>
        <p:spPr>
          <a:xfrm>
            <a:off x="3159195" y="5318609"/>
            <a:ext cx="5681363" cy="967572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ABBD1-130C-4438-B7DB-54D123229C4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520" y="196713"/>
            <a:ext cx="9257635" cy="1852055"/>
          </a:xfrm>
          <a:prstGeom prst="rect">
            <a:avLst/>
          </a:prstGeom>
        </p:spPr>
      </p:pic>
      <p:sp>
        <p:nvSpPr>
          <p:cNvPr id="21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A3EACFD8-E091-4D89-9D68-BF930037B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880" y="1157795"/>
            <a:ext cx="43749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Vừng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ơi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 </a:t>
            </a:r>
            <a:r>
              <a:rPr kumimoji="0" lang="en-US" altLang="zh-CN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mở</a:t>
            </a:r>
            <a:r>
              <a:rPr kumimoji="0" lang="en-US" altLang="zh-CN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rPr>
              <a:t> ra</a:t>
            </a:r>
            <a:endParaRPr kumimoji="0" lang="zh-CN" alt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Revolution" panose="02040603050506020204" pitchFamily="18" charset="0"/>
              <a:ea typeface="微软雅黑"/>
              <a:cs typeface="+mn-cs"/>
            </a:endParaRPr>
          </a:p>
        </p:txBody>
      </p:sp>
      <p:pic>
        <p:nvPicPr>
          <p:cNvPr id="3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7255F8B9-54EF-4E07-9AA3-FE98F373CF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682989" y="1952696"/>
            <a:ext cx="1640145" cy="1640145"/>
          </a:xfrm>
          <a:prstGeom prst="rect">
            <a:avLst/>
          </a:prstGeom>
        </p:spPr>
      </p:pic>
      <p:pic>
        <p:nvPicPr>
          <p:cNvPr id="13" name="Picture 12" descr="A picture containing honey&#10;&#10;Description automatically generated">
            <a:extLst>
              <a:ext uri="{FF2B5EF4-FFF2-40B4-BE49-F238E27FC236}">
                <a16:creationId xmlns:a16="http://schemas.microsoft.com/office/drawing/2014/main" id="{C8FCF1F6-744E-48A9-BF0B-21A8C5A039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966" b="89981" l="5500" r="93700">
                        <a14:foregroundMark x1="29700" y1="7156" x2="53900" y2="7920"/>
                        <a14:foregroundMark x1="8600" y1="50668" x2="5500" y2="61260"/>
                        <a14:foregroundMark x1="5500" y1="61260" x2="5800" y2="62595"/>
                        <a14:foregroundMark x1="92300" y1="70802" x2="93700" y2="7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402" y="1978432"/>
            <a:ext cx="4207828" cy="4337075"/>
          </a:xfrm>
          <a:prstGeom prst="rect">
            <a:avLst/>
          </a:prstGeom>
        </p:spPr>
      </p:pic>
      <p:pic>
        <p:nvPicPr>
          <p:cNvPr id="5" name="Picture 4" descr="A picture containing text, yellow&#10;&#10;Description automatically generated">
            <a:extLst>
              <a:ext uri="{FF2B5EF4-FFF2-40B4-BE49-F238E27FC236}">
                <a16:creationId xmlns:a16="http://schemas.microsoft.com/office/drawing/2014/main" id="{D5061843-72FF-42E4-8D76-26818149C8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5" b="98235" l="4000" r="97333">
                        <a14:foregroundMark x1="73333" y1="8100" x2="73333" y2="8100"/>
                        <a14:foregroundMark x1="39556" y1="28141" x2="39556" y2="28141"/>
                        <a14:foregroundMark x1="12333" y1="46314" x2="12333" y2="46314"/>
                        <a14:foregroundMark x1="19889" y1="65732" x2="19889" y2="65732"/>
                        <a14:foregroundMark x1="60444" y1="71132" x2="60444" y2="71132"/>
                        <a14:foregroundMark x1="22000" y1="88577" x2="22000" y2="88577"/>
                        <a14:foregroundMark x1="27333" y1="93562" x2="27333" y2="93562"/>
                        <a14:foregroundMark x1="27778" y1="94912" x2="27778" y2="94912"/>
                        <a14:foregroundMark x1="28778" y1="98235" x2="28778" y2="98235"/>
                        <a14:foregroundMark x1="11222" y1="91589" x2="11222" y2="91589"/>
                        <a14:foregroundMark x1="5444" y1="94912" x2="5444" y2="94912"/>
                        <a14:foregroundMark x1="4111" y1="97923" x2="4111" y2="97923"/>
                        <a14:foregroundMark x1="93111" y1="1038" x2="93111" y2="1038"/>
                        <a14:foregroundMark x1="97333" y1="2700" x2="97333" y2="2700"/>
                        <a14:foregroundMark x1="76889" y1="46625" x2="76889" y2="46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0092">
            <a:off x="3356448" y="-271398"/>
            <a:ext cx="4853243" cy="519296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6E64113-C276-4114-9AAE-371BCE37C7AA}"/>
              </a:ext>
            </a:extLst>
          </p:cNvPr>
          <p:cNvSpPr txBox="1"/>
          <p:nvPr/>
        </p:nvSpPr>
        <p:spPr>
          <a:xfrm>
            <a:off x="2596858" y="5361813"/>
            <a:ext cx="6446481" cy="12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hũ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Flamenc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33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0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  <p:bldP spid="21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162" y="2416059"/>
            <a:ext cx="5136623" cy="51366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55" y="202028"/>
            <a:ext cx="9257635" cy="30500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90182" y="1761449"/>
            <a:ext cx="6323516" cy="2069019"/>
            <a:chOff x="3786213" y="1879865"/>
            <a:chExt cx="3877797" cy="872727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39771" y="1879865"/>
              <a:ext cx="1955416" cy="454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SVN-Revolution" panose="02040603050506020204" pitchFamily="18" charset="0"/>
                  <a:ea typeface="微软雅黑"/>
                  <a:cs typeface="+mn-cs"/>
                </a:rPr>
                <a:t>HẦM 3</a:t>
              </a:r>
              <a:endParaRPr kumimoji="0" lang="zh-CN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SVN-Revolution" panose="02040603050506020204" pitchFamily="18" charset="0"/>
                <a:ea typeface="微软雅黑"/>
                <a:cs typeface="+mn-cs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69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273355"/>
                </a:solidFill>
                <a:effectLst/>
                <a:uLnTx/>
                <a:uFillTx/>
                <a:latin typeface="Arial"/>
                <a:ea typeface="方正兰亭黑_GBK"/>
                <a:cs typeface="+mn-cs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</p:grpSp>
      <p:pic>
        <p:nvPicPr>
          <p:cNvPr id="13" name="Picture 12" descr="Crazy Panda">
            <a:extLst>
              <a:ext uri="{FF2B5EF4-FFF2-40B4-BE49-F238E27FC236}">
                <a16:creationId xmlns:a16="http://schemas.microsoft.com/office/drawing/2014/main" id="{ADE0FBE1-C5C9-4492-B7AF-7E678591CD2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5546" y="3031253"/>
            <a:ext cx="5079292" cy="4389841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35B5DE-6AA4-4C8F-A1E4-AA8605678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959" y="2574213"/>
            <a:ext cx="3717381" cy="418459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AA91373-38D6-4C79-9ABC-00BB6D393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275" y="2300917"/>
            <a:ext cx="1748767" cy="1748767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8108270" y="2140986"/>
            <a:ext cx="1748767" cy="1748767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54E1644-667C-498C-BADC-99E647124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54" y="562983"/>
            <a:ext cx="1348941" cy="1348941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418049" y="3224274"/>
            <a:ext cx="1117660" cy="1117660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8" y="2851911"/>
            <a:ext cx="1062839" cy="106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2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1719514" y="-161475"/>
            <a:ext cx="9847711" cy="2271452"/>
            <a:chOff x="1256561" y="592599"/>
            <a:chExt cx="7385783" cy="170358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2130740" y="1264236"/>
              <a:ext cx="508398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863127" y="1380714"/>
              <a:ext cx="6779217" cy="514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lnSpc>
                  <a:spcPct val="115000"/>
                </a:lnSpc>
                <a:spcAft>
                  <a:spcPts val="1333"/>
                </a:spcAft>
                <a:defRPr/>
              </a:pPr>
              <a:r>
                <a:rPr lang="en-US" sz="3733" err="1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733">
                  <a:solidFill>
                    <a:srgbClr val="0070C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 Viết số, biết số đó gồm:</a:t>
              </a:r>
              <a:r>
                <a:rPr lang="en-US" sz="16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 Box 14">
            <a:extLst>
              <a:ext uri="{FF2B5EF4-FFF2-40B4-BE49-F238E27FC236}">
                <a16:creationId xmlns:a16="http://schemas.microsoft.com/office/drawing/2014/main" id="{2768BAF8-7297-448C-90E9-4F935489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514" y="2152226"/>
            <a:ext cx="9423236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defTabSz="914377">
              <a:spcBef>
                <a:spcPct val="50000"/>
              </a:spcBef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trăm nghìn, 5 nghìn và 3 đơn vị.</a:t>
            </a:r>
          </a:p>
          <a:p>
            <a:pPr defTabSz="914377">
              <a:spcBef>
                <a:spcPct val="50000"/>
              </a:spcBef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5 trăm nghìn, 6 trăm và 2 đơn vị.</a:t>
            </a:r>
          </a:p>
          <a:p>
            <a:pPr defTabSz="914377">
              <a:spcBef>
                <a:spcPct val="50000"/>
              </a:spcBef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	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nghìn, 4 nghìn và 6 chục.</a:t>
            </a:r>
          </a:p>
          <a:p>
            <a:pPr defTabSz="914377">
              <a:spcBef>
                <a:spcPct val="50000"/>
              </a:spcBef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trăm nghìn và 5 đơn vị.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805938" y="1237337"/>
            <a:ext cx="10934120" cy="1162427"/>
            <a:chOff x="889559" y="1134471"/>
            <a:chExt cx="8200590" cy="871820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889559" y="1134471"/>
              <a:ext cx="8012540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998128" y="1255711"/>
              <a:ext cx="8092021" cy="5000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spcBef>
                  <a:spcPct val="20000"/>
                </a:spcBef>
              </a:pPr>
              <a:r>
                <a:rPr lang="en-US" altLang="en-US" sz="3733" b="1">
                  <a:solidFill>
                    <a:srgbClr val="FF0000"/>
                  </a:solidFill>
                  <a:latin typeface="UTM Rockwell" panose="02040603050506020204" pitchFamily="18" charset="0"/>
                  <a:ea typeface="微软雅黑 Light"/>
                </a:rPr>
                <a:t>a) </a:t>
              </a:r>
              <a:r>
                <a:rPr lang="vi-VN" altLang="en-US" sz="3733" b="1">
                  <a:solidFill>
                    <a:prstClr val="black"/>
                  </a:solidFill>
                  <a:latin typeface="UTM Rockwell" panose="02040603050506020204" pitchFamily="18" charset="0"/>
                  <a:ea typeface="微软雅黑 Light"/>
                </a:rPr>
                <a:t>7 trăm nghìn, 5 nghìn và 3 đơn vị.</a:t>
              </a:r>
              <a:endParaRPr lang="vi-VN" altLang="en-US" sz="3733" b="1" dirty="0">
                <a:solidFill>
                  <a:prstClr val="black"/>
                </a:solidFill>
                <a:latin typeface="UTM Rockwell" panose="02040603050506020204" pitchFamily="18" charset="0"/>
                <a:ea typeface="微软雅黑 Ligh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933314" y="2847788"/>
            <a:ext cx="4899633" cy="1162427"/>
            <a:chOff x="545910" y="2537115"/>
            <a:chExt cx="3674725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929390" y="2642742"/>
              <a:ext cx="2125526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700 503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950697" y="4531487"/>
            <a:ext cx="4899633" cy="1162426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2016338" y="3822046"/>
              <a:ext cx="2025540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750 003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6554433" y="2879625"/>
            <a:ext cx="4899632" cy="1162426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2983778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705 003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6645722" y="4506362"/>
            <a:ext cx="4843604" cy="1162427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37372" y="3790610"/>
              <a:ext cx="2387522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75 003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66705" y="-986658"/>
            <a:ext cx="1492553" cy="1492553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08333" y="957018"/>
            <a:ext cx="1492553" cy="1492553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4908" y="-3079024"/>
            <a:ext cx="1492553" cy="1492553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90658" y="29415"/>
            <a:ext cx="1178631" cy="1178631"/>
          </a:xfrm>
          <a:prstGeom prst="rect">
            <a:avLst/>
          </a:prstGeom>
        </p:spPr>
      </p:pic>
      <p:pic>
        <p:nvPicPr>
          <p:cNvPr id="3" name="Picture 2" descr="Sad Panda">
            <a:extLst>
              <a:ext uri="{FF2B5EF4-FFF2-40B4-BE49-F238E27FC236}">
                <a16:creationId xmlns:a16="http://schemas.microsoft.com/office/drawing/2014/main" id="{488C2829-99B7-4BA6-A218-2C45643CE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4" y="4127514"/>
            <a:ext cx="1684033" cy="1684033"/>
          </a:xfrm>
          <a:prstGeom prst="rect">
            <a:avLst/>
          </a:prstGeom>
        </p:spPr>
      </p:pic>
      <p:pic>
        <p:nvPicPr>
          <p:cNvPr id="38" name="Picture 37" descr="Sad Panda">
            <a:extLst>
              <a:ext uri="{FF2B5EF4-FFF2-40B4-BE49-F238E27FC236}">
                <a16:creationId xmlns:a16="http://schemas.microsoft.com/office/drawing/2014/main" id="{79568BAB-9D81-41BD-91A0-86E8DB80A3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7" y="2421622"/>
            <a:ext cx="1684033" cy="1684033"/>
          </a:xfrm>
          <a:prstGeom prst="rect">
            <a:avLst/>
          </a:prstGeom>
        </p:spPr>
      </p:pic>
      <p:pic>
        <p:nvPicPr>
          <p:cNvPr id="39" name="Picture 38" descr="Sad Panda">
            <a:extLst>
              <a:ext uri="{FF2B5EF4-FFF2-40B4-BE49-F238E27FC236}">
                <a16:creationId xmlns:a16="http://schemas.microsoft.com/office/drawing/2014/main" id="{D4B2E641-6D48-42AF-912D-8EACDC7AF0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42" y="4105656"/>
            <a:ext cx="1684033" cy="1684033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0401E0A-5DBC-48B6-81A4-059962F3AC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55" y="2124428"/>
            <a:ext cx="1878407" cy="211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29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4">
            <a:extLst>
              <a:ext uri="{FF2B5EF4-FFF2-40B4-BE49-F238E27FC236}">
                <a16:creationId xmlns:a16="http://schemas.microsoft.com/office/drawing/2014/main" id="{9565D1FB-50B3-4DE0-9F8A-5552C7F07581}"/>
              </a:ext>
            </a:extLst>
          </p:cNvPr>
          <p:cNvSpPr/>
          <p:nvPr/>
        </p:nvSpPr>
        <p:spPr>
          <a:xfrm>
            <a:off x="1208383" y="1647544"/>
            <a:ext cx="10017943" cy="1162427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727881" y="3382821"/>
            <a:ext cx="4899633" cy="1162427"/>
            <a:chOff x="545910" y="2537115"/>
            <a:chExt cx="3674725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929391" y="2642742"/>
              <a:ext cx="2291243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500 620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727881" y="4862785"/>
            <a:ext cx="4899633" cy="1162427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1892342" y="3829973"/>
              <a:ext cx="2328292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500 602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6620515" y="3408505"/>
            <a:ext cx="4899632" cy="1162426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2983778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506 002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6620515" y="4833536"/>
            <a:ext cx="4843604" cy="1162427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37372" y="3790610"/>
              <a:ext cx="2420715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560 002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66705" y="-986658"/>
            <a:ext cx="1492553" cy="1492553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08333" y="957018"/>
            <a:ext cx="1492553" cy="1492553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94908" y="-3079024"/>
            <a:ext cx="1492553" cy="1492553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490658" y="29415"/>
            <a:ext cx="1178631" cy="1178631"/>
          </a:xfrm>
          <a:prstGeom prst="rect">
            <a:avLst/>
          </a:prstGeom>
        </p:spPr>
      </p:pic>
      <p:pic>
        <p:nvPicPr>
          <p:cNvPr id="11" name="Picture 10" descr="Doh Panda">
            <a:extLst>
              <a:ext uri="{FF2B5EF4-FFF2-40B4-BE49-F238E27FC236}">
                <a16:creationId xmlns:a16="http://schemas.microsoft.com/office/drawing/2014/main" id="{1973C6C4-5203-42F9-A923-097BA384D1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19" y="2847432"/>
            <a:ext cx="1874152" cy="1874152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0401E0A-5DBC-48B6-81A4-059962F3AC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003" y="4759045"/>
            <a:ext cx="1340213" cy="1508656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C23DAC2D-0238-4FCF-AFD5-D5D6B14C015B}"/>
              </a:ext>
            </a:extLst>
          </p:cNvPr>
          <p:cNvSpPr txBox="1">
            <a:spLocks/>
          </p:cNvSpPr>
          <p:nvPr/>
        </p:nvSpPr>
        <p:spPr>
          <a:xfrm>
            <a:off x="1208383" y="1871225"/>
            <a:ext cx="11215347" cy="90188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1000"/>
              </a:spcBef>
              <a:buNone/>
            </a:pPr>
            <a:r>
              <a:rPr lang="vi-VN" altLang="en-US" sz="3600" b="1">
                <a:solidFill>
                  <a:srgbClr val="FF0000"/>
                </a:solidFill>
                <a:latin typeface="UTM Rockwell" panose="02040603050506020204" pitchFamily="18" charset="0"/>
              </a:rPr>
              <a:t>b)</a:t>
            </a:r>
            <a:r>
              <a:rPr lang="vi-VN" altLang="en-US" sz="3600" b="1">
                <a:solidFill>
                  <a:prstClr val="black"/>
                </a:solidFill>
                <a:latin typeface="UTM Rockwell" panose="02040603050506020204" pitchFamily="18" charset="0"/>
              </a:rPr>
              <a:t>	5 trăm nghìn, 6 trăm và 2 đơn vị.</a:t>
            </a:r>
            <a:endParaRPr lang="vi-VN" altLang="en-US" sz="3600" b="1" dirty="0">
              <a:solidFill>
                <a:prstClr val="black"/>
              </a:solidFill>
              <a:latin typeface="UTM Rockwell" panose="02040603050506020204" pitchFamily="18" charset="0"/>
            </a:endParaRPr>
          </a:p>
        </p:txBody>
      </p:sp>
      <p:pic>
        <p:nvPicPr>
          <p:cNvPr id="32" name="Picture 31" descr="Doh Panda">
            <a:extLst>
              <a:ext uri="{FF2B5EF4-FFF2-40B4-BE49-F238E27FC236}">
                <a16:creationId xmlns:a16="http://schemas.microsoft.com/office/drawing/2014/main" id="{165151BB-1E54-47B7-A52C-83858FCD9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5420" y="2745095"/>
            <a:ext cx="1874152" cy="1874152"/>
          </a:xfrm>
          <a:prstGeom prst="rect">
            <a:avLst/>
          </a:prstGeom>
        </p:spPr>
      </p:pic>
      <p:pic>
        <p:nvPicPr>
          <p:cNvPr id="33" name="Picture 32" descr="Doh Panda">
            <a:extLst>
              <a:ext uri="{FF2B5EF4-FFF2-40B4-BE49-F238E27FC236}">
                <a16:creationId xmlns:a16="http://schemas.microsoft.com/office/drawing/2014/main" id="{41AC8D41-E585-4874-9E79-CFABAF7CAA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743" y="4312020"/>
            <a:ext cx="1874152" cy="187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-598166" y="505895"/>
            <a:ext cx="11824492" cy="2838812"/>
            <a:chOff x="-192455" y="585890"/>
            <a:chExt cx="8868369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162457" y="1442127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455" y="585890"/>
              <a:ext cx="2129109" cy="21291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727881" y="3382821"/>
            <a:ext cx="4899633" cy="1162427"/>
            <a:chOff x="545910" y="2537115"/>
            <a:chExt cx="3674725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929391" y="2642742"/>
              <a:ext cx="2123440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346 000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727881" y="4862785"/>
            <a:ext cx="4899633" cy="1162427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1892343" y="3829973"/>
              <a:ext cx="1883018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36 400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6620515" y="3408505"/>
            <a:ext cx="4899632" cy="1162426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2983778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340 060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6620515" y="4833536"/>
            <a:ext cx="4843604" cy="1162427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37372" y="3790610"/>
              <a:ext cx="1930425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34 060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6705" y="-986658"/>
            <a:ext cx="1492553" cy="1492553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08333" y="957018"/>
            <a:ext cx="1492553" cy="1492553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94908" y="-3079024"/>
            <a:ext cx="1492553" cy="1492553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90658" y="29415"/>
            <a:ext cx="1178631" cy="1178631"/>
          </a:xfrm>
          <a:prstGeom prst="rect">
            <a:avLst/>
          </a:prstGeom>
        </p:spPr>
      </p:pic>
      <p:pic>
        <p:nvPicPr>
          <p:cNvPr id="14" name="Picture 13" descr="Go! Panda">
            <a:extLst>
              <a:ext uri="{FF2B5EF4-FFF2-40B4-BE49-F238E27FC236}">
                <a16:creationId xmlns:a16="http://schemas.microsoft.com/office/drawing/2014/main" id="{FB3D838D-2FAA-4A7A-85B1-8ED705E927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066" y="2874758"/>
            <a:ext cx="1848471" cy="184847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0401E0A-5DBC-48B6-81A4-059962F3AC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23" y="4622277"/>
            <a:ext cx="1340213" cy="1508656"/>
          </a:xfrm>
          <a:prstGeom prst="rect">
            <a:avLst/>
          </a:prstGeom>
        </p:spPr>
      </p:pic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85DD9B9-DA65-4CDF-9DF7-34ECD228D35B}"/>
              </a:ext>
            </a:extLst>
          </p:cNvPr>
          <p:cNvSpPr txBox="1">
            <a:spLocks/>
          </p:cNvSpPr>
          <p:nvPr/>
        </p:nvSpPr>
        <p:spPr bwMode="auto">
          <a:xfrm>
            <a:off x="1540348" y="1735240"/>
            <a:ext cx="9685978" cy="849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lvl="0" defTabSz="914377">
              <a:spcBef>
                <a:spcPct val="50000"/>
              </a:spcBef>
            </a:pPr>
            <a:r>
              <a:rPr lang="en-US" altLang="en-US" sz="4800" b="1">
                <a:solidFill>
                  <a:prstClr val="black"/>
                </a:solidFill>
                <a:latin typeface="UTM Rockwell" panose="02040603050506020204" pitchFamily="18" charset="0"/>
                <a:ea typeface="微软雅黑 Light"/>
              </a:rPr>
              <a:t>    </a:t>
            </a: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	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chục nghìn, 4 nghìn và 6 chục.</a:t>
            </a:r>
          </a:p>
          <a:p>
            <a:pPr defTabSz="914377">
              <a:spcBef>
                <a:spcPct val="20000"/>
              </a:spcBef>
            </a:pPr>
            <a:endParaRPr lang="en-US" altLang="en-US" sz="4800" dirty="0">
              <a:solidFill>
                <a:prstClr val="black"/>
              </a:solidFill>
              <a:latin typeface="UTM Rockwell" panose="02040603050506020204" pitchFamily="18" charset="0"/>
              <a:ea typeface="微软雅黑 Light"/>
            </a:endParaRPr>
          </a:p>
        </p:txBody>
      </p:sp>
      <p:pic>
        <p:nvPicPr>
          <p:cNvPr id="38" name="Picture 37" descr="Go! Panda">
            <a:extLst>
              <a:ext uri="{FF2B5EF4-FFF2-40B4-BE49-F238E27FC236}">
                <a16:creationId xmlns:a16="http://schemas.microsoft.com/office/drawing/2014/main" id="{1069C194-6B8B-4683-B4E9-DD24C2A997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50" y="4534290"/>
            <a:ext cx="1779717" cy="1779717"/>
          </a:xfrm>
          <a:prstGeom prst="rect">
            <a:avLst/>
          </a:prstGeom>
        </p:spPr>
      </p:pic>
      <p:pic>
        <p:nvPicPr>
          <p:cNvPr id="39" name="Picture 38" descr="Go! Panda">
            <a:extLst>
              <a:ext uri="{FF2B5EF4-FFF2-40B4-BE49-F238E27FC236}">
                <a16:creationId xmlns:a16="http://schemas.microsoft.com/office/drawing/2014/main" id="{B59460F7-1577-48A2-AA2A-0220B5A8A8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90" y="3053818"/>
            <a:ext cx="1779717" cy="177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-598166" y="505895"/>
            <a:ext cx="11824492" cy="2838812"/>
            <a:chOff x="-192455" y="585890"/>
            <a:chExt cx="8868369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162457" y="1442127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455" y="585890"/>
              <a:ext cx="2129109" cy="2129109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727881" y="3382821"/>
            <a:ext cx="4899633" cy="1162427"/>
            <a:chOff x="545910" y="2537115"/>
            <a:chExt cx="3674725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929391" y="2642742"/>
              <a:ext cx="2096539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200 005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727881" y="4862786"/>
            <a:ext cx="4899633" cy="1162427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1892343" y="3829973"/>
              <a:ext cx="2002324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200 050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6620515" y="3408505"/>
            <a:ext cx="4899632" cy="1162426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2983778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250 000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6620515" y="4833536"/>
            <a:ext cx="4843604" cy="1162427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96266" y="3709567"/>
              <a:ext cx="2138140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>
                <a:defRPr/>
              </a:pP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205 000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6705" y="-986658"/>
            <a:ext cx="1492553" cy="1492553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08333" y="957018"/>
            <a:ext cx="1492553" cy="1492553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94908" y="-3079024"/>
            <a:ext cx="1492553" cy="1492553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90658" y="29415"/>
            <a:ext cx="1178631" cy="1178631"/>
          </a:xfrm>
          <a:prstGeom prst="rect">
            <a:avLst/>
          </a:prstGeom>
        </p:spPr>
      </p:pic>
      <p:pic>
        <p:nvPicPr>
          <p:cNvPr id="21" name="Picture 20" descr="Shock Panda">
            <a:extLst>
              <a:ext uri="{FF2B5EF4-FFF2-40B4-BE49-F238E27FC236}">
                <a16:creationId xmlns:a16="http://schemas.microsoft.com/office/drawing/2014/main" id="{D4A77959-2C4C-4DA3-99D0-03C4B5742A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37" y="4654959"/>
            <a:ext cx="1515431" cy="1515431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C0401E0A-5DBC-48B6-81A4-059962F3AC8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731" y="3192428"/>
            <a:ext cx="1340213" cy="1508656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B0DEF2AA-158B-4545-97F1-D6634E5D57C3}"/>
              </a:ext>
            </a:extLst>
          </p:cNvPr>
          <p:cNvSpPr txBox="1">
            <a:spLocks/>
          </p:cNvSpPr>
          <p:nvPr/>
        </p:nvSpPr>
        <p:spPr bwMode="auto">
          <a:xfrm>
            <a:off x="2523125" y="1758147"/>
            <a:ext cx="10972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lvl="0" defTabSz="914377">
              <a:spcBef>
                <a:spcPct val="50000"/>
              </a:spcBef>
            </a:pPr>
            <a:r>
              <a:rPr lang="vi-VN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vi-VN" alt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2 trăm nghìn và 5 đơn vị.</a:t>
            </a:r>
            <a:endParaRPr lang="en-US" alt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37" descr="Shock Panda">
            <a:extLst>
              <a:ext uri="{FF2B5EF4-FFF2-40B4-BE49-F238E27FC236}">
                <a16:creationId xmlns:a16="http://schemas.microsoft.com/office/drawing/2014/main" id="{82F6ABA5-30D1-486B-BDDF-6E51A6E803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529" y="3139529"/>
            <a:ext cx="1515431" cy="1515431"/>
          </a:xfrm>
          <a:prstGeom prst="rect">
            <a:avLst/>
          </a:prstGeom>
        </p:spPr>
      </p:pic>
      <p:pic>
        <p:nvPicPr>
          <p:cNvPr id="39" name="Picture 38" descr="Shock Panda">
            <a:extLst>
              <a:ext uri="{FF2B5EF4-FFF2-40B4-BE49-F238E27FC236}">
                <a16:creationId xmlns:a16="http://schemas.microsoft.com/office/drawing/2014/main" id="{8A59590B-A87C-4188-948B-910E4D618C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86" y="4570931"/>
            <a:ext cx="1515431" cy="151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68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1719514" y="-161475"/>
            <a:ext cx="9847711" cy="2271452"/>
            <a:chOff x="1256561" y="592599"/>
            <a:chExt cx="7385783" cy="170358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2130740" y="1264236"/>
              <a:ext cx="5083984" cy="75981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56561" y="592599"/>
              <a:ext cx="1703589" cy="17035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863127" y="1380714"/>
              <a:ext cx="6779217" cy="5147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0" i="0" u="none" strike="noStrike" kern="120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en-US" sz="3733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2: Viết số, biết số đó gồm: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Text Box 14">
            <a:extLst>
              <a:ext uri="{FF2B5EF4-FFF2-40B4-BE49-F238E27FC236}">
                <a16:creationId xmlns:a16="http://schemas.microsoft.com/office/drawing/2014/main" id="{2768BAF8-7297-448C-90E9-4F935489E2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366" y="1955002"/>
            <a:ext cx="10320086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lvl="0" defTabSz="914377">
              <a:spcBef>
                <a:spcPct val="50000"/>
              </a:spcBef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7 trăm nghìn, 5 nghìn và 3 đơn vị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705 003</a:t>
            </a:r>
          </a:p>
          <a:p>
            <a:pPr lvl="0" defTabSz="914377">
              <a:spcBef>
                <a:spcPct val="50000"/>
              </a:spcBef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5 trăm nghìn, 6 trăm và 2 đơn vị: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500 602</a:t>
            </a:r>
          </a:p>
          <a:p>
            <a:pPr lvl="0" defTabSz="914377">
              <a:spcBef>
                <a:spcPct val="50000"/>
              </a:spcBef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 chục nghìn, 4 nghìn và 6 chục: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34 060</a:t>
            </a:r>
          </a:p>
          <a:p>
            <a:pPr lvl="0" defTabSz="914377">
              <a:spcBef>
                <a:spcPct val="50000"/>
              </a:spcBef>
            </a:pP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</a:t>
            </a:r>
            <a:r>
              <a:rPr lang="vi-VN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 trăm nghìn và 5 đơn vị: </a:t>
            </a:r>
            <a:r>
              <a:rPr lang="vi-VN" alt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200 005</a:t>
            </a:r>
          </a:p>
        </p:txBody>
      </p:sp>
    </p:spTree>
    <p:extLst>
      <p:ext uri="{BB962C8B-B14F-4D97-AF65-F5344CB8AC3E}">
        <p14:creationId xmlns:p14="http://schemas.microsoft.com/office/powerpoint/2010/main" val="22885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342" y="2615620"/>
            <a:ext cx="3278788" cy="346137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F5E97A-C62C-45DB-9CE8-2D3EC2018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3" b="97468" l="2195" r="90000">
                        <a14:foregroundMark x1="11220" y1="94575" x2="61585" y2="97830"/>
                        <a14:foregroundMark x1="61585" y1="97830" x2="69268" y2="97468"/>
                        <a14:foregroundMark x1="2317" y1="94213" x2="2317" y2="94213"/>
                        <a14:foregroundMark x1="43537" y1="63834" x2="43537" y2="63834"/>
                        <a14:foregroundMark x1="64390" y1="43761" x2="64390" y2="43761"/>
                        <a14:foregroundMark x1="61585" y1="10127" x2="61585" y2="10127"/>
                        <a14:foregroundMark x1="40610" y1="723" x2="40610" y2="723"/>
                        <a14:foregroundMark x1="21220" y1="10669" x2="21220" y2="10669"/>
                        <a14:foregroundMark x1="22195" y1="45027" x2="22195" y2="45027"/>
                        <a14:foregroundMark x1="40366" y1="35624" x2="40366" y2="35624"/>
                        <a14:foregroundMark x1="20488" y1="44665" x2="20488" y2="44665"/>
                        <a14:foregroundMark x1="19878" y1="45389" x2="19878" y2="45389"/>
                        <a14:foregroundMark x1="38537" y1="35986" x2="38537" y2="35986"/>
                        <a14:foregroundMark x1="39146" y1="35262" x2="39146" y2="35262"/>
                        <a14:foregroundMark x1="25366" y1="71790" x2="25366" y2="71790"/>
                        <a14:foregroundMark x1="26341" y1="63291" x2="26341" y2="63291"/>
                        <a14:foregroundMark x1="32073" y1="73960" x2="32073" y2="73960"/>
                        <a14:foregroundMark x1="50854" y1="64738" x2="50854" y2="64738"/>
                        <a14:foregroundMark x1="73293" y1="73056" x2="73293" y2="73056"/>
                        <a14:foregroundMark x1="76341" y1="64557" x2="76341" y2="64557"/>
                        <a14:foregroundMark x1="6341" y1="74684" x2="6341" y2="74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7" y="676384"/>
            <a:ext cx="10510004" cy="6167021"/>
          </a:xfrm>
          <a:prstGeom prst="rect">
            <a:avLst/>
          </a:prstGeom>
        </p:spPr>
      </p:pic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132" y="2265678"/>
            <a:ext cx="2383433" cy="2383433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346737" y="652370"/>
            <a:ext cx="9148081" cy="2349233"/>
            <a:chOff x="2920152" y="1914720"/>
            <a:chExt cx="5609918" cy="990923"/>
          </a:xfrm>
        </p:grpSpPr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70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0152" y="1914720"/>
              <a:ext cx="5609918" cy="990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7333" dirty="0">
                  <a:solidFill>
                    <a:srgbClr val="273355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ALIPANDA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7333" dirty="0">
                  <a:solidFill>
                    <a:srgbClr val="273355"/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TRUY TÌM KHO BÁU</a:t>
              </a:r>
              <a:endParaRPr lang="zh-CN" altLang="en-US" sz="7333" dirty="0">
                <a:solidFill>
                  <a:srgbClr val="273355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33" name="Picture 32" descr="Cry Panda">
            <a:extLst>
              <a:ext uri="{FF2B5EF4-FFF2-40B4-BE49-F238E27FC236}">
                <a16:creationId xmlns:a16="http://schemas.microsoft.com/office/drawing/2014/main" id="{6E662851-3109-485B-8EA4-DC5BCCE9BA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635" y="2874625"/>
            <a:ext cx="2352175" cy="235217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58B7DE4-5FCD-469C-B1B4-A4BAA5AFF2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1" b="98845" l="3571" r="97253">
                        <a14:foregroundMark x1="31456" y1="88222" x2="31456" y2="88222"/>
                        <a14:foregroundMark x1="92170" y1="62125" x2="92170" y2="62125"/>
                        <a14:foregroundMark x1="34478" y1="77598" x2="61813" y2="75982"/>
                        <a14:foregroundMark x1="14011" y1="93764" x2="89698" y2="96536"/>
                        <a14:foregroundMark x1="93132" y1="97921" x2="93132" y2="97921"/>
                        <a14:foregroundMark x1="97253" y1="99076" x2="97253" y2="99076"/>
                        <a14:foregroundMark x1="3571" y1="97229" x2="3571" y2="97229"/>
                        <a14:foregroundMark x1="39698" y1="59353" x2="39698" y2="59353"/>
                        <a14:foregroundMark x1="50962" y1="66513" x2="50962" y2="66513"/>
                        <a14:foregroundMark x1="50549" y1="61432" x2="50549" y2="61432"/>
                        <a14:foregroundMark x1="49451" y1="72055" x2="49451" y2="72055"/>
                        <a14:foregroundMark x1="47253" y1="71363" x2="47253" y2="71363"/>
                        <a14:foregroundMark x1="35989" y1="22402" x2="35989" y2="22402"/>
                        <a14:foregroundMark x1="13324" y1="33949" x2="13324" y2="33949"/>
                        <a14:foregroundMark x1="18269" y1="57506" x2="18269" y2="57506"/>
                        <a14:foregroundMark x1="50000" y1="62818" x2="50000" y2="62818"/>
                        <a14:foregroundMark x1="49038" y1="63741" x2="49038" y2="63741"/>
                        <a14:foregroundMark x1="49588" y1="65127" x2="49588" y2="65127"/>
                        <a14:backgroundMark x1="47390" y1="72748" x2="47390" y2="72748"/>
                        <a14:backgroundMark x1="49863" y1="72748" x2="49863" y2="72748"/>
                        <a14:backgroundMark x1="50412" y1="61663" x2="50412" y2="61663"/>
                        <a14:backgroundMark x1="50000" y1="64665" x2="50000" y2="64665"/>
                        <a14:backgroundMark x1="48214" y1="63048" x2="48214" y2="63048"/>
                        <a14:backgroundMark x1="50000" y1="62125" x2="50000" y2="62125"/>
                        <a14:backgroundMark x1="50549" y1="62125" x2="50549" y2="62125"/>
                        <a14:backgroundMark x1="85165" y1="21016" x2="87637" y2="24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65" y="3579210"/>
            <a:ext cx="6246495" cy="3264196"/>
          </a:xfrm>
          <a:prstGeom prst="rect">
            <a:avLst/>
          </a:prstGeom>
        </p:spPr>
      </p:pic>
      <p:pic>
        <p:nvPicPr>
          <p:cNvPr id="3" name="Picture 2" descr="A picture containing kazoo, pasta&#10;&#10;Description automatically generated">
            <a:extLst>
              <a:ext uri="{FF2B5EF4-FFF2-40B4-BE49-F238E27FC236}">
                <a16:creationId xmlns:a16="http://schemas.microsoft.com/office/drawing/2014/main" id="{0CF7437B-F413-497B-869A-CF08C5CA3F9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4" b="96107" l="6220" r="95000">
                        <a14:foregroundMark x1="6463" y1="55123" x2="6463" y2="55123"/>
                        <a14:foregroundMark x1="6341" y1="78279" x2="6341" y2="78279"/>
                        <a14:foregroundMark x1="37561" y1="87705" x2="52195" y2="91598"/>
                        <a14:foregroundMark x1="66707" y1="96926" x2="67683" y2="96926"/>
                        <a14:foregroundMark x1="91341" y1="57787" x2="91829" y2="76434"/>
                        <a14:foregroundMark x1="95000" y1="59836" x2="95000" y2="59836"/>
                        <a14:foregroundMark x1="36220" y1="6148" x2="30366" y2="7787"/>
                        <a14:foregroundMark x1="33902" y1="3484" x2="30488" y2="5328"/>
                        <a14:foregroundMark x1="18659" y1="10041" x2="22439" y2="9836"/>
                        <a14:foregroundMark x1="67683" y1="7992" x2="67317" y2="8197"/>
                        <a14:foregroundMark x1="64878" y1="9631" x2="61463" y2="12500"/>
                        <a14:foregroundMark x1="54146" y1="14754" x2="54146" y2="14754"/>
                        <a14:foregroundMark x1="51341" y1="15984" x2="51341" y2="15984"/>
                        <a14:foregroundMark x1="52927" y1="15779" x2="52927" y2="15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63" y="4686049"/>
            <a:ext cx="3469901" cy="241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08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" y="202028"/>
            <a:ext cx="10668072" cy="30500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301365" y="2069498"/>
            <a:ext cx="7701146" cy="1760971"/>
            <a:chOff x="3363807" y="2009802"/>
            <a:chExt cx="4722606" cy="742790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3807" y="2009802"/>
              <a:ext cx="4722606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Thu </a:t>
              </a:r>
              <a:r>
                <a:rPr lang="en-US" altLang="zh-CN" sz="4667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thập</a:t>
              </a: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 4 </a:t>
              </a:r>
              <a:r>
                <a:rPr lang="en-US" altLang="zh-CN" sz="4667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túi</a:t>
              </a: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 </a:t>
              </a:r>
              <a:r>
                <a:rPr lang="en-US" altLang="zh-CN" sz="4667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tiền</a:t>
              </a:r>
              <a:endParaRPr lang="zh-CN" altLang="en-US" sz="4667" dirty="0">
                <a:solidFill>
                  <a:prstClr val="black">
                    <a:lumMod val="95000"/>
                    <a:lumOff val="5000"/>
                  </a:prstClr>
                </a:solidFill>
                <a:latin typeface="SVN-Revolution" panose="02040603050506020204" pitchFamily="18" charset="0"/>
                <a:ea typeface="微软雅黑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70" y="2302446"/>
              <a:ext cx="113283" cy="12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035B5DE-6AA4-4C8F-A1E4-AA8605678B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39" y="3702516"/>
            <a:ext cx="2737436" cy="3081485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AA91373-38D6-4C79-9ABC-00BB6D3938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730" y="2614621"/>
            <a:ext cx="1748767" cy="1748767"/>
          </a:xfrm>
          <a:prstGeom prst="rect">
            <a:avLst/>
          </a:prstGeom>
        </p:spPr>
      </p:pic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6968158" y="2409646"/>
            <a:ext cx="1748767" cy="1748767"/>
          </a:xfrm>
          <a:prstGeom prst="rect">
            <a:avLst/>
          </a:prstGeom>
        </p:spPr>
      </p:pic>
      <p:pic>
        <p:nvPicPr>
          <p:cNvPr id="19" name="Picture 18" descr="A picture containing icon&#10;&#10;Description automatically generated">
            <a:extLst>
              <a:ext uri="{FF2B5EF4-FFF2-40B4-BE49-F238E27FC236}">
                <a16:creationId xmlns:a16="http://schemas.microsoft.com/office/drawing/2014/main" id="{F54E1644-667C-498C-BADC-99E647124D6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454" y="562983"/>
            <a:ext cx="1348941" cy="1348941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418049" y="3224274"/>
            <a:ext cx="1117660" cy="1117660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8" y="2851911"/>
            <a:ext cx="1062839" cy="106283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B64118D-C02C-4D17-A1BC-696CC37E4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722" y="2625164"/>
            <a:ext cx="2737436" cy="3081485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2D66C0C-E2D8-4108-A507-3A318BACDF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58" y="3726192"/>
            <a:ext cx="2737436" cy="3081485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F0DAB27-F861-42FF-9644-DA554AC3E1F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875" y="3389125"/>
            <a:ext cx="3036869" cy="3418552"/>
          </a:xfrm>
          <a:prstGeom prst="rect">
            <a:avLst/>
          </a:prstGeom>
        </p:spPr>
      </p:pic>
      <p:pic>
        <p:nvPicPr>
          <p:cNvPr id="20" name="Picture 19" descr="Love Panda">
            <a:extLst>
              <a:ext uri="{FF2B5EF4-FFF2-40B4-BE49-F238E27FC236}">
                <a16:creationId xmlns:a16="http://schemas.microsoft.com/office/drawing/2014/main" id="{A36E27CE-04EE-41CC-AE02-2E76D4349DB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817" y="3034087"/>
            <a:ext cx="3778855" cy="3778855"/>
          </a:xfrm>
          <a:prstGeom prst="rect">
            <a:avLst/>
          </a:prstGeom>
        </p:spPr>
      </p:pic>
      <p:sp>
        <p:nvSpPr>
          <p:cNvPr id="23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1360ADA1-6FA1-4B44-BF3F-391F53E3A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7444" y="1479297"/>
            <a:ext cx="43749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Vừng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ơi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mở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ra</a:t>
            </a:r>
            <a:endParaRPr lang="zh-CN" altLang="en-US" sz="3733" dirty="0">
              <a:solidFill>
                <a:prstClr val="white"/>
              </a:solidFill>
              <a:latin typeface="SVN-Revolution" panose="02040603050506020204" pitchFamily="18" charset="0"/>
              <a:ea typeface="微软雅黑"/>
            </a:endParaRPr>
          </a:p>
        </p:txBody>
      </p:sp>
      <p:pic>
        <p:nvPicPr>
          <p:cNvPr id="24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D75699B2-38DD-434B-9E96-AA64013CB64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640144" y="2910752"/>
            <a:ext cx="672603" cy="67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582C3A-6EA9-4D2D-8CCE-F3769A8FB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95941" l="5167" r="93500">
                        <a14:foregroundMark x1="10167" y1="68450" x2="10167" y2="68450"/>
                        <a14:foregroundMark x1="19667" y1="90775" x2="19667" y2="90775"/>
                        <a14:foregroundMark x1="24667" y1="96125" x2="24667" y2="96125"/>
                        <a14:foregroundMark x1="5167" y1="70849" x2="5167" y2="70849"/>
                        <a14:foregroundMark x1="93500" y1="62915" x2="93500" y2="62915"/>
                        <a14:foregroundMark x1="82667" y1="57565" x2="82667" y2="57565"/>
                        <a14:foregroundMark x1="6500" y1="66421" x2="6500" y2="66421"/>
                        <a14:foregroundMark x1="8333" y1="66236" x2="9333" y2="66236"/>
                        <a14:foregroundMark x1="24167" y1="82288" x2="24167" y2="82288"/>
                        <a14:foregroundMark x1="27667" y1="73985" x2="23000" y2="84871"/>
                        <a14:foregroundMark x1="23000" y1="84871" x2="23000" y2="84871"/>
                        <a14:foregroundMark x1="21500" y1="76015" x2="20833" y2="86531"/>
                        <a14:foregroundMark x1="22333" y1="27675" x2="21500" y2="31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520" y="2372248"/>
            <a:ext cx="5273643" cy="43753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83" y="-114919"/>
            <a:ext cx="9257635" cy="30500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243090" y="1403910"/>
            <a:ext cx="6323516" cy="2855499"/>
            <a:chOff x="3786213" y="1548122"/>
            <a:chExt cx="3877797" cy="1204470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7090" y="1548122"/>
              <a:ext cx="1456044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HẦM 4</a:t>
              </a:r>
              <a:endParaRPr lang="zh-CN" altLang="en-US" sz="4667" dirty="0">
                <a:solidFill>
                  <a:prstClr val="black">
                    <a:lumMod val="95000"/>
                    <a:lumOff val="5000"/>
                  </a:prstClr>
                </a:solidFill>
                <a:latin typeface="SVN-Revolution" panose="02040603050506020204" pitchFamily="18" charset="0"/>
                <a:ea typeface="微软雅黑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69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6" name="Picture 5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6D9399C1-3F50-406C-9D83-916E4F28CD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9" y="1614824"/>
            <a:ext cx="6525056" cy="5243177"/>
          </a:xfrm>
          <a:prstGeom prst="rect">
            <a:avLst/>
          </a:prstGeom>
        </p:spPr>
      </p:pic>
      <p:pic>
        <p:nvPicPr>
          <p:cNvPr id="15" name="Picture 1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AB9E638C-1F81-469D-B3A3-271EA8E850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931" y="2745565"/>
            <a:ext cx="1715964" cy="1492143"/>
          </a:xfrm>
          <a:prstGeom prst="rect">
            <a:avLst/>
          </a:prstGeom>
        </p:spPr>
      </p:pic>
      <p:pic>
        <p:nvPicPr>
          <p:cNvPr id="16" name="Picture 15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7EFC307-99D1-4D58-9382-6BAFD7162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90" y="2560945"/>
            <a:ext cx="1715964" cy="1492143"/>
          </a:xfrm>
          <a:prstGeom prst="rect">
            <a:avLst/>
          </a:prstGeom>
        </p:spPr>
      </p:pic>
      <p:pic>
        <p:nvPicPr>
          <p:cNvPr id="17" name="Picture 1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3F473CA-D5E5-4128-AF1C-FC4FF44EFD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875" y="2336625"/>
            <a:ext cx="1715964" cy="1492143"/>
          </a:xfrm>
          <a:prstGeom prst="rect">
            <a:avLst/>
          </a:prstGeom>
        </p:spPr>
      </p:pic>
      <p:pic>
        <p:nvPicPr>
          <p:cNvPr id="18" name="Picture 1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2FCEC94-485F-4D9E-A379-03662817C8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378" y="3253735"/>
            <a:ext cx="1715964" cy="149214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E466F09-01B8-44EF-B6DF-59D71ACC68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62" y="4726981"/>
            <a:ext cx="2797644" cy="2131019"/>
          </a:xfrm>
          <a:prstGeom prst="rect">
            <a:avLst/>
          </a:prstGeom>
        </p:spPr>
      </p:pic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19" y="2620010"/>
            <a:ext cx="3965332" cy="4127631"/>
          </a:xfrm>
          <a:prstGeom prst="rect">
            <a:avLst/>
          </a:prstGeom>
        </p:spPr>
      </p:pic>
      <p:pic>
        <p:nvPicPr>
          <p:cNvPr id="25" name="Picture 24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EBDF407-B1CE-43D8-ADA7-B41A21FDB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23" y="3016458"/>
            <a:ext cx="1715964" cy="1492143"/>
          </a:xfrm>
          <a:prstGeom prst="rect">
            <a:avLst/>
          </a:prstGeom>
        </p:spPr>
      </p:pic>
      <p:pic>
        <p:nvPicPr>
          <p:cNvPr id="27" name="Picture 26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131D7E0-C3CF-4A96-B1CC-0F240A6F2B9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255" y="5526597"/>
            <a:ext cx="1336989" cy="1162600"/>
          </a:xfrm>
          <a:prstGeom prst="rect">
            <a:avLst/>
          </a:prstGeom>
        </p:spPr>
      </p:pic>
      <p:pic>
        <p:nvPicPr>
          <p:cNvPr id="28" name="Picture 27" descr="A picture containing envelope&#10;&#10;Description automatically generated">
            <a:extLst>
              <a:ext uri="{FF2B5EF4-FFF2-40B4-BE49-F238E27FC236}">
                <a16:creationId xmlns:a16="http://schemas.microsoft.com/office/drawing/2014/main" id="{2D0A7FC5-263B-4B03-B533-6C02F1488B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687" y="5422273"/>
            <a:ext cx="1378861" cy="119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6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3">
            <a:extLst>
              <a:ext uri="{FF2B5EF4-FFF2-40B4-BE49-F238E27FC236}">
                <a16:creationId xmlns:a16="http://schemas.microsoft.com/office/drawing/2014/main" id="{AEC2545A-6FFD-400F-BD86-B19467919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3208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US" sz="3733" b="1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039D4D85-4773-49E4-A4E4-0B426717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96" y="252316"/>
            <a:ext cx="11761608" cy="137328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189" indent="-457189" algn="just" defTabSz="914377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微软雅黑 Light"/>
              </a:rPr>
              <a:t>BÀI 3: Số?  </a:t>
            </a:r>
          </a:p>
          <a:p>
            <a:pPr marL="457189" indent="-457189" algn="just" defTabSz="914377"/>
            <a:r>
              <a:rPr lang="en-US" altLang="en-US" sz="3733" b="1">
                <a:solidFill>
                  <a:srgbClr val="002060"/>
                </a:solidFill>
                <a:latin typeface="Times New Roman" panose="02020603050405020304" pitchFamily="18" charset="0"/>
                <a:ea typeface="微软雅黑 Light"/>
              </a:rPr>
              <a:t>Mẫu: Lớp nghìn của số 401 950 gồm các chữ số: 4; 0; 1.</a:t>
            </a:r>
            <a:endParaRPr lang="en-US" altLang="en-US" sz="3733" dirty="0">
              <a:solidFill>
                <a:srgbClr val="002060"/>
              </a:solidFill>
              <a:latin typeface="UTM Cooper Black" panose="02040603050506020204" pitchFamily="18" charset="0"/>
              <a:ea typeface="微软雅黑 Light"/>
            </a:endParaRPr>
          </a:p>
        </p:txBody>
      </p:sp>
      <p:sp>
        <p:nvSpPr>
          <p:cNvPr id="22" name="WordArt 61">
            <a:extLst>
              <a:ext uri="{FF2B5EF4-FFF2-40B4-BE49-F238E27FC236}">
                <a16:creationId xmlns:a16="http://schemas.microsoft.com/office/drawing/2014/main" id="{5EC9282F-14FA-4CAE-B7A6-F78B3A4B4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13208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endParaRPr lang="en-US" sz="3733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EA6D0F35-BB55-441B-B5E0-FCD3D7B4C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5240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r>
              <a:rPr lang="en-US" sz="3733" b="1" kern="1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356857C3-5379-42EB-9FDB-278A82996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15240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77"/>
            <a:endParaRPr lang="en-US" sz="3733" b="1" kern="1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8B83E4-323B-4191-8D0D-F705309E47CF}"/>
              </a:ext>
            </a:extLst>
          </p:cNvPr>
          <p:cNvSpPr txBox="1"/>
          <p:nvPr/>
        </p:nvSpPr>
        <p:spPr>
          <a:xfrm>
            <a:off x="728662" y="1930400"/>
            <a:ext cx="107346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a)</a:t>
            </a:r>
            <a:r>
              <a:rPr lang="vi-VN" sz="3600" b="1">
                <a:latin typeface="+mj-lt"/>
              </a:rPr>
              <a:t>	Lớp nghìn của số 786 400 gồm các chữ số: 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.?.; .?.; .?.</a:t>
            </a:r>
          </a:p>
          <a:p>
            <a:r>
              <a:rPr lang="vi-VN" sz="3600" b="1">
                <a:solidFill>
                  <a:srgbClr val="FF0000"/>
                </a:solidFill>
                <a:latin typeface="+mj-lt"/>
              </a:rPr>
              <a:t>b)</a:t>
            </a:r>
            <a:r>
              <a:rPr lang="vi-VN" sz="3600" b="1">
                <a:latin typeface="+mj-lt"/>
              </a:rPr>
              <a:t>	Lớp đơn vị của số 45 830 gồm các chữ số: .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?.; .?.; .?.</a:t>
            </a:r>
          </a:p>
          <a:p>
            <a:r>
              <a:rPr lang="vi-VN" sz="3600" b="1">
                <a:solidFill>
                  <a:srgbClr val="FF0000"/>
                </a:solidFill>
                <a:latin typeface="+mj-lt"/>
              </a:rPr>
              <a:t>c)	</a:t>
            </a:r>
            <a:r>
              <a:rPr lang="vi-VN" sz="3600" b="1">
                <a:latin typeface="+mj-lt"/>
              </a:rPr>
              <a:t>Lớp nghìn của số 64 019 gồm các chữ số: 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.?.; .?.</a:t>
            </a:r>
          </a:p>
          <a:p>
            <a:r>
              <a:rPr lang="vi-VN" sz="3600" b="1">
                <a:solidFill>
                  <a:srgbClr val="FF0000"/>
                </a:solidFill>
                <a:latin typeface="+mj-lt"/>
              </a:rPr>
              <a:t>d)</a:t>
            </a:r>
            <a:r>
              <a:rPr lang="vi-VN" sz="3600" b="1">
                <a:latin typeface="+mj-lt"/>
              </a:rPr>
              <a:t>	Lớp đơn vị của số 8 173 gồm các chữ số: 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.?.; .?.; .?.</a:t>
            </a:r>
            <a:endParaRPr lang="en-US" sz="3600" b="1">
              <a:solidFill>
                <a:srgbClr val="00B0F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B560FA-78A5-4B6B-A4B7-72C2C7DAF07F}"/>
              </a:ext>
            </a:extLst>
          </p:cNvPr>
          <p:cNvSpPr/>
          <p:nvPr/>
        </p:nvSpPr>
        <p:spPr>
          <a:xfrm>
            <a:off x="304800" y="914400"/>
            <a:ext cx="11449050" cy="609600"/>
          </a:xfrm>
          <a:prstGeom prst="rect">
            <a:avLst/>
          </a:prstGeom>
          <a:solidFill>
            <a:srgbClr val="E1FCFF"/>
          </a:solidFill>
          <a:ln>
            <a:solidFill>
              <a:srgbClr val="E1F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3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3">
            <a:extLst>
              <a:ext uri="{FF2B5EF4-FFF2-40B4-BE49-F238E27FC236}">
                <a16:creationId xmlns:a16="http://schemas.microsoft.com/office/drawing/2014/main" id="{AEC2545A-6FFD-400F-BD86-B19467919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3208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039D4D85-4773-49E4-A4E4-0B426717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96" y="252316"/>
            <a:ext cx="11761608" cy="137328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 3: Số?  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Mẫu: Lớp nghìn của số 401 950 gồm các chữ số: 4; 0; 1.</a:t>
            </a:r>
            <a:endParaRPr kumimoji="0" lang="en-US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per Black" panose="02040603050506020204" pitchFamily="18" charset="0"/>
              <a:ea typeface="微软雅黑 Light"/>
              <a:cs typeface="+mn-cs"/>
            </a:endParaRPr>
          </a:p>
        </p:txBody>
      </p:sp>
      <p:sp>
        <p:nvSpPr>
          <p:cNvPr id="22" name="WordArt 61">
            <a:extLst>
              <a:ext uri="{FF2B5EF4-FFF2-40B4-BE49-F238E27FC236}">
                <a16:creationId xmlns:a16="http://schemas.microsoft.com/office/drawing/2014/main" id="{5EC9282F-14FA-4CAE-B7A6-F78B3A4B4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13208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EA6D0F35-BB55-441B-B5E0-FCD3D7B4C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5240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356857C3-5379-42EB-9FDB-278A82996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15240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8B83E4-323B-4191-8D0D-F705309E47CF}"/>
              </a:ext>
            </a:extLst>
          </p:cNvPr>
          <p:cNvSpPr txBox="1"/>
          <p:nvPr/>
        </p:nvSpPr>
        <p:spPr>
          <a:xfrm>
            <a:off x="790574" y="1930400"/>
            <a:ext cx="10734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a)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	Lớp nghìn của số 786 400 gồm các chữ số: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.?.; .?.; .?.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20ECC10-DAAB-4006-8B3D-A6518B23C810}"/>
              </a:ext>
            </a:extLst>
          </p:cNvPr>
          <p:cNvSpPr/>
          <p:nvPr/>
        </p:nvSpPr>
        <p:spPr>
          <a:xfrm>
            <a:off x="742950" y="3600450"/>
            <a:ext cx="1143000" cy="666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F79E4-1454-42B9-9B8A-ABFBD57DD649}"/>
              </a:ext>
            </a:extLst>
          </p:cNvPr>
          <p:cNvGrpSpPr/>
          <p:nvPr/>
        </p:nvGrpSpPr>
        <p:grpSpPr>
          <a:xfrm>
            <a:off x="1066800" y="4267200"/>
            <a:ext cx="10115550" cy="1666964"/>
            <a:chOff x="1066800" y="4267200"/>
            <a:chExt cx="10115550" cy="16669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A3DFB4-9C79-40A2-8DB1-345BF0063630}"/>
                </a:ext>
              </a:extLst>
            </p:cNvPr>
            <p:cNvSpPr/>
            <p:nvPr/>
          </p:nvSpPr>
          <p:spPr>
            <a:xfrm>
              <a:off x="1066800" y="4267200"/>
              <a:ext cx="10115550" cy="16669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78E0C4-2896-4309-AC9C-E0601F0C4A44}"/>
                </a:ext>
              </a:extLst>
            </p:cNvPr>
            <p:cNvSpPr txBox="1"/>
            <p:nvPr/>
          </p:nvSpPr>
          <p:spPr>
            <a:xfrm>
              <a:off x="1242129" y="4500517"/>
              <a:ext cx="97077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Lớp nghìn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 của số 786 400 gồm các chữ số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7 ; 8 ; 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286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3">
            <a:extLst>
              <a:ext uri="{FF2B5EF4-FFF2-40B4-BE49-F238E27FC236}">
                <a16:creationId xmlns:a16="http://schemas.microsoft.com/office/drawing/2014/main" id="{AEC2545A-6FFD-400F-BD86-B19467919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3208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039D4D85-4773-49E4-A4E4-0B426717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96" y="252316"/>
            <a:ext cx="11761608" cy="137328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 3: Số?  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Mẫu: Lớp nghìn của số 401 950 gồm các chữ số: 4; 0; 1.</a:t>
            </a:r>
            <a:endParaRPr kumimoji="0" lang="en-US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per Black" panose="02040603050506020204" pitchFamily="18" charset="0"/>
              <a:ea typeface="微软雅黑 Light"/>
              <a:cs typeface="+mn-cs"/>
            </a:endParaRPr>
          </a:p>
        </p:txBody>
      </p:sp>
      <p:sp>
        <p:nvSpPr>
          <p:cNvPr id="22" name="WordArt 61">
            <a:extLst>
              <a:ext uri="{FF2B5EF4-FFF2-40B4-BE49-F238E27FC236}">
                <a16:creationId xmlns:a16="http://schemas.microsoft.com/office/drawing/2014/main" id="{5EC9282F-14FA-4CAE-B7A6-F78B3A4B4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13208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EA6D0F35-BB55-441B-B5E0-FCD3D7B4C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5240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356857C3-5379-42EB-9FDB-278A82996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15240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8B83E4-323B-4191-8D0D-F705309E47CF}"/>
              </a:ext>
            </a:extLst>
          </p:cNvPr>
          <p:cNvSpPr txBox="1"/>
          <p:nvPr/>
        </p:nvSpPr>
        <p:spPr>
          <a:xfrm>
            <a:off x="790574" y="1930400"/>
            <a:ext cx="10734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b)</a:t>
            </a:r>
            <a:r>
              <a:rPr lang="vi-VN" sz="3600" b="1">
                <a:latin typeface="+mj-lt"/>
              </a:rPr>
              <a:t>	Lớp đơn vị của số 45 830 gồm các chữ số: .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?.; .?.; .?.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20ECC10-DAAB-4006-8B3D-A6518B23C810}"/>
              </a:ext>
            </a:extLst>
          </p:cNvPr>
          <p:cNvSpPr/>
          <p:nvPr/>
        </p:nvSpPr>
        <p:spPr>
          <a:xfrm>
            <a:off x="742950" y="3600450"/>
            <a:ext cx="1143000" cy="666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F79E4-1454-42B9-9B8A-ABFBD57DD649}"/>
              </a:ext>
            </a:extLst>
          </p:cNvPr>
          <p:cNvGrpSpPr/>
          <p:nvPr/>
        </p:nvGrpSpPr>
        <p:grpSpPr>
          <a:xfrm>
            <a:off x="1066800" y="4267200"/>
            <a:ext cx="10115550" cy="1666964"/>
            <a:chOff x="1066800" y="4267200"/>
            <a:chExt cx="10115550" cy="16669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A3DFB4-9C79-40A2-8DB1-345BF0063630}"/>
                </a:ext>
              </a:extLst>
            </p:cNvPr>
            <p:cNvSpPr/>
            <p:nvPr/>
          </p:nvSpPr>
          <p:spPr>
            <a:xfrm>
              <a:off x="1066800" y="4267200"/>
              <a:ext cx="10115550" cy="16669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78E0C4-2896-4309-AC9C-E0601F0C4A44}"/>
                </a:ext>
              </a:extLst>
            </p:cNvPr>
            <p:cNvSpPr txBox="1"/>
            <p:nvPr/>
          </p:nvSpPr>
          <p:spPr>
            <a:xfrm>
              <a:off x="1242129" y="4500517"/>
              <a:ext cx="97077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Lớp đơn vị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 của số 45 830 gồm các chữ số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8 ; 3 ;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544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3">
            <a:extLst>
              <a:ext uri="{FF2B5EF4-FFF2-40B4-BE49-F238E27FC236}">
                <a16:creationId xmlns:a16="http://schemas.microsoft.com/office/drawing/2014/main" id="{AEC2545A-6FFD-400F-BD86-B19467919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3208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039D4D85-4773-49E4-A4E4-0B426717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96" y="252316"/>
            <a:ext cx="11761608" cy="137328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 3: Số?  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Mẫu: Lớp nghìn của số 401 950 gồm các chữ số: 4; 0; 1.</a:t>
            </a:r>
            <a:endParaRPr kumimoji="0" lang="en-US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per Black" panose="02040603050506020204" pitchFamily="18" charset="0"/>
              <a:ea typeface="微软雅黑 Light"/>
              <a:cs typeface="+mn-cs"/>
            </a:endParaRPr>
          </a:p>
        </p:txBody>
      </p:sp>
      <p:sp>
        <p:nvSpPr>
          <p:cNvPr id="22" name="WordArt 61">
            <a:extLst>
              <a:ext uri="{FF2B5EF4-FFF2-40B4-BE49-F238E27FC236}">
                <a16:creationId xmlns:a16="http://schemas.microsoft.com/office/drawing/2014/main" id="{5EC9282F-14FA-4CAE-B7A6-F78B3A4B4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13208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EA6D0F35-BB55-441B-B5E0-FCD3D7B4C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5240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356857C3-5379-42EB-9FDB-278A82996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15240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8B83E4-323B-4191-8D0D-F705309E47CF}"/>
              </a:ext>
            </a:extLst>
          </p:cNvPr>
          <p:cNvSpPr txBox="1"/>
          <p:nvPr/>
        </p:nvSpPr>
        <p:spPr>
          <a:xfrm>
            <a:off x="790574" y="1930400"/>
            <a:ext cx="10734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>
                <a:solidFill>
                  <a:srgbClr val="FF0000"/>
                </a:solidFill>
                <a:latin typeface="+mj-lt"/>
              </a:rPr>
              <a:t>c)	</a:t>
            </a:r>
            <a:r>
              <a:rPr lang="vi-VN" sz="3600" b="1">
                <a:latin typeface="+mj-lt"/>
              </a:rPr>
              <a:t>Lớp nghìn của số 64 019 gồm các chữ số: </a:t>
            </a:r>
            <a:r>
              <a:rPr lang="vi-VN" sz="3600" b="1">
                <a:solidFill>
                  <a:srgbClr val="00B0F0"/>
                </a:solidFill>
                <a:latin typeface="+mj-lt"/>
              </a:rPr>
              <a:t>.?.; .?.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20ECC10-DAAB-4006-8B3D-A6518B23C810}"/>
              </a:ext>
            </a:extLst>
          </p:cNvPr>
          <p:cNvSpPr/>
          <p:nvPr/>
        </p:nvSpPr>
        <p:spPr>
          <a:xfrm>
            <a:off x="742950" y="3600450"/>
            <a:ext cx="1143000" cy="666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F79E4-1454-42B9-9B8A-ABFBD57DD649}"/>
              </a:ext>
            </a:extLst>
          </p:cNvPr>
          <p:cNvGrpSpPr/>
          <p:nvPr/>
        </p:nvGrpSpPr>
        <p:grpSpPr>
          <a:xfrm>
            <a:off x="1066800" y="4267200"/>
            <a:ext cx="10115550" cy="1666964"/>
            <a:chOff x="1066800" y="4267200"/>
            <a:chExt cx="10115550" cy="16669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A3DFB4-9C79-40A2-8DB1-345BF0063630}"/>
                </a:ext>
              </a:extLst>
            </p:cNvPr>
            <p:cNvSpPr/>
            <p:nvPr/>
          </p:nvSpPr>
          <p:spPr>
            <a:xfrm>
              <a:off x="1066800" y="4267200"/>
              <a:ext cx="10115550" cy="16669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78E0C4-2896-4309-AC9C-E0601F0C4A44}"/>
                </a:ext>
              </a:extLst>
            </p:cNvPr>
            <p:cNvSpPr txBox="1"/>
            <p:nvPr/>
          </p:nvSpPr>
          <p:spPr>
            <a:xfrm>
              <a:off x="1242129" y="4500517"/>
              <a:ext cx="97077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Lớp nghìn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của số 64 019 gồm các chữ số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0 ; 6 ;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02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WordArt 33">
            <a:extLst>
              <a:ext uri="{FF2B5EF4-FFF2-40B4-BE49-F238E27FC236}">
                <a16:creationId xmlns:a16="http://schemas.microsoft.com/office/drawing/2014/main" id="{AEC2545A-6FFD-400F-BD86-B19467919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3208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039D4D85-4773-49E4-A4E4-0B426717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96" y="252316"/>
            <a:ext cx="11761608" cy="1373284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BÀI 3: Số?  </a:t>
            </a:r>
          </a:p>
          <a:p>
            <a:pPr marL="457189" marR="0" lvl="0" indent="-457189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733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+mn-cs"/>
              </a:rPr>
              <a:t>Mẫu: Lớp nghìn của số 401 950 gồm các chữ số: 4; 0; 1.</a:t>
            </a:r>
            <a:endParaRPr kumimoji="0" lang="en-US" altLang="en-US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per Black" panose="02040603050506020204" pitchFamily="18" charset="0"/>
              <a:ea typeface="微软雅黑 Light"/>
              <a:cs typeface="+mn-cs"/>
            </a:endParaRPr>
          </a:p>
        </p:txBody>
      </p:sp>
      <p:sp>
        <p:nvSpPr>
          <p:cNvPr id="22" name="WordArt 61">
            <a:extLst>
              <a:ext uri="{FF2B5EF4-FFF2-40B4-BE49-F238E27FC236}">
                <a16:creationId xmlns:a16="http://schemas.microsoft.com/office/drawing/2014/main" id="{5EC9282F-14FA-4CAE-B7A6-F78B3A4B4C3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75200" y="13208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30" name="WordArt 45">
            <a:extLst>
              <a:ext uri="{FF2B5EF4-FFF2-40B4-BE49-F238E27FC236}">
                <a16:creationId xmlns:a16="http://schemas.microsoft.com/office/drawing/2014/main" id="{EA6D0F35-BB55-441B-B5E0-FCD3D7B4CF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59200" y="1524000"/>
            <a:ext cx="10160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>
                <a:ln w="9525">
                  <a:solidFill>
                    <a:prstClr val="black"/>
                  </a:solidFill>
                  <a:round/>
                  <a:headEnd/>
                  <a:tailEnd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1" name="WordArt 46">
            <a:extLst>
              <a:ext uri="{FF2B5EF4-FFF2-40B4-BE49-F238E27FC236}">
                <a16:creationId xmlns:a16="http://schemas.microsoft.com/office/drawing/2014/main" id="{356857C3-5379-42EB-9FDB-278A82996F2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1524000"/>
            <a:ext cx="32512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733" b="1" i="0" u="none" strike="noStrike" kern="10" cap="none" spc="0" normalizeH="0" baseline="0" noProof="0">
              <a:ln w="9525">
                <a:solidFill>
                  <a:prstClr val="black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08B83E4-323B-4191-8D0D-F705309E47CF}"/>
              </a:ext>
            </a:extLst>
          </p:cNvPr>
          <p:cNvSpPr txBox="1"/>
          <p:nvPr/>
        </p:nvSpPr>
        <p:spPr>
          <a:xfrm>
            <a:off x="790574" y="1930400"/>
            <a:ext cx="107346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d)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	Lớp đơn vị của số 8 173 gồm các chữ số: 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rPr>
              <a:t>.?.; .?.; .?.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ea typeface="微软雅黑 Light"/>
              <a:cs typeface="+mn-cs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120ECC10-DAAB-4006-8B3D-A6518B23C810}"/>
              </a:ext>
            </a:extLst>
          </p:cNvPr>
          <p:cNvSpPr/>
          <p:nvPr/>
        </p:nvSpPr>
        <p:spPr>
          <a:xfrm>
            <a:off x="742950" y="3600450"/>
            <a:ext cx="1143000" cy="6667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A0F79E4-1454-42B9-9B8A-ABFBD57DD649}"/>
              </a:ext>
            </a:extLst>
          </p:cNvPr>
          <p:cNvGrpSpPr/>
          <p:nvPr/>
        </p:nvGrpSpPr>
        <p:grpSpPr>
          <a:xfrm>
            <a:off x="1066800" y="4267200"/>
            <a:ext cx="10115550" cy="1666964"/>
            <a:chOff x="1066800" y="4267200"/>
            <a:chExt cx="10115550" cy="16669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6A3DFB4-9C79-40A2-8DB1-345BF0063630}"/>
                </a:ext>
              </a:extLst>
            </p:cNvPr>
            <p:cNvSpPr/>
            <p:nvPr/>
          </p:nvSpPr>
          <p:spPr>
            <a:xfrm>
              <a:off x="1066800" y="4267200"/>
              <a:ext cx="10115550" cy="166696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 Light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78E0C4-2896-4309-AC9C-E0601F0C4A44}"/>
                </a:ext>
              </a:extLst>
            </p:cNvPr>
            <p:cNvSpPr txBox="1"/>
            <p:nvPr/>
          </p:nvSpPr>
          <p:spPr>
            <a:xfrm>
              <a:off x="1242129" y="4500517"/>
              <a:ext cx="970774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Lớp đơn vị </a:t>
              </a: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của số 8 173 gồm các chữ số 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/>
                  <a:ea typeface="微软雅黑 Light"/>
                  <a:cs typeface="+mn-cs"/>
                </a:rPr>
                <a:t>1 ; 7 ; 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929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ED3CBB01-4AF8-4D36-A51E-B6F9723E0F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" y="138887"/>
            <a:ext cx="10668072" cy="2267920"/>
          </a:xfrm>
          <a:prstGeom prst="rect">
            <a:avLst/>
          </a:prstGeom>
        </p:spPr>
      </p:pic>
      <p:pic>
        <p:nvPicPr>
          <p:cNvPr id="39" name="Picture 38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9F8B034E-EAB3-4697-8269-0AF540BC6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503" y="1694428"/>
            <a:ext cx="6525056" cy="5243177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B21E916B-DD4C-4F0F-8C27-FC2ED87FE9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949" y="4281776"/>
            <a:ext cx="2797644" cy="21310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F23317-9233-4618-86EE-ECBCB330CC5A}"/>
              </a:ext>
            </a:extLst>
          </p:cNvPr>
          <p:cNvGrpSpPr/>
          <p:nvPr/>
        </p:nvGrpSpPr>
        <p:grpSpPr>
          <a:xfrm>
            <a:off x="15078849" y="3815645"/>
            <a:ext cx="5273643" cy="4375393"/>
            <a:chOff x="11309137" y="2861733"/>
            <a:chExt cx="3955232" cy="328154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F552B98-D108-4338-A75F-7213A2E41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779" b="95941" l="5167" r="93500">
                          <a14:foregroundMark x1="10167" y1="68450" x2="10167" y2="68450"/>
                          <a14:foregroundMark x1="19667" y1="90775" x2="19667" y2="90775"/>
                          <a14:foregroundMark x1="24667" y1="96125" x2="24667" y2="96125"/>
                          <a14:foregroundMark x1="5167" y1="70849" x2="5167" y2="70849"/>
                          <a14:foregroundMark x1="93500" y1="62915" x2="93500" y2="62915"/>
                          <a14:foregroundMark x1="82667" y1="57565" x2="82667" y2="57565"/>
                          <a14:foregroundMark x1="6500" y1="66421" x2="6500" y2="66421"/>
                          <a14:foregroundMark x1="8333" y1="66236" x2="9333" y2="66236"/>
                          <a14:foregroundMark x1="24167" y1="82288" x2="24167" y2="82288"/>
                          <a14:foregroundMark x1="27667" y1="73985" x2="23000" y2="84871"/>
                          <a14:foregroundMark x1="23000" y1="84871" x2="23000" y2="84871"/>
                          <a14:foregroundMark x1="21500" y1="76015" x2="20833" y2="86531"/>
                          <a14:foregroundMark x1="22333" y1="27675" x2="21500" y2="31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9137" y="2861733"/>
              <a:ext cx="3955232" cy="3281545"/>
            </a:xfrm>
            <a:prstGeom prst="rect">
              <a:avLst/>
            </a:prstGeom>
          </p:spPr>
        </p:pic>
        <p:pic>
          <p:nvPicPr>
            <p:cNvPr id="41" name="Picture 40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41136326-6CA7-4504-96FE-92241858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2417" y="3170244"/>
              <a:ext cx="1286973" cy="1119107"/>
            </a:xfrm>
            <a:prstGeom prst="rect">
              <a:avLst/>
            </a:prstGeom>
          </p:spPr>
        </p:pic>
        <p:pic>
          <p:nvPicPr>
            <p:cNvPr id="42" name="Picture 41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9B1DFED2-FD23-40C6-A53B-D730E87BA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3161" y="3609620"/>
              <a:ext cx="1002742" cy="871950"/>
            </a:xfrm>
            <a:prstGeom prst="rect">
              <a:avLst/>
            </a:prstGeom>
          </p:spPr>
        </p:pic>
      </p:grpSp>
      <p:pic>
        <p:nvPicPr>
          <p:cNvPr id="43" name="Picture 42" descr="Love Panda">
            <a:extLst>
              <a:ext uri="{FF2B5EF4-FFF2-40B4-BE49-F238E27FC236}">
                <a16:creationId xmlns:a16="http://schemas.microsoft.com/office/drawing/2014/main" id="{98D04BE9-38B4-48B6-A9B3-6BD9D80D9E6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30" y="2206031"/>
            <a:ext cx="4508335" cy="4578863"/>
          </a:xfrm>
          <a:prstGeom prst="rect">
            <a:avLst/>
          </a:prstGeom>
        </p:spPr>
      </p:pic>
      <p:pic>
        <p:nvPicPr>
          <p:cNvPr id="20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0C16FE35-95A6-46E8-8CFC-D425E0335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806306" y="3102034"/>
            <a:ext cx="1640145" cy="1640145"/>
          </a:xfrm>
          <a:prstGeom prst="rect">
            <a:avLst/>
          </a:prstGeom>
        </p:spPr>
      </p:pic>
      <p:sp>
        <p:nvSpPr>
          <p:cNvPr id="24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75597F4D-3688-4A76-8D85-57078D97F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707" y="1137419"/>
            <a:ext cx="43749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Vừng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ơi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mở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ra</a:t>
            </a:r>
            <a:endParaRPr lang="zh-CN" altLang="en-US" sz="3733" dirty="0">
              <a:solidFill>
                <a:prstClr val="white"/>
              </a:solidFill>
              <a:latin typeface="SVN-Revolution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90848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523" y="4541"/>
            <a:ext cx="10668072" cy="30500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90180" y="1783057"/>
            <a:ext cx="6323517" cy="2047410"/>
            <a:chOff x="3786213" y="1888980"/>
            <a:chExt cx="3877797" cy="863612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8734" y="1888980"/>
              <a:ext cx="1991788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GO HOME</a:t>
              </a:r>
              <a:endParaRPr lang="zh-CN" altLang="en-US" sz="4667" dirty="0">
                <a:solidFill>
                  <a:prstClr val="black">
                    <a:lumMod val="95000"/>
                    <a:lumOff val="5000"/>
                  </a:prstClr>
                </a:solidFill>
                <a:latin typeface="SVN-Revolution" panose="02040603050506020204" pitchFamily="18" charset="0"/>
                <a:ea typeface="微软雅黑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70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18" name="Picture 17" descr="A picture containing icon&#10;&#10;Description automatically generated">
            <a:extLst>
              <a:ext uri="{FF2B5EF4-FFF2-40B4-BE49-F238E27FC236}">
                <a16:creationId xmlns:a16="http://schemas.microsoft.com/office/drawing/2014/main" id="{FCBB99C4-7836-4FE8-895D-8DBF013108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1185">
            <a:off x="1025681" y="4379081"/>
            <a:ext cx="1748767" cy="1748767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331BEDBF-9247-4DDF-B859-C7BE206F14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2253">
            <a:off x="1418049" y="3224274"/>
            <a:ext cx="1117660" cy="1117660"/>
          </a:xfrm>
          <a:prstGeom prst="rect">
            <a:avLst/>
          </a:prstGeom>
        </p:spPr>
      </p:pic>
      <p:pic>
        <p:nvPicPr>
          <p:cNvPr id="22" name="Picture 21" descr="A picture containing icon&#10;&#10;Description automatically generated">
            <a:extLst>
              <a:ext uri="{FF2B5EF4-FFF2-40B4-BE49-F238E27FC236}">
                <a16:creationId xmlns:a16="http://schemas.microsoft.com/office/drawing/2014/main" id="{B6168F98-F61D-45BE-A4D3-50D3ACBE275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6463" r="93415">
                        <a14:foregroundMark x1="10244" y1="18049" x2="10244" y2="18049"/>
                        <a14:foregroundMark x1="11463" y1="20976" x2="21829" y2="41220"/>
                        <a14:foregroundMark x1="6585" y1="28415" x2="10244" y2="29146"/>
                        <a14:foregroundMark x1="27073" y1="62195" x2="27073" y2="62195"/>
                        <a14:foregroundMark x1="22317" y1="58293" x2="22317" y2="58293"/>
                        <a14:foregroundMark x1="23537" y1="57805" x2="34390" y2="69024"/>
                        <a14:foregroundMark x1="34390" y1="69024" x2="35488" y2="69634"/>
                        <a14:foregroundMark x1="28049" y1="57073" x2="37439" y2="67683"/>
                        <a14:foregroundMark x1="37439" y1="67683" x2="37683" y2="67683"/>
                        <a14:foregroundMark x1="38171" y1="58293" x2="35976" y2="71829"/>
                        <a14:foregroundMark x1="62561" y1="63415" x2="87805" y2="57317"/>
                        <a14:foregroundMark x1="93415" y1="56341" x2="93415" y2="563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98" y="2851911"/>
            <a:ext cx="1062839" cy="1062839"/>
          </a:xfrm>
          <a:prstGeom prst="rect">
            <a:avLst/>
          </a:prstGeom>
        </p:spPr>
      </p:pic>
      <p:pic>
        <p:nvPicPr>
          <p:cNvPr id="23" name="Picture 22" descr="A picture containing indoor, chocolate, decorated, several&#10;&#10;Description automatically generated">
            <a:extLst>
              <a:ext uri="{FF2B5EF4-FFF2-40B4-BE49-F238E27FC236}">
                <a16:creationId xmlns:a16="http://schemas.microsoft.com/office/drawing/2014/main" id="{A54DD589-BF3E-413B-BC2B-DADBA29B60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8" b="91809" l="4884" r="91279">
                        <a14:foregroundMark x1="7326" y1="44710" x2="7326" y2="44710"/>
                        <a14:foregroundMark x1="4884" y1="51024" x2="4884" y2="51024"/>
                        <a14:foregroundMark x1="27558" y1="82594" x2="27558" y2="82594"/>
                        <a14:foregroundMark x1="33140" y1="82253" x2="33140" y2="82253"/>
                        <a14:foregroundMark x1="39419" y1="82935" x2="39419" y2="82935"/>
                        <a14:foregroundMark x1="57674" y1="91809" x2="57674" y2="91809"/>
                        <a14:foregroundMark x1="73953" y1="86519" x2="73953" y2="86519"/>
                        <a14:foregroundMark x1="52209" y1="87543" x2="52209" y2="87543"/>
                        <a14:foregroundMark x1="58023" y1="90614" x2="58023" y2="90614"/>
                        <a14:foregroundMark x1="54302" y1="90785" x2="59419" y2="90785"/>
                        <a14:foregroundMark x1="86163" y1="82253" x2="89535" y2="81058"/>
                        <a14:foregroundMark x1="91279" y1="84642" x2="91279" y2="84642"/>
                        <a14:foregroundMark x1="91047" y1="75427" x2="91047" y2="75427"/>
                        <a14:foregroundMark x1="81163" y1="49317" x2="81163" y2="49317"/>
                        <a14:foregroundMark x1="83837" y1="49659" x2="83837" y2="49659"/>
                        <a14:foregroundMark x1="79186" y1="30887" x2="79186" y2="30887"/>
                        <a14:foregroundMark x1="61047" y1="10922" x2="61047" y2="10922"/>
                        <a14:foregroundMark x1="54302" y1="37201" x2="54302" y2="37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27" y="2203684"/>
            <a:ext cx="7307307" cy="472877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7AF3025-CF00-4C26-B018-8AA73B2809EF}"/>
              </a:ext>
            </a:extLst>
          </p:cNvPr>
          <p:cNvGrpSpPr/>
          <p:nvPr/>
        </p:nvGrpSpPr>
        <p:grpSpPr>
          <a:xfrm>
            <a:off x="4361603" y="2997427"/>
            <a:ext cx="3894283" cy="3491069"/>
            <a:chOff x="11309137" y="2861733"/>
            <a:chExt cx="3955232" cy="328154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6819112-41B7-4235-93FA-5EBC12DF9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779" b="95941" l="5167" r="93500">
                          <a14:foregroundMark x1="10167" y1="68450" x2="10167" y2="68450"/>
                          <a14:foregroundMark x1="19667" y1="90775" x2="19667" y2="90775"/>
                          <a14:foregroundMark x1="24667" y1="96125" x2="24667" y2="96125"/>
                          <a14:foregroundMark x1="5167" y1="70849" x2="5167" y2="70849"/>
                          <a14:foregroundMark x1="93500" y1="62915" x2="93500" y2="62915"/>
                          <a14:foregroundMark x1="82667" y1="57565" x2="82667" y2="57565"/>
                          <a14:foregroundMark x1="6500" y1="66421" x2="6500" y2="66421"/>
                          <a14:foregroundMark x1="8333" y1="66236" x2="9333" y2="66236"/>
                          <a14:foregroundMark x1="24167" y1="82288" x2="24167" y2="82288"/>
                          <a14:foregroundMark x1="27667" y1="73985" x2="23000" y2="84871"/>
                          <a14:foregroundMark x1="23000" y1="84871" x2="23000" y2="84871"/>
                          <a14:foregroundMark x1="21500" y1="76015" x2="20833" y2="86531"/>
                          <a14:foregroundMark x1="22333" y1="27675" x2="21500" y2="313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9137" y="2861733"/>
              <a:ext cx="3955232" cy="3281545"/>
            </a:xfrm>
            <a:prstGeom prst="rect">
              <a:avLst/>
            </a:prstGeom>
          </p:spPr>
        </p:pic>
        <p:pic>
          <p:nvPicPr>
            <p:cNvPr id="26" name="Picture 25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D21B96E5-ABC7-4560-8A40-ABA2E43BDE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12417" y="3170244"/>
              <a:ext cx="1286973" cy="1119107"/>
            </a:xfrm>
            <a:prstGeom prst="rect">
              <a:avLst/>
            </a:prstGeom>
          </p:spPr>
        </p:pic>
        <p:pic>
          <p:nvPicPr>
            <p:cNvPr id="27" name="Picture 26" descr="A picture containing envelope&#10;&#10;Description automatically generated">
              <a:extLst>
                <a:ext uri="{FF2B5EF4-FFF2-40B4-BE49-F238E27FC236}">
                  <a16:creationId xmlns:a16="http://schemas.microsoft.com/office/drawing/2014/main" id="{84477E57-4498-4524-9062-552AF9293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90000" l="10000" r="90000">
                          <a14:foregroundMark x1="18152" y1="34750" x2="19783" y2="33750"/>
                          <a14:foregroundMark x1="49783" y1="39500" x2="48804" y2="42750"/>
                          <a14:foregroundMark x1="79565" y1="31625" x2="82283" y2="34000"/>
                          <a14:foregroundMark x1="50870" y1="24625" x2="50870" y2="246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53161" y="3609620"/>
              <a:ext cx="1002742" cy="871950"/>
            </a:xfrm>
            <a:prstGeom prst="rect">
              <a:avLst/>
            </a:prstGeom>
          </p:spPr>
        </p:pic>
      </p:grp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1EF84BAD-2E3C-45A1-BC76-8E35B648656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03" y="4310868"/>
            <a:ext cx="2706123" cy="2061305"/>
          </a:xfrm>
          <a:prstGeom prst="rect">
            <a:avLst/>
          </a:prstGeom>
        </p:spPr>
      </p:pic>
      <p:pic>
        <p:nvPicPr>
          <p:cNvPr id="33" name="Picture 32" descr="Cool Panda">
            <a:extLst>
              <a:ext uri="{FF2B5EF4-FFF2-40B4-BE49-F238E27FC236}">
                <a16:creationId xmlns:a16="http://schemas.microsoft.com/office/drawing/2014/main" id="{3A62CDB4-6C16-4C98-95FE-E0F4B2EF369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706" y="2648363"/>
            <a:ext cx="4050772" cy="405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5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377"/>
            <a:fld id="{7C8C0B6A-A0DA-4824-8E85-40739B53C733}" type="slidenum">
              <a:rPr lang="zh-CN" altLang="en-US">
                <a:solidFill>
                  <a:prstClr val="black"/>
                </a:solidFill>
                <a:latin typeface="Calibri Light"/>
                <a:ea typeface="微软雅黑 Light"/>
              </a:rPr>
              <a:pPr defTabSz="914377"/>
              <a:t>29</a:t>
            </a:fld>
            <a:endParaRPr lang="zh-CN" altLang="en-US">
              <a:solidFill>
                <a:prstClr val="black"/>
              </a:solidFill>
              <a:latin typeface="Calibri Light"/>
              <a:ea typeface="微软雅黑 Light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ECCA886-268F-4A71-8BCE-F2F2269F8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64" y="243365"/>
            <a:ext cx="10668072" cy="3050025"/>
          </a:xfrm>
          <a:prstGeom prst="rect">
            <a:avLst/>
          </a:prstGeom>
        </p:spPr>
      </p:pic>
      <p:grpSp>
        <p:nvGrpSpPr>
          <p:cNvPr id="24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DDF7E563-3F7B-437A-BC57-43AE5E35339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606359" y="1238270"/>
            <a:ext cx="6323517" cy="1540725"/>
            <a:chOff x="3786213" y="2302446"/>
            <a:chExt cx="3877797" cy="649889"/>
          </a:xfrm>
        </p:grpSpPr>
        <p:sp>
          <p:nvSpPr>
            <p:cNvPr id="25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8C6DB119-A486-4702-A33E-126C78385B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88552" y="2610442"/>
              <a:ext cx="1675256" cy="34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DẶN DÒ</a:t>
              </a:r>
              <a:endParaRPr lang="zh-CN" altLang="en-US" sz="4667" dirty="0">
                <a:solidFill>
                  <a:prstClr val="black">
                    <a:lumMod val="95000"/>
                    <a:lumOff val="5000"/>
                  </a:prstClr>
                </a:solidFill>
                <a:latin typeface="SVN-Revolution" panose="02040603050506020204" pitchFamily="18" charset="0"/>
                <a:ea typeface="微软雅黑"/>
              </a:endParaRPr>
            </a:p>
          </p:txBody>
        </p:sp>
        <p:sp>
          <p:nvSpPr>
            <p:cNvPr id="26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2A945F5C-DDAB-453C-9A0D-4F80A25A21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70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27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87E6DBE-7479-4579-9593-C7F07B864BC9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5" name="Picture 4" descr="A picture containing icon&#10;&#10;Description automatically generated">
            <a:extLst>
              <a:ext uri="{FF2B5EF4-FFF2-40B4-BE49-F238E27FC236}">
                <a16:creationId xmlns:a16="http://schemas.microsoft.com/office/drawing/2014/main" id="{994EF7A6-865C-4118-9383-9CB0C74DB8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66" b="91493" l="7500" r="93929">
                        <a14:foregroundMark x1="7500" y1="81940" x2="7500" y2="81940"/>
                        <a14:foregroundMark x1="64762" y1="19104" x2="52500" y2="43433"/>
                        <a14:foregroundMark x1="52500" y1="43433" x2="62619" y2="67761"/>
                        <a14:foregroundMark x1="62619" y1="67761" x2="77262" y2="44179"/>
                        <a14:foregroundMark x1="77262" y1="44179" x2="70238" y2="43731"/>
                        <a14:foregroundMark x1="44048" y1="57313" x2="75238" y2="80149"/>
                        <a14:foregroundMark x1="75238" y1="80149" x2="93929" y2="82985"/>
                        <a14:foregroundMark x1="10952" y1="78955" x2="10952" y2="78955"/>
                        <a14:foregroundMark x1="50238" y1="91493" x2="50238" y2="91493"/>
                        <a14:foregroundMark x1="20119" y1="66119" x2="23214" y2="80299"/>
                        <a14:foregroundMark x1="61786" y1="6866" x2="61786" y2="7910"/>
                        <a14:foregroundMark x1="93095" y1="83582" x2="93095" y2="835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55" y="3429001"/>
            <a:ext cx="4179919" cy="3333983"/>
          </a:xfrm>
          <a:prstGeom prst="rect">
            <a:avLst/>
          </a:prstGeom>
        </p:spPr>
      </p:pic>
      <p:pic>
        <p:nvPicPr>
          <p:cNvPr id="7" name="Picture 6" descr="A close-up of a stethoscope&#10;&#10;Description automatically generated with medium confidence">
            <a:extLst>
              <a:ext uri="{FF2B5EF4-FFF2-40B4-BE49-F238E27FC236}">
                <a16:creationId xmlns:a16="http://schemas.microsoft.com/office/drawing/2014/main" id="{6D29FC5A-5355-4164-98CC-407303BB87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86" b="96738" l="1414" r="96970">
                        <a14:foregroundMark x1="40841" y1="4953" x2="51652" y2="77345"/>
                        <a14:foregroundMark x1="51652" y1="12540" x2="75976" y2="28767"/>
                        <a14:foregroundMark x1="75976" y1="28767" x2="87688" y2="46470"/>
                        <a14:foregroundMark x1="87688" y1="46470" x2="86336" y2="47418"/>
                        <a14:foregroundMark x1="80330" y1="10221" x2="91742" y2="40885"/>
                        <a14:foregroundMark x1="91742" y1="40885" x2="75075" y2="53319"/>
                        <a14:foregroundMark x1="75075" y1="53319" x2="33784" y2="55427"/>
                        <a14:foregroundMark x1="33784" y1="55427" x2="7958" y2="49631"/>
                        <a14:foregroundMark x1="7958" y1="49631" x2="9009" y2="36881"/>
                        <a14:foregroundMark x1="9009" y1="36881" x2="10811" y2="33298"/>
                        <a14:foregroundMark x1="14565" y1="29926" x2="27327" y2="30242"/>
                        <a14:foregroundMark x1="71772" y1="27608" x2="72222" y2="36881"/>
                        <a14:foregroundMark x1="92042" y1="31296" x2="97447" y2="42677"/>
                        <a14:foregroundMark x1="97447" y1="42677" x2="97147" y2="44152"/>
                        <a14:foregroundMark x1="40841" y1="7903" x2="30781" y2="19494"/>
                        <a14:foregroundMark x1="30781" y1="19494" x2="34234" y2="37829"/>
                        <a14:foregroundMark x1="34234" y1="37829" x2="71622" y2="21496"/>
                        <a14:foregroundMark x1="71622" y1="21496" x2="63363" y2="12856"/>
                        <a14:foregroundMark x1="63363" y1="12856" x2="62913" y2="12856"/>
                        <a14:foregroundMark x1="20721" y1="14858" x2="7207" y2="34457"/>
                        <a14:foregroundMark x1="7207" y1="34457" x2="11261" y2="42466"/>
                        <a14:foregroundMark x1="22973" y1="77661" x2="35736" y2="92097"/>
                        <a14:foregroundMark x1="35736" y1="92097" x2="63514" y2="92097"/>
                        <a14:foregroundMark x1="63514" y1="92097" x2="78228" y2="79979"/>
                        <a14:foregroundMark x1="78228" y1="79979" x2="77177" y2="67650"/>
                        <a14:foregroundMark x1="77177" y1="67650" x2="75075" y2="65859"/>
                        <a14:foregroundMark x1="17868" y1="76396" x2="32733" y2="91675"/>
                        <a14:foregroundMark x1="32733" y1="91675" x2="51201" y2="96839"/>
                        <a14:foregroundMark x1="77177" y1="2107" x2="77177" y2="2107"/>
                        <a14:foregroundMark x1="1414" y1="39433" x2="1414" y2="3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286" y="2737224"/>
            <a:ext cx="2743201" cy="39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ike Panda">
            <a:extLst>
              <a:ext uri="{FF2B5EF4-FFF2-40B4-BE49-F238E27FC236}">
                <a16:creationId xmlns:a16="http://schemas.microsoft.com/office/drawing/2014/main" id="{22FEEFAB-1ABB-4FB9-A7DF-C16D66395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589" y="3142869"/>
            <a:ext cx="4017235" cy="3690473"/>
          </a:xfrm>
          <a:prstGeom prst="rect">
            <a:avLst/>
          </a:prstGeom>
        </p:spPr>
      </p:pic>
      <p:pic>
        <p:nvPicPr>
          <p:cNvPr id="20" name="Picture 19" descr="Yeah Panda">
            <a:extLst>
              <a:ext uri="{FF2B5EF4-FFF2-40B4-BE49-F238E27FC236}">
                <a16:creationId xmlns:a16="http://schemas.microsoft.com/office/drawing/2014/main" id="{5438E430-0D1C-4F26-8051-B41D326B8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089" y="3142869"/>
            <a:ext cx="3718583" cy="3623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03" y="-90607"/>
            <a:ext cx="9257635" cy="36234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90182" y="1660297"/>
            <a:ext cx="6323516" cy="2170170"/>
            <a:chOff x="3786213" y="1837199"/>
            <a:chExt cx="3877797" cy="915393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5444" y="1837199"/>
              <a:ext cx="1594650" cy="64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6000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HẦM 1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333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KHỞI ĐỘNG</a:t>
              </a:r>
              <a:endParaRPr lang="zh-CN" altLang="en-US" sz="3333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69" y="2302446"/>
              <a:ext cx="113283" cy="129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19" name="Picture 18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E7F8FD7-61D9-48A0-9EB5-B0BC8E9C03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138" y="171485"/>
            <a:ext cx="1715964" cy="149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5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3940E91-18A3-42BF-9E62-FA487B5ECC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73904"/>
            <a:ext cx="12232725" cy="783188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F6AE4FFC-169E-4B63-B6D2-B4B839DC7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6717" y="2194092"/>
            <a:ext cx="478207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微软雅黑" panose="020B0503020204020204" pitchFamily="34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400" b="1" dirty="0">
                <a:solidFill>
                  <a:srgbClr val="621147">
                    <a:lumMod val="75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VN-Revolution" panose="02040603050506020204" pitchFamily="18" charset="0"/>
                <a:ea typeface="仿宋" panose="02010609060101010101" pitchFamily="49" charset="-122"/>
              </a:rPr>
              <a:t>GOOD BYE</a:t>
            </a:r>
          </a:p>
        </p:txBody>
      </p:sp>
      <p:pic>
        <p:nvPicPr>
          <p:cNvPr id="7" name="Picture 6" descr="Hi Panda">
            <a:extLst>
              <a:ext uri="{FF2B5EF4-FFF2-40B4-BE49-F238E27FC236}">
                <a16:creationId xmlns:a16="http://schemas.microsoft.com/office/drawing/2014/main" id="{215B437D-C99B-4113-A27A-BDE159AF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344" y="3442038"/>
            <a:ext cx="3879313" cy="370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1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278373" y="423225"/>
            <a:ext cx="12196962" cy="2838812"/>
            <a:chOff x="154188" y="646529"/>
            <a:chExt cx="9147722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519374" y="1463813"/>
              <a:ext cx="6226792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188" y="646529"/>
              <a:ext cx="2129109" cy="21291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3075118" y="1581695"/>
              <a:ext cx="6226792" cy="5312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15000"/>
                </a:lnSpc>
                <a:spcAft>
                  <a:spcPts val="1333"/>
                </a:spcAft>
              </a:pPr>
              <a:r>
                <a:rPr lang="en-US" sz="3733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Đọc số: 312 735</a:t>
              </a:r>
              <a:endPara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3302ECF-2AF8-422A-AA7D-408170F5C7F5}"/>
              </a:ext>
            </a:extLst>
          </p:cNvPr>
          <p:cNvGrpSpPr/>
          <p:nvPr/>
        </p:nvGrpSpPr>
        <p:grpSpPr>
          <a:xfrm>
            <a:off x="775690" y="3062292"/>
            <a:ext cx="4899633" cy="1162427"/>
            <a:chOff x="1451037" y="2558616"/>
            <a:chExt cx="2769598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1451037" y="2558616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1562396" y="2673638"/>
              <a:ext cx="2296620" cy="62324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914377"/>
              <a:r>
                <a:rPr lang="en-US" sz="24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240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Ba trăm mười hai nghìn bảy trăm ba mươi lăm</a:t>
              </a:r>
              <a:endParaRPr lang="en-US" sz="240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BE3E12-B0D7-4623-B5E8-A54D5198C943}"/>
              </a:ext>
            </a:extLst>
          </p:cNvPr>
          <p:cNvGrpSpPr/>
          <p:nvPr/>
        </p:nvGrpSpPr>
        <p:grpSpPr>
          <a:xfrm>
            <a:off x="799593" y="4611645"/>
            <a:ext cx="4851824" cy="1162426"/>
            <a:chOff x="1451037" y="3647088"/>
            <a:chExt cx="2769598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1451037" y="3647088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1451037" y="3790610"/>
              <a:ext cx="2415984" cy="62324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24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240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Ba trăm mười hai chục nghìn bảy trăm ba mươi lăm</a:t>
              </a:r>
              <a:endParaRPr lang="en-US" sz="240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C083549-129D-41FD-8B7C-7C73EB14E16D}"/>
              </a:ext>
            </a:extLst>
          </p:cNvPr>
          <p:cNvGrpSpPr/>
          <p:nvPr/>
        </p:nvGrpSpPr>
        <p:grpSpPr>
          <a:xfrm>
            <a:off x="6337521" y="3088448"/>
            <a:ext cx="5067433" cy="1162427"/>
            <a:chOff x="4797515" y="2571750"/>
            <a:chExt cx="2769598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797515" y="2571750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4956040" y="2657771"/>
              <a:ext cx="2062369" cy="62324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2400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240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</a:t>
              </a:r>
              <a:r>
                <a:rPr lang="en-US" sz="240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Ba trăm mười hai nghìn bảy trăm ba mươi năm</a:t>
              </a:r>
              <a:endParaRPr lang="en-US" sz="240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E086E86-67A1-4F74-AA05-21AF426A2B58}"/>
              </a:ext>
            </a:extLst>
          </p:cNvPr>
          <p:cNvGrpSpPr/>
          <p:nvPr/>
        </p:nvGrpSpPr>
        <p:grpSpPr>
          <a:xfrm>
            <a:off x="6266542" y="4701738"/>
            <a:ext cx="5067432" cy="1162426"/>
            <a:chOff x="4797515" y="3625151"/>
            <a:chExt cx="2769598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797515" y="3625151"/>
              <a:ext cx="2769598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4966754" y="3813010"/>
              <a:ext cx="1591671" cy="623248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2400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240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Ba mười hai nghìn bảy trăm ba mươi lăm</a:t>
              </a:r>
              <a:endParaRPr lang="en-US" sz="240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2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0C5A7A4B-22EE-4CE8-B174-FA9E96CB8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31096" y="670177"/>
            <a:ext cx="1492553" cy="1492553"/>
          </a:xfrm>
          <a:prstGeom prst="rect">
            <a:avLst/>
          </a:prstGeom>
        </p:spPr>
      </p:pic>
      <p:pic>
        <p:nvPicPr>
          <p:cNvPr id="27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01AA12-2333-4154-8D91-71628736F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24389" y="2682724"/>
            <a:ext cx="1492553" cy="1492553"/>
          </a:xfrm>
          <a:prstGeom prst="rect">
            <a:avLst/>
          </a:prstGeom>
        </p:spPr>
      </p:pic>
      <p:pic>
        <p:nvPicPr>
          <p:cNvPr id="28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E6922237-23AA-44F8-A89D-A82C491ACD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824391" y="-1780934"/>
            <a:ext cx="1492553" cy="1492553"/>
          </a:xfrm>
          <a:prstGeom prst="rect">
            <a:avLst/>
          </a:prstGeom>
        </p:spPr>
      </p:pic>
      <p:pic>
        <p:nvPicPr>
          <p:cNvPr id="29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3F38AA3D-2DB2-4A23-876F-94FE6FB023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77534" y="312201"/>
            <a:ext cx="1178631" cy="1178631"/>
          </a:xfrm>
          <a:prstGeom prst="rect">
            <a:avLst/>
          </a:prstGeom>
        </p:spPr>
      </p:pic>
      <p:pic>
        <p:nvPicPr>
          <p:cNvPr id="32" name="Picture 31" descr="Cry Panda">
            <a:extLst>
              <a:ext uri="{FF2B5EF4-FFF2-40B4-BE49-F238E27FC236}">
                <a16:creationId xmlns:a16="http://schemas.microsoft.com/office/drawing/2014/main" id="{650EE823-D2DB-463D-ACB1-EA7DC60845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154" y="4265203"/>
            <a:ext cx="1845367" cy="1845367"/>
          </a:xfrm>
          <a:prstGeom prst="rect">
            <a:avLst/>
          </a:prstGeom>
        </p:spPr>
      </p:pic>
      <p:pic>
        <p:nvPicPr>
          <p:cNvPr id="44" name="Picture 43" descr="Cry Panda">
            <a:extLst>
              <a:ext uri="{FF2B5EF4-FFF2-40B4-BE49-F238E27FC236}">
                <a16:creationId xmlns:a16="http://schemas.microsoft.com/office/drawing/2014/main" id="{0C0F728C-DDCF-46B0-8AFB-EAB0556230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080" y="2728500"/>
            <a:ext cx="1845367" cy="1845367"/>
          </a:xfrm>
          <a:prstGeom prst="rect">
            <a:avLst/>
          </a:prstGeom>
        </p:spPr>
      </p:pic>
      <p:pic>
        <p:nvPicPr>
          <p:cNvPr id="45" name="Picture 44" descr="Cry Panda">
            <a:extLst>
              <a:ext uri="{FF2B5EF4-FFF2-40B4-BE49-F238E27FC236}">
                <a16:creationId xmlns:a16="http://schemas.microsoft.com/office/drawing/2014/main" id="{683A2052-069D-4683-8258-8A078E7208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939" y="4365570"/>
            <a:ext cx="1845367" cy="1845367"/>
          </a:xfrm>
          <a:prstGeom prst="rect">
            <a:avLst/>
          </a:prstGeom>
        </p:spPr>
      </p:pic>
      <p:pic>
        <p:nvPicPr>
          <p:cNvPr id="40" name="Picture 39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22AF29D-9094-43C9-B249-8CB85F7A5F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546" y="2982202"/>
            <a:ext cx="1520996" cy="1322605"/>
          </a:xfrm>
          <a:prstGeom prst="rect">
            <a:avLst/>
          </a:prstGeom>
        </p:spPr>
      </p:pic>
      <p:pic>
        <p:nvPicPr>
          <p:cNvPr id="30" name="Picture 29" descr="Hi Panda">
            <a:extLst>
              <a:ext uri="{FF2B5EF4-FFF2-40B4-BE49-F238E27FC236}">
                <a16:creationId xmlns:a16="http://schemas.microsoft.com/office/drawing/2014/main" id="{D34B155F-D4EF-4D43-B20B-A9FC209A24E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07" y="790730"/>
            <a:ext cx="2072085" cy="19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12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9F80927-B612-4C4D-895C-A5F5E07A1EDE}"/>
              </a:ext>
            </a:extLst>
          </p:cNvPr>
          <p:cNvGrpSpPr/>
          <p:nvPr/>
        </p:nvGrpSpPr>
        <p:grpSpPr>
          <a:xfrm>
            <a:off x="-598166" y="505895"/>
            <a:ext cx="11893585" cy="2838812"/>
            <a:chOff x="-192455" y="585890"/>
            <a:chExt cx="8920189" cy="2129109"/>
          </a:xfrm>
        </p:grpSpPr>
        <p:sp>
          <p:nvSpPr>
            <p:cNvPr id="9" name="圆角矩形 4">
              <a:extLst>
                <a:ext uri="{FF2B5EF4-FFF2-40B4-BE49-F238E27FC236}">
                  <a16:creationId xmlns:a16="http://schemas.microsoft.com/office/drawing/2014/main" id="{9565D1FB-50B3-4DE0-9F8A-5552C7F07581}"/>
                </a:ext>
              </a:extLst>
            </p:cNvPr>
            <p:cNvSpPr/>
            <p:nvPr/>
          </p:nvSpPr>
          <p:spPr>
            <a:xfrm>
              <a:off x="1162457" y="1442127"/>
              <a:ext cx="7513457" cy="871820"/>
            </a:xfrm>
            <a:prstGeom prst="roundRect">
              <a:avLst/>
            </a:prstGeom>
            <a:solidFill>
              <a:srgbClr val="FFFF00"/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pic>
          <p:nvPicPr>
            <p:cNvPr id="13" name="PA_库_图片 9">
              <a:extLst>
                <a:ext uri="{FF2B5EF4-FFF2-40B4-BE49-F238E27FC236}">
                  <a16:creationId xmlns:a16="http://schemas.microsoft.com/office/drawing/2014/main" id="{0B7C5E3D-72B7-40CF-986A-D5CC4F8CC13A}"/>
                </a:ext>
              </a:extLst>
            </p:cNvPr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455" y="585890"/>
              <a:ext cx="2129109" cy="212910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FBFDAC-A4A6-4DED-A916-05710CA48BE9}"/>
                </a:ext>
              </a:extLst>
            </p:cNvPr>
            <p:cNvSpPr txBox="1"/>
            <p:nvPr/>
          </p:nvSpPr>
          <p:spPr>
            <a:xfrm>
              <a:off x="1709057" y="1567383"/>
              <a:ext cx="7018677" cy="7151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14377">
                <a:lnSpc>
                  <a:spcPct val="115000"/>
                </a:lnSpc>
                <a:spcAft>
                  <a:spcPts val="1333"/>
                </a:spcAft>
              </a:pPr>
              <a:r>
                <a:rPr lang="en-US" sz="280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Viết số: Chín trăm chín mươi nghìn chín trăm chín mươi mốt</a:t>
              </a:r>
              <a:endParaRPr lang="en-US" sz="2800" dirty="0">
                <a:solidFill>
                  <a:prstClr val="black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defTabSz="914377">
                <a:lnSpc>
                  <a:spcPct val="115000"/>
                </a:lnSpc>
                <a:spcAft>
                  <a:spcPts val="1333"/>
                </a:spcAft>
              </a:pPr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	</a:t>
              </a:r>
              <a:endParaRPr lang="en-US" sz="105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45F1BAC-A93A-4F12-AAD0-D05303ABC4AA}"/>
              </a:ext>
            </a:extLst>
          </p:cNvPr>
          <p:cNvGrpSpPr/>
          <p:nvPr/>
        </p:nvGrpSpPr>
        <p:grpSpPr>
          <a:xfrm>
            <a:off x="727881" y="3382820"/>
            <a:ext cx="5019689" cy="1162427"/>
            <a:chOff x="545910" y="2537115"/>
            <a:chExt cx="3764767" cy="871820"/>
          </a:xfrm>
          <a:solidFill>
            <a:srgbClr val="FFFF00"/>
          </a:solidFill>
        </p:grpSpPr>
        <p:sp>
          <p:nvSpPr>
            <p:cNvPr id="17" name="圆角矩形 4">
              <a:extLst>
                <a:ext uri="{FF2B5EF4-FFF2-40B4-BE49-F238E27FC236}">
                  <a16:creationId xmlns:a16="http://schemas.microsoft.com/office/drawing/2014/main" id="{5E5857EA-8021-497A-8335-95DA702CCF22}"/>
                </a:ext>
              </a:extLst>
            </p:cNvPr>
            <p:cNvSpPr/>
            <p:nvPr/>
          </p:nvSpPr>
          <p:spPr>
            <a:xfrm>
              <a:off x="545910" y="2537115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7B66490-AE9E-453E-8109-C28B6A429F72}"/>
                </a:ext>
              </a:extLst>
            </p:cNvPr>
            <p:cNvSpPr txBox="1"/>
            <p:nvPr/>
          </p:nvSpPr>
          <p:spPr>
            <a:xfrm>
              <a:off x="2381945" y="2699900"/>
              <a:ext cx="1928732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99 991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E9EE591-1777-422E-B117-EF811AF483E2}"/>
              </a:ext>
            </a:extLst>
          </p:cNvPr>
          <p:cNvGrpSpPr/>
          <p:nvPr/>
        </p:nvGrpSpPr>
        <p:grpSpPr>
          <a:xfrm>
            <a:off x="727881" y="4862786"/>
            <a:ext cx="4899633" cy="1162427"/>
            <a:chOff x="545910" y="3647088"/>
            <a:chExt cx="3674725" cy="871820"/>
          </a:xfrm>
          <a:solidFill>
            <a:srgbClr val="FFFF00"/>
          </a:solidFill>
        </p:grpSpPr>
        <p:sp>
          <p:nvSpPr>
            <p:cNvPr id="19" name="圆角矩形 4">
              <a:extLst>
                <a:ext uri="{FF2B5EF4-FFF2-40B4-BE49-F238E27FC236}">
                  <a16:creationId xmlns:a16="http://schemas.microsoft.com/office/drawing/2014/main" id="{90C28D07-99BC-4152-82EB-1C0B5606E1E2}"/>
                </a:ext>
              </a:extLst>
            </p:cNvPr>
            <p:cNvSpPr/>
            <p:nvPr/>
          </p:nvSpPr>
          <p:spPr>
            <a:xfrm>
              <a:off x="545910" y="3647088"/>
              <a:ext cx="3674725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5A2B79-0C70-43A8-A7F1-F415AB861686}"/>
                </a:ext>
              </a:extLst>
            </p:cNvPr>
            <p:cNvSpPr txBox="1"/>
            <p:nvPr/>
          </p:nvSpPr>
          <p:spPr>
            <a:xfrm>
              <a:off x="2017376" y="3836532"/>
              <a:ext cx="2010676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999 991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2C0E9-D051-441F-81D4-88877294152D}"/>
              </a:ext>
            </a:extLst>
          </p:cNvPr>
          <p:cNvGrpSpPr/>
          <p:nvPr/>
        </p:nvGrpSpPr>
        <p:grpSpPr>
          <a:xfrm>
            <a:off x="6620515" y="3408506"/>
            <a:ext cx="4899632" cy="1162427"/>
            <a:chOff x="4965386" y="2556379"/>
            <a:chExt cx="3674724" cy="871820"/>
          </a:xfrm>
          <a:solidFill>
            <a:srgbClr val="FFFF00"/>
          </a:solidFill>
        </p:grpSpPr>
        <p:sp>
          <p:nvSpPr>
            <p:cNvPr id="18" name="圆角矩形 4">
              <a:extLst>
                <a:ext uri="{FF2B5EF4-FFF2-40B4-BE49-F238E27FC236}">
                  <a16:creationId xmlns:a16="http://schemas.microsoft.com/office/drawing/2014/main" id="{204D01FA-97E9-4578-9608-2825B4A7774D}"/>
                </a:ext>
              </a:extLst>
            </p:cNvPr>
            <p:cNvSpPr/>
            <p:nvPr/>
          </p:nvSpPr>
          <p:spPr>
            <a:xfrm>
              <a:off x="4965386" y="2556379"/>
              <a:ext cx="3674724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4ABCF9-E4B6-452D-93A5-B731376AEC30}"/>
                </a:ext>
              </a:extLst>
            </p:cNvPr>
            <p:cNvSpPr txBox="1"/>
            <p:nvPr/>
          </p:nvSpPr>
          <p:spPr>
            <a:xfrm>
              <a:off x="5190066" y="2699901"/>
              <a:ext cx="2282297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 dirty="0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B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. 990 991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BD6CB72-B7C7-42CB-AE1F-47C7A39CADC7}"/>
              </a:ext>
            </a:extLst>
          </p:cNvPr>
          <p:cNvGrpSpPr/>
          <p:nvPr/>
        </p:nvGrpSpPr>
        <p:grpSpPr>
          <a:xfrm>
            <a:off x="6620515" y="4833536"/>
            <a:ext cx="4843604" cy="1162427"/>
            <a:chOff x="4965386" y="3625151"/>
            <a:chExt cx="3632703" cy="871820"/>
          </a:xfrm>
          <a:solidFill>
            <a:srgbClr val="FFFF00"/>
          </a:solidFill>
        </p:grpSpPr>
        <p:sp>
          <p:nvSpPr>
            <p:cNvPr id="20" name="圆角矩形 4">
              <a:extLst>
                <a:ext uri="{FF2B5EF4-FFF2-40B4-BE49-F238E27FC236}">
                  <a16:creationId xmlns:a16="http://schemas.microsoft.com/office/drawing/2014/main" id="{7A9E21E0-6721-40AE-BD02-C19B1455D768}"/>
                </a:ext>
              </a:extLst>
            </p:cNvPr>
            <p:cNvSpPr/>
            <p:nvPr/>
          </p:nvSpPr>
          <p:spPr>
            <a:xfrm>
              <a:off x="4965386" y="3625151"/>
              <a:ext cx="3632703" cy="871820"/>
            </a:xfrm>
            <a:prstGeom prst="roundRect">
              <a:avLst/>
            </a:prstGeom>
            <a:grpFill/>
            <a:ln w="28575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zh-CN" altLang="en-US" sz="4267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B2B34A-538E-4E12-A7A0-F735097307D1}"/>
                </a:ext>
              </a:extLst>
            </p:cNvPr>
            <p:cNvSpPr txBox="1"/>
            <p:nvPr/>
          </p:nvSpPr>
          <p:spPr>
            <a:xfrm>
              <a:off x="5137372" y="3790610"/>
              <a:ext cx="2334991" cy="5617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14377"/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D. </a:t>
              </a:r>
              <a:r>
                <a:rPr lang="en-US" sz="4267">
                  <a:solidFill>
                    <a:srgbClr val="000000"/>
                  </a:solidFill>
                  <a:latin typeface="UTM Flamenco" panose="02040603050506020204" pitchFamily="18" charset="0"/>
                  <a:ea typeface="微软雅黑 Light"/>
                  <a:cs typeface="Times New Roman" panose="02020603050405020304" pitchFamily="18" charset="0"/>
                </a:rPr>
                <a:t>909 991</a:t>
              </a:r>
              <a:endParaRPr lang="en-US" sz="4267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34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D9110752-BBAB-403E-A3F1-F4E64B4C40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66705" y="-986658"/>
            <a:ext cx="1492553" cy="1492553"/>
          </a:xfrm>
          <a:prstGeom prst="rect">
            <a:avLst/>
          </a:prstGeom>
        </p:spPr>
      </p:pic>
      <p:pic>
        <p:nvPicPr>
          <p:cNvPr id="35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36AA44B4-782C-4553-9AE5-DA61E696B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08333" y="957018"/>
            <a:ext cx="1492553" cy="1492553"/>
          </a:xfrm>
          <a:prstGeom prst="rect">
            <a:avLst/>
          </a:prstGeom>
        </p:spPr>
      </p:pic>
      <p:pic>
        <p:nvPicPr>
          <p:cNvPr id="36" name="Tiếng Báo Sai">
            <a:hlinkClick r:id="" action="ppaction://media"/>
            <a:extLst>
              <a:ext uri="{FF2B5EF4-FFF2-40B4-BE49-F238E27FC236}">
                <a16:creationId xmlns:a16="http://schemas.microsoft.com/office/drawing/2014/main" id="{8A71A7F4-EE9D-4790-9A4A-0A5077846D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894908" y="-3079024"/>
            <a:ext cx="1492553" cy="1492553"/>
          </a:xfrm>
          <a:prstGeom prst="rect">
            <a:avLst/>
          </a:prstGeom>
        </p:spPr>
      </p:pic>
      <p:pic>
        <p:nvPicPr>
          <p:cNvPr id="37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1488203-0E26-440F-8D58-710DE9477F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490658" y="29415"/>
            <a:ext cx="1178631" cy="1178631"/>
          </a:xfrm>
          <a:prstGeom prst="rect">
            <a:avLst/>
          </a:prstGeom>
        </p:spPr>
      </p:pic>
      <p:pic>
        <p:nvPicPr>
          <p:cNvPr id="42" name="Picture 41" descr="Oops Panda">
            <a:extLst>
              <a:ext uri="{FF2B5EF4-FFF2-40B4-BE49-F238E27FC236}">
                <a16:creationId xmlns:a16="http://schemas.microsoft.com/office/drawing/2014/main" id="{4D27994F-7BFA-4E2E-960B-EB65AD43BF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63" y="4030087"/>
            <a:ext cx="2423037" cy="2423037"/>
          </a:xfrm>
          <a:prstGeom prst="rect">
            <a:avLst/>
          </a:prstGeom>
        </p:spPr>
      </p:pic>
      <p:pic>
        <p:nvPicPr>
          <p:cNvPr id="44" name="Picture 43" descr="A picture containing envelope&#10;&#10;Description automatically generated">
            <a:extLst>
              <a:ext uri="{FF2B5EF4-FFF2-40B4-BE49-F238E27FC236}">
                <a16:creationId xmlns:a16="http://schemas.microsoft.com/office/drawing/2014/main" id="{CC581AB3-AEC4-43CD-8033-245E212B23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3151" y="3159619"/>
            <a:ext cx="1715964" cy="1492143"/>
          </a:xfrm>
          <a:prstGeom prst="rect">
            <a:avLst/>
          </a:prstGeom>
        </p:spPr>
      </p:pic>
      <p:pic>
        <p:nvPicPr>
          <p:cNvPr id="45" name="Picture 44" descr="Oops Panda">
            <a:extLst>
              <a:ext uri="{FF2B5EF4-FFF2-40B4-BE49-F238E27FC236}">
                <a16:creationId xmlns:a16="http://schemas.microsoft.com/office/drawing/2014/main" id="{3054786F-679E-49A9-B815-6E4408061F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303" y="2740557"/>
            <a:ext cx="2122228" cy="2122228"/>
          </a:xfrm>
          <a:prstGeom prst="rect">
            <a:avLst/>
          </a:prstGeom>
        </p:spPr>
      </p:pic>
      <p:pic>
        <p:nvPicPr>
          <p:cNvPr id="46" name="Picture 45" descr="Oops Panda">
            <a:extLst>
              <a:ext uri="{FF2B5EF4-FFF2-40B4-BE49-F238E27FC236}">
                <a16:creationId xmlns:a16="http://schemas.microsoft.com/office/drawing/2014/main" id="{182EEC6C-F795-493B-868D-5BAAF6B1B8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937" y="4030706"/>
            <a:ext cx="2178204" cy="2421801"/>
          </a:xfrm>
          <a:prstGeom prst="rect">
            <a:avLst/>
          </a:prstGeom>
        </p:spPr>
      </p:pic>
      <p:pic>
        <p:nvPicPr>
          <p:cNvPr id="27" name="Picture 26" descr="Hi Panda">
            <a:extLst>
              <a:ext uri="{FF2B5EF4-FFF2-40B4-BE49-F238E27FC236}">
                <a16:creationId xmlns:a16="http://schemas.microsoft.com/office/drawing/2014/main" id="{EE8D1494-699B-4465-8E9F-187D79C6CE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856" y="-62690"/>
            <a:ext cx="1934425" cy="184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41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14">
            <a:extLst>
              <a:ext uri="{FF2B5EF4-FFF2-40B4-BE49-F238E27FC236}">
                <a16:creationId xmlns:a16="http://schemas.microsoft.com/office/drawing/2014/main" id="{F82853E6-FC0A-4C32-A9BE-94DDF91D2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18" y="2154742"/>
            <a:ext cx="10784764" cy="3473291"/>
          </a:xfrm>
          <a:prstGeom prst="roundRect">
            <a:avLst/>
          </a:prstGeom>
          <a:solidFill>
            <a:schemeClr val="accent5">
              <a:lumMod val="20000"/>
              <a:lumOff val="80000"/>
              <a:alpha val="45000"/>
            </a:schemeClr>
          </a:solid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ea typeface="微软雅黑 Light"/>
                <a:cs typeface="+mn-cs"/>
              </a:rPr>
              <a:t>Hàng đơn vị, hàng chục, hàng trăm tạo thành lớp đơn vị; 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Bai Sau Nang" panose="04030905020802020C03" pitchFamily="82" charset="0"/>
              <a:ea typeface="微软雅黑 Light"/>
              <a:cs typeface="+mn-cs"/>
            </a:endParaRPr>
          </a:p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N Bai Sau Nang" panose="04030905020802020C03" pitchFamily="82" charset="0"/>
                <a:ea typeface="微软雅黑 Light"/>
                <a:cs typeface="+mn-cs"/>
              </a:rPr>
              <a:t>Hàng nghìn, hàng chục nghìn, hàng trăm nghìn tạo thành lớp nghìn.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N Bai Sau Nang" panose="04030905020802020C03" pitchFamily="82" charset="0"/>
              <a:ea typeface="微软雅黑 Light"/>
              <a:cs typeface="+mn-cs"/>
            </a:endParaRPr>
          </a:p>
        </p:txBody>
      </p:sp>
      <p:sp>
        <p:nvSpPr>
          <p:cNvPr id="36" name="圆角矩形 4">
            <a:extLst>
              <a:ext uri="{FF2B5EF4-FFF2-40B4-BE49-F238E27FC236}">
                <a16:creationId xmlns:a16="http://schemas.microsoft.com/office/drawing/2014/main" id="{5FC3D30F-3679-4D2B-AFE4-68695B7D19CC}"/>
              </a:ext>
            </a:extLst>
          </p:cNvPr>
          <p:cNvSpPr/>
          <p:nvPr/>
        </p:nvSpPr>
        <p:spPr>
          <a:xfrm>
            <a:off x="4294494" y="555166"/>
            <a:ext cx="3693993" cy="943849"/>
          </a:xfrm>
          <a:prstGeom prst="roundRect">
            <a:avLst/>
          </a:prstGeom>
          <a:solidFill>
            <a:srgbClr val="FFFF00">
              <a:alpha val="71000"/>
            </a:srgbClr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2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D29A12-9E8C-4B16-9B7B-AE5E45104429}"/>
              </a:ext>
            </a:extLst>
          </p:cNvPr>
          <p:cNvSpPr txBox="1"/>
          <p:nvPr/>
        </p:nvSpPr>
        <p:spPr>
          <a:xfrm>
            <a:off x="4802916" y="555166"/>
            <a:ext cx="6605515" cy="913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 NHỚ</a:t>
            </a:r>
            <a:endParaRPr kumimoji="0" lang="en-US" sz="53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微软雅黑 Light"/>
              <a:cs typeface="+mn-cs"/>
            </a:endParaRPr>
          </a:p>
        </p:txBody>
      </p:sp>
      <p:pic>
        <p:nvPicPr>
          <p:cNvPr id="5" name="PA_库_图片 5">
            <a:extLst>
              <a:ext uri="{FF2B5EF4-FFF2-40B4-BE49-F238E27FC236}">
                <a16:creationId xmlns:a16="http://schemas.microsoft.com/office/drawing/2014/main" id="{7A65E5F7-8B3A-483B-B9C7-95CC5D6D7E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569" y="220909"/>
            <a:ext cx="2964712" cy="29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28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圆角矩形 4">
            <a:extLst>
              <a:ext uri="{FF2B5EF4-FFF2-40B4-BE49-F238E27FC236}">
                <a16:creationId xmlns:a16="http://schemas.microsoft.com/office/drawing/2014/main" id="{D1CF3F97-9005-4A0C-9643-F79638BE457A}"/>
              </a:ext>
            </a:extLst>
          </p:cNvPr>
          <p:cNvSpPr/>
          <p:nvPr/>
        </p:nvSpPr>
        <p:spPr>
          <a:xfrm>
            <a:off x="2293607" y="2309589"/>
            <a:ext cx="7513044" cy="1314463"/>
          </a:xfrm>
          <a:prstGeom prst="roundRect">
            <a:avLst/>
          </a:prstGeom>
          <a:solidFill>
            <a:srgbClr val="FFFF00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4267">
              <a:solidFill>
                <a:prstClr val="white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5B9F6F-2A3C-4A1B-8AF1-C75CFEFB8243}"/>
              </a:ext>
            </a:extLst>
          </p:cNvPr>
          <p:cNvSpPr txBox="1"/>
          <p:nvPr/>
        </p:nvSpPr>
        <p:spPr>
          <a:xfrm>
            <a:off x="2826888" y="2553990"/>
            <a:ext cx="6446481" cy="1279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>
              <a:lnSpc>
                <a:spcPct val="115000"/>
              </a:lnSpc>
              <a:spcAft>
                <a:spcPts val="1333"/>
              </a:spcAft>
            </a:pPr>
            <a:r>
              <a:rPr lang="en-US" sz="4267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 </a:t>
            </a:r>
            <a:r>
              <a:rPr lang="en-US" sz="4267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thập</a:t>
            </a:r>
            <a:r>
              <a:rPr lang="en-US" sz="4267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4267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267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kim</a:t>
            </a:r>
            <a:r>
              <a:rPr lang="en-US" sz="4267" dirty="0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UTM Flamenc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cương</a:t>
            </a:r>
            <a:endParaRPr lang="en-US" sz="4267" dirty="0">
              <a:solidFill>
                <a:srgbClr val="002060"/>
              </a:solidFill>
              <a:latin typeface="UTM Flamenc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377">
              <a:lnSpc>
                <a:spcPct val="115000"/>
              </a:lnSpc>
              <a:spcAft>
                <a:spcPts val="1333"/>
              </a:spcAft>
            </a:pP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1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Tongue Out Panda">
            <a:extLst>
              <a:ext uri="{FF2B5EF4-FFF2-40B4-BE49-F238E27FC236}">
                <a16:creationId xmlns:a16="http://schemas.microsoft.com/office/drawing/2014/main" id="{71047656-4EC5-4AD5-9D47-7EA6E8ADEB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718" y="3664087"/>
            <a:ext cx="2891861" cy="2891861"/>
          </a:xfrm>
          <a:prstGeom prst="rect">
            <a:avLst/>
          </a:prstGeom>
        </p:spPr>
      </p:pic>
      <p:pic>
        <p:nvPicPr>
          <p:cNvPr id="11" name="Picture 10" descr="A picture containing envelope&#10;&#10;Description automatically generated">
            <a:extLst>
              <a:ext uri="{FF2B5EF4-FFF2-40B4-BE49-F238E27FC236}">
                <a16:creationId xmlns:a16="http://schemas.microsoft.com/office/drawing/2014/main" id="{D701F6A7-AD07-47A0-B1D4-A22C2CECDE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152">
            <a:off x="1076267" y="2581938"/>
            <a:ext cx="1233125" cy="1235165"/>
          </a:xfrm>
          <a:prstGeom prst="rect">
            <a:avLst/>
          </a:prstGeom>
        </p:spPr>
      </p:pic>
      <p:pic>
        <p:nvPicPr>
          <p:cNvPr id="12" name="Picture 11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F347B13-0C71-4E24-8B16-A6F1600A9E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8313">
            <a:off x="4108579" y="4321005"/>
            <a:ext cx="2344373" cy="2038585"/>
          </a:xfrm>
          <a:prstGeom prst="rect">
            <a:avLst/>
          </a:prstGeom>
        </p:spPr>
      </p:pic>
      <p:pic>
        <p:nvPicPr>
          <p:cNvPr id="13" name="Picture 12" descr="No Way! Panda">
            <a:extLst>
              <a:ext uri="{FF2B5EF4-FFF2-40B4-BE49-F238E27FC236}">
                <a16:creationId xmlns:a16="http://schemas.microsoft.com/office/drawing/2014/main" id="{BF022743-6CD4-45F4-8AAB-0435DE4EE9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77" y="3934923"/>
            <a:ext cx="2772849" cy="27149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374318-1A9F-4D09-BAA4-E5FE9A22C61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83" y="459870"/>
            <a:ext cx="9257635" cy="1852055"/>
          </a:xfrm>
          <a:prstGeom prst="rect">
            <a:avLst/>
          </a:prstGeom>
        </p:spPr>
      </p:pic>
      <p:sp>
        <p:nvSpPr>
          <p:cNvPr id="18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<a:extLst>
              <a:ext uri="{FF2B5EF4-FFF2-40B4-BE49-F238E27FC236}">
                <a16:creationId xmlns:a16="http://schemas.microsoft.com/office/drawing/2014/main" id="{5F5AD754-5EBA-411F-92A9-0F675F59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6600" y="1347249"/>
            <a:ext cx="437491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Vừng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ơi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</a:t>
            </a:r>
            <a:r>
              <a:rPr lang="en-US" altLang="zh-CN" sz="3733" dirty="0" err="1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mở</a:t>
            </a:r>
            <a:r>
              <a:rPr lang="en-US" altLang="zh-CN" sz="3733" dirty="0">
                <a:solidFill>
                  <a:prstClr val="white"/>
                </a:solidFill>
                <a:latin typeface="SVN-Revolution" panose="02040603050506020204" pitchFamily="18" charset="0"/>
                <a:ea typeface="微软雅黑"/>
              </a:rPr>
              <a:t> ra</a:t>
            </a:r>
            <a:endParaRPr lang="zh-CN" altLang="en-US" sz="3733" dirty="0">
              <a:solidFill>
                <a:prstClr val="white"/>
              </a:solidFill>
              <a:latin typeface="SVN-Revolution" panose="02040603050506020204" pitchFamily="18" charset="0"/>
              <a:ea typeface="微软雅黑"/>
            </a:endParaRPr>
          </a:p>
        </p:txBody>
      </p:sp>
      <p:pic>
        <p:nvPicPr>
          <p:cNvPr id="19" name="Picture 18" descr="A picture containing envelope&#10;&#10;Description automatically generated">
            <a:extLst>
              <a:ext uri="{FF2B5EF4-FFF2-40B4-BE49-F238E27FC236}">
                <a16:creationId xmlns:a16="http://schemas.microsoft.com/office/drawing/2014/main" id="{85BE54E1-B5B1-4CD6-8BB1-3767BFEDD4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9273">
            <a:off x="6220626" y="4517364"/>
            <a:ext cx="2344373" cy="2038585"/>
          </a:xfrm>
          <a:prstGeom prst="rect">
            <a:avLst/>
          </a:prstGeom>
        </p:spPr>
      </p:pic>
      <p:pic>
        <p:nvPicPr>
          <p:cNvPr id="20" name="Picture 19" descr="A picture containing envelope&#10;&#10;Description automatically generated">
            <a:extLst>
              <a:ext uri="{FF2B5EF4-FFF2-40B4-BE49-F238E27FC236}">
                <a16:creationId xmlns:a16="http://schemas.microsoft.com/office/drawing/2014/main" id="{37A0E245-3C01-4544-8CD3-2187903561A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459">
            <a:off x="9727702" y="2816094"/>
            <a:ext cx="1028972" cy="894759"/>
          </a:xfrm>
          <a:prstGeom prst="rect">
            <a:avLst/>
          </a:prstGeom>
        </p:spPr>
      </p:pic>
      <p:pic>
        <p:nvPicPr>
          <p:cNvPr id="21" name="Picture 20" descr="A picture containing envelope&#10;&#10;Description automatically generated">
            <a:extLst>
              <a:ext uri="{FF2B5EF4-FFF2-40B4-BE49-F238E27FC236}">
                <a16:creationId xmlns:a16="http://schemas.microsoft.com/office/drawing/2014/main" id="{0729C365-EF8C-4905-945C-D39CDA9D338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6" y="4170253"/>
            <a:ext cx="994501" cy="864784"/>
          </a:xfrm>
          <a:prstGeom prst="rect">
            <a:avLst/>
          </a:prstGeom>
        </p:spPr>
      </p:pic>
      <p:pic>
        <p:nvPicPr>
          <p:cNvPr id="22" name="Picture 21" descr="A picture containing envelope&#10;&#10;Description automatically generated">
            <a:extLst>
              <a:ext uri="{FF2B5EF4-FFF2-40B4-BE49-F238E27FC236}">
                <a16:creationId xmlns:a16="http://schemas.microsoft.com/office/drawing/2014/main" id="{5991E405-D1C9-4EE9-9EF8-F4567631E2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3459">
            <a:off x="3671013" y="3683790"/>
            <a:ext cx="1028972" cy="894759"/>
          </a:xfrm>
          <a:prstGeom prst="rect">
            <a:avLst/>
          </a:prstGeom>
        </p:spPr>
      </p:pic>
      <p:pic>
        <p:nvPicPr>
          <p:cNvPr id="23" name="Picture 22" descr="A picture containing envelope&#10;&#10;Description automatically generated">
            <a:extLst>
              <a:ext uri="{FF2B5EF4-FFF2-40B4-BE49-F238E27FC236}">
                <a16:creationId xmlns:a16="http://schemas.microsoft.com/office/drawing/2014/main" id="{98376564-BE9E-46B9-BE71-A817852146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18152" y1="34750" x2="19783" y2="33750"/>
                        <a14:foregroundMark x1="49783" y1="39500" x2="48804" y2="42750"/>
                        <a14:foregroundMark x1="79565" y1="31625" x2="82283" y2="34000"/>
                        <a14:foregroundMark x1="50870" y1="24625" x2="50870" y2="24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4152">
            <a:off x="10703108" y="3691579"/>
            <a:ext cx="1233125" cy="1235165"/>
          </a:xfrm>
          <a:prstGeom prst="rect">
            <a:avLst/>
          </a:prstGeom>
        </p:spPr>
      </p:pic>
      <p:pic>
        <p:nvPicPr>
          <p:cNvPr id="2" name="Tiếng vỗ tay trong Powerpoint">
            <a:hlinkClick r:id="" action="ppaction://media"/>
            <a:extLst>
              <a:ext uri="{FF2B5EF4-FFF2-40B4-BE49-F238E27FC236}">
                <a16:creationId xmlns:a16="http://schemas.microsoft.com/office/drawing/2014/main" id="{6A3D3D19-72DE-449A-A60A-D21971426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668979" y="3814740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7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6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ongue Out Panda">
            <a:extLst>
              <a:ext uri="{FF2B5EF4-FFF2-40B4-BE49-F238E27FC236}">
                <a16:creationId xmlns:a16="http://schemas.microsoft.com/office/drawing/2014/main" id="{BEC91759-A5B9-444B-92CE-4C8BC015F8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03" y="7421093"/>
            <a:ext cx="3101621" cy="3101621"/>
          </a:xfrm>
          <a:prstGeom prst="rect">
            <a:avLst/>
          </a:prstGeom>
        </p:spPr>
      </p:pic>
      <p:pic>
        <p:nvPicPr>
          <p:cNvPr id="20" name="Picture 19" descr="Yeah Panda">
            <a:extLst>
              <a:ext uri="{FF2B5EF4-FFF2-40B4-BE49-F238E27FC236}">
                <a16:creationId xmlns:a16="http://schemas.microsoft.com/office/drawing/2014/main" id="{5438E430-0D1C-4F26-8051-B41D326B8C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799" y="2869445"/>
            <a:ext cx="3625285" cy="3988556"/>
          </a:xfrm>
          <a:prstGeom prst="rect">
            <a:avLst/>
          </a:prstGeom>
        </p:spPr>
      </p:pic>
      <p:pic>
        <p:nvPicPr>
          <p:cNvPr id="24" name="Picture 23" descr="Crazy Panda">
            <a:extLst>
              <a:ext uri="{FF2B5EF4-FFF2-40B4-BE49-F238E27FC236}">
                <a16:creationId xmlns:a16="http://schemas.microsoft.com/office/drawing/2014/main" id="{90EAEF0C-DE29-423C-A977-8A49A4CA5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48" y="5806593"/>
            <a:ext cx="6858000" cy="6858000"/>
          </a:xfrm>
          <a:prstGeom prst="rect">
            <a:avLst/>
          </a:prstGeom>
        </p:spPr>
      </p:pic>
      <p:pic>
        <p:nvPicPr>
          <p:cNvPr id="26" name="Picture 25" descr="No Way! Panda">
            <a:extLst>
              <a:ext uri="{FF2B5EF4-FFF2-40B4-BE49-F238E27FC236}">
                <a16:creationId xmlns:a16="http://schemas.microsoft.com/office/drawing/2014/main" id="{4096C7AA-1E46-4667-BD32-A1458F12DE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493" y="7421093"/>
            <a:ext cx="3629000" cy="36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F7D552-038A-4DED-8039-B8E97EB2F1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83" y="198773"/>
            <a:ext cx="9257635" cy="3050025"/>
          </a:xfrm>
          <a:prstGeom prst="rect">
            <a:avLst/>
          </a:prstGeom>
        </p:spPr>
      </p:pic>
      <p:grpSp>
        <p:nvGrpSpPr>
          <p:cNvPr id="29" name="PA_库_组合 2" descr="e7d195523061f1c09e9d68d7cf438b91ef959ecb14fc25d26BBA7F7DBC18E55DFF4014AF651F0BF2569D4B6C1DA7F1A4683A481403BD872FC687266AD13265C1DE7C373772FD8728ABDD69ADD03BFF5BE2862BC891DBB79E18FD61712FE23F670D602A332950CB5EC6E6732879E5EF3A14F9D4CF03EEDD9B1B11C039589F903859E45F1985EFBDDB2870384474B44C95">
            <a:extLst>
              <a:ext uri="{FF2B5EF4-FFF2-40B4-BE49-F238E27FC236}">
                <a16:creationId xmlns:a16="http://schemas.microsoft.com/office/drawing/2014/main" id="{A8F9F59B-593F-419D-A590-8D55F34F79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2990182" y="1446615"/>
            <a:ext cx="6323516" cy="2383850"/>
            <a:chOff x="3786213" y="1747067"/>
            <a:chExt cx="3877797" cy="1005525"/>
          </a:xfrm>
        </p:grpSpPr>
        <p:sp>
          <p:nvSpPr>
            <p:cNvPr id="30" name="文本框 5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305D17A3-A439-445C-A84B-79DF79C8A2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36760" y="1747067"/>
              <a:ext cx="2529498" cy="644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HẦM 2</a:t>
              </a:r>
            </a:p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667">
                  <a:solidFill>
                    <a:prstClr val="black">
                      <a:lumMod val="95000"/>
                      <a:lumOff val="5000"/>
                    </a:prstClr>
                  </a:solidFill>
                  <a:latin typeface="SVN-Revolution" panose="02040603050506020204" pitchFamily="18" charset="0"/>
                  <a:ea typeface="微软雅黑"/>
                </a:rPr>
                <a:t>LUYỆN TẬP</a:t>
              </a:r>
              <a:endParaRPr lang="zh-CN" altLang="en-US" sz="4667" dirty="0">
                <a:solidFill>
                  <a:prstClr val="black">
                    <a:lumMod val="95000"/>
                    <a:lumOff val="5000"/>
                  </a:prstClr>
                </a:solidFill>
                <a:latin typeface="SVN-Revolution" panose="02040603050506020204" pitchFamily="18" charset="0"/>
                <a:ea typeface="微软雅黑"/>
              </a:endParaRPr>
            </a:p>
          </p:txBody>
        </p:sp>
        <p:sp>
          <p:nvSpPr>
            <p:cNvPr id="31" name="文本框 6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C4A86FEA-4628-4559-93A5-FA9261A703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68469" y="2302446"/>
              <a:ext cx="113283" cy="12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algn="ctr"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zh-CN" sz="1400" dirty="0">
                <a:solidFill>
                  <a:srgbClr val="273355"/>
                </a:solidFill>
                <a:latin typeface="Arial"/>
                <a:ea typeface="方正兰亭黑_GBK"/>
              </a:endParaRPr>
            </a:p>
          </p:txBody>
        </p:sp>
        <p:sp>
          <p:nvSpPr>
            <p:cNvPr id="32" name="矩形 59" descr="e7d195523061f1c09e9d68d7cf438b91ef959ecb14fc25d26BBA7F7DBC18E55DFF4014AF651F0BF2569D4B6C1DA7F1A4683A481403BD872FC687266AD13265C1DE7C373772FD8728ABDD69ADD03BFF5BE2862BC891DBB79E18FD61712FE23F67B60ED145344A5F6796FDB0D6E7341B73A4E64E1B81AE0A4EA80BC639DEFCC56FBB1C8095BD40FB585CB21CB06B382855">
              <a:extLst>
                <a:ext uri="{FF2B5EF4-FFF2-40B4-BE49-F238E27FC236}">
                  <a16:creationId xmlns:a16="http://schemas.microsoft.com/office/drawing/2014/main" id="{D28CB7EA-CEFD-460B-B40E-20CBF12333D7}"/>
                </a:ext>
              </a:extLst>
            </p:cNvPr>
            <p:cNvSpPr/>
            <p:nvPr/>
          </p:nvSpPr>
          <p:spPr>
            <a:xfrm>
              <a:off x="3786213" y="2585527"/>
              <a:ext cx="3877797" cy="1670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170">
                <a:lnSpc>
                  <a:spcPct val="150000"/>
                </a:lnSpc>
                <a:defRPr/>
              </a:pPr>
              <a:endParaRPr lang="zh-CN" altLang="en-US" sz="1467" kern="0" dirty="0">
                <a:solidFill>
                  <a:prstClr val="black"/>
                </a:solidFill>
                <a:latin typeface="Calibri Light"/>
                <a:ea typeface="微软雅黑 Light"/>
              </a:endParaRPr>
            </a:p>
          </p:txBody>
        </p:sp>
      </p:grpSp>
      <p:pic>
        <p:nvPicPr>
          <p:cNvPr id="4" name="Picture 3" descr="A picture containing honey&#10;&#10;Description automatically generated">
            <a:extLst>
              <a:ext uri="{FF2B5EF4-FFF2-40B4-BE49-F238E27FC236}">
                <a16:creationId xmlns:a16="http://schemas.microsoft.com/office/drawing/2014/main" id="{787C0752-AC39-405E-B4AD-A37C258632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966" b="89981" l="5500" r="93700">
                        <a14:foregroundMark x1="29700" y1="7156" x2="53900" y2="7920"/>
                        <a14:foregroundMark x1="8600" y1="50668" x2="5500" y2="61260"/>
                        <a14:foregroundMark x1="5500" y1="61260" x2="5800" y2="62595"/>
                        <a14:foregroundMark x1="92300" y1="70802" x2="93700" y2="724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07" y="3248798"/>
            <a:ext cx="3415853" cy="3520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1F46CB-33D3-453D-B71F-22F30D1439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3400" l="8702" r="94009">
                        <a14:foregroundMark x1="8702" y1="70200" x2="8702" y2="70200"/>
                        <a14:foregroundMark x1="88302" y1="92800" x2="88302" y2="92800"/>
                        <a14:foregroundMark x1="94151" y1="92800" x2="94151" y2="92800"/>
                        <a14:foregroundMark x1="74322" y1="93400" x2="74322" y2="93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623" y="3812767"/>
            <a:ext cx="3829692" cy="27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4780154" y="572172"/>
            <a:ext cx="107951" cy="110067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zh-CN" altLang="en-US">
              <a:solidFill>
                <a:prstClr val="black"/>
              </a:solidFill>
              <a:latin typeface="Calibri Light"/>
              <a:ea typeface="微软雅黑 Light"/>
            </a:endParaRPr>
          </a:p>
        </p:txBody>
      </p:sp>
      <p:sp>
        <p:nvSpPr>
          <p:cNvPr id="71" name="Freeform 42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EditPoints="1"/>
          </p:cNvSpPr>
          <p:nvPr/>
        </p:nvSpPr>
        <p:spPr bwMode="auto">
          <a:xfrm>
            <a:off x="7313431" y="492020"/>
            <a:ext cx="60959" cy="62153"/>
          </a:xfrm>
          <a:custGeom>
            <a:avLst/>
            <a:gdLst>
              <a:gd name="T0" fmla="*/ 20 w 39"/>
              <a:gd name="T1" fmla="*/ 40 h 40"/>
              <a:gd name="T2" fmla="*/ 0 w 39"/>
              <a:gd name="T3" fmla="*/ 20 h 40"/>
              <a:gd name="T4" fmla="*/ 20 w 39"/>
              <a:gd name="T5" fmla="*/ 0 h 40"/>
              <a:gd name="T6" fmla="*/ 39 w 39"/>
              <a:gd name="T7" fmla="*/ 20 h 40"/>
              <a:gd name="T8" fmla="*/ 39 w 39"/>
              <a:gd name="T9" fmla="*/ 20 h 40"/>
              <a:gd name="T10" fmla="*/ 20 w 39"/>
              <a:gd name="T11" fmla="*/ 40 h 40"/>
              <a:gd name="T12" fmla="*/ 20 w 39"/>
              <a:gd name="T13" fmla="*/ 40 h 40"/>
              <a:gd name="T14" fmla="*/ 20 w 39"/>
              <a:gd name="T15" fmla="*/ 12 h 40"/>
              <a:gd name="T16" fmla="*/ 11 w 39"/>
              <a:gd name="T17" fmla="*/ 20 h 40"/>
              <a:gd name="T18" fmla="*/ 20 w 39"/>
              <a:gd name="T19" fmla="*/ 28 h 40"/>
              <a:gd name="T20" fmla="*/ 28 w 39"/>
              <a:gd name="T21" fmla="*/ 20 h 40"/>
              <a:gd name="T22" fmla="*/ 20 w 39"/>
              <a:gd name="T23" fmla="*/ 12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39" h="40">
                <a:moveTo>
                  <a:pt x="20" y="40"/>
                </a:moveTo>
                <a:cubicBezTo>
                  <a:pt x="9" y="40"/>
                  <a:pt x="0" y="31"/>
                  <a:pt x="0" y="20"/>
                </a:cubicBezTo>
                <a:cubicBezTo>
                  <a:pt x="0" y="9"/>
                  <a:pt x="9" y="0"/>
                  <a:pt x="20" y="0"/>
                </a:cubicBezTo>
                <a:cubicBezTo>
                  <a:pt x="30" y="0"/>
                  <a:pt x="39" y="9"/>
                  <a:pt x="39" y="20"/>
                </a:cubicBezTo>
                <a:cubicBezTo>
                  <a:pt x="39" y="20"/>
                  <a:pt x="39" y="20"/>
                  <a:pt x="39" y="20"/>
                </a:cubicBezTo>
                <a:cubicBezTo>
                  <a:pt x="39" y="31"/>
                  <a:pt x="31" y="40"/>
                  <a:pt x="20" y="40"/>
                </a:cubicBezTo>
                <a:cubicBezTo>
                  <a:pt x="20" y="40"/>
                  <a:pt x="20" y="40"/>
                  <a:pt x="20" y="40"/>
                </a:cubicBezTo>
                <a:close/>
                <a:moveTo>
                  <a:pt x="20" y="12"/>
                </a:moveTo>
                <a:cubicBezTo>
                  <a:pt x="15" y="12"/>
                  <a:pt x="11" y="15"/>
                  <a:pt x="11" y="20"/>
                </a:cubicBezTo>
                <a:cubicBezTo>
                  <a:pt x="11" y="24"/>
                  <a:pt x="15" y="28"/>
                  <a:pt x="20" y="28"/>
                </a:cubicBezTo>
                <a:cubicBezTo>
                  <a:pt x="24" y="28"/>
                  <a:pt x="28" y="24"/>
                  <a:pt x="28" y="20"/>
                </a:cubicBezTo>
                <a:cubicBezTo>
                  <a:pt x="28" y="15"/>
                  <a:pt x="24" y="12"/>
                  <a:pt x="20" y="1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zh-CN" altLang="en-US">
              <a:solidFill>
                <a:prstClr val="black"/>
              </a:solidFill>
              <a:latin typeface="Calibri Light"/>
              <a:ea typeface="微软雅黑 Light"/>
            </a:endParaRPr>
          </a:p>
        </p:txBody>
      </p:sp>
      <p:sp>
        <p:nvSpPr>
          <p:cNvPr id="2" name="灯片编号占位符 1" descr="e7d195523061f1c09e9d68d7cf438b91ef959ecb14fc25d26BBA7F7DBC18E55DFF4014AF651F0BF2569D4B6C1DA7F1A4683A481403BD872FC687266AD13265C1DE7C373772FD8728ABDD69ADD03BFF5BE2862BC891DBB79EEBC94C9DFDC16E04954ED45554D0F6FE8331708ABC4FEC3D44E4750B2445BF76F30C399F0AE1E8D2CAFA469BFF6E14A2A3EF8352258366A5"/>
          <p:cNvSpPr>
            <a:spLocks noGrp="1"/>
          </p:cNvSpPr>
          <p:nvPr>
            <p:ph type="sldNum" sz="quarter" idx="4294967295"/>
          </p:nvPr>
        </p:nvSpPr>
        <p:spPr>
          <a:xfrm>
            <a:off x="9314728" y="6413998"/>
            <a:ext cx="2743200" cy="366183"/>
          </a:xfrm>
          <a:prstGeom prst="rect">
            <a:avLst/>
          </a:prstGeom>
        </p:spPr>
        <p:txBody>
          <a:bodyPr/>
          <a:lstStyle/>
          <a:p>
            <a:pPr defTabSz="914377"/>
            <a:fld id="{7C8C0B6A-A0DA-4824-8E85-40739B53C733}" type="slidenum">
              <a:rPr lang="zh-CN" altLang="en-US">
                <a:solidFill>
                  <a:prstClr val="black"/>
                </a:solidFill>
                <a:latin typeface="Calibri Light"/>
                <a:ea typeface="微软雅黑 Light"/>
              </a:rPr>
              <a:pPr defTabSz="914377"/>
              <a:t>9</a:t>
            </a:fld>
            <a:endParaRPr lang="zh-CN" altLang="en-US">
              <a:solidFill>
                <a:prstClr val="black"/>
              </a:solidFill>
              <a:latin typeface="Calibri Light"/>
              <a:ea typeface="微软雅黑 Light"/>
            </a:endParaRPr>
          </a:p>
        </p:txBody>
      </p:sp>
      <p:sp>
        <p:nvSpPr>
          <p:cNvPr id="26" name="Text Box 12">
            <a:extLst>
              <a:ext uri="{FF2B5EF4-FFF2-40B4-BE49-F238E27FC236}">
                <a16:creationId xmlns:a16="http://schemas.microsoft.com/office/drawing/2014/main" id="{176B552A-1404-4C9A-8200-5C73AF7B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7300" y="570346"/>
            <a:ext cx="9048750" cy="666786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  <a:prstDash val="sysDot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defTabSz="914377">
              <a:spcBef>
                <a:spcPct val="50000"/>
              </a:spcBef>
            </a:pPr>
            <a:r>
              <a:rPr lang="en-US" altLang="en-US" dirty="0">
                <a:solidFill>
                  <a:prstClr val="black"/>
                </a:solidFill>
                <a:latin typeface="Times New Roman" panose="02020603050405020304" pitchFamily="18" charset="0"/>
                <a:ea typeface="微软雅黑 Light"/>
              </a:rPr>
              <a:t> </a:t>
            </a:r>
            <a:r>
              <a:rPr lang="en-US" altLang="en-US" sz="3733" b="1" err="1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</a:rPr>
              <a:t>Bài</a:t>
            </a:r>
            <a:r>
              <a:rPr lang="en-US" altLang="en-US" sz="3733" b="1">
                <a:solidFill>
                  <a:prstClr val="white"/>
                </a:solidFill>
                <a:latin typeface="Times New Roman" panose="02020603050405020304" pitchFamily="18" charset="0"/>
                <a:ea typeface="微软雅黑 Light"/>
              </a:rPr>
              <a:t> 1: Tìm các số còn thiếu rồi đọc các số.</a:t>
            </a:r>
            <a:endParaRPr lang="en-US" altLang="en-US" sz="3733" b="1" dirty="0">
              <a:solidFill>
                <a:prstClr val="white"/>
              </a:solidFill>
              <a:latin typeface="Times New Roman" panose="02020603050405020304" pitchFamily="18" charset="0"/>
              <a:ea typeface="微软雅黑 Light"/>
            </a:endParaRPr>
          </a:p>
        </p:txBody>
      </p:sp>
      <p:sp>
        <p:nvSpPr>
          <p:cNvPr id="13" name="圆角矩形 4">
            <a:extLst>
              <a:ext uri="{FF2B5EF4-FFF2-40B4-BE49-F238E27FC236}">
                <a16:creationId xmlns:a16="http://schemas.microsoft.com/office/drawing/2014/main" id="{4EE3FB6E-CB56-4254-926C-8D9137FC3CC6}"/>
              </a:ext>
            </a:extLst>
          </p:cNvPr>
          <p:cNvSpPr/>
          <p:nvPr/>
        </p:nvSpPr>
        <p:spPr>
          <a:xfrm>
            <a:off x="1106549" y="1776788"/>
            <a:ext cx="9541854" cy="1640118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r>
              <a:rPr lang="pt-BR" altLang="zh-CN" sz="33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699 991; 699 992; 699 993; </a:t>
            </a:r>
            <a:r>
              <a:rPr lang="pt-BR" altLang="zh-CN" sz="3333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.?.; .?.;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699 996.</a:t>
            </a:r>
          </a:p>
        </p:txBody>
      </p:sp>
      <p:sp>
        <p:nvSpPr>
          <p:cNvPr id="14" name="圆角矩形 4">
            <a:extLst>
              <a:ext uri="{FF2B5EF4-FFF2-40B4-BE49-F238E27FC236}">
                <a16:creationId xmlns:a16="http://schemas.microsoft.com/office/drawing/2014/main" id="{719822EF-A009-4731-AAB0-AF7B7A84FB3D}"/>
              </a:ext>
            </a:extLst>
          </p:cNvPr>
          <p:cNvSpPr/>
          <p:nvPr/>
        </p:nvSpPr>
        <p:spPr>
          <a:xfrm>
            <a:off x="1049399" y="3928766"/>
            <a:ext cx="9561451" cy="1611774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pt-BR" altLang="zh-CN" sz="3333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pt-BR" altLang="zh-CN" sz="3333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700 007; 700 008; 700 009; </a:t>
            </a:r>
            <a:r>
              <a:rPr lang="pt-BR" altLang="zh-CN" sz="3333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.?.; .?.;</a:t>
            </a:r>
            <a:r>
              <a:rPr lang="pt-BR" altLang="zh-CN" sz="3333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700 012.</a:t>
            </a:r>
            <a:endParaRPr lang="zh-CN" altLang="en-US" sz="3333" b="1" dirty="0">
              <a:solidFill>
                <a:schemeClr val="tx1"/>
              </a:solidFill>
              <a:latin typeface="Times New Roman" panose="02020603050405020304" pitchFamily="18" charset="0"/>
              <a:ea typeface="微软雅黑 Ligh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39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第一PPT，www.1ppt.com">
  <a:themeElements>
    <a:clrScheme name="描边答辩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5855"/>
      </a:accent1>
      <a:accent2>
        <a:srgbClr val="FDC873"/>
      </a:accent2>
      <a:accent3>
        <a:srgbClr val="6BF0FF"/>
      </a:accent3>
      <a:accent4>
        <a:srgbClr val="6BF4CD"/>
      </a:accent4>
      <a:accent5>
        <a:srgbClr val="621147"/>
      </a:accent5>
      <a:accent6>
        <a:srgbClr val="273355"/>
      </a:accent6>
      <a:hlink>
        <a:srgbClr val="000000"/>
      </a:hlink>
      <a:folHlink>
        <a:srgbClr val="954F72"/>
      </a:folHlink>
    </a:clrScheme>
    <a:fontScheme name="标准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434</TotalTime>
  <Words>751</Words>
  <Application>Microsoft Office PowerPoint</Application>
  <PresentationFormat>Widescreen</PresentationFormat>
  <Paragraphs>159</Paragraphs>
  <Slides>30</Slides>
  <Notes>30</Notes>
  <HiddenSlides>0</HiddenSlides>
  <MMClips>29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8" baseType="lpstr">
      <vt:lpstr>微软雅黑</vt:lpstr>
      <vt:lpstr>宋体</vt:lpstr>
      <vt:lpstr>微软雅黑 Light</vt:lpstr>
      <vt:lpstr>#9Slide03 Arima Madurai Black</vt:lpstr>
      <vt:lpstr>Arial</vt:lpstr>
      <vt:lpstr>Calibri</vt:lpstr>
      <vt:lpstr>Calibri Light</vt:lpstr>
      <vt:lpstr>等线</vt:lpstr>
      <vt:lpstr>SVN-Revolution</vt:lpstr>
      <vt:lpstr>Times New Roman</vt:lpstr>
      <vt:lpstr>UTM Cooper Black</vt:lpstr>
      <vt:lpstr>UTM Flamenco</vt:lpstr>
      <vt:lpstr>UTM Rockwell</vt:lpstr>
      <vt:lpstr>UVN Bai Sau Nang</vt:lpstr>
      <vt:lpstr>仿宋</vt:lpstr>
      <vt:lpstr>方正兰亭黑_GBK</vt:lpstr>
      <vt:lpstr>第一PPT，www.1ppt.com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description>9Slide.vn</dc:description>
  <dcterms:created xsi:type="dcterms:W3CDTF">2022-11-11T13:02:07Z</dcterms:created>
  <dcterms:modified xsi:type="dcterms:W3CDTF">2023-10-25T15:47:36Z</dcterms:modified>
  <cp:category>9Slide.vn</cp:category>
</cp:coreProperties>
</file>