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9"/>
  </p:notesMasterIdLst>
  <p:sldIdLst>
    <p:sldId id="260" r:id="rId2"/>
    <p:sldId id="296" r:id="rId3"/>
    <p:sldId id="297" r:id="rId4"/>
    <p:sldId id="262" r:id="rId5"/>
    <p:sldId id="263" r:id="rId6"/>
    <p:sldId id="264" r:id="rId7"/>
    <p:sldId id="285" r:id="rId8"/>
    <p:sldId id="265" r:id="rId9"/>
    <p:sldId id="269" r:id="rId10"/>
    <p:sldId id="270" r:id="rId11"/>
    <p:sldId id="271" r:id="rId12"/>
    <p:sldId id="286" r:id="rId13"/>
    <p:sldId id="287" r:id="rId14"/>
    <p:sldId id="288" r:id="rId15"/>
    <p:sldId id="289" r:id="rId16"/>
    <p:sldId id="274" r:id="rId17"/>
    <p:sldId id="281" r:id="rId18"/>
    <p:sldId id="282" r:id="rId19"/>
    <p:sldId id="290" r:id="rId20"/>
    <p:sldId id="275" r:id="rId21"/>
    <p:sldId id="291" r:id="rId22"/>
    <p:sldId id="292" r:id="rId23"/>
    <p:sldId id="293" r:id="rId24"/>
    <p:sldId id="294" r:id="rId25"/>
    <p:sldId id="295" r:id="rId26"/>
    <p:sldId id="276" r:id="rId27"/>
    <p:sldId id="27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50" autoAdjust="0"/>
    <p:restoredTop sz="88889" autoAdjust="0"/>
  </p:normalViewPr>
  <p:slideViewPr>
    <p:cSldViewPr snapToGrid="0">
      <p:cViewPr varScale="1">
        <p:scale>
          <a:sx n="59" d="100"/>
          <a:sy n="59" d="100"/>
        </p:scale>
        <p:origin x="-1080" y="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B2160-FA5C-4557-AB90-0021A9F9742A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FDB86-167F-4E1B-8287-0468A2AFB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77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7" name="Google Shape;189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8" name="Google Shape;189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0425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23B21-2729-4277-B7D3-6F31D364367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170ADF-55BE-4B06-AFE5-8E46794F44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415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23B21-2729-4277-B7D3-6F31D364367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170ADF-55BE-4B06-AFE5-8E46794F44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515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23B21-2729-4277-B7D3-6F31D364367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170ADF-55BE-4B06-AFE5-8E46794F44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6979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9998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4F41373-5844-4F4D-8CB0-AAD2E8BD66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352200" y="-22656800"/>
            <a:ext cx="6858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3A61E64-FAE6-4CB6-86C3-21AA329564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3400" y="-12192000"/>
            <a:ext cx="6858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D46FF08-90B1-4C4D-A5B9-740C4FE4B9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73800" y="176784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836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48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23B21-2729-4277-B7D3-6F31D364367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170ADF-55BE-4B06-AFE5-8E46794F44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414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23B21-2729-4277-B7D3-6F31D364367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170ADF-55BE-4B06-AFE5-8E46794F44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3204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23B21-2729-4277-B7D3-6F31D364367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170ADF-55BE-4B06-AFE5-8E46794F44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242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23B21-2729-4277-B7D3-6F31D364367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170ADF-55BE-4B06-AFE5-8E46794F44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2476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23B21-2729-4277-B7D3-6F31D364367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170ADF-55BE-4B06-AFE5-8E46794F44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7556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23B21-2729-4277-B7D3-6F31D364367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170ADF-55BE-4B06-AFE5-8E46794F44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1053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23B21-2729-4277-B7D3-6F31D364367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170ADF-55BE-4B06-AFE5-8E46794F44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5924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23B21-2729-4277-B7D3-6F31D364367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170ADF-55BE-4B06-AFE5-8E46794F44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5353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9Slide.vn - 2019">
            <a:extLst>
              <a:ext uri="{FF2B5EF4-FFF2-40B4-BE49-F238E27FC236}">
                <a16:creationId xmlns:a16="http://schemas.microsoft.com/office/drawing/2014/main" xmlns="" id="{0587E4F6-9169-4852-8A7C-5EFF0FBAE30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026" name="Picture 2" descr="Hình nền Nền Minh Họa đại Dương Psd Nền Nền đầy Màu Sắc Nền Hoạt Hình đại  Hình Vẽ Background Vector để tải xuống miễn phí  Pngtree">
            <a:extLst>
              <a:ext uri="{FF2B5EF4-FFF2-40B4-BE49-F238E27FC236}">
                <a16:creationId xmlns:a16="http://schemas.microsoft.com/office/drawing/2014/main" xmlns="" id="{A9B8DBFE-62E3-4031-AA15-803282D667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319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1029">
            <a:extLst>
              <a:ext uri="{FF2B5EF4-FFF2-40B4-BE49-F238E27FC236}">
                <a16:creationId xmlns:a16="http://schemas.microsoft.com/office/drawing/2014/main" xmlns="" id="{6F2FBB55-F6AF-49EE-A540-9CF6E2CDE789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352200" y="-22656800"/>
            <a:ext cx="6858000" cy="6858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DA92CB05-2ACE-4157-A27E-1DA73594A6E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3400" y="-12192000"/>
            <a:ext cx="6858000" cy="6858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A54342B0-29C9-4E49-BC34-F79F748DBAEB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73800" y="17678400"/>
            <a:ext cx="6858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B4D01E7-71FE-FBD6-3155-03BD211A91F5}"/>
              </a:ext>
            </a:extLst>
          </p:cNvPr>
          <p:cNvGrpSpPr/>
          <p:nvPr userDrawn="1"/>
        </p:nvGrpSpPr>
        <p:grpSpPr>
          <a:xfrm>
            <a:off x="-4024947" y="-587469"/>
            <a:ext cx="4405947" cy="8032938"/>
            <a:chOff x="-4104957" y="256858"/>
            <a:chExt cx="4405947" cy="8032938"/>
          </a:xfrm>
        </p:grpSpPr>
        <p:sp>
          <p:nvSpPr>
            <p:cNvPr id="3" name="Hình chữ nhật 11">
              <a:extLst>
                <a:ext uri="{FF2B5EF4-FFF2-40B4-BE49-F238E27FC236}">
                  <a16:creationId xmlns:a16="http://schemas.microsoft.com/office/drawing/2014/main" xmlns="" id="{A02B2503-5CA1-4C28-CFE9-33EDA1D58DF7}"/>
                </a:ext>
              </a:extLst>
            </p:cNvPr>
            <p:cNvSpPr/>
            <p:nvPr userDrawn="1"/>
          </p:nvSpPr>
          <p:spPr>
            <a:xfrm>
              <a:off x="-4104957" y="5658306"/>
              <a:ext cx="3810000" cy="2631490"/>
            </a:xfrm>
            <a:prstGeom prst="rect">
              <a:avLst/>
            </a:prstGeom>
            <a:noFill/>
          </p:spPr>
          <p:txBody>
            <a:bodyPr wrap="square" lIns="137160" tIns="68580" rIns="137160" bIns="6858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algn="just" rtl="0" eaLnBrk="1" latinLnBrk="0" hangingPunct="1">
                <a:spcBef>
                  <a:spcPts val="0"/>
                </a:spcBef>
                <a:spcAft>
                  <a:spcPts val="0"/>
                </a:spcAft>
              </a:pPr>
              <a:endParaRPr lang="vi-VN" sz="2700" kern="120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algn="just" rtl="0" eaLnBrk="1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vi-VN" sz="2700" kern="120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+mn-ea"/>
                  <a:cs typeface="+mn-cs"/>
                </a:rPr>
                <a:t>Vui lòng không sử dụng bài giảng với mục đích thương mại. </a:t>
              </a:r>
            </a:p>
            <a:p>
              <a:pPr marL="0" algn="just" rtl="0" eaLnBrk="1" latinLnBrk="0" hangingPunct="1">
                <a:spcBef>
                  <a:spcPts val="0"/>
                </a:spcBef>
                <a:spcAft>
                  <a:spcPts val="0"/>
                </a:spcAft>
              </a:pPr>
              <a:endParaRPr lang="vi-VN" sz="2700">
                <a:effectLst/>
              </a:endParaRPr>
            </a:p>
            <a:p>
              <a:pPr marL="0" algn="just" rtl="0" eaLnBrk="1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vi-VN" sz="2700" b="0" kern="1200" spc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+mn-ea"/>
                  <a:cs typeface="+mn-cs"/>
                </a:rPr>
                <a:t>Chân thành cảm ơn!</a:t>
              </a:r>
              <a:endParaRPr lang="vi-VN" sz="2700">
                <a:effectLst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93A0780D-27DE-723E-377C-590B299AD244}"/>
                </a:ext>
              </a:extLst>
            </p:cNvPr>
            <p:cNvGrpSpPr/>
            <p:nvPr userDrawn="1"/>
          </p:nvGrpSpPr>
          <p:grpSpPr>
            <a:xfrm>
              <a:off x="-3934619" y="256858"/>
              <a:ext cx="4235609" cy="5693866"/>
              <a:chOff x="-3978936" y="3465005"/>
              <a:chExt cx="4235609" cy="5693866"/>
            </a:xfrm>
          </p:grpSpPr>
          <p:sp>
            <p:nvSpPr>
              <p:cNvPr id="5" name="Hình chữ nhật 14">
                <a:extLst>
                  <a:ext uri="{FF2B5EF4-FFF2-40B4-BE49-F238E27FC236}">
                    <a16:creationId xmlns:a16="http://schemas.microsoft.com/office/drawing/2014/main" xmlns="" id="{C2571428-A149-E841-DC1D-D661FB4DB59A}"/>
                  </a:ext>
                </a:extLst>
              </p:cNvPr>
              <p:cNvSpPr/>
              <p:nvPr userDrawn="1"/>
            </p:nvSpPr>
            <p:spPr>
              <a:xfrm>
                <a:off x="-3978936" y="3465005"/>
                <a:ext cx="3810000" cy="5693866"/>
              </a:xfrm>
              <a:prstGeom prst="rect">
                <a:avLst/>
              </a:prstGeom>
              <a:noFill/>
            </p:spPr>
            <p:txBody>
              <a:bodyPr wrap="square" lIns="137160" tIns="68580" rIns="137160" bIns="68580">
                <a:spAutoFit/>
              </a:bodyPr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algn="just" rtl="0" eaLnBrk="1" latinLnBrk="0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2700" b="1" kern="1200" spc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+mn-ea"/>
                  <a:cs typeface="+mn-cs"/>
                </a:endParaRPr>
              </a:p>
              <a:p>
                <a:pPr marL="0" algn="just" rtl="0" eaLnBrk="1" latinLnBrk="0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700" b="1" kern="1200" spc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+mn-ea"/>
                    <a:cs typeface="+mn-cs"/>
                  </a:rPr>
                  <a:t>      </a:t>
                </a:r>
                <a:r>
                  <a:rPr lang="en-US" sz="4000" b="1" kern="1200" spc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+mn-ea"/>
                    <a:cs typeface="+mn-cs"/>
                  </a:rPr>
                  <a:t>Nóm zalo</a:t>
                </a:r>
              </a:p>
              <a:p>
                <a:pPr marL="0" algn="just" rtl="0" eaLnBrk="1" latinLnBrk="0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kern="1200" spc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+mn-ea"/>
                    <a:cs typeface="+mn-cs"/>
                  </a:rPr>
                  <a:t>Nhận giáo án miễn phí</a:t>
                </a:r>
              </a:p>
              <a:p>
                <a:pPr marL="0" algn="just" rtl="0" eaLnBrk="1" latinLnBrk="0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2700" b="1" kern="1200" spc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+mn-ea"/>
                  <a:cs typeface="+mn-cs"/>
                </a:endParaRPr>
              </a:p>
              <a:p>
                <a:pPr marL="0" algn="just" rtl="0" eaLnBrk="1" latinLnBrk="0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2700" b="1" kern="1200" spc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+mn-ea"/>
                  <a:cs typeface="+mn-cs"/>
                </a:endParaRPr>
              </a:p>
              <a:p>
                <a:pPr marL="0" algn="just" rtl="0" eaLnBrk="1" latinLnBrk="0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2700" b="1" kern="1200" spc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+mn-ea"/>
                  <a:cs typeface="+mn-cs"/>
                </a:endParaRPr>
              </a:p>
              <a:p>
                <a:pPr marL="0" algn="just" rtl="0" eaLnBrk="1" latinLnBrk="0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2700" b="1" kern="1200" spc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+mn-ea"/>
                  <a:cs typeface="+mn-cs"/>
                </a:endParaRPr>
              </a:p>
              <a:p>
                <a:pPr marL="0" algn="just" rtl="0" eaLnBrk="1" latinLnBrk="0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2700" b="1" kern="1200" spc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+mn-ea"/>
                  <a:cs typeface="+mn-cs"/>
                </a:endParaRPr>
              </a:p>
              <a:p>
                <a:pPr marL="0" algn="just" rtl="0" eaLnBrk="1" latinLnBrk="0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2700" b="1" kern="1200" spc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+mn-ea"/>
                  <a:cs typeface="+mn-cs"/>
                </a:endParaRPr>
              </a:p>
              <a:p>
                <a:pPr marL="0" algn="just" rtl="0" eaLnBrk="1" latinLnBrk="0" hangingPunct="1">
                  <a:spcBef>
                    <a:spcPts val="0"/>
                  </a:spcBef>
                  <a:spcAft>
                    <a:spcPts val="0"/>
                  </a:spcAft>
                </a:pPr>
                <a:endParaRPr lang="vi-VN" sz="2700" b="1" kern="1200" spc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+mn-ea"/>
                  <a:cs typeface="+mn-cs"/>
                </a:endParaRPr>
              </a:p>
              <a:p>
                <a:pPr marL="0" algn="just" rtl="0" eaLnBrk="1" latinLnBrk="0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2700" kern="120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+mn-ea"/>
                  <a:cs typeface="+mn-cs"/>
                </a:endParaRPr>
              </a:p>
              <a:p>
                <a:pPr marL="0" algn="just" rtl="0" eaLnBrk="1" latinLnBrk="0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2700" kern="120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+mn-ea"/>
                  <a:cs typeface="+mn-cs"/>
                </a:endParaRPr>
              </a:p>
              <a:p>
                <a:pPr marL="0" algn="just" rtl="0" eaLnBrk="1" latinLnBrk="0" hangingPunct="1">
                  <a:spcBef>
                    <a:spcPts val="0"/>
                  </a:spcBef>
                  <a:spcAft>
                    <a:spcPts val="0"/>
                  </a:spcAft>
                </a:pPr>
                <a:endParaRPr lang="vi-VN" sz="2700">
                  <a:effectLst/>
                </a:endParaRPr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xmlns="" id="{FC9BC180-F22E-083C-E884-CFEA19736FC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829552" y="4773130"/>
                <a:ext cx="4086225" cy="376237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802500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732" r:id="rId12"/>
    <p:sldLayoutId id="2147483733" r:id="rId13"/>
    <p:sldLayoutId id="214748373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.jpeg"/><Relationship Id="rId5" Type="http://schemas.openxmlformats.org/officeDocument/2006/relationships/image" Target="../media/image6.png"/><Relationship Id="rId10" Type="http://schemas.openxmlformats.org/officeDocument/2006/relationships/image" Target="../media/image10.gif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microsoft.com/office/2007/relationships/hdphoto" Target="../media/hdphoto8.wdp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4.wdp"/><Relationship Id="rId7" Type="http://schemas.openxmlformats.org/officeDocument/2006/relationships/image" Target="../media/image30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11" Type="http://schemas.openxmlformats.org/officeDocument/2006/relationships/image" Target="../media/image33.png"/><Relationship Id="rId5" Type="http://schemas.microsoft.com/office/2007/relationships/hdphoto" Target="../media/hdphoto8.wdp"/><Relationship Id="rId10" Type="http://schemas.microsoft.com/office/2007/relationships/hdphoto" Target="../media/hdphoto9.wdp"/><Relationship Id="rId4" Type="http://schemas.openxmlformats.org/officeDocument/2006/relationships/image" Target="../media/image29.pn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microsoft.com/office/2007/relationships/hdphoto" Target="../media/hdphoto6.wdp"/><Relationship Id="rId7" Type="http://schemas.openxmlformats.org/officeDocument/2006/relationships/image" Target="../media/image3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8.png"/><Relationship Id="rId9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hdphoto" Target="../media/hdphoto10.wdp"/><Relationship Id="rId7" Type="http://schemas.microsoft.com/office/2007/relationships/hdphoto" Target="../media/hdphoto8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10.gif"/><Relationship Id="rId5" Type="http://schemas.microsoft.com/office/2007/relationships/hdphoto" Target="../media/hdphoto4.wdp"/><Relationship Id="rId10" Type="http://schemas.openxmlformats.org/officeDocument/2006/relationships/image" Target="../media/image33.png"/><Relationship Id="rId4" Type="http://schemas.openxmlformats.org/officeDocument/2006/relationships/image" Target="../media/image14.png"/><Relationship Id="rId9" Type="http://schemas.microsoft.com/office/2007/relationships/hdphoto" Target="../media/hdphoto9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5" Type="http://schemas.openxmlformats.org/officeDocument/2006/relationships/image" Target="../media/image43.png"/><Relationship Id="rId4" Type="http://schemas.openxmlformats.org/officeDocument/2006/relationships/image" Target="../media/image10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11.wdp"/><Relationship Id="rId7" Type="http://schemas.openxmlformats.org/officeDocument/2006/relationships/image" Target="../media/image30.gi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10.gif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microsoft.com/office/2007/relationships/hdphoto" Target="../media/hdphoto1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10.gif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microsoft.com/office/2007/relationships/hdphoto" Target="../media/hdphoto12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9.jpg"/><Relationship Id="rId7" Type="http://schemas.openxmlformats.org/officeDocument/2006/relationships/image" Target="../media/image7.pn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58.png"/><Relationship Id="rId5" Type="http://schemas.openxmlformats.org/officeDocument/2006/relationships/image" Target="../media/image53.png"/><Relationship Id="rId10" Type="http://schemas.openxmlformats.org/officeDocument/2006/relationships/image" Target="../media/image57.png"/><Relationship Id="rId4" Type="http://schemas.openxmlformats.org/officeDocument/2006/relationships/image" Target="../media/image52.png"/><Relationship Id="rId9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6.wdp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microsoft.com/office/2007/relationships/hdphoto" Target="../media/hdphoto3.wdp"/><Relationship Id="rId7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40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1684" y="33470"/>
            <a:ext cx="15466958" cy="7158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000" y1="17371" x2="4333" y2="39437"/>
                        <a14:foregroundMark x1="87667" y1="61972" x2="93667" y2="83099"/>
                        <a14:foregroundMark x1="62333" y1="68545" x2="76333" y2="77934"/>
                        <a14:foregroundMark x1="63000" y1="76056" x2="68333" y2="81221"/>
                        <a14:foregroundMark x1="19667" y1="64319" x2="29000" y2="708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46728" y="4426363"/>
            <a:ext cx="2900690" cy="2059490"/>
          </a:xfrm>
          <a:prstGeom prst="rect">
            <a:avLst/>
          </a:prstGeom>
        </p:spPr>
      </p:pic>
      <p:pic>
        <p:nvPicPr>
          <p:cNvPr id="8" name="Google Shape;1198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45737" y="4652682"/>
            <a:ext cx="991240" cy="847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201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2825378" y="1205306"/>
            <a:ext cx="1046250" cy="57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199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85345" y="840209"/>
            <a:ext cx="1499625" cy="109272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7259596" y="1494146"/>
            <a:ext cx="2422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A&amp;S Graceland" panose="02040603050506020204" pitchFamily="18" charset="0"/>
                <a:ea typeface="+mn-ea"/>
                <a:cs typeface="+mn-cs"/>
              </a:rPr>
              <a:t>TOÁN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07451" y="2563288"/>
            <a:ext cx="591356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Showcard" panose="02040603050506020204" pitchFamily="18" charset="0"/>
              </a:rPr>
              <a:t>ĐỀ-XI-MÉT VUÔNG</a:t>
            </a:r>
            <a:endParaRPr kumimoji="0" lang="en-US" sz="4800" b="0" i="0" u="none" strike="noStrike" kern="1200" cap="none" spc="0" normalizeH="0" baseline="0" noProof="0" dirty="0">
              <a:ln>
                <a:solidFill>
                  <a:srgbClr val="ED7D31">
                    <a:lumMod val="75000"/>
                  </a:srgbClr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Showcard" panose="0204060305050602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810" b="89935" l="9984" r="899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762" y="3681422"/>
            <a:ext cx="2225031" cy="222503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8875" y="4116371"/>
            <a:ext cx="5913562" cy="1383476"/>
          </a:xfrm>
          <a:prstGeom prst="rect">
            <a:avLst/>
          </a:prstGeom>
          <a:noFill/>
        </p:spPr>
        <p:txBody>
          <a:bodyPr wrap="square" rtlCol="0">
            <a:prstTxWarp prst="textCircl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UVF Slim Tony" panose="02000000000000000000" pitchFamily="2" charset="0"/>
                <a:ea typeface="+mn-ea"/>
                <a:cs typeface="+mn-cs"/>
              </a:rPr>
              <a:t>Hành</a:t>
            </a:r>
            <a:r>
              <a:rPr kumimoji="0" lang="en-US" sz="3200" b="0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UVF Slim To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err="1">
                <a:ln>
                  <a:solidFill>
                    <a:srgbClr val="FFFF00"/>
                  </a:solidFill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UVF Slim Tony" panose="02000000000000000000" pitchFamily="2" charset="0"/>
                <a:ea typeface="+mn-ea"/>
                <a:cs typeface="+mn-cs"/>
              </a:rPr>
              <a:t>trình</a:t>
            </a:r>
            <a:r>
              <a:rPr kumimoji="0" lang="en-US" sz="3200" b="0" i="0" u="none" strike="noStrike" kern="1200" cap="none" spc="0" normalizeH="0" baseline="0" noProof="0">
                <a:ln>
                  <a:solidFill>
                    <a:srgbClr val="FFFF00"/>
                  </a:solidFill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UVF Slim Tony" panose="02000000000000000000" pitchFamily="2" charset="0"/>
                <a:ea typeface="+mn-ea"/>
                <a:cs typeface="+mn-cs"/>
              </a:rPr>
              <a:t> khám</a:t>
            </a:r>
            <a:r>
              <a:rPr kumimoji="0" lang="en-US" sz="3200" b="0" i="0" u="none" strike="noStrike" kern="1200" cap="none" spc="0" normalizeH="0" noProof="0">
                <a:ln>
                  <a:solidFill>
                    <a:srgbClr val="FFFF00"/>
                  </a:solidFill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UVF Slim Tony" panose="02000000000000000000" pitchFamily="2" charset="0"/>
                <a:ea typeface="+mn-ea"/>
                <a:cs typeface="+mn-cs"/>
              </a:rPr>
              <a:t> phá </a:t>
            </a:r>
            <a:r>
              <a:rPr kumimoji="0" lang="en-US" sz="3200" b="0" i="0" u="none" strike="noStrike" kern="1200" cap="none" spc="0" normalizeH="0" baseline="0" noProof="0">
                <a:ln>
                  <a:solidFill>
                    <a:srgbClr val="FFFF00"/>
                  </a:solidFill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UVF Slim Tony" panose="02000000000000000000" pitchFamily="2" charset="0"/>
                <a:ea typeface="+mn-ea"/>
                <a:cs typeface="+mn-cs"/>
              </a:rPr>
              <a:t>của Nemo</a:t>
            </a:r>
            <a:endParaRPr kumimoji="0" lang="en-US" sz="3200" b="0" i="0" u="none" strike="noStrike" kern="1200" cap="none" spc="0" normalizeH="0" baseline="0" noProof="0" dirty="0">
              <a:ln>
                <a:solidFill>
                  <a:srgbClr val="FFFF00"/>
                </a:solidFill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UVF Slim Tony" panose="02000000000000000000" pitchFamily="2" charset="0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CD491D0-9B6B-49FD-9213-67EBB2BF6CF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19" y="1314465"/>
            <a:ext cx="354649" cy="33263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0E39E8B-D2C1-4BEB-8FD7-4DB9FB597D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894" y="1791591"/>
            <a:ext cx="354649" cy="33263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33AEB68A-30E5-4027-BDFB-EED20008725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399" y="3274084"/>
            <a:ext cx="354649" cy="33263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34DFED9-6D49-4119-BED4-8E01B70541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857" y="3012114"/>
            <a:ext cx="354649" cy="332636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E3EAB59-9BB9-4312-9CE1-3D22436C0B3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76" y="1328344"/>
            <a:ext cx="354649" cy="332636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CB58459-F349-4668-9F04-ABFDFF08A643}"/>
              </a:ext>
            </a:extLst>
          </p:cNvPr>
          <p:cNvSpPr txBox="1"/>
          <p:nvPr/>
        </p:nvSpPr>
        <p:spPr>
          <a:xfrm>
            <a:off x="7790368" y="3595366"/>
            <a:ext cx="209653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Showcard" panose="02040603050506020204" pitchFamily="18" charset="0"/>
              </a:rPr>
              <a:t>Tiết 2</a:t>
            </a:r>
            <a:endParaRPr kumimoji="0" lang="en-US" sz="4800" b="0" i="0" u="none" strike="noStrike" kern="1200" cap="none" spc="0" normalizeH="0" baseline="0" noProof="0" dirty="0">
              <a:ln>
                <a:solidFill>
                  <a:srgbClr val="ED7D31">
                    <a:lumMod val="75000"/>
                  </a:srgbClr>
                </a:solidFill>
              </a:ln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Showcard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AA1A052-8FF1-4BC8-B967-8FD72613AB1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887" y="683960"/>
            <a:ext cx="1740042" cy="1740042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741532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4000" l="2167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82" y="2829815"/>
            <a:ext cx="4509349" cy="33820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36277" y="1555845"/>
            <a:ext cx="9352283" cy="56024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59625" y="721490"/>
            <a:ext cx="3866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Welcome to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16255" y="2410235"/>
            <a:ext cx="5730239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VF Slim Tony" panose="02000000000000000000" pitchFamily="2" charset="0"/>
                <a:ea typeface="+mn-ea"/>
                <a:cs typeface="+mn-cs"/>
              </a:rPr>
              <a:t>Hank’s house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AB8955B-00A9-4772-AD02-0C37C84E584D}"/>
              </a:ext>
            </a:extLst>
          </p:cNvPr>
          <p:cNvSpPr txBox="1"/>
          <p:nvPr/>
        </p:nvSpPr>
        <p:spPr>
          <a:xfrm>
            <a:off x="5225531" y="864107"/>
            <a:ext cx="6309480" cy="1383476"/>
          </a:xfrm>
          <a:prstGeom prst="rect">
            <a:avLst/>
          </a:prstGeom>
          <a:noFill/>
        </p:spPr>
        <p:txBody>
          <a:bodyPr wrap="square" rtlCol="0">
            <a:prstTxWarp prst="textCircl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solidFill>
                    <a:srgbClr val="FFFF00"/>
                  </a:solidFill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UVF Slim Tony" panose="02000000000000000000" pitchFamily="2" charset="0"/>
                <a:ea typeface="+mn-ea"/>
                <a:cs typeface="+mn-cs"/>
              </a:rPr>
              <a:t>Dọn sạch đại dương</a:t>
            </a:r>
            <a:endParaRPr kumimoji="0" lang="en-US" sz="4400" b="0" i="0" u="none" strike="noStrike" kern="1200" cap="none" spc="0" normalizeH="0" baseline="0" noProof="0" dirty="0">
              <a:ln>
                <a:solidFill>
                  <a:srgbClr val="FFFF00"/>
                </a:solidFill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UVF Slim Tony" panose="02000000000000000000" pitchFamily="2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99189DE-EF79-43A1-A6FE-728F09D4E2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280" y="3242981"/>
            <a:ext cx="354649" cy="33263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89A8521-4A00-4541-91F9-2D8925E4A7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296" y="3396799"/>
            <a:ext cx="354649" cy="33263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276D32C-9FD1-4443-9E74-4E7A6AB3BA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894" y="1791591"/>
            <a:ext cx="354649" cy="332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2323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75E-6 4.44444E-6 L -3.75E-6 -0.07223 " pathEditMode="relative" rAng="0" ptsTypes="AA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4000" l="2167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10" y="3012857"/>
            <a:ext cx="4509349" cy="33820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6605" y="1738887"/>
            <a:ext cx="9352283" cy="5602406"/>
          </a:xfrm>
          <a:prstGeom prst="rect">
            <a:avLst/>
          </a:prstGeom>
        </p:spPr>
      </p:pic>
      <p:grpSp>
        <p:nvGrpSpPr>
          <p:cNvPr id="7" name="Google Shape;2442;p12">
            <a:extLst>
              <a:ext uri="{FF2B5EF4-FFF2-40B4-BE49-F238E27FC236}">
                <a16:creationId xmlns:a16="http://schemas.microsoft.com/office/drawing/2014/main" xmlns="" id="{99EEF773-FE94-43D3-8D27-E03E8289CE88}"/>
              </a:ext>
            </a:extLst>
          </p:cNvPr>
          <p:cNvGrpSpPr/>
          <p:nvPr/>
        </p:nvGrpSpPr>
        <p:grpSpPr>
          <a:xfrm>
            <a:off x="5226231" y="-378444"/>
            <a:ext cx="5383712" cy="4122599"/>
            <a:chOff x="3317" y="-1457"/>
            <a:chExt cx="5418" cy="4550"/>
          </a:xfrm>
        </p:grpSpPr>
        <p:sp>
          <p:nvSpPr>
            <p:cNvPr id="8" name="Google Shape;2443;p12">
              <a:extLst>
                <a:ext uri="{FF2B5EF4-FFF2-40B4-BE49-F238E27FC236}">
                  <a16:creationId xmlns:a16="http://schemas.microsoft.com/office/drawing/2014/main" xmlns="" id="{D2D015A9-289B-4342-837B-4875E1407C61}"/>
                </a:ext>
              </a:extLst>
            </p:cNvPr>
            <p:cNvSpPr/>
            <p:nvPr/>
          </p:nvSpPr>
          <p:spPr>
            <a:xfrm>
              <a:off x="3479" y="-1440"/>
              <a:ext cx="4726" cy="43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9" name="Google Shape;2444;p12">
              <a:extLst>
                <a:ext uri="{FF2B5EF4-FFF2-40B4-BE49-F238E27FC236}">
                  <a16:creationId xmlns:a16="http://schemas.microsoft.com/office/drawing/2014/main" xmlns="" id="{9FE71EB7-1094-4EC9-B3CD-23BE9605C9CA}"/>
                </a:ext>
              </a:extLst>
            </p:cNvPr>
            <p:cNvSpPr/>
            <p:nvPr/>
          </p:nvSpPr>
          <p:spPr>
            <a:xfrm>
              <a:off x="3317" y="-1457"/>
              <a:ext cx="5418" cy="4550"/>
            </a:xfrm>
            <a:custGeom>
              <a:avLst/>
              <a:gdLst/>
              <a:ahLst/>
              <a:cxnLst/>
              <a:rect l="l" t="t" r="r" b="b"/>
              <a:pathLst>
                <a:path w="5193" h="4370" extrusionOk="0">
                  <a:moveTo>
                    <a:pt x="388" y="2071"/>
                  </a:moveTo>
                  <a:cubicBezTo>
                    <a:pt x="388" y="2071"/>
                    <a:pt x="0" y="1572"/>
                    <a:pt x="397" y="1102"/>
                  </a:cubicBezTo>
                  <a:cubicBezTo>
                    <a:pt x="634" y="820"/>
                    <a:pt x="907" y="785"/>
                    <a:pt x="1066" y="856"/>
                  </a:cubicBezTo>
                  <a:cubicBezTo>
                    <a:pt x="1066" y="856"/>
                    <a:pt x="1202" y="353"/>
                    <a:pt x="2060" y="177"/>
                  </a:cubicBezTo>
                  <a:cubicBezTo>
                    <a:pt x="2919" y="0"/>
                    <a:pt x="3374" y="379"/>
                    <a:pt x="3538" y="821"/>
                  </a:cubicBezTo>
                  <a:cubicBezTo>
                    <a:pt x="4195" y="644"/>
                    <a:pt x="5193" y="1869"/>
                    <a:pt x="4384" y="2639"/>
                  </a:cubicBezTo>
                  <a:cubicBezTo>
                    <a:pt x="4649" y="3119"/>
                    <a:pt x="3980" y="4269"/>
                    <a:pt x="3071" y="3839"/>
                  </a:cubicBezTo>
                  <a:cubicBezTo>
                    <a:pt x="2768" y="4370"/>
                    <a:pt x="1284" y="4212"/>
                    <a:pt x="1126" y="3656"/>
                  </a:cubicBezTo>
                  <a:cubicBezTo>
                    <a:pt x="1126" y="3656"/>
                    <a:pt x="374" y="3593"/>
                    <a:pt x="210" y="2987"/>
                  </a:cubicBezTo>
                  <a:cubicBezTo>
                    <a:pt x="46" y="2381"/>
                    <a:pt x="287" y="2128"/>
                    <a:pt x="388" y="20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B327222-7194-45CA-AA4C-78C16910D565}"/>
              </a:ext>
            </a:extLst>
          </p:cNvPr>
          <p:cNvSpPr txBox="1"/>
          <p:nvPr/>
        </p:nvSpPr>
        <p:spPr>
          <a:xfrm>
            <a:off x="6062008" y="215652"/>
            <a:ext cx="3438046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DE405A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rPr>
              <a:t>Nemo à, đại dương của chúng ta đang báo động vì rác thải quá nhiều, cùng dọn dẹp với tớ nhé?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E405A"/>
              </a:solidFill>
              <a:effectLst/>
              <a:uLnTx/>
              <a:uFillTx/>
              <a:latin typeface="#9Slide03 AmpleSoft Bold" panose="02000000000000000000" pitchFamily="2" charset="0"/>
              <a:ea typeface="+mn-ea"/>
              <a:cs typeface="+mn-cs"/>
            </a:endParaRPr>
          </a:p>
        </p:txBody>
      </p:sp>
      <p:grpSp>
        <p:nvGrpSpPr>
          <p:cNvPr id="11" name="Google Shape;2442;p12">
            <a:extLst>
              <a:ext uri="{FF2B5EF4-FFF2-40B4-BE49-F238E27FC236}">
                <a16:creationId xmlns:a16="http://schemas.microsoft.com/office/drawing/2014/main" xmlns="" id="{09580E4C-8B12-4327-857D-E0A4C81A031A}"/>
              </a:ext>
            </a:extLst>
          </p:cNvPr>
          <p:cNvGrpSpPr/>
          <p:nvPr/>
        </p:nvGrpSpPr>
        <p:grpSpPr>
          <a:xfrm>
            <a:off x="810141" y="27853"/>
            <a:ext cx="4605993" cy="3069772"/>
            <a:chOff x="3317" y="-1457"/>
            <a:chExt cx="5418" cy="4550"/>
          </a:xfrm>
        </p:grpSpPr>
        <p:sp>
          <p:nvSpPr>
            <p:cNvPr id="12" name="Google Shape;2443;p12">
              <a:extLst>
                <a:ext uri="{FF2B5EF4-FFF2-40B4-BE49-F238E27FC236}">
                  <a16:creationId xmlns:a16="http://schemas.microsoft.com/office/drawing/2014/main" xmlns="" id="{09247D0D-1569-4A51-9281-60EE45990597}"/>
                </a:ext>
              </a:extLst>
            </p:cNvPr>
            <p:cNvSpPr/>
            <p:nvPr/>
          </p:nvSpPr>
          <p:spPr>
            <a:xfrm>
              <a:off x="3479" y="-1440"/>
              <a:ext cx="4726" cy="43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3" name="Google Shape;2444;p12">
              <a:extLst>
                <a:ext uri="{FF2B5EF4-FFF2-40B4-BE49-F238E27FC236}">
                  <a16:creationId xmlns:a16="http://schemas.microsoft.com/office/drawing/2014/main" xmlns="" id="{71ADA7E3-6752-4B99-A2AA-2C5F2622286E}"/>
                </a:ext>
              </a:extLst>
            </p:cNvPr>
            <p:cNvSpPr/>
            <p:nvPr/>
          </p:nvSpPr>
          <p:spPr>
            <a:xfrm>
              <a:off x="3317" y="-1457"/>
              <a:ext cx="5418" cy="4550"/>
            </a:xfrm>
            <a:custGeom>
              <a:avLst/>
              <a:gdLst/>
              <a:ahLst/>
              <a:cxnLst/>
              <a:rect l="l" t="t" r="r" b="b"/>
              <a:pathLst>
                <a:path w="5193" h="4370" extrusionOk="0">
                  <a:moveTo>
                    <a:pt x="388" y="2071"/>
                  </a:moveTo>
                  <a:cubicBezTo>
                    <a:pt x="388" y="2071"/>
                    <a:pt x="0" y="1572"/>
                    <a:pt x="397" y="1102"/>
                  </a:cubicBezTo>
                  <a:cubicBezTo>
                    <a:pt x="634" y="820"/>
                    <a:pt x="907" y="785"/>
                    <a:pt x="1066" y="856"/>
                  </a:cubicBezTo>
                  <a:cubicBezTo>
                    <a:pt x="1066" y="856"/>
                    <a:pt x="1202" y="353"/>
                    <a:pt x="2060" y="177"/>
                  </a:cubicBezTo>
                  <a:cubicBezTo>
                    <a:pt x="2919" y="0"/>
                    <a:pt x="3374" y="379"/>
                    <a:pt x="3538" y="821"/>
                  </a:cubicBezTo>
                  <a:cubicBezTo>
                    <a:pt x="4195" y="644"/>
                    <a:pt x="5193" y="1869"/>
                    <a:pt x="4384" y="2639"/>
                  </a:cubicBezTo>
                  <a:cubicBezTo>
                    <a:pt x="4649" y="3119"/>
                    <a:pt x="3980" y="4269"/>
                    <a:pt x="3071" y="3839"/>
                  </a:cubicBezTo>
                  <a:cubicBezTo>
                    <a:pt x="2768" y="4370"/>
                    <a:pt x="1284" y="4212"/>
                    <a:pt x="1126" y="3656"/>
                  </a:cubicBezTo>
                  <a:cubicBezTo>
                    <a:pt x="1126" y="3656"/>
                    <a:pt x="374" y="3593"/>
                    <a:pt x="210" y="2987"/>
                  </a:cubicBezTo>
                  <a:cubicBezTo>
                    <a:pt x="46" y="2381"/>
                    <a:pt x="287" y="2128"/>
                    <a:pt x="388" y="20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3413710-96D8-4727-A0B1-463EDF9A9732}"/>
              </a:ext>
            </a:extLst>
          </p:cNvPr>
          <p:cNvSpPr txBox="1"/>
          <p:nvPr/>
        </p:nvSpPr>
        <p:spPr>
          <a:xfrm>
            <a:off x="1380344" y="503961"/>
            <a:ext cx="30962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Wow tất nhiên rồi,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Tớ sẵn sàng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#9Slide03 Arima Madurai Black" panose="00000A00000000000000" pitchFamily="2" charset="0"/>
              <a:ea typeface="+mn-ea"/>
              <a:cs typeface="#9Slide03 Arima Madurai Black" panose="00000A00000000000000" pitchFamily="2" charset="0"/>
            </a:endParaRPr>
          </a:p>
        </p:txBody>
      </p:sp>
      <p:grpSp>
        <p:nvGrpSpPr>
          <p:cNvPr id="15" name="Google Shape;2442;p12">
            <a:extLst>
              <a:ext uri="{FF2B5EF4-FFF2-40B4-BE49-F238E27FC236}">
                <a16:creationId xmlns:a16="http://schemas.microsoft.com/office/drawing/2014/main" xmlns="" id="{2F2A2551-ED4E-4C48-B688-6150A138FF29}"/>
              </a:ext>
            </a:extLst>
          </p:cNvPr>
          <p:cNvGrpSpPr/>
          <p:nvPr/>
        </p:nvGrpSpPr>
        <p:grpSpPr>
          <a:xfrm>
            <a:off x="5550925" y="50135"/>
            <a:ext cx="4857066" cy="3528502"/>
            <a:chOff x="3317" y="-1457"/>
            <a:chExt cx="5418" cy="4550"/>
          </a:xfrm>
        </p:grpSpPr>
        <p:sp>
          <p:nvSpPr>
            <p:cNvPr id="16" name="Google Shape;2443;p12">
              <a:extLst>
                <a:ext uri="{FF2B5EF4-FFF2-40B4-BE49-F238E27FC236}">
                  <a16:creationId xmlns:a16="http://schemas.microsoft.com/office/drawing/2014/main" xmlns="" id="{4301E5F0-5C38-4B6E-9ACE-511422BEFCC5}"/>
                </a:ext>
              </a:extLst>
            </p:cNvPr>
            <p:cNvSpPr/>
            <p:nvPr/>
          </p:nvSpPr>
          <p:spPr>
            <a:xfrm>
              <a:off x="3479" y="-1440"/>
              <a:ext cx="4726" cy="43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7" name="Google Shape;2444;p12">
              <a:extLst>
                <a:ext uri="{FF2B5EF4-FFF2-40B4-BE49-F238E27FC236}">
                  <a16:creationId xmlns:a16="http://schemas.microsoft.com/office/drawing/2014/main" xmlns="" id="{6133E238-A402-42E3-8006-05E84D255487}"/>
                </a:ext>
              </a:extLst>
            </p:cNvPr>
            <p:cNvSpPr/>
            <p:nvPr/>
          </p:nvSpPr>
          <p:spPr>
            <a:xfrm>
              <a:off x="3317" y="-1457"/>
              <a:ext cx="5418" cy="4550"/>
            </a:xfrm>
            <a:custGeom>
              <a:avLst/>
              <a:gdLst/>
              <a:ahLst/>
              <a:cxnLst/>
              <a:rect l="l" t="t" r="r" b="b"/>
              <a:pathLst>
                <a:path w="5193" h="4370" extrusionOk="0">
                  <a:moveTo>
                    <a:pt x="388" y="2071"/>
                  </a:moveTo>
                  <a:cubicBezTo>
                    <a:pt x="388" y="2071"/>
                    <a:pt x="0" y="1572"/>
                    <a:pt x="397" y="1102"/>
                  </a:cubicBezTo>
                  <a:cubicBezTo>
                    <a:pt x="634" y="820"/>
                    <a:pt x="907" y="785"/>
                    <a:pt x="1066" y="856"/>
                  </a:cubicBezTo>
                  <a:cubicBezTo>
                    <a:pt x="1066" y="856"/>
                    <a:pt x="1202" y="353"/>
                    <a:pt x="2060" y="177"/>
                  </a:cubicBezTo>
                  <a:cubicBezTo>
                    <a:pt x="2919" y="0"/>
                    <a:pt x="3374" y="379"/>
                    <a:pt x="3538" y="821"/>
                  </a:cubicBezTo>
                  <a:cubicBezTo>
                    <a:pt x="4195" y="644"/>
                    <a:pt x="5193" y="1869"/>
                    <a:pt x="4384" y="2639"/>
                  </a:cubicBezTo>
                  <a:cubicBezTo>
                    <a:pt x="4649" y="3119"/>
                    <a:pt x="3980" y="4269"/>
                    <a:pt x="3071" y="3839"/>
                  </a:cubicBezTo>
                  <a:cubicBezTo>
                    <a:pt x="2768" y="4370"/>
                    <a:pt x="1284" y="4212"/>
                    <a:pt x="1126" y="3656"/>
                  </a:cubicBezTo>
                  <a:cubicBezTo>
                    <a:pt x="1126" y="3656"/>
                    <a:pt x="374" y="3593"/>
                    <a:pt x="210" y="2987"/>
                  </a:cubicBezTo>
                  <a:cubicBezTo>
                    <a:pt x="46" y="2381"/>
                    <a:pt x="287" y="2128"/>
                    <a:pt x="388" y="20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98E54E4-05E9-4F09-999B-4AEB2E6F4DC0}"/>
              </a:ext>
            </a:extLst>
          </p:cNvPr>
          <p:cNvSpPr txBox="1"/>
          <p:nvPr/>
        </p:nvSpPr>
        <p:spPr>
          <a:xfrm>
            <a:off x="6030692" y="631441"/>
            <a:ext cx="3438046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rPr>
              <a:t>Chúng ta có một thách thức lớn đấy Nemo!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AmpleSoft Bold" panose="02000000000000000000" pitchFamily="2" charset="0"/>
              <a:ea typeface="+mn-ea"/>
              <a:cs typeface="+mn-cs"/>
            </a:endParaRPr>
          </a:p>
        </p:txBody>
      </p:sp>
      <p:grpSp>
        <p:nvGrpSpPr>
          <p:cNvPr id="19" name="Google Shape;2442;p12">
            <a:extLst>
              <a:ext uri="{FF2B5EF4-FFF2-40B4-BE49-F238E27FC236}">
                <a16:creationId xmlns:a16="http://schemas.microsoft.com/office/drawing/2014/main" xmlns="" id="{AC3424D8-667F-4069-8821-3B89259921F0}"/>
              </a:ext>
            </a:extLst>
          </p:cNvPr>
          <p:cNvGrpSpPr/>
          <p:nvPr/>
        </p:nvGrpSpPr>
        <p:grpSpPr>
          <a:xfrm>
            <a:off x="794498" y="147969"/>
            <a:ext cx="4605993" cy="3069772"/>
            <a:chOff x="3317" y="-1457"/>
            <a:chExt cx="5418" cy="4550"/>
          </a:xfrm>
        </p:grpSpPr>
        <p:sp>
          <p:nvSpPr>
            <p:cNvPr id="20" name="Google Shape;2443;p12">
              <a:extLst>
                <a:ext uri="{FF2B5EF4-FFF2-40B4-BE49-F238E27FC236}">
                  <a16:creationId xmlns:a16="http://schemas.microsoft.com/office/drawing/2014/main" xmlns="" id="{2E25B163-EDCC-4A6C-AC5E-778D19E8FD2E}"/>
                </a:ext>
              </a:extLst>
            </p:cNvPr>
            <p:cNvSpPr/>
            <p:nvPr/>
          </p:nvSpPr>
          <p:spPr>
            <a:xfrm>
              <a:off x="3479" y="-1440"/>
              <a:ext cx="4726" cy="43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21" name="Google Shape;2444;p12">
              <a:extLst>
                <a:ext uri="{FF2B5EF4-FFF2-40B4-BE49-F238E27FC236}">
                  <a16:creationId xmlns:a16="http://schemas.microsoft.com/office/drawing/2014/main" xmlns="" id="{CE834FBF-704F-45E2-8DCC-0075CB107447}"/>
                </a:ext>
              </a:extLst>
            </p:cNvPr>
            <p:cNvSpPr/>
            <p:nvPr/>
          </p:nvSpPr>
          <p:spPr>
            <a:xfrm>
              <a:off x="3317" y="-1457"/>
              <a:ext cx="5418" cy="4550"/>
            </a:xfrm>
            <a:custGeom>
              <a:avLst/>
              <a:gdLst/>
              <a:ahLst/>
              <a:cxnLst/>
              <a:rect l="l" t="t" r="r" b="b"/>
              <a:pathLst>
                <a:path w="5193" h="4370" extrusionOk="0">
                  <a:moveTo>
                    <a:pt x="388" y="2071"/>
                  </a:moveTo>
                  <a:cubicBezTo>
                    <a:pt x="388" y="2071"/>
                    <a:pt x="0" y="1572"/>
                    <a:pt x="397" y="1102"/>
                  </a:cubicBezTo>
                  <a:cubicBezTo>
                    <a:pt x="634" y="820"/>
                    <a:pt x="907" y="785"/>
                    <a:pt x="1066" y="856"/>
                  </a:cubicBezTo>
                  <a:cubicBezTo>
                    <a:pt x="1066" y="856"/>
                    <a:pt x="1202" y="353"/>
                    <a:pt x="2060" y="177"/>
                  </a:cubicBezTo>
                  <a:cubicBezTo>
                    <a:pt x="2919" y="0"/>
                    <a:pt x="3374" y="379"/>
                    <a:pt x="3538" y="821"/>
                  </a:cubicBezTo>
                  <a:cubicBezTo>
                    <a:pt x="4195" y="644"/>
                    <a:pt x="5193" y="1869"/>
                    <a:pt x="4384" y="2639"/>
                  </a:cubicBezTo>
                  <a:cubicBezTo>
                    <a:pt x="4649" y="3119"/>
                    <a:pt x="3980" y="4269"/>
                    <a:pt x="3071" y="3839"/>
                  </a:cubicBezTo>
                  <a:cubicBezTo>
                    <a:pt x="2768" y="4370"/>
                    <a:pt x="1284" y="4212"/>
                    <a:pt x="1126" y="3656"/>
                  </a:cubicBezTo>
                  <a:cubicBezTo>
                    <a:pt x="1126" y="3656"/>
                    <a:pt x="374" y="3593"/>
                    <a:pt x="210" y="2987"/>
                  </a:cubicBezTo>
                  <a:cubicBezTo>
                    <a:pt x="46" y="2381"/>
                    <a:pt x="287" y="2128"/>
                    <a:pt x="388" y="20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207A18D-78D6-4B27-97C3-8B247EE87A91}"/>
              </a:ext>
            </a:extLst>
          </p:cNvPr>
          <p:cNvSpPr txBox="1"/>
          <p:nvPr/>
        </p:nvSpPr>
        <p:spPr>
          <a:xfrm>
            <a:off x="1223168" y="955373"/>
            <a:ext cx="34106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DE405A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Tớ sẵn sàng chinh phục.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DE405A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Let’s go!!!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DE405A"/>
              </a:solidFill>
              <a:effectLst/>
              <a:uLnTx/>
              <a:uFillTx/>
              <a:latin typeface="#9Slide03 Arima Madurai Black" panose="00000A00000000000000" pitchFamily="2" charset="0"/>
              <a:ea typeface="+mn-ea"/>
              <a:cs typeface="#9Slide03 Arima Madurai Black" panose="00000A00000000000000" pitchFamily="2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43DF594B-8751-41F1-82F7-CDE47A6737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528" y="2247916"/>
            <a:ext cx="354649" cy="332636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F395584D-353A-4717-BC9D-D4B07291B6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13635" y="3077398"/>
            <a:ext cx="446935" cy="75472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5D88AFE6-9474-4E88-AAF1-528A94EFFB0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0002" y="5552011"/>
            <a:ext cx="1557473" cy="97144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83169576-022B-4AB3-80BC-2A0DC8F85B3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88252" y="4177826"/>
            <a:ext cx="1557473" cy="97144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09907CD8-4BD3-4607-85A6-9C60995B9D6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912" y="3077398"/>
            <a:ext cx="458226" cy="77379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6176D408-BC40-4F4D-801E-7B843D9A29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19" y="1314465"/>
            <a:ext cx="354649" cy="332636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32078E4D-BFBB-40FF-97E6-B88CAB6DB7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894" y="1791591"/>
            <a:ext cx="354649" cy="332636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588B6121-2E47-401C-B2B5-BFB1D75C6A7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1304" b="65090" l="4633" r="47125">
                        <a14:foregroundMark x1="4952" y1="60358" x2="4952" y2="60358"/>
                        <a14:foregroundMark x1="7750" y1="62143" x2="7987" y2="62404"/>
                        <a14:foregroundMark x1="12300" y1="64194" x2="29393" y2="62276"/>
                        <a14:foregroundMark x1="27636" y1="43223" x2="27636" y2="43223"/>
                        <a14:foregroundMark x1="46326" y1="56138" x2="46326" y2="56138"/>
                        <a14:foregroundMark x1="45367" y1="60358" x2="45367" y2="60358"/>
                        <a14:foregroundMark x1="46645" y1="61381" x2="36901" y2="61381"/>
                        <a14:foregroundMark x1="39297" y1="62916" x2="33227" y2="62276"/>
                        <a14:foregroundMark x1="26837" y1="41432" x2="26837" y2="41432"/>
                        <a14:foregroundMark x1="34345" y1="63299" x2="34345" y2="63299"/>
                        <a14:foregroundMark x1="25399" y1="64194" x2="25399" y2="64194"/>
                        <a14:foregroundMark x1="20927" y1="63939" x2="27796" y2="64066"/>
                        <a14:foregroundMark x1="40415" y1="64450" x2="40415" y2="64450"/>
                        <a14:foregroundMark x1="42492" y1="63811" x2="39297" y2="64194"/>
                        <a14:foregroundMark x1="46166" y1="59719" x2="44089" y2="59335"/>
                        <a14:foregroundMark x1="43850" y1="57869" x2="41853" y2="58696"/>
                        <a14:foregroundMark x1="46486" y1="56777" x2="45868" y2="57033"/>
                        <a14:foregroundMark x1="44019" y1="57948" x2="42173" y2="59207"/>
                        <a14:foregroundMark x1="46486" y1="56266" x2="45361" y2="57033"/>
                        <a14:foregroundMark x1="45208" y1="62532" x2="45208" y2="62532"/>
                        <a14:foregroundMark x1="8626" y1="58056" x2="7827" y2="60742"/>
                        <a14:foregroundMark x1="47125" y1="57161" x2="47125" y2="57161"/>
                        <a14:foregroundMark x1="46486" y1="57417" x2="43770" y2="57928"/>
                        <a14:foregroundMark x1="7508" y1="60358" x2="5112" y2="60614"/>
                        <a14:foregroundMark x1="5591" y1="61253" x2="6709" y2="62788"/>
                        <a14:backgroundMark x1="39297" y1="62916" x2="39297" y2="62916"/>
                      </a14:backgroundRemoval>
                    </a14:imgEffect>
                  </a14:imgLayer>
                </a14:imgProps>
              </a:ext>
            </a:extLst>
          </a:blip>
          <a:srcRect l="2129" t="40855" r="51567" b="32025"/>
          <a:stretch/>
        </p:blipFill>
        <p:spPr>
          <a:xfrm>
            <a:off x="4023942" y="5016511"/>
            <a:ext cx="2879392" cy="210671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E5B81DA5-53C2-4CFE-B12F-B2A3F488F12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0026" b="63555" l="52077" r="88339">
                        <a14:foregroundMark x1="83866" y1="40409" x2="83866" y2="40409"/>
                        <a14:foregroundMark x1="87700" y1="52430" x2="83067" y2="60997"/>
                        <a14:foregroundMark x1="83067" y1="60997" x2="60064" y2="60997"/>
                        <a14:foregroundMark x1="88498" y1="52302" x2="88498" y2="52302"/>
                        <a14:foregroundMark x1="52077" y1="58696" x2="52077" y2="58696"/>
                        <a14:foregroundMark x1="76677" y1="63555" x2="69329" y2="62404"/>
                      </a14:backgroundRemoval>
                    </a14:imgEffect>
                  </a14:imgLayer>
                </a14:imgProps>
              </a:ext>
            </a:extLst>
          </a:blip>
          <a:srcRect l="50145" t="38450" r="9100" b="35300"/>
          <a:stretch/>
        </p:blipFill>
        <p:spPr>
          <a:xfrm>
            <a:off x="6430042" y="5181526"/>
            <a:ext cx="2197748" cy="176828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C5C9A8EA-33AB-4D77-BBE2-85748867E31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1304" b="65090" l="4633" r="47125">
                        <a14:foregroundMark x1="4952" y1="60358" x2="4952" y2="60358"/>
                        <a14:foregroundMark x1="7750" y1="62143" x2="7987" y2="62404"/>
                        <a14:foregroundMark x1="12300" y1="64194" x2="29393" y2="62276"/>
                        <a14:foregroundMark x1="27636" y1="43223" x2="27636" y2="43223"/>
                        <a14:foregroundMark x1="46326" y1="56138" x2="46326" y2="56138"/>
                        <a14:foregroundMark x1="45367" y1="60358" x2="45367" y2="60358"/>
                        <a14:foregroundMark x1="46645" y1="61381" x2="36901" y2="61381"/>
                        <a14:foregroundMark x1="39297" y1="62916" x2="33227" y2="62276"/>
                        <a14:foregroundMark x1="26837" y1="41432" x2="26837" y2="41432"/>
                        <a14:foregroundMark x1="34345" y1="63299" x2="34345" y2="63299"/>
                        <a14:foregroundMark x1="25399" y1="64194" x2="25399" y2="64194"/>
                        <a14:foregroundMark x1="20927" y1="63939" x2="27796" y2="64066"/>
                        <a14:foregroundMark x1="40415" y1="64450" x2="40415" y2="64450"/>
                        <a14:foregroundMark x1="42492" y1="63811" x2="39297" y2="64194"/>
                        <a14:foregroundMark x1="46166" y1="59719" x2="44089" y2="59335"/>
                        <a14:foregroundMark x1="43850" y1="57869" x2="41853" y2="58696"/>
                        <a14:foregroundMark x1="46486" y1="56777" x2="45868" y2="57033"/>
                        <a14:foregroundMark x1="44019" y1="57948" x2="42173" y2="59207"/>
                        <a14:foregroundMark x1="46486" y1="56266" x2="45361" y2="57033"/>
                        <a14:foregroundMark x1="45208" y1="62532" x2="45208" y2="62532"/>
                        <a14:foregroundMark x1="8626" y1="58056" x2="7827" y2="60742"/>
                        <a14:foregroundMark x1="47125" y1="57161" x2="47125" y2="57161"/>
                        <a14:foregroundMark x1="46486" y1="57417" x2="43770" y2="57928"/>
                        <a14:foregroundMark x1="7508" y1="60358" x2="5112" y2="60614"/>
                        <a14:foregroundMark x1="5591" y1="61253" x2="6709" y2="62788"/>
                        <a14:backgroundMark x1="39297" y1="62916" x2="39297" y2="62916"/>
                      </a14:backgroundRemoval>
                    </a14:imgEffect>
                  </a14:imgLayer>
                </a14:imgProps>
              </a:ext>
            </a:extLst>
          </a:blip>
          <a:srcRect l="2129" t="40855" r="51567" b="32025"/>
          <a:stretch/>
        </p:blipFill>
        <p:spPr>
          <a:xfrm>
            <a:off x="4067485" y="4984260"/>
            <a:ext cx="2879392" cy="210671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04362526-3B84-4630-8599-8AF146B32E2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0026" b="63555" l="52077" r="88339">
                        <a14:foregroundMark x1="83866" y1="40409" x2="83866" y2="40409"/>
                        <a14:foregroundMark x1="87700" y1="52430" x2="83067" y2="60997"/>
                        <a14:foregroundMark x1="83067" y1="60997" x2="60064" y2="60997"/>
                        <a14:foregroundMark x1="88498" y1="52302" x2="88498" y2="52302"/>
                        <a14:foregroundMark x1="52077" y1="58696" x2="52077" y2="58696"/>
                        <a14:foregroundMark x1="76677" y1="63555" x2="69329" y2="62404"/>
                      </a14:backgroundRemoval>
                    </a14:imgEffect>
                  </a14:imgLayer>
                </a14:imgProps>
              </a:ext>
            </a:extLst>
          </a:blip>
          <a:srcRect l="50145" t="38450" r="9100" b="35300"/>
          <a:stretch/>
        </p:blipFill>
        <p:spPr>
          <a:xfrm>
            <a:off x="6473585" y="5149275"/>
            <a:ext cx="2197748" cy="176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3758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6 L 0.01029 -3.7037E-6 L 0.01029 0.33033 L -1.45833E-6 0.33033 L -1.45833E-6 -3.7037E-6 Z " pathEditMode="relative" rAng="0" ptsTypes="AAAAA">
                                      <p:cBhvr>
                                        <p:cTn id="10" dur="2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" y="1650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9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9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20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4" grpId="0"/>
      <p:bldP spid="14" grpId="1"/>
      <p:bldP spid="18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EF1EB314-0E10-4E6D-90B3-CC6BC6150604}"/>
              </a:ext>
            </a:extLst>
          </p:cNvPr>
          <p:cNvSpPr/>
          <p:nvPr/>
        </p:nvSpPr>
        <p:spPr>
          <a:xfrm>
            <a:off x="419725" y="299803"/>
            <a:ext cx="11452485" cy="63408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10" b="89935" l="9984" r="899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1" y="0"/>
            <a:ext cx="2272938" cy="22729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2149" y="613249"/>
            <a:ext cx="1214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Seagull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Seagull" panose="02040603050506020204" pitchFamily="18" charset="0"/>
                <a:ea typeface="+mn-ea"/>
                <a:cs typeface="+mn-cs"/>
              </a:rPr>
              <a:t> </a:t>
            </a:r>
            <a:r>
              <a:rPr lang="en-US" sz="2800">
                <a:solidFill>
                  <a:prstClr val="black"/>
                </a:solidFill>
                <a:latin typeface="UTM Seagull" panose="02040603050506020204" pitchFamily="18" charset="0"/>
              </a:rPr>
              <a:t>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Seagull" panose="02040603050506020204" pitchFamily="18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12126" y="405476"/>
            <a:ext cx="93472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 nào đúng, câu nào sai?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64132CA5-8EF4-44B5-B076-F66327BC11CD}"/>
                  </a:ext>
                </a:extLst>
              </p:cNvPr>
              <p:cNvSpPr txBox="1"/>
              <p:nvPr/>
            </p:nvSpPr>
            <p:spPr>
              <a:xfrm>
                <a:off x="1218738" y="3985922"/>
                <a:ext cx="10553537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a)</a:t>
                </a:r>
                <a:r>
                  <a:rPr kumimoji="0" lang="en-US" sz="400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vi-VN" sz="400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Hình A và hình B có diện tích bằng nhau.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b)</a:t>
                </a:r>
                <a:r>
                  <a:rPr kumimoji="0" lang="en-US" sz="400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vi-VN" sz="400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Hình A và hình B có chu vi bằng nhau.</a:t>
                </a:r>
                <a:endParaRPr kumimoji="0" lang="en-US" sz="40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c) </a:t>
                </a:r>
                <a:r>
                  <a:rPr lang="en-US" sz="400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Tổng diện tích hai hình là 101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en-US" sz="4000" b="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sz="4000" b="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40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4132CA5-8EF4-44B5-B076-F66327BC11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738" y="3985922"/>
                <a:ext cx="10553537" cy="1938992"/>
              </a:xfrm>
              <a:prstGeom prst="rect">
                <a:avLst/>
              </a:prstGeom>
              <a:blipFill>
                <a:blip r:embed="rId4"/>
                <a:stretch>
                  <a:fillRect l="-2080" t="-5660" b="-12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242426C-E53D-4D5A-980C-C9D9CBF7B7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159" y="1305225"/>
            <a:ext cx="3112386" cy="25350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6B624C2-ACF7-41BE-A3B9-99C1B7E3B6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76576"/>
            <a:ext cx="4874139" cy="193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4015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EF1EB314-0E10-4E6D-90B3-CC6BC6150604}"/>
              </a:ext>
            </a:extLst>
          </p:cNvPr>
          <p:cNvSpPr/>
          <p:nvPr/>
        </p:nvSpPr>
        <p:spPr>
          <a:xfrm>
            <a:off x="419725" y="299803"/>
            <a:ext cx="11452485" cy="63408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10" b="89935" l="9984" r="899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1" y="0"/>
            <a:ext cx="2272938" cy="22729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2149" y="613249"/>
            <a:ext cx="1214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Seagull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Seagull" panose="02040603050506020204" pitchFamily="18" charset="0"/>
                <a:ea typeface="+mn-ea"/>
                <a:cs typeface="+mn-cs"/>
              </a:rPr>
              <a:t> 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Seagull" panose="02040603050506020204" pitchFamily="18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12126" y="405476"/>
            <a:ext cx="9347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 nào đúng, câu nào sai?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4132CA5-8EF4-44B5-B076-F66327BC11CD}"/>
              </a:ext>
            </a:extLst>
          </p:cNvPr>
          <p:cNvSpPr txBox="1"/>
          <p:nvPr/>
        </p:nvSpPr>
        <p:spPr>
          <a:xfrm>
            <a:off x="819231" y="3939860"/>
            <a:ext cx="10553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 A và hình B có diện tích bằng nhau.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242426C-E53D-4D5A-980C-C9D9CBF7B7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159" y="1305225"/>
            <a:ext cx="3112386" cy="25350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6B624C2-ACF7-41BE-A3B9-99C1B7E3B6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76576"/>
            <a:ext cx="4874139" cy="19389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AB6657FA-9B97-471A-974C-99D23F8FA5CD}"/>
                  </a:ext>
                </a:extLst>
              </p:cNvPr>
              <p:cNvSpPr txBox="1"/>
              <p:nvPr/>
            </p:nvSpPr>
            <p:spPr>
              <a:xfrm>
                <a:off x="697274" y="4890106"/>
                <a:ext cx="1218723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- </a:t>
                </a:r>
                <a:r>
                  <a:rPr kumimoji="0" lang="vi-VN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Diện tích hình vuông là 1 x 1 =</a:t>
                </a:r>
                <a:r>
                  <a:rPr kumimoji="0" lang="vi-VN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1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vi-VN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)</a:t>
                </a:r>
                <a:endPara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lvl="0">
                  <a:defRPr/>
                </a:pP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- </a:t>
                </a:r>
                <a:r>
                  <a:rPr kumimoji="0" lang="vi-VN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Diện tích hình chữ nhật là 20 x 5 = 100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srgbClr val="C0000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vi-VN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) </a:t>
                </a:r>
                <a:r>
                  <a:rPr kumimoji="0" lang="vi-VN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 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B6657FA-9B97-471A-974C-99D23F8FA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274" y="4890106"/>
                <a:ext cx="12187235" cy="1200329"/>
              </a:xfrm>
              <a:prstGeom prst="rect">
                <a:avLst/>
              </a:prstGeom>
              <a:blipFill>
                <a:blip r:embed="rId6"/>
                <a:stretch>
                  <a:fillRect l="-1500" t="-7614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rrow: Right 1">
            <a:extLst>
              <a:ext uri="{FF2B5EF4-FFF2-40B4-BE49-F238E27FC236}">
                <a16:creationId xmlns:a16="http://schemas.microsoft.com/office/drawing/2014/main" xmlns="" id="{6A433BA7-E373-4925-91B6-335553C6CCCD}"/>
              </a:ext>
            </a:extLst>
          </p:cNvPr>
          <p:cNvSpPr/>
          <p:nvPr/>
        </p:nvSpPr>
        <p:spPr>
          <a:xfrm>
            <a:off x="9293902" y="4133625"/>
            <a:ext cx="989350" cy="39340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D9F87EE-C4DA-4900-B978-040A47F89F5C}"/>
              </a:ext>
            </a:extLst>
          </p:cNvPr>
          <p:cNvSpPr txBox="1"/>
          <p:nvPr/>
        </p:nvSpPr>
        <p:spPr>
          <a:xfrm>
            <a:off x="10313579" y="4016732"/>
            <a:ext cx="1603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endParaRPr kumimoji="0" lang="vi-VN" sz="36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45322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EF1EB314-0E10-4E6D-90B3-CC6BC6150604}"/>
              </a:ext>
            </a:extLst>
          </p:cNvPr>
          <p:cNvSpPr/>
          <p:nvPr/>
        </p:nvSpPr>
        <p:spPr>
          <a:xfrm>
            <a:off x="419725" y="299803"/>
            <a:ext cx="11452485" cy="63408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10" b="89935" l="9984" r="899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1" y="0"/>
            <a:ext cx="2272938" cy="22729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2149" y="613249"/>
            <a:ext cx="1214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Seagull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Seagull" panose="02040603050506020204" pitchFamily="18" charset="0"/>
                <a:ea typeface="+mn-ea"/>
                <a:cs typeface="+mn-cs"/>
              </a:rPr>
              <a:t> 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Seagull" panose="02040603050506020204" pitchFamily="18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12126" y="405476"/>
            <a:ext cx="9347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 nào đúng, câu nào sai?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4132CA5-8EF4-44B5-B076-F66327BC11CD}"/>
              </a:ext>
            </a:extLst>
          </p:cNvPr>
          <p:cNvSpPr txBox="1"/>
          <p:nvPr/>
        </p:nvSpPr>
        <p:spPr>
          <a:xfrm>
            <a:off x="869198" y="4032120"/>
            <a:ext cx="10553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36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  <a:r>
              <a:rPr lang="en-US" sz="36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 A và hình B có chu vi bằng nhau.</a:t>
            </a:r>
            <a:endParaRPr lang="en-US" sz="36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242426C-E53D-4D5A-980C-C9D9CBF7B7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159" y="1305225"/>
            <a:ext cx="3112386" cy="25350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6B624C2-ACF7-41BE-A3B9-99C1B7E3B6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76576"/>
            <a:ext cx="4874139" cy="19389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B6657FA-9B97-471A-974C-99D23F8FA5CD}"/>
              </a:ext>
            </a:extLst>
          </p:cNvPr>
          <p:cNvSpPr txBox="1"/>
          <p:nvPr/>
        </p:nvSpPr>
        <p:spPr>
          <a:xfrm>
            <a:off x="1332410" y="4886317"/>
            <a:ext cx="121872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6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Chu vi hình vuông là 1 x 4 = 4 (dm)</a:t>
            </a:r>
          </a:p>
          <a:p>
            <a:pPr lvl="0">
              <a:defRPr/>
            </a:pPr>
            <a:r>
              <a:rPr lang="en-US" sz="36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Chu vi hình chữ nhật là (20 + 5) x 2 = 50 (dm)</a:t>
            </a:r>
          </a:p>
          <a:p>
            <a:pPr lvl="0">
              <a:defRPr/>
            </a:pPr>
            <a:endParaRPr lang="en-US" sz="360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xmlns="" id="{6A433BA7-E373-4925-91B6-335553C6CCCD}"/>
              </a:ext>
            </a:extLst>
          </p:cNvPr>
          <p:cNvSpPr/>
          <p:nvPr/>
        </p:nvSpPr>
        <p:spPr>
          <a:xfrm>
            <a:off x="9099493" y="4203257"/>
            <a:ext cx="989350" cy="39340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D9F87EE-C4DA-4900-B978-040A47F89F5C}"/>
              </a:ext>
            </a:extLst>
          </p:cNvPr>
          <p:cNvSpPr txBox="1"/>
          <p:nvPr/>
        </p:nvSpPr>
        <p:spPr>
          <a:xfrm>
            <a:off x="10168328" y="4032119"/>
            <a:ext cx="1603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SAI</a:t>
            </a:r>
            <a:endParaRPr kumimoji="0" lang="vi-VN" sz="36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53027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EF1EB314-0E10-4E6D-90B3-CC6BC6150604}"/>
              </a:ext>
            </a:extLst>
          </p:cNvPr>
          <p:cNvSpPr/>
          <p:nvPr/>
        </p:nvSpPr>
        <p:spPr>
          <a:xfrm>
            <a:off x="419725" y="299803"/>
            <a:ext cx="11452485" cy="63408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10" b="89935" l="9984" r="899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1" y="0"/>
            <a:ext cx="2272938" cy="22729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2149" y="613249"/>
            <a:ext cx="1214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Seagull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Seagull" panose="02040603050506020204" pitchFamily="18" charset="0"/>
                <a:ea typeface="+mn-ea"/>
                <a:cs typeface="+mn-cs"/>
              </a:rPr>
              <a:t> 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Seagull" panose="02040603050506020204" pitchFamily="18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12126" y="405476"/>
            <a:ext cx="9347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 nào đúng, câu nào sai?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64132CA5-8EF4-44B5-B076-F66327BC11CD}"/>
                  </a:ext>
                </a:extLst>
              </p:cNvPr>
              <p:cNvSpPr txBox="1"/>
              <p:nvPr/>
            </p:nvSpPr>
            <p:spPr>
              <a:xfrm>
                <a:off x="869198" y="4032120"/>
                <a:ext cx="1055353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c) </a:t>
                </a: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Tổng diện tích hai hình là 101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3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m</m:t>
                        </m:r>
                      </m:e>
                      <m:sup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4132CA5-8EF4-44B5-B076-F66327BC11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198" y="4032120"/>
                <a:ext cx="10553537" cy="646331"/>
              </a:xfrm>
              <a:prstGeom prst="rect">
                <a:avLst/>
              </a:prstGeom>
              <a:blipFill>
                <a:blip r:embed="rId4"/>
                <a:stretch>
                  <a:fillRect l="-1791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242426C-E53D-4D5A-980C-C9D9CBF7B7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159" y="1305225"/>
            <a:ext cx="3112386" cy="25350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6B624C2-ACF7-41BE-A3B9-99C1B7E3B6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76576"/>
            <a:ext cx="4874139" cy="19389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AB6657FA-9B97-471A-974C-99D23F8FA5CD}"/>
                  </a:ext>
                </a:extLst>
              </p:cNvPr>
              <p:cNvSpPr txBox="1"/>
              <p:nvPr/>
            </p:nvSpPr>
            <p:spPr>
              <a:xfrm>
                <a:off x="1332410" y="5181424"/>
                <a:ext cx="1218723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en-US" sz="4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Tổng diện tích hai hình là 1 + 1 = 2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B6657FA-9B97-471A-974C-99D23F8FA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410" y="5181424"/>
                <a:ext cx="12187235" cy="707886"/>
              </a:xfrm>
              <a:prstGeom prst="rect">
                <a:avLst/>
              </a:prstGeom>
              <a:blipFill>
                <a:blip r:embed="rId7"/>
                <a:stretch>
                  <a:fillRect l="-1801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rrow: Right 1">
            <a:extLst>
              <a:ext uri="{FF2B5EF4-FFF2-40B4-BE49-F238E27FC236}">
                <a16:creationId xmlns:a16="http://schemas.microsoft.com/office/drawing/2014/main" xmlns="" id="{6A433BA7-E373-4925-91B6-335553C6CCCD}"/>
              </a:ext>
            </a:extLst>
          </p:cNvPr>
          <p:cNvSpPr/>
          <p:nvPr/>
        </p:nvSpPr>
        <p:spPr>
          <a:xfrm>
            <a:off x="8572411" y="4203257"/>
            <a:ext cx="989350" cy="39340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D9F87EE-C4DA-4900-B978-040A47F89F5C}"/>
              </a:ext>
            </a:extLst>
          </p:cNvPr>
          <p:cNvSpPr txBox="1"/>
          <p:nvPr/>
        </p:nvSpPr>
        <p:spPr>
          <a:xfrm>
            <a:off x="9840532" y="4032119"/>
            <a:ext cx="1603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SAI</a:t>
            </a:r>
            <a:endParaRPr kumimoji="0" lang="vi-VN" sz="36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0AAB883C-462B-47BA-8DA4-D1842940F47E}"/>
                  </a:ext>
                </a:extLst>
              </p:cNvPr>
              <p:cNvSpPr txBox="1"/>
              <p:nvPr/>
            </p:nvSpPr>
            <p:spPr>
              <a:xfrm>
                <a:off x="3330131" y="1918995"/>
                <a:ext cx="204915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en-US" sz="4000">
                    <a:solidFill>
                      <a:srgbClr val="FFFF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rgbClr val="FFFF0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en-US" sz="4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sz="4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>
                    <a:solidFill>
                      <a:srgbClr val="FFFF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AAB883C-462B-47BA-8DA4-D1842940F4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131" y="1918995"/>
                <a:ext cx="2049154" cy="707886"/>
              </a:xfrm>
              <a:prstGeom prst="rect">
                <a:avLst/>
              </a:prstGeom>
              <a:blipFill>
                <a:blip r:embed="rId8"/>
                <a:stretch>
                  <a:fillRect l="-10417" t="-15517" r="-3571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3CFD45C3-AB3B-49A4-8AFF-292D2072829E}"/>
                  </a:ext>
                </a:extLst>
              </p:cNvPr>
              <p:cNvSpPr txBox="1"/>
              <p:nvPr/>
            </p:nvSpPr>
            <p:spPr>
              <a:xfrm>
                <a:off x="7257554" y="2218798"/>
                <a:ext cx="204915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en-US" sz="4000">
                    <a:solidFill>
                      <a:srgbClr val="FFFF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rgbClr val="FFFF0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en-US" sz="4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sz="4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>
                    <a:solidFill>
                      <a:srgbClr val="FFFF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CFD45C3-AB3B-49A4-8AFF-292D20728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7554" y="2218798"/>
                <a:ext cx="2049154" cy="707886"/>
              </a:xfrm>
              <a:prstGeom prst="rect">
                <a:avLst/>
              </a:prstGeom>
              <a:blipFill>
                <a:blip r:embed="rId9"/>
                <a:stretch>
                  <a:fillRect l="-10714" t="-15517" r="-3274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36354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3">
            <a:extLst>
              <a:ext uri="{FF2B5EF4-FFF2-40B4-BE49-F238E27FC236}">
                <a16:creationId xmlns:a16="http://schemas.microsoft.com/office/drawing/2014/main" xmlns="" id="{18E3BEAA-5A1E-4614-BBD1-8878B72702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374" b="8127"/>
          <a:stretch>
            <a:fillRect/>
          </a:stretch>
        </p:blipFill>
        <p:spPr>
          <a:xfrm>
            <a:off x="0" y="5149275"/>
            <a:ext cx="12192000" cy="17506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4000" l="2167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93" y="2274515"/>
            <a:ext cx="4509349" cy="33820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32296" y="1555176"/>
            <a:ext cx="9352283" cy="56024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5834005-8024-4123-A5B3-E456B64B427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1304" b="65090" l="4633" r="47125">
                        <a14:foregroundMark x1="4952" y1="60358" x2="4952" y2="60358"/>
                        <a14:foregroundMark x1="7750" y1="62143" x2="7987" y2="62404"/>
                        <a14:foregroundMark x1="12300" y1="64194" x2="29393" y2="62276"/>
                        <a14:foregroundMark x1="27636" y1="43223" x2="27636" y2="43223"/>
                        <a14:foregroundMark x1="46326" y1="56138" x2="46326" y2="56138"/>
                        <a14:foregroundMark x1="45367" y1="60358" x2="45367" y2="60358"/>
                        <a14:foregroundMark x1="46645" y1="61381" x2="36901" y2="61381"/>
                        <a14:foregroundMark x1="39297" y1="62916" x2="33227" y2="62276"/>
                        <a14:foregroundMark x1="26837" y1="41432" x2="26837" y2="41432"/>
                        <a14:foregroundMark x1="34345" y1="63299" x2="34345" y2="63299"/>
                        <a14:foregroundMark x1="25399" y1="64194" x2="25399" y2="64194"/>
                        <a14:foregroundMark x1="20927" y1="63939" x2="27796" y2="64066"/>
                        <a14:foregroundMark x1="40415" y1="64450" x2="40415" y2="64450"/>
                        <a14:foregroundMark x1="42492" y1="63811" x2="39297" y2="64194"/>
                        <a14:foregroundMark x1="46166" y1="59719" x2="44089" y2="59335"/>
                        <a14:foregroundMark x1="43850" y1="57869" x2="41853" y2="58696"/>
                        <a14:foregroundMark x1="46486" y1="56777" x2="45868" y2="57033"/>
                        <a14:foregroundMark x1="44019" y1="57948" x2="42173" y2="59207"/>
                        <a14:foregroundMark x1="46486" y1="56266" x2="45361" y2="57033"/>
                        <a14:foregroundMark x1="45208" y1="62532" x2="45208" y2="62532"/>
                        <a14:foregroundMark x1="8626" y1="58056" x2="7827" y2="60742"/>
                        <a14:foregroundMark x1="47125" y1="57161" x2="47125" y2="57161"/>
                        <a14:foregroundMark x1="46486" y1="57417" x2="43770" y2="57928"/>
                        <a14:foregroundMark x1="7508" y1="60358" x2="5112" y2="60614"/>
                        <a14:foregroundMark x1="5591" y1="61253" x2="6709" y2="62788"/>
                        <a14:backgroundMark x1="39297" y1="62916" x2="39297" y2="62916"/>
                      </a14:backgroundRemoval>
                    </a14:imgEffect>
                  </a14:imgLayer>
                </a14:imgProps>
              </a:ext>
            </a:extLst>
          </a:blip>
          <a:srcRect l="2129" t="40855" r="51567" b="32025"/>
          <a:stretch/>
        </p:blipFill>
        <p:spPr>
          <a:xfrm>
            <a:off x="4067485" y="4984260"/>
            <a:ext cx="2879392" cy="21067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8D80886-AA54-444E-B9BB-26A85E6B839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0026" b="63555" l="52077" r="88339">
                        <a14:foregroundMark x1="83866" y1="40409" x2="83866" y2="40409"/>
                        <a14:foregroundMark x1="87700" y1="52430" x2="83067" y2="60997"/>
                        <a14:foregroundMark x1="83067" y1="60997" x2="60064" y2="60997"/>
                        <a14:foregroundMark x1="88498" y1="52302" x2="88498" y2="52302"/>
                        <a14:foregroundMark x1="52077" y1="58696" x2="52077" y2="58696"/>
                        <a14:foregroundMark x1="76677" y1="63555" x2="69329" y2="62404"/>
                      </a14:backgroundRemoval>
                    </a14:imgEffect>
                  </a14:imgLayer>
                </a14:imgProps>
              </a:ext>
            </a:extLst>
          </a:blip>
          <a:srcRect l="50145" t="38450" r="9100" b="35300"/>
          <a:stretch/>
        </p:blipFill>
        <p:spPr>
          <a:xfrm>
            <a:off x="6473585" y="5149275"/>
            <a:ext cx="2197748" cy="1768283"/>
          </a:xfrm>
          <a:prstGeom prst="rect">
            <a:avLst/>
          </a:prstGeom>
        </p:spPr>
      </p:pic>
      <p:grpSp>
        <p:nvGrpSpPr>
          <p:cNvPr id="9" name="Google Shape;2442;p12">
            <a:extLst>
              <a:ext uri="{FF2B5EF4-FFF2-40B4-BE49-F238E27FC236}">
                <a16:creationId xmlns:a16="http://schemas.microsoft.com/office/drawing/2014/main" xmlns="" id="{2380C581-9EC5-44F0-80AA-52B814754785}"/>
              </a:ext>
            </a:extLst>
          </p:cNvPr>
          <p:cNvGrpSpPr/>
          <p:nvPr/>
        </p:nvGrpSpPr>
        <p:grpSpPr>
          <a:xfrm>
            <a:off x="5243552" y="11311"/>
            <a:ext cx="4273823" cy="3069772"/>
            <a:chOff x="3317" y="-1457"/>
            <a:chExt cx="5418" cy="4550"/>
          </a:xfrm>
        </p:grpSpPr>
        <p:sp>
          <p:nvSpPr>
            <p:cNvPr id="10" name="Google Shape;2443;p12">
              <a:extLst>
                <a:ext uri="{FF2B5EF4-FFF2-40B4-BE49-F238E27FC236}">
                  <a16:creationId xmlns:a16="http://schemas.microsoft.com/office/drawing/2014/main" xmlns="" id="{D80CDB6C-D61B-4251-9A18-70D355B48D16}"/>
                </a:ext>
              </a:extLst>
            </p:cNvPr>
            <p:cNvSpPr/>
            <p:nvPr/>
          </p:nvSpPr>
          <p:spPr>
            <a:xfrm>
              <a:off x="3479" y="-1440"/>
              <a:ext cx="4726" cy="43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1" name="Google Shape;2444;p12">
              <a:extLst>
                <a:ext uri="{FF2B5EF4-FFF2-40B4-BE49-F238E27FC236}">
                  <a16:creationId xmlns:a16="http://schemas.microsoft.com/office/drawing/2014/main" xmlns="" id="{40F77C01-A90E-44C1-A840-EE02F68FBF34}"/>
                </a:ext>
              </a:extLst>
            </p:cNvPr>
            <p:cNvSpPr/>
            <p:nvPr/>
          </p:nvSpPr>
          <p:spPr>
            <a:xfrm>
              <a:off x="3317" y="-1457"/>
              <a:ext cx="5418" cy="4550"/>
            </a:xfrm>
            <a:custGeom>
              <a:avLst/>
              <a:gdLst/>
              <a:ahLst/>
              <a:cxnLst/>
              <a:rect l="l" t="t" r="r" b="b"/>
              <a:pathLst>
                <a:path w="5193" h="4370" extrusionOk="0">
                  <a:moveTo>
                    <a:pt x="388" y="2071"/>
                  </a:moveTo>
                  <a:cubicBezTo>
                    <a:pt x="388" y="2071"/>
                    <a:pt x="0" y="1572"/>
                    <a:pt x="397" y="1102"/>
                  </a:cubicBezTo>
                  <a:cubicBezTo>
                    <a:pt x="634" y="820"/>
                    <a:pt x="907" y="785"/>
                    <a:pt x="1066" y="856"/>
                  </a:cubicBezTo>
                  <a:cubicBezTo>
                    <a:pt x="1066" y="856"/>
                    <a:pt x="1202" y="353"/>
                    <a:pt x="2060" y="177"/>
                  </a:cubicBezTo>
                  <a:cubicBezTo>
                    <a:pt x="2919" y="0"/>
                    <a:pt x="3374" y="379"/>
                    <a:pt x="3538" y="821"/>
                  </a:cubicBezTo>
                  <a:cubicBezTo>
                    <a:pt x="4195" y="644"/>
                    <a:pt x="5193" y="1869"/>
                    <a:pt x="4384" y="2639"/>
                  </a:cubicBezTo>
                  <a:cubicBezTo>
                    <a:pt x="4649" y="3119"/>
                    <a:pt x="3980" y="4269"/>
                    <a:pt x="3071" y="3839"/>
                  </a:cubicBezTo>
                  <a:cubicBezTo>
                    <a:pt x="2768" y="4370"/>
                    <a:pt x="1284" y="4212"/>
                    <a:pt x="1126" y="3656"/>
                  </a:cubicBezTo>
                  <a:cubicBezTo>
                    <a:pt x="1126" y="3656"/>
                    <a:pt x="374" y="3593"/>
                    <a:pt x="210" y="2987"/>
                  </a:cubicBezTo>
                  <a:cubicBezTo>
                    <a:pt x="46" y="2381"/>
                    <a:pt x="287" y="2128"/>
                    <a:pt x="388" y="20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15CE133-9601-4E6B-9DBB-157492BDFD3E}"/>
              </a:ext>
            </a:extLst>
          </p:cNvPr>
          <p:cNvSpPr txBox="1"/>
          <p:nvPr/>
        </p:nvSpPr>
        <p:spPr>
          <a:xfrm>
            <a:off x="5566503" y="931962"/>
            <a:ext cx="3438046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DE405A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rPr>
              <a:t>Cảm ơn Nemo rất nhiều, cậu thật tuyệt vời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E405A"/>
              </a:solidFill>
              <a:effectLst/>
              <a:uLnTx/>
              <a:uFillTx/>
              <a:latin typeface="#9Slide03 AmpleSoft Bold" panose="02000000000000000000" pitchFamily="2" charset="0"/>
              <a:ea typeface="+mn-ea"/>
              <a:cs typeface="+mn-cs"/>
            </a:endParaRPr>
          </a:p>
        </p:txBody>
      </p:sp>
      <p:grpSp>
        <p:nvGrpSpPr>
          <p:cNvPr id="13" name="Google Shape;2442;p12">
            <a:extLst>
              <a:ext uri="{FF2B5EF4-FFF2-40B4-BE49-F238E27FC236}">
                <a16:creationId xmlns:a16="http://schemas.microsoft.com/office/drawing/2014/main" xmlns="" id="{746C358B-AC95-447F-ABF7-1683235F96EA}"/>
              </a:ext>
            </a:extLst>
          </p:cNvPr>
          <p:cNvGrpSpPr/>
          <p:nvPr/>
        </p:nvGrpSpPr>
        <p:grpSpPr>
          <a:xfrm>
            <a:off x="810141" y="420913"/>
            <a:ext cx="3931191" cy="2676711"/>
            <a:chOff x="3317" y="-1457"/>
            <a:chExt cx="5418" cy="4550"/>
          </a:xfrm>
        </p:grpSpPr>
        <p:sp>
          <p:nvSpPr>
            <p:cNvPr id="14" name="Google Shape;2443;p12">
              <a:extLst>
                <a:ext uri="{FF2B5EF4-FFF2-40B4-BE49-F238E27FC236}">
                  <a16:creationId xmlns:a16="http://schemas.microsoft.com/office/drawing/2014/main" xmlns="" id="{2B4DBCAC-1ACD-4821-8C07-59D01F780BE9}"/>
                </a:ext>
              </a:extLst>
            </p:cNvPr>
            <p:cNvSpPr/>
            <p:nvPr/>
          </p:nvSpPr>
          <p:spPr>
            <a:xfrm>
              <a:off x="3479" y="-1440"/>
              <a:ext cx="4726" cy="43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5" name="Google Shape;2444;p12">
              <a:extLst>
                <a:ext uri="{FF2B5EF4-FFF2-40B4-BE49-F238E27FC236}">
                  <a16:creationId xmlns:a16="http://schemas.microsoft.com/office/drawing/2014/main" xmlns="" id="{71095DBE-A983-4577-A4D6-6B2950AA6BA4}"/>
                </a:ext>
              </a:extLst>
            </p:cNvPr>
            <p:cNvSpPr/>
            <p:nvPr/>
          </p:nvSpPr>
          <p:spPr>
            <a:xfrm>
              <a:off x="3317" y="-1457"/>
              <a:ext cx="5418" cy="4550"/>
            </a:xfrm>
            <a:custGeom>
              <a:avLst/>
              <a:gdLst/>
              <a:ahLst/>
              <a:cxnLst/>
              <a:rect l="l" t="t" r="r" b="b"/>
              <a:pathLst>
                <a:path w="5193" h="4370" extrusionOk="0">
                  <a:moveTo>
                    <a:pt x="388" y="2071"/>
                  </a:moveTo>
                  <a:cubicBezTo>
                    <a:pt x="388" y="2071"/>
                    <a:pt x="0" y="1572"/>
                    <a:pt x="397" y="1102"/>
                  </a:cubicBezTo>
                  <a:cubicBezTo>
                    <a:pt x="634" y="820"/>
                    <a:pt x="907" y="785"/>
                    <a:pt x="1066" y="856"/>
                  </a:cubicBezTo>
                  <a:cubicBezTo>
                    <a:pt x="1066" y="856"/>
                    <a:pt x="1202" y="353"/>
                    <a:pt x="2060" y="177"/>
                  </a:cubicBezTo>
                  <a:cubicBezTo>
                    <a:pt x="2919" y="0"/>
                    <a:pt x="3374" y="379"/>
                    <a:pt x="3538" y="821"/>
                  </a:cubicBezTo>
                  <a:cubicBezTo>
                    <a:pt x="4195" y="644"/>
                    <a:pt x="5193" y="1869"/>
                    <a:pt x="4384" y="2639"/>
                  </a:cubicBezTo>
                  <a:cubicBezTo>
                    <a:pt x="4649" y="3119"/>
                    <a:pt x="3980" y="4269"/>
                    <a:pt x="3071" y="3839"/>
                  </a:cubicBezTo>
                  <a:cubicBezTo>
                    <a:pt x="2768" y="4370"/>
                    <a:pt x="1284" y="4212"/>
                    <a:pt x="1126" y="3656"/>
                  </a:cubicBezTo>
                  <a:cubicBezTo>
                    <a:pt x="1126" y="3656"/>
                    <a:pt x="374" y="3593"/>
                    <a:pt x="210" y="2987"/>
                  </a:cubicBezTo>
                  <a:cubicBezTo>
                    <a:pt x="46" y="2381"/>
                    <a:pt x="287" y="2128"/>
                    <a:pt x="388" y="20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4157128-1907-4C2A-81AE-9DFAEF72668C}"/>
              </a:ext>
            </a:extLst>
          </p:cNvPr>
          <p:cNvSpPr txBox="1"/>
          <p:nvPr/>
        </p:nvSpPr>
        <p:spPr>
          <a:xfrm>
            <a:off x="964984" y="1097548"/>
            <a:ext cx="33917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Tớ rất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hân hạnh!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#9Slide03 Arima Madurai Black" panose="00000A00000000000000" pitchFamily="2" charset="0"/>
              <a:ea typeface="+mn-ea"/>
              <a:cs typeface="#9Slide03 Arima Madurai Black" panose="00000A00000000000000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60C2A19-D9FC-4D41-AC42-1703BC49E9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280" y="3242981"/>
            <a:ext cx="354649" cy="332636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428988B-6CAD-440F-9FC5-3954098643E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296" y="3396799"/>
            <a:ext cx="354649" cy="33263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304DE2F-CD00-4A56-8E25-02BCE78718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894" y="1791591"/>
            <a:ext cx="354649" cy="332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3228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4000" l="2167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82" y="2829815"/>
            <a:ext cx="4509349" cy="33820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59625" y="721490"/>
            <a:ext cx="3866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Welcome to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16255" y="2410235"/>
            <a:ext cx="5730239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VF Slim Tony" panose="02000000000000000000" pitchFamily="2" charset="0"/>
                <a:ea typeface="+mn-ea"/>
                <a:cs typeface="+mn-cs"/>
              </a:rPr>
              <a:t>Dory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VF Slim Tony" panose="02000000000000000000" pitchFamily="2" charset="0"/>
                <a:ea typeface="+mn-ea"/>
                <a:cs typeface="+mn-cs"/>
              </a:rPr>
              <a:t>’s house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AB8955B-00A9-4772-AD02-0C37C84E584D}"/>
              </a:ext>
            </a:extLst>
          </p:cNvPr>
          <p:cNvSpPr txBox="1"/>
          <p:nvPr/>
        </p:nvSpPr>
        <p:spPr>
          <a:xfrm>
            <a:off x="5225531" y="864107"/>
            <a:ext cx="6309480" cy="1383476"/>
          </a:xfrm>
          <a:prstGeom prst="rect">
            <a:avLst/>
          </a:prstGeom>
          <a:noFill/>
        </p:spPr>
        <p:txBody>
          <a:bodyPr wrap="square" rtlCol="0">
            <a:prstTxWarp prst="textCircl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solidFill>
                    <a:srgbClr val="FFFF00"/>
                  </a:solidFill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UVF Slim Tony" panose="02000000000000000000" pitchFamily="2" charset="0"/>
                <a:ea typeface="+mn-ea"/>
                <a:cs typeface="+mn-cs"/>
              </a:rPr>
              <a:t>Dọn sạch đại dương</a:t>
            </a:r>
            <a:endParaRPr kumimoji="0" lang="en-US" sz="4400" b="0" i="0" u="none" strike="noStrike" kern="1200" cap="none" spc="0" normalizeH="0" baseline="0" noProof="0" dirty="0">
              <a:ln>
                <a:solidFill>
                  <a:srgbClr val="FFFF00"/>
                </a:solidFill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UVF Slim Tony" panose="02000000000000000000" pitchFamily="2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99189DE-EF79-43A1-A6FE-728F09D4E2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280" y="3242981"/>
            <a:ext cx="354649" cy="33263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89A8521-4A00-4541-91F9-2D8925E4A7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296" y="3396799"/>
            <a:ext cx="354649" cy="33263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276D32C-9FD1-4443-9E74-4E7A6AB3BA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894" y="1791591"/>
            <a:ext cx="354649" cy="3326367"/>
          </a:xfrm>
          <a:prstGeom prst="rect">
            <a:avLst/>
          </a:prstGeom>
        </p:spPr>
      </p:pic>
      <p:pic>
        <p:nvPicPr>
          <p:cNvPr id="2050" name="Picture 2" descr="Dory Nemo Animated film, nemo, marine Mammal, film, главная png | PNGWi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98" l="0" r="100000">
                        <a14:foregroundMark x1="39565" y1="21084" x2="39565" y2="21084"/>
                        <a14:foregroundMark x1="37935" y1="25904" x2="37935" y2="25904"/>
                        <a14:foregroundMark x1="39783" y1="25100" x2="39783" y2="25100"/>
                        <a14:foregroundMark x1="36739" y1="20482" x2="36739" y2="20482"/>
                        <a14:foregroundMark x1="39239" y1="28112" x2="39239" y2="28112"/>
                        <a14:foregroundMark x1="37826" y1="31325" x2="37826" y2="31325"/>
                        <a14:foregroundMark x1="40217" y1="28916" x2="40217" y2="28916"/>
                        <a14:foregroundMark x1="38261" y1="29317" x2="38261" y2="29317"/>
                        <a14:foregroundMark x1="36087" y1="29317" x2="36087" y2="29317"/>
                        <a14:foregroundMark x1="34891" y1="26104" x2="34891" y2="26104"/>
                        <a14:foregroundMark x1="34348" y1="23494" x2="34348" y2="23494"/>
                        <a14:foregroundMark x1="29783" y1="18474" x2="29783" y2="18474"/>
                        <a14:foregroundMark x1="28043" y1="18474" x2="28043" y2="18474"/>
                        <a14:foregroundMark x1="28696" y1="16867" x2="28696" y2="16867"/>
                        <a14:foregroundMark x1="30543" y1="15462" x2="30543" y2="15462"/>
                        <a14:foregroundMark x1="28478" y1="16064" x2="28478" y2="16064"/>
                        <a14:foregroundMark x1="27935" y1="16064" x2="27935" y2="16064"/>
                        <a14:foregroundMark x1="26196" y1="18474" x2="26196" y2="18474"/>
                        <a14:foregroundMark x1="26087" y1="21084" x2="26087" y2="21084"/>
                        <a14:foregroundMark x1="26739" y1="23695" x2="26739" y2="23695"/>
                        <a14:foregroundMark x1="27065" y1="24297" x2="27609" y2="24498"/>
                        <a14:foregroundMark x1="28370" y1="21084" x2="28370" y2="21084"/>
                        <a14:foregroundMark x1="27500" y1="23494" x2="27500" y2="23494"/>
                        <a14:foregroundMark x1="27500" y1="23494" x2="28261" y2="25100"/>
                        <a14:foregroundMark x1="29130" y1="25100" x2="29130" y2="25100"/>
                        <a14:foregroundMark x1="38804" y1="25100" x2="38804" y2="25100"/>
                        <a14:foregroundMark x1="38261" y1="23695" x2="38261" y2="23695"/>
                        <a14:foregroundMark x1="38261" y1="22892" x2="38261" y2="22892"/>
                        <a14:foregroundMark x1="37391" y1="22892" x2="36957" y2="23494"/>
                        <a14:foregroundMark x1="35870" y1="23494" x2="35870" y2="23494"/>
                        <a14:foregroundMark x1="35652" y1="24096" x2="35652" y2="25100"/>
                        <a14:foregroundMark x1="35652" y1="27510" x2="35870" y2="28916"/>
                        <a14:foregroundMark x1="36196" y1="28916" x2="36630" y2="29116"/>
                        <a14:foregroundMark x1="37065" y1="29116" x2="37065" y2="29116"/>
                        <a14:foregroundMark x1="38043" y1="29116" x2="38043" y2="29116"/>
                        <a14:foregroundMark x1="39783" y1="26908" x2="40217" y2="26908"/>
                        <a14:foregroundMark x1="40217" y1="26908" x2="40435" y2="28313"/>
                        <a14:foregroundMark x1="40109" y1="29719" x2="39783" y2="30924"/>
                        <a14:foregroundMark x1="39348" y1="31325" x2="38913" y2="31325"/>
                        <a14:foregroundMark x1="37935" y1="31325" x2="37935" y2="31325"/>
                        <a14:foregroundMark x1="31304" y1="16466" x2="31304" y2="164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945" y="2149096"/>
            <a:ext cx="876300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2262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4.44444E-6 L -4.375E-6 -0.07223 " pathEditMode="relative" rAng="0" ptsTypes="AA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Dory Nemo Animated film, nemo, marine Mammal, film, главная png | PNGWi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98" l="0" r="100000">
                        <a14:foregroundMark x1="39565" y1="21084" x2="39565" y2="21084"/>
                        <a14:foregroundMark x1="37935" y1="25904" x2="37935" y2="25904"/>
                        <a14:foregroundMark x1="39783" y1="25100" x2="39783" y2="25100"/>
                        <a14:foregroundMark x1="36739" y1="20482" x2="36739" y2="20482"/>
                        <a14:foregroundMark x1="39239" y1="28112" x2="39239" y2="28112"/>
                        <a14:foregroundMark x1="37826" y1="31325" x2="37826" y2="31325"/>
                        <a14:foregroundMark x1="40217" y1="28916" x2="40217" y2="28916"/>
                        <a14:foregroundMark x1="38261" y1="29317" x2="38261" y2="29317"/>
                        <a14:foregroundMark x1="36087" y1="29317" x2="36087" y2="29317"/>
                        <a14:foregroundMark x1="34891" y1="26104" x2="34891" y2="26104"/>
                        <a14:foregroundMark x1="34348" y1="23494" x2="34348" y2="23494"/>
                        <a14:foregroundMark x1="29783" y1="18474" x2="29783" y2="18474"/>
                        <a14:foregroundMark x1="28043" y1="18474" x2="28043" y2="18474"/>
                        <a14:foregroundMark x1="28696" y1="16867" x2="28696" y2="16867"/>
                        <a14:foregroundMark x1="30543" y1="15462" x2="30543" y2="15462"/>
                        <a14:foregroundMark x1="28478" y1="16064" x2="28478" y2="16064"/>
                        <a14:foregroundMark x1="27935" y1="16064" x2="27935" y2="16064"/>
                        <a14:foregroundMark x1="26196" y1="18474" x2="26196" y2="18474"/>
                        <a14:foregroundMark x1="26087" y1="21084" x2="26087" y2="21084"/>
                        <a14:foregroundMark x1="26739" y1="23695" x2="26739" y2="23695"/>
                        <a14:foregroundMark x1="27065" y1="24297" x2="27609" y2="24498"/>
                        <a14:foregroundMark x1="28370" y1="21084" x2="28370" y2="21084"/>
                        <a14:foregroundMark x1="27500" y1="23494" x2="27500" y2="23494"/>
                        <a14:foregroundMark x1="27500" y1="23494" x2="28261" y2="25100"/>
                        <a14:foregroundMark x1="29130" y1="25100" x2="29130" y2="25100"/>
                        <a14:foregroundMark x1="38804" y1="25100" x2="38804" y2="25100"/>
                        <a14:foregroundMark x1="38261" y1="23695" x2="38261" y2="23695"/>
                        <a14:foregroundMark x1="38261" y1="22892" x2="38261" y2="22892"/>
                        <a14:foregroundMark x1="37391" y1="22892" x2="36957" y2="23494"/>
                        <a14:foregroundMark x1="35870" y1="23494" x2="35870" y2="23494"/>
                        <a14:foregroundMark x1="35652" y1="24096" x2="35652" y2="25100"/>
                        <a14:foregroundMark x1="35652" y1="27510" x2="35870" y2="28916"/>
                        <a14:foregroundMark x1="36196" y1="28916" x2="36630" y2="29116"/>
                        <a14:foregroundMark x1="37065" y1="29116" x2="37065" y2="29116"/>
                        <a14:foregroundMark x1="38043" y1="29116" x2="38043" y2="29116"/>
                        <a14:foregroundMark x1="39783" y1="26908" x2="40217" y2="26908"/>
                        <a14:foregroundMark x1="40217" y1="26908" x2="40435" y2="28313"/>
                        <a14:foregroundMark x1="40109" y1="29719" x2="39783" y2="30924"/>
                        <a14:foregroundMark x1="39348" y1="31325" x2="38913" y2="31325"/>
                        <a14:foregroundMark x1="37935" y1="31325" x2="37935" y2="31325"/>
                        <a14:foregroundMark x1="31304" y1="16466" x2="31304" y2="164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9648">
            <a:off x="5271200" y="2583704"/>
            <a:ext cx="8133814" cy="440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4000" l="2167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10" y="3012857"/>
            <a:ext cx="4509349" cy="3382012"/>
          </a:xfrm>
          <a:prstGeom prst="rect">
            <a:avLst/>
          </a:prstGeom>
        </p:spPr>
      </p:pic>
      <p:grpSp>
        <p:nvGrpSpPr>
          <p:cNvPr id="7" name="Google Shape;2442;p12">
            <a:extLst>
              <a:ext uri="{FF2B5EF4-FFF2-40B4-BE49-F238E27FC236}">
                <a16:creationId xmlns:a16="http://schemas.microsoft.com/office/drawing/2014/main" xmlns="" id="{99EEF773-FE94-43D3-8D27-E03E8289CE88}"/>
              </a:ext>
            </a:extLst>
          </p:cNvPr>
          <p:cNvGrpSpPr/>
          <p:nvPr/>
        </p:nvGrpSpPr>
        <p:grpSpPr>
          <a:xfrm>
            <a:off x="5034057" y="147969"/>
            <a:ext cx="5383712" cy="3925624"/>
            <a:chOff x="3317" y="-1457"/>
            <a:chExt cx="5418" cy="4550"/>
          </a:xfrm>
        </p:grpSpPr>
        <p:sp>
          <p:nvSpPr>
            <p:cNvPr id="8" name="Google Shape;2443;p12">
              <a:extLst>
                <a:ext uri="{FF2B5EF4-FFF2-40B4-BE49-F238E27FC236}">
                  <a16:creationId xmlns:a16="http://schemas.microsoft.com/office/drawing/2014/main" xmlns="" id="{D2D015A9-289B-4342-837B-4875E1407C61}"/>
                </a:ext>
              </a:extLst>
            </p:cNvPr>
            <p:cNvSpPr/>
            <p:nvPr/>
          </p:nvSpPr>
          <p:spPr>
            <a:xfrm>
              <a:off x="3479" y="-1440"/>
              <a:ext cx="4726" cy="43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9" name="Google Shape;2444;p12">
              <a:extLst>
                <a:ext uri="{FF2B5EF4-FFF2-40B4-BE49-F238E27FC236}">
                  <a16:creationId xmlns:a16="http://schemas.microsoft.com/office/drawing/2014/main" xmlns="" id="{9FE71EB7-1094-4EC9-B3CD-23BE9605C9CA}"/>
                </a:ext>
              </a:extLst>
            </p:cNvPr>
            <p:cNvSpPr/>
            <p:nvPr/>
          </p:nvSpPr>
          <p:spPr>
            <a:xfrm>
              <a:off x="3317" y="-1457"/>
              <a:ext cx="5418" cy="4550"/>
            </a:xfrm>
            <a:custGeom>
              <a:avLst/>
              <a:gdLst/>
              <a:ahLst/>
              <a:cxnLst/>
              <a:rect l="l" t="t" r="r" b="b"/>
              <a:pathLst>
                <a:path w="5193" h="4370" extrusionOk="0">
                  <a:moveTo>
                    <a:pt x="388" y="2071"/>
                  </a:moveTo>
                  <a:cubicBezTo>
                    <a:pt x="388" y="2071"/>
                    <a:pt x="0" y="1572"/>
                    <a:pt x="397" y="1102"/>
                  </a:cubicBezTo>
                  <a:cubicBezTo>
                    <a:pt x="634" y="820"/>
                    <a:pt x="907" y="785"/>
                    <a:pt x="1066" y="856"/>
                  </a:cubicBezTo>
                  <a:cubicBezTo>
                    <a:pt x="1066" y="856"/>
                    <a:pt x="1202" y="353"/>
                    <a:pt x="2060" y="177"/>
                  </a:cubicBezTo>
                  <a:cubicBezTo>
                    <a:pt x="2919" y="0"/>
                    <a:pt x="3374" y="379"/>
                    <a:pt x="3538" y="821"/>
                  </a:cubicBezTo>
                  <a:cubicBezTo>
                    <a:pt x="4195" y="644"/>
                    <a:pt x="5193" y="1869"/>
                    <a:pt x="4384" y="2639"/>
                  </a:cubicBezTo>
                  <a:cubicBezTo>
                    <a:pt x="4649" y="3119"/>
                    <a:pt x="3980" y="4269"/>
                    <a:pt x="3071" y="3839"/>
                  </a:cubicBezTo>
                  <a:cubicBezTo>
                    <a:pt x="2768" y="4370"/>
                    <a:pt x="1284" y="4212"/>
                    <a:pt x="1126" y="3656"/>
                  </a:cubicBezTo>
                  <a:cubicBezTo>
                    <a:pt x="1126" y="3656"/>
                    <a:pt x="374" y="3593"/>
                    <a:pt x="210" y="2987"/>
                  </a:cubicBezTo>
                  <a:cubicBezTo>
                    <a:pt x="46" y="2381"/>
                    <a:pt x="287" y="2128"/>
                    <a:pt x="388" y="20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B327222-7194-45CA-AA4C-78C16910D565}"/>
              </a:ext>
            </a:extLst>
          </p:cNvPr>
          <p:cNvSpPr txBox="1"/>
          <p:nvPr/>
        </p:nvSpPr>
        <p:spPr>
          <a:xfrm>
            <a:off x="5808306" y="848928"/>
            <a:ext cx="3438046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DE405A"/>
                </a:solidFill>
                <a:effectLst/>
                <a:uLnTx/>
                <a:uFillTx/>
                <a:latin typeface="#9Slide03 AmpleSoft Bold" panose="02000000000000000000" pitchFamily="2" charset="0"/>
              </a:rPr>
              <a:t>Nemo à, </a:t>
            </a:r>
            <a:r>
              <a:rPr lang="vi-VN" sz="4000" dirty="0">
                <a:solidFill>
                  <a:srgbClr val="DE405A"/>
                </a:solidFill>
                <a:latin typeface="#9Slide03 AmpleSoft Bold" panose="02000000000000000000" pitchFamily="2" charset="0"/>
              </a:rPr>
              <a:t>chúng ta dọn những chai lọ còn ở đáy biển nhé!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DE405A"/>
              </a:solidFill>
              <a:effectLst/>
              <a:uLnTx/>
              <a:uFillTx/>
              <a:latin typeface="#9Slide03 AmpleSoft Bold" panose="02000000000000000000" pitchFamily="2" charset="0"/>
            </a:endParaRPr>
          </a:p>
        </p:txBody>
      </p:sp>
      <p:grpSp>
        <p:nvGrpSpPr>
          <p:cNvPr id="11" name="Google Shape;2442;p12">
            <a:extLst>
              <a:ext uri="{FF2B5EF4-FFF2-40B4-BE49-F238E27FC236}">
                <a16:creationId xmlns:a16="http://schemas.microsoft.com/office/drawing/2014/main" xmlns="" id="{09580E4C-8B12-4327-857D-E0A4C81A031A}"/>
              </a:ext>
            </a:extLst>
          </p:cNvPr>
          <p:cNvGrpSpPr/>
          <p:nvPr/>
        </p:nvGrpSpPr>
        <p:grpSpPr>
          <a:xfrm>
            <a:off x="810141" y="27853"/>
            <a:ext cx="4605993" cy="3069772"/>
            <a:chOff x="3317" y="-1457"/>
            <a:chExt cx="5418" cy="4550"/>
          </a:xfrm>
        </p:grpSpPr>
        <p:sp>
          <p:nvSpPr>
            <p:cNvPr id="12" name="Google Shape;2443;p12">
              <a:extLst>
                <a:ext uri="{FF2B5EF4-FFF2-40B4-BE49-F238E27FC236}">
                  <a16:creationId xmlns:a16="http://schemas.microsoft.com/office/drawing/2014/main" xmlns="" id="{09247D0D-1569-4A51-9281-60EE45990597}"/>
                </a:ext>
              </a:extLst>
            </p:cNvPr>
            <p:cNvSpPr/>
            <p:nvPr/>
          </p:nvSpPr>
          <p:spPr>
            <a:xfrm>
              <a:off x="3479" y="-1440"/>
              <a:ext cx="4726" cy="43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3" name="Google Shape;2444;p12">
              <a:extLst>
                <a:ext uri="{FF2B5EF4-FFF2-40B4-BE49-F238E27FC236}">
                  <a16:creationId xmlns:a16="http://schemas.microsoft.com/office/drawing/2014/main" xmlns="" id="{71ADA7E3-6752-4B99-A2AA-2C5F2622286E}"/>
                </a:ext>
              </a:extLst>
            </p:cNvPr>
            <p:cNvSpPr/>
            <p:nvPr/>
          </p:nvSpPr>
          <p:spPr>
            <a:xfrm>
              <a:off x="3317" y="-1457"/>
              <a:ext cx="5418" cy="4550"/>
            </a:xfrm>
            <a:custGeom>
              <a:avLst/>
              <a:gdLst/>
              <a:ahLst/>
              <a:cxnLst/>
              <a:rect l="l" t="t" r="r" b="b"/>
              <a:pathLst>
                <a:path w="5193" h="4370" extrusionOk="0">
                  <a:moveTo>
                    <a:pt x="388" y="2071"/>
                  </a:moveTo>
                  <a:cubicBezTo>
                    <a:pt x="388" y="2071"/>
                    <a:pt x="0" y="1572"/>
                    <a:pt x="397" y="1102"/>
                  </a:cubicBezTo>
                  <a:cubicBezTo>
                    <a:pt x="634" y="820"/>
                    <a:pt x="907" y="785"/>
                    <a:pt x="1066" y="856"/>
                  </a:cubicBezTo>
                  <a:cubicBezTo>
                    <a:pt x="1066" y="856"/>
                    <a:pt x="1202" y="353"/>
                    <a:pt x="2060" y="177"/>
                  </a:cubicBezTo>
                  <a:cubicBezTo>
                    <a:pt x="2919" y="0"/>
                    <a:pt x="3374" y="379"/>
                    <a:pt x="3538" y="821"/>
                  </a:cubicBezTo>
                  <a:cubicBezTo>
                    <a:pt x="4195" y="644"/>
                    <a:pt x="5193" y="1869"/>
                    <a:pt x="4384" y="2639"/>
                  </a:cubicBezTo>
                  <a:cubicBezTo>
                    <a:pt x="4649" y="3119"/>
                    <a:pt x="3980" y="4269"/>
                    <a:pt x="3071" y="3839"/>
                  </a:cubicBezTo>
                  <a:cubicBezTo>
                    <a:pt x="2768" y="4370"/>
                    <a:pt x="1284" y="4212"/>
                    <a:pt x="1126" y="3656"/>
                  </a:cubicBezTo>
                  <a:cubicBezTo>
                    <a:pt x="1126" y="3656"/>
                    <a:pt x="374" y="3593"/>
                    <a:pt x="210" y="2987"/>
                  </a:cubicBezTo>
                  <a:cubicBezTo>
                    <a:pt x="46" y="2381"/>
                    <a:pt x="287" y="2128"/>
                    <a:pt x="388" y="20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3413710-96D8-4727-A0B1-463EDF9A9732}"/>
              </a:ext>
            </a:extLst>
          </p:cNvPr>
          <p:cNvSpPr txBox="1"/>
          <p:nvPr/>
        </p:nvSpPr>
        <p:spPr>
          <a:xfrm>
            <a:off x="1380344" y="503961"/>
            <a:ext cx="30962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Wow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tất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nhiên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rồi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Tớ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sẵn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sàng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!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#9Slide03 Arima Madurai Black" panose="00000A00000000000000" pitchFamily="2" charset="0"/>
              <a:ea typeface="+mn-ea"/>
              <a:cs typeface="#9Slide03 Arima Madurai Black" panose="00000A00000000000000" pitchFamily="2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43DF594B-8751-41F1-82F7-CDE47A6737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4013" y="1832536"/>
            <a:ext cx="354649" cy="332636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F395584D-353A-4717-BC9D-D4B07291B6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13635" y="3077398"/>
            <a:ext cx="446935" cy="75472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5D88AFE6-9474-4E88-AAF1-528A94EFFB0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0002" y="5552011"/>
            <a:ext cx="1557473" cy="97144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83169576-022B-4AB3-80BC-2A0DC8F85B3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88252" y="4177826"/>
            <a:ext cx="1557473" cy="97144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09907CD8-4BD3-4607-85A6-9C60995B9D6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912" y="3077398"/>
            <a:ext cx="458226" cy="77379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6176D408-BC40-4F4D-801E-7B843D9A29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19" y="1314465"/>
            <a:ext cx="354649" cy="332636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32078E4D-BFBB-40FF-97E6-B88CAB6DB7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894" y="1791591"/>
            <a:ext cx="354649" cy="332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5931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6 L 0.01029 -3.7037E-6 L 0.01029 0.33033 L -1.45833E-6 0.33033 L -1.45833E-6 -3.7037E-6 Z " pathEditMode="relative" rAng="0" ptsTypes="AAAAA">
                                      <p:cBhvr>
                                        <p:cTn id="10" dur="2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" y="1650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9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9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20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4" grpId="0"/>
      <p:bldP spid="1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EF1EB314-0E10-4E6D-90B3-CC6BC6150604}"/>
              </a:ext>
            </a:extLst>
          </p:cNvPr>
          <p:cNvSpPr/>
          <p:nvPr/>
        </p:nvSpPr>
        <p:spPr>
          <a:xfrm>
            <a:off x="419725" y="299803"/>
            <a:ext cx="11452485" cy="63408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8220676-C77E-4F49-A7F8-EC717A4AC4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4" y="658936"/>
            <a:ext cx="10996525" cy="22505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1DBE23F1-10F3-4959-958F-294BE564F6EC}"/>
                  </a:ext>
                </a:extLst>
              </p:cNvPr>
              <p:cNvSpPr txBox="1"/>
              <p:nvPr/>
            </p:nvSpPr>
            <p:spPr>
              <a:xfrm>
                <a:off x="1697182" y="3381764"/>
                <a:ext cx="9347276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 giải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:r>
                  <a:rPr lang="vi-VN" sz="360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Đổi 120 cm = 12 dm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:r>
                  <a:rPr lang="vi-VN" sz="360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 tích mặt bàn hình chữ nhật là</a:t>
                </a:r>
              </a:p>
              <a:p>
                <a:pPr lvl="0">
                  <a:defRPr/>
                </a:pPr>
                <a:r>
                  <a:rPr lang="vi-VN" sz="360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         </a:t>
                </a:r>
                <a:r>
                  <a:rPr lang="en-US" sz="360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:r>
                  <a:rPr lang="vi-VN" sz="360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12 x 4 = 48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srgbClr val="0070C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en-US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360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lvl="0">
                  <a:defRPr/>
                </a:pPr>
                <a:r>
                  <a:rPr lang="vi-VN" sz="360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     </a:t>
                </a:r>
                <a:r>
                  <a:rPr lang="en-US" sz="360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		</a:t>
                </a:r>
                <a:r>
                  <a:rPr lang="vi-VN" sz="360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 số: </a:t>
                </a:r>
                <a:r>
                  <a:rPr lang="vi-VN" sz="360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48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srgbClr val="C0000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vi-VN" sz="360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vi-VN" sz="360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DBE23F1-10F3-4959-958F-294BE564F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7182" y="3381764"/>
                <a:ext cx="9347276" cy="3477875"/>
              </a:xfrm>
              <a:prstGeom prst="rect">
                <a:avLst/>
              </a:prstGeom>
              <a:blipFill>
                <a:blip r:embed="rId3"/>
                <a:stretch>
                  <a:fillRect t="-2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xmlns="" id="{071FF05D-D78A-4D4A-B3D4-B6F2590DD2BC}"/>
              </a:ext>
            </a:extLst>
          </p:cNvPr>
          <p:cNvSpPr/>
          <p:nvPr/>
        </p:nvSpPr>
        <p:spPr>
          <a:xfrm>
            <a:off x="9383843" y="2353456"/>
            <a:ext cx="704538" cy="6895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038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000" y1="17371" x2="4333" y2="39437"/>
                        <a14:foregroundMark x1="87667" y1="61972" x2="93667" y2="83099"/>
                        <a14:foregroundMark x1="62333" y1="68545" x2="76333" y2="77934"/>
                        <a14:foregroundMark x1="63000" y1="76056" x2="68333" y2="81221"/>
                        <a14:foregroundMark x1="19667" y1="64319" x2="29000" y2="708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4520" y="2978376"/>
            <a:ext cx="4124052" cy="2928077"/>
          </a:xfrm>
          <a:prstGeom prst="rect">
            <a:avLst/>
          </a:prstGeom>
        </p:spPr>
      </p:pic>
      <p:pic>
        <p:nvPicPr>
          <p:cNvPr id="8" name="Google Shape;119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45737" y="4652682"/>
            <a:ext cx="991240" cy="847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201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2825378" y="1205306"/>
            <a:ext cx="1046250" cy="57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199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85345" y="840209"/>
            <a:ext cx="1499625" cy="1092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810" b="89935" l="9984" r="899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762" y="3681422"/>
            <a:ext cx="2225031" cy="2225031"/>
          </a:xfrm>
          <a:prstGeom prst="rect">
            <a:avLst/>
          </a:prstGeom>
        </p:spPr>
      </p:pic>
      <p:grpSp>
        <p:nvGrpSpPr>
          <p:cNvPr id="14" name="Google Shape;2442;p12"/>
          <p:cNvGrpSpPr/>
          <p:nvPr/>
        </p:nvGrpSpPr>
        <p:grpSpPr>
          <a:xfrm>
            <a:off x="5223815" y="840209"/>
            <a:ext cx="6323751" cy="5042123"/>
            <a:chOff x="3317" y="-1457"/>
            <a:chExt cx="5418" cy="4550"/>
          </a:xfrm>
        </p:grpSpPr>
        <p:sp>
          <p:nvSpPr>
            <p:cNvPr id="17" name="Google Shape;2443;p12"/>
            <p:cNvSpPr/>
            <p:nvPr/>
          </p:nvSpPr>
          <p:spPr>
            <a:xfrm>
              <a:off x="3479" y="-1440"/>
              <a:ext cx="4726" cy="43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8" name="Google Shape;2444;p12"/>
            <p:cNvSpPr/>
            <p:nvPr/>
          </p:nvSpPr>
          <p:spPr>
            <a:xfrm>
              <a:off x="3317" y="-1457"/>
              <a:ext cx="5418" cy="4550"/>
            </a:xfrm>
            <a:custGeom>
              <a:avLst/>
              <a:gdLst/>
              <a:ahLst/>
              <a:cxnLst/>
              <a:rect l="l" t="t" r="r" b="b"/>
              <a:pathLst>
                <a:path w="5193" h="4370" extrusionOk="0">
                  <a:moveTo>
                    <a:pt x="388" y="2071"/>
                  </a:moveTo>
                  <a:cubicBezTo>
                    <a:pt x="388" y="2071"/>
                    <a:pt x="0" y="1572"/>
                    <a:pt x="397" y="1102"/>
                  </a:cubicBezTo>
                  <a:cubicBezTo>
                    <a:pt x="634" y="820"/>
                    <a:pt x="907" y="785"/>
                    <a:pt x="1066" y="856"/>
                  </a:cubicBezTo>
                  <a:cubicBezTo>
                    <a:pt x="1066" y="856"/>
                    <a:pt x="1202" y="353"/>
                    <a:pt x="2060" y="177"/>
                  </a:cubicBezTo>
                  <a:cubicBezTo>
                    <a:pt x="2919" y="0"/>
                    <a:pt x="3374" y="379"/>
                    <a:pt x="3538" y="821"/>
                  </a:cubicBezTo>
                  <a:cubicBezTo>
                    <a:pt x="4195" y="644"/>
                    <a:pt x="5193" y="1869"/>
                    <a:pt x="4384" y="2639"/>
                  </a:cubicBezTo>
                  <a:cubicBezTo>
                    <a:pt x="4649" y="3119"/>
                    <a:pt x="3980" y="4269"/>
                    <a:pt x="3071" y="3839"/>
                  </a:cubicBezTo>
                  <a:cubicBezTo>
                    <a:pt x="2768" y="4370"/>
                    <a:pt x="1284" y="4212"/>
                    <a:pt x="1126" y="3656"/>
                  </a:cubicBezTo>
                  <a:cubicBezTo>
                    <a:pt x="1126" y="3656"/>
                    <a:pt x="374" y="3593"/>
                    <a:pt x="210" y="2987"/>
                  </a:cubicBezTo>
                  <a:cubicBezTo>
                    <a:pt x="46" y="2381"/>
                    <a:pt x="287" y="2128"/>
                    <a:pt x="388" y="20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374792" y="2971147"/>
            <a:ext cx="39180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KHỞI</a:t>
            </a:r>
            <a:r>
              <a:rPr kumimoji="0" lang="en-US" sz="5000" b="1" i="0" u="none" strike="noStrike" kern="1200" cap="none" spc="0" normalizeH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ĐỘNG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47AC950-1C92-447C-969A-50204EF97F0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528" y="2247916"/>
            <a:ext cx="354649" cy="33263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24B9CE4-EE9D-4C79-AD18-D407D06F84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686" y="3487200"/>
            <a:ext cx="354649" cy="33263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07B76DD-0656-4DC1-9AA7-DECE1BACBB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894" y="1791591"/>
            <a:ext cx="354649" cy="332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769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3">
            <a:extLst>
              <a:ext uri="{FF2B5EF4-FFF2-40B4-BE49-F238E27FC236}">
                <a16:creationId xmlns:a16="http://schemas.microsoft.com/office/drawing/2014/main" xmlns="" id="{67A5749E-11C9-421E-8870-C8ABECE546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" b="14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3" name="图片 12">
            <a:extLst>
              <a:ext uri="{FF2B5EF4-FFF2-40B4-BE49-F238E27FC236}">
                <a16:creationId xmlns:a16="http://schemas.microsoft.com/office/drawing/2014/main" xmlns="" id="{01064006-CCF5-44EB-9D6B-F2FEE84A15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6865">
            <a:off x="4028688" y="724550"/>
            <a:ext cx="6709953" cy="57063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740E1AC-72D4-4688-BA4C-0A26CA931F8C}"/>
              </a:ext>
            </a:extLst>
          </p:cNvPr>
          <p:cNvSpPr txBox="1"/>
          <p:nvPr/>
        </p:nvSpPr>
        <p:spPr>
          <a:xfrm>
            <a:off x="5019675" y="1356432"/>
            <a:ext cx="40459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Hãy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giữ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gìn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môi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trường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biển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#9Slide03 Arima Madurai Black" panose="00000A00000000000000" pitchFamily="2" charset="0"/>
              <a:ea typeface="+mn-ea"/>
              <a:cs typeface="#9Slide03 Arima Madurai Black" panose="00000A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bạn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nhé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!!!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A5744B7-5ED9-4647-A73C-A5E2446BCF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000" y1="17371" x2="4333" y2="39437"/>
                        <a14:foregroundMark x1="87667" y1="61972" x2="93667" y2="83099"/>
                        <a14:foregroundMark x1="62333" y1="68545" x2="76333" y2="77934"/>
                        <a14:foregroundMark x1="63000" y1="76056" x2="68333" y2="81221"/>
                        <a14:foregroundMark x1="19667" y1="64319" x2="29000" y2="708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5623" y="2082777"/>
            <a:ext cx="4124052" cy="29280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77960AB-9AE8-44C1-A9F9-1CAF8C23EC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280" y="3242981"/>
            <a:ext cx="354649" cy="33263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1D3F7BF-EECD-4EE2-8EC7-286EB67C79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296" y="3396799"/>
            <a:ext cx="354649" cy="33263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7260448-B349-42FE-ACFD-EEC9036B6C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894" y="1791591"/>
            <a:ext cx="354649" cy="332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106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3">
            <a:extLst>
              <a:ext uri="{FF2B5EF4-FFF2-40B4-BE49-F238E27FC236}">
                <a16:creationId xmlns:a16="http://schemas.microsoft.com/office/drawing/2014/main" xmlns="" id="{67A5749E-11C9-421E-8870-C8ABECE546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" b="14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3" name="图片 12">
            <a:extLst>
              <a:ext uri="{FF2B5EF4-FFF2-40B4-BE49-F238E27FC236}">
                <a16:creationId xmlns:a16="http://schemas.microsoft.com/office/drawing/2014/main" xmlns="" id="{01064006-CCF5-44EB-9D6B-F2FEE84A15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6865">
            <a:off x="4028688" y="724550"/>
            <a:ext cx="6709953" cy="57063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740E1AC-72D4-4688-BA4C-0A26CA931F8C}"/>
              </a:ext>
            </a:extLst>
          </p:cNvPr>
          <p:cNvSpPr txBox="1"/>
          <p:nvPr/>
        </p:nvSpPr>
        <p:spPr>
          <a:xfrm>
            <a:off x="5019675" y="1356432"/>
            <a:ext cx="40459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GIÚP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MÌNH THỬ THÁCH CUỐI CÙNG ĐỂ MÌNH VỀ NHÀ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rima Madurai Black" panose="00000A00000000000000" pitchFamily="2" charset="0"/>
              <a:ea typeface="+mn-ea"/>
              <a:cs typeface="#9Slide03 Arima Madurai Black" panose="00000A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A5744B7-5ED9-4647-A73C-A5E2446BCF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000" y1="17371" x2="4333" y2="39437"/>
                        <a14:foregroundMark x1="87667" y1="61972" x2="93667" y2="83099"/>
                        <a14:foregroundMark x1="62333" y1="68545" x2="76333" y2="77934"/>
                        <a14:foregroundMark x1="63000" y1="76056" x2="68333" y2="81221"/>
                        <a14:foregroundMark x1="19667" y1="64319" x2="29000" y2="708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5623" y="2082777"/>
            <a:ext cx="4124052" cy="29280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77960AB-9AE8-44C1-A9F9-1CAF8C23EC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280" y="3242981"/>
            <a:ext cx="354649" cy="33263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1D3F7BF-EECD-4EE2-8EC7-286EB67C79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296" y="3396799"/>
            <a:ext cx="354649" cy="33263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7260448-B349-42FE-ACFD-EEC9036B6C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894" y="1791591"/>
            <a:ext cx="354649" cy="332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4337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EF1EB314-0E10-4E6D-90B3-CC6BC6150604}"/>
              </a:ext>
            </a:extLst>
          </p:cNvPr>
          <p:cNvSpPr/>
          <p:nvPr/>
        </p:nvSpPr>
        <p:spPr>
          <a:xfrm>
            <a:off x="419725" y="299803"/>
            <a:ext cx="11452485" cy="63408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57E02E5-C439-4B2D-8428-69CF6748DE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86" y="588662"/>
            <a:ext cx="10831628" cy="568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7731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EF1EB314-0E10-4E6D-90B3-CC6BC6150604}"/>
              </a:ext>
            </a:extLst>
          </p:cNvPr>
          <p:cNvSpPr/>
          <p:nvPr/>
        </p:nvSpPr>
        <p:spPr>
          <a:xfrm>
            <a:off x="419725" y="299803"/>
            <a:ext cx="11452485" cy="63408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57E02E5-C439-4B2D-8428-69CF6748DE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2" t="3166"/>
          <a:stretch/>
        </p:blipFill>
        <p:spPr>
          <a:xfrm>
            <a:off x="6056658" y="479685"/>
            <a:ext cx="5715617" cy="55007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AC9879D-050E-4BFB-9EE6-85B193E687DA}"/>
              </a:ext>
            </a:extLst>
          </p:cNvPr>
          <p:cNvSpPr txBox="1"/>
          <p:nvPr/>
        </p:nvSpPr>
        <p:spPr>
          <a:xfrm>
            <a:off x="659567" y="1166842"/>
            <a:ext cx="54864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b="1" i="0">
                <a:solidFill>
                  <a:srgbClr val="C00000"/>
                </a:solidFill>
                <a:effectLst/>
              </a:rPr>
              <a:t>Phương pháp giải:</a:t>
            </a:r>
            <a:endParaRPr lang="vi-VN" sz="3200" b="0" i="0">
              <a:solidFill>
                <a:srgbClr val="C00000"/>
              </a:solidFill>
              <a:effectLst/>
            </a:endParaRPr>
          </a:p>
          <a:p>
            <a:pPr algn="just"/>
            <a:r>
              <a:rPr lang="vi-VN" sz="3200" b="0" i="0">
                <a:solidFill>
                  <a:srgbClr val="000000"/>
                </a:solidFill>
                <a:effectLst/>
              </a:rPr>
              <a:t>- Chu vi hình M bằng tổng độ dài các cạnh của hình đó.</a:t>
            </a:r>
          </a:p>
          <a:p>
            <a:pPr algn="just"/>
            <a:r>
              <a:rPr lang="vi-VN" sz="3200" b="0" i="0">
                <a:solidFill>
                  <a:srgbClr val="000000"/>
                </a:solidFill>
                <a:effectLst/>
              </a:rPr>
              <a:t>- Chia hình M thành các hình vuông, hình chữ nhật. Tính diện tích mỗi hình đó.</a:t>
            </a:r>
          </a:p>
          <a:p>
            <a:pPr algn="just"/>
            <a:r>
              <a:rPr lang="en-US" sz="3200" b="0" i="0">
                <a:solidFill>
                  <a:srgbClr val="000000"/>
                </a:solidFill>
                <a:effectLst/>
              </a:rPr>
              <a:t>-</a:t>
            </a:r>
            <a:r>
              <a:rPr lang="vi-VN" sz="3200" b="0" i="0">
                <a:solidFill>
                  <a:srgbClr val="000000"/>
                </a:solidFill>
                <a:effectLst/>
              </a:rPr>
              <a:t> Diện tích hình M bằng tổng diện tích các hình vừa tìm được</a:t>
            </a:r>
          </a:p>
        </p:txBody>
      </p:sp>
    </p:spTree>
    <p:extLst>
      <p:ext uri="{BB962C8B-B14F-4D97-AF65-F5344CB8AC3E}">
        <p14:creationId xmlns:p14="http://schemas.microsoft.com/office/powerpoint/2010/main" val="6807612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EF1EB314-0E10-4E6D-90B3-CC6BC6150604}"/>
              </a:ext>
            </a:extLst>
          </p:cNvPr>
          <p:cNvSpPr/>
          <p:nvPr/>
        </p:nvSpPr>
        <p:spPr>
          <a:xfrm>
            <a:off x="-284813" y="299803"/>
            <a:ext cx="12966492" cy="63408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57E02E5-C439-4B2D-8428-69CF6748DE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2" t="3166"/>
          <a:stretch/>
        </p:blipFill>
        <p:spPr>
          <a:xfrm>
            <a:off x="6056658" y="479685"/>
            <a:ext cx="5715617" cy="5500793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9E0CBD01-4478-4B36-AE99-9DCE2F837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967" y="678603"/>
            <a:ext cx="5943601" cy="530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705B818F-0C02-42D8-903A-0BD0245843C6}"/>
              </a:ext>
            </a:extLst>
          </p:cNvPr>
          <p:cNvSpPr/>
          <p:nvPr/>
        </p:nvSpPr>
        <p:spPr>
          <a:xfrm>
            <a:off x="419725" y="959371"/>
            <a:ext cx="6145967" cy="9593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5B2ED0AC-61A0-4243-99BE-4D378BE275F6}"/>
              </a:ext>
            </a:extLst>
          </p:cNvPr>
          <p:cNvSpPr/>
          <p:nvPr/>
        </p:nvSpPr>
        <p:spPr>
          <a:xfrm>
            <a:off x="390058" y="4976138"/>
            <a:ext cx="6145967" cy="9593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CAC9879D-050E-4BFB-9EE6-85B193E687DA}"/>
                  </a:ext>
                </a:extLst>
              </p:cNvPr>
              <p:cNvSpPr txBox="1"/>
              <p:nvPr/>
            </p:nvSpPr>
            <p:spPr>
              <a:xfrm>
                <a:off x="419725" y="547738"/>
                <a:ext cx="7142814" cy="60016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en-US" sz="2400"/>
                  <a:t>- </a:t>
                </a:r>
                <a:r>
                  <a:rPr lang="vi-VN" sz="2400"/>
                  <a:t>Đổi 1 dm = 10 cm</a:t>
                </a:r>
              </a:p>
              <a:p>
                <a:pPr lvl="0" algn="just"/>
                <a:r>
                  <a:rPr lang="vi-VN" sz="2400">
                    <a:solidFill>
                      <a:srgbClr val="FF0000"/>
                    </a:solidFill>
                  </a:rPr>
                  <a:t>Chu vi của hình M là</a:t>
                </a:r>
                <a:r>
                  <a:rPr lang="en-US" sz="2400">
                    <a:solidFill>
                      <a:srgbClr val="FF0000"/>
                    </a:solidFill>
                  </a:rPr>
                  <a:t>:</a:t>
                </a:r>
                <a:r>
                  <a:rPr lang="vi-VN" sz="2400">
                    <a:solidFill>
                      <a:srgbClr val="FF0000"/>
                    </a:solidFill>
                  </a:rPr>
                  <a:t> </a:t>
                </a:r>
                <a:endParaRPr lang="en-US" sz="2400">
                  <a:solidFill>
                    <a:srgbClr val="FF0000"/>
                  </a:solidFill>
                </a:endParaRPr>
              </a:p>
              <a:p>
                <a:pPr lvl="0" algn="just"/>
                <a:r>
                  <a:rPr lang="vi-VN" sz="2400"/>
                  <a:t>10 + 10 + 5 + 5 + 10 + 10 + 5 + 5 = 60 (cm)</a:t>
                </a:r>
                <a:endParaRPr lang="en-US" sz="2400"/>
              </a:p>
              <a:p>
                <a:pPr lvl="0" algn="just"/>
                <a:endParaRPr lang="vi-VN" sz="2400"/>
              </a:p>
              <a:p>
                <a:pPr lvl="0" algn="just"/>
                <a:r>
                  <a:rPr lang="en-US" sz="2400"/>
                  <a:t>- </a:t>
                </a:r>
                <a:r>
                  <a:rPr lang="vi-VN" sz="2400"/>
                  <a:t>Chia hình M thành các hình A, B, C </a:t>
                </a:r>
                <a:endParaRPr lang="en-US" sz="2400"/>
              </a:p>
              <a:p>
                <a:pPr lvl="0" algn="just"/>
                <a:r>
                  <a:rPr lang="vi-VN" sz="2400"/>
                  <a:t>như hình vẽ:</a:t>
                </a:r>
                <a:endParaRPr lang="en-US" sz="2400"/>
              </a:p>
              <a:p>
                <a:pPr lvl="0" algn="just"/>
                <a:r>
                  <a:rPr lang="vi-VN" sz="2400"/>
                  <a:t>Diện tích hình chữ nhật A là</a:t>
                </a:r>
                <a:r>
                  <a:rPr lang="en-US" sz="2400"/>
                  <a:t>:</a:t>
                </a:r>
                <a:endParaRPr lang="vi-VN" sz="2400"/>
              </a:p>
              <a:p>
                <a:pPr lvl="0" algn="just"/>
                <a:r>
                  <a:rPr lang="en-US" sz="2400"/>
                  <a:t>	</a:t>
                </a:r>
                <a:r>
                  <a:rPr lang="vi-VN" sz="2400"/>
                  <a:t>10 x 5 = 50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sz="2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2400"/>
                  <a:t>)</a:t>
                </a:r>
              </a:p>
              <a:p>
                <a:pPr lvl="0" algn="just"/>
                <a:r>
                  <a:rPr lang="vi-VN" sz="2400"/>
                  <a:t>Diện tích hình vuông B là</a:t>
                </a:r>
                <a:r>
                  <a:rPr lang="en-US" sz="2400"/>
                  <a:t>:</a:t>
                </a:r>
                <a:endParaRPr lang="vi-VN" sz="2400"/>
              </a:p>
              <a:p>
                <a:pPr lvl="0" algn="just"/>
                <a:r>
                  <a:rPr lang="en-US" sz="2400"/>
                  <a:t>	</a:t>
                </a:r>
                <a:r>
                  <a:rPr lang="vi-VN" sz="2400"/>
                  <a:t>5 x 5 = 25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US" sz="240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2400"/>
                  <a:t>)</a:t>
                </a:r>
              </a:p>
              <a:p>
                <a:pPr lvl="0" algn="just"/>
                <a:r>
                  <a:rPr lang="vi-VN" sz="2400"/>
                  <a:t>Diện tích hình vuông</a:t>
                </a:r>
                <a:r>
                  <a:rPr lang="en-US" sz="2400"/>
                  <a:t> </a:t>
                </a:r>
                <a:r>
                  <a:rPr lang="vi-VN" sz="2400"/>
                  <a:t>C là</a:t>
                </a:r>
                <a:r>
                  <a:rPr lang="en-US" sz="2400"/>
                  <a:t>:</a:t>
                </a:r>
              </a:p>
              <a:p>
                <a:pPr lvl="0" algn="just"/>
                <a:r>
                  <a:rPr lang="en-US" sz="2400"/>
                  <a:t>	</a:t>
                </a:r>
                <a:r>
                  <a:rPr lang="vi-VN" sz="2400"/>
                  <a:t>10 x 10 = 100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US" sz="240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2400"/>
                  <a:t>)</a:t>
                </a:r>
              </a:p>
              <a:p>
                <a:pPr lvl="0" algn="just"/>
                <a:r>
                  <a:rPr lang="vi-VN" sz="2400">
                    <a:solidFill>
                      <a:srgbClr val="FF0000"/>
                    </a:solidFill>
                  </a:rPr>
                  <a:t>Diện tích hình M là</a:t>
                </a:r>
                <a:r>
                  <a:rPr lang="en-US" sz="2400">
                    <a:solidFill>
                      <a:srgbClr val="FF0000"/>
                    </a:solidFill>
                  </a:rPr>
                  <a:t>:</a:t>
                </a:r>
                <a:endParaRPr lang="vi-VN" sz="2400">
                  <a:solidFill>
                    <a:srgbClr val="FF0000"/>
                  </a:solidFill>
                </a:endParaRPr>
              </a:p>
              <a:p>
                <a:pPr lvl="0" algn="just"/>
                <a:r>
                  <a:rPr lang="en-US" sz="2400"/>
                  <a:t>	</a:t>
                </a:r>
                <a:r>
                  <a:rPr lang="vi-VN" sz="2400"/>
                  <a:t>50 + 25 + 100 = 175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US" sz="240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2400"/>
                  <a:t>)</a:t>
                </a:r>
              </a:p>
              <a:p>
                <a:pPr lvl="0" algn="just"/>
                <a:endParaRPr lang="vi-VN" sz="2400"/>
              </a:p>
              <a:p>
                <a:pPr lvl="0" algn="just"/>
                <a:endParaRPr lang="vi-VN" sz="24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C9879D-050E-4BFB-9EE6-85B193E687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25" y="547738"/>
                <a:ext cx="7142814" cy="6001643"/>
              </a:xfrm>
              <a:prstGeom prst="rect">
                <a:avLst/>
              </a:prstGeom>
              <a:blipFill>
                <a:blip r:embed="rId4"/>
                <a:stretch>
                  <a:fillRect l="-1365" t="-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53096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EF1EB314-0E10-4E6D-90B3-CC6BC6150604}"/>
              </a:ext>
            </a:extLst>
          </p:cNvPr>
          <p:cNvSpPr/>
          <p:nvPr/>
        </p:nvSpPr>
        <p:spPr>
          <a:xfrm>
            <a:off x="419725" y="299803"/>
            <a:ext cx="11452485" cy="63408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57E02E5-C439-4B2D-8428-69CF6748DE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86" y="588662"/>
            <a:ext cx="10831628" cy="56806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D6929A9-AD59-4BC0-B3EB-1E3ED2D6F9B3}"/>
              </a:ext>
            </a:extLst>
          </p:cNvPr>
          <p:cNvSpPr txBox="1"/>
          <p:nvPr/>
        </p:nvSpPr>
        <p:spPr>
          <a:xfrm>
            <a:off x="1469036" y="3470223"/>
            <a:ext cx="462696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4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Chu vi của hình M là </a:t>
            </a:r>
            <a:r>
              <a:rPr lang="en-US" sz="2400" b="1" i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en-US" sz="24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cm.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F28073D4-95B0-45B4-8F63-D57EC7703D36}"/>
                  </a:ext>
                </a:extLst>
              </p:cNvPr>
              <p:cNvSpPr txBox="1"/>
              <p:nvPr/>
            </p:nvSpPr>
            <p:spPr>
              <a:xfrm>
                <a:off x="1469037" y="3974924"/>
                <a:ext cx="4766872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Diện tích của hình M là </a:t>
                </a:r>
                <a:r>
                  <a:rPr lang="en-US" sz="240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175</a:t>
                </a:r>
                <a:r>
                  <a:rPr lang="en-US"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US" sz="240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400" b="0" i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28073D4-95B0-45B4-8F63-D57EC7703D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037" y="3974924"/>
                <a:ext cx="4766872" cy="461665"/>
              </a:xfrm>
              <a:prstGeom prst="rect">
                <a:avLst/>
              </a:prstGeom>
              <a:blipFill>
                <a:blip r:embed="rId3"/>
                <a:stretch>
                  <a:fillRect l="-1913" t="-7692" b="-2820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21514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0" name="Google Shape;1900;p9"/>
          <p:cNvPicPr preferRelativeResize="0"/>
          <p:nvPr/>
        </p:nvPicPr>
        <p:blipFill rotWithShape="1">
          <a:blip r:embed="rId3">
            <a:alphaModFix/>
          </a:blip>
          <a:srcRect t="14" b="14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1" name="Google Shape;1901;p9"/>
          <p:cNvSpPr/>
          <p:nvPr/>
        </p:nvSpPr>
        <p:spPr>
          <a:xfrm>
            <a:off x="2225900" y="1580303"/>
            <a:ext cx="1539425" cy="527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3ECAFF"/>
                </a:solidFill>
                <a:effectLst/>
                <a:uLnTx/>
                <a:uFillTx/>
                <a:latin typeface="Archivo"/>
                <a:ea typeface="Archivo"/>
                <a:cs typeface="Archivo"/>
                <a:sym typeface="Archivo"/>
              </a:rPr>
              <a:t>Tiêu Đề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902" name="Google Shape;1902;p9"/>
          <p:cNvGrpSpPr/>
          <p:nvPr/>
        </p:nvGrpSpPr>
        <p:grpSpPr>
          <a:xfrm>
            <a:off x="428533" y="1351128"/>
            <a:ext cx="4402774" cy="3571235"/>
            <a:chOff x="425985" y="399719"/>
            <a:chExt cx="5345717" cy="4489297"/>
          </a:xfrm>
        </p:grpSpPr>
        <p:grpSp>
          <p:nvGrpSpPr>
            <p:cNvPr id="1903" name="Google Shape;1903;p9"/>
            <p:cNvGrpSpPr/>
            <p:nvPr/>
          </p:nvGrpSpPr>
          <p:grpSpPr>
            <a:xfrm>
              <a:off x="425985" y="399719"/>
              <a:ext cx="5345717" cy="4489297"/>
              <a:chOff x="3317" y="-1457"/>
              <a:chExt cx="5418" cy="4550"/>
            </a:xfrm>
          </p:grpSpPr>
          <p:sp>
            <p:nvSpPr>
              <p:cNvPr id="1904" name="Google Shape;1904;p9"/>
              <p:cNvSpPr/>
              <p:nvPr/>
            </p:nvSpPr>
            <p:spPr>
              <a:xfrm>
                <a:off x="3479" y="-1440"/>
                <a:ext cx="4726" cy="4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1905" name="Google Shape;1905;p9"/>
              <p:cNvSpPr/>
              <p:nvPr/>
            </p:nvSpPr>
            <p:spPr>
              <a:xfrm>
                <a:off x="3317" y="-1457"/>
                <a:ext cx="5418" cy="4550"/>
              </a:xfrm>
              <a:custGeom>
                <a:avLst/>
                <a:gdLst/>
                <a:ahLst/>
                <a:cxnLst/>
                <a:rect l="l" t="t" r="r" b="b"/>
                <a:pathLst>
                  <a:path w="5193" h="4370" extrusionOk="0">
                    <a:moveTo>
                      <a:pt x="388" y="2071"/>
                    </a:moveTo>
                    <a:cubicBezTo>
                      <a:pt x="388" y="2071"/>
                      <a:pt x="0" y="1572"/>
                      <a:pt x="397" y="1102"/>
                    </a:cubicBezTo>
                    <a:cubicBezTo>
                      <a:pt x="634" y="820"/>
                      <a:pt x="907" y="785"/>
                      <a:pt x="1066" y="856"/>
                    </a:cubicBezTo>
                    <a:cubicBezTo>
                      <a:pt x="1066" y="856"/>
                      <a:pt x="1202" y="353"/>
                      <a:pt x="2060" y="177"/>
                    </a:cubicBezTo>
                    <a:cubicBezTo>
                      <a:pt x="2919" y="0"/>
                      <a:pt x="3374" y="379"/>
                      <a:pt x="3538" y="821"/>
                    </a:cubicBezTo>
                    <a:cubicBezTo>
                      <a:pt x="4195" y="644"/>
                      <a:pt x="5193" y="1869"/>
                      <a:pt x="4384" y="2639"/>
                    </a:cubicBezTo>
                    <a:cubicBezTo>
                      <a:pt x="4649" y="3119"/>
                      <a:pt x="3980" y="4269"/>
                      <a:pt x="3071" y="3839"/>
                    </a:cubicBezTo>
                    <a:cubicBezTo>
                      <a:pt x="2768" y="4370"/>
                      <a:pt x="1284" y="4212"/>
                      <a:pt x="1126" y="3656"/>
                    </a:cubicBezTo>
                    <a:cubicBezTo>
                      <a:pt x="1126" y="3656"/>
                      <a:pt x="374" y="3593"/>
                      <a:pt x="210" y="2987"/>
                    </a:cubicBezTo>
                    <a:cubicBezTo>
                      <a:pt x="46" y="2381"/>
                      <a:pt x="287" y="2128"/>
                      <a:pt x="388" y="207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1906" name="Google Shape;1906;p9"/>
              <p:cNvSpPr/>
              <p:nvPr/>
            </p:nvSpPr>
            <p:spPr>
              <a:xfrm>
                <a:off x="5852" y="-1447"/>
                <a:ext cx="1054" cy="630"/>
              </a:xfrm>
              <a:custGeom>
                <a:avLst/>
                <a:gdLst/>
                <a:ahLst/>
                <a:cxnLst/>
                <a:rect l="l" t="t" r="r" b="b"/>
                <a:pathLst>
                  <a:path w="1010" h="605" extrusionOk="0">
                    <a:moveTo>
                      <a:pt x="914" y="258"/>
                    </a:moveTo>
                    <a:cubicBezTo>
                      <a:pt x="897" y="257"/>
                      <a:pt x="880" y="261"/>
                      <a:pt x="865" y="268"/>
                    </a:cubicBezTo>
                    <a:cubicBezTo>
                      <a:pt x="849" y="193"/>
                      <a:pt x="785" y="134"/>
                      <a:pt x="704" y="130"/>
                    </a:cubicBezTo>
                    <a:cubicBezTo>
                      <a:pt x="682" y="128"/>
                      <a:pt x="660" y="131"/>
                      <a:pt x="640" y="138"/>
                    </a:cubicBezTo>
                    <a:cubicBezTo>
                      <a:pt x="623" y="66"/>
                      <a:pt x="561" y="10"/>
                      <a:pt x="483" y="6"/>
                    </a:cubicBezTo>
                    <a:cubicBezTo>
                      <a:pt x="389" y="0"/>
                      <a:pt x="308" y="72"/>
                      <a:pt x="302" y="167"/>
                    </a:cubicBezTo>
                    <a:cubicBezTo>
                      <a:pt x="302" y="171"/>
                      <a:pt x="302" y="175"/>
                      <a:pt x="302" y="180"/>
                    </a:cubicBezTo>
                    <a:cubicBezTo>
                      <a:pt x="241" y="179"/>
                      <a:pt x="186" y="209"/>
                      <a:pt x="152" y="255"/>
                    </a:cubicBezTo>
                    <a:cubicBezTo>
                      <a:pt x="145" y="253"/>
                      <a:pt x="137" y="252"/>
                      <a:pt x="128" y="251"/>
                    </a:cubicBezTo>
                    <a:cubicBezTo>
                      <a:pt x="64" y="248"/>
                      <a:pt x="8" y="297"/>
                      <a:pt x="4" y="362"/>
                    </a:cubicBezTo>
                    <a:cubicBezTo>
                      <a:pt x="0" y="427"/>
                      <a:pt x="50" y="482"/>
                      <a:pt x="115" y="486"/>
                    </a:cubicBezTo>
                    <a:cubicBezTo>
                      <a:pt x="130" y="487"/>
                      <a:pt x="145" y="485"/>
                      <a:pt x="159" y="480"/>
                    </a:cubicBezTo>
                    <a:cubicBezTo>
                      <a:pt x="190" y="519"/>
                      <a:pt x="237" y="544"/>
                      <a:pt x="290" y="547"/>
                    </a:cubicBezTo>
                    <a:cubicBezTo>
                      <a:pt x="319" y="549"/>
                      <a:pt x="346" y="544"/>
                      <a:pt x="370" y="534"/>
                    </a:cubicBezTo>
                    <a:cubicBezTo>
                      <a:pt x="400" y="572"/>
                      <a:pt x="445" y="597"/>
                      <a:pt x="497" y="600"/>
                    </a:cubicBezTo>
                    <a:cubicBezTo>
                      <a:pt x="569" y="605"/>
                      <a:pt x="633" y="565"/>
                      <a:pt x="663" y="504"/>
                    </a:cubicBezTo>
                    <a:cubicBezTo>
                      <a:pt x="682" y="529"/>
                      <a:pt x="712" y="546"/>
                      <a:pt x="747" y="548"/>
                    </a:cubicBezTo>
                    <a:cubicBezTo>
                      <a:pt x="808" y="552"/>
                      <a:pt x="861" y="507"/>
                      <a:pt x="867" y="446"/>
                    </a:cubicBezTo>
                    <a:cubicBezTo>
                      <a:pt x="878" y="451"/>
                      <a:pt x="890" y="454"/>
                      <a:pt x="903" y="455"/>
                    </a:cubicBezTo>
                    <a:cubicBezTo>
                      <a:pt x="957" y="458"/>
                      <a:pt x="1004" y="417"/>
                      <a:pt x="1007" y="362"/>
                    </a:cubicBezTo>
                    <a:cubicBezTo>
                      <a:pt x="1010" y="308"/>
                      <a:pt x="969" y="261"/>
                      <a:pt x="914" y="258"/>
                    </a:cubicBezTo>
                    <a:close/>
                  </a:path>
                </a:pathLst>
              </a:custGeom>
              <a:solidFill>
                <a:srgbClr val="97F2F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1907" name="Google Shape;1907;p9"/>
              <p:cNvSpPr/>
              <p:nvPr/>
            </p:nvSpPr>
            <p:spPr>
              <a:xfrm>
                <a:off x="5899" y="-1327"/>
                <a:ext cx="859" cy="445"/>
              </a:xfrm>
              <a:custGeom>
                <a:avLst/>
                <a:gdLst/>
                <a:ahLst/>
                <a:cxnLst/>
                <a:rect l="l" t="t" r="r" b="b"/>
                <a:pathLst>
                  <a:path w="823" h="428" extrusionOk="0">
                    <a:moveTo>
                      <a:pt x="741" y="171"/>
                    </a:moveTo>
                    <a:cubicBezTo>
                      <a:pt x="722" y="168"/>
                      <a:pt x="687" y="183"/>
                      <a:pt x="680" y="198"/>
                    </a:cubicBezTo>
                    <a:cubicBezTo>
                      <a:pt x="693" y="138"/>
                      <a:pt x="649" y="87"/>
                      <a:pt x="583" y="83"/>
                    </a:cubicBezTo>
                    <a:cubicBezTo>
                      <a:pt x="565" y="82"/>
                      <a:pt x="517" y="98"/>
                      <a:pt x="507" y="109"/>
                    </a:cubicBezTo>
                    <a:cubicBezTo>
                      <a:pt x="493" y="56"/>
                      <a:pt x="466" y="0"/>
                      <a:pt x="403" y="0"/>
                    </a:cubicBezTo>
                    <a:cubicBezTo>
                      <a:pt x="329" y="0"/>
                      <a:pt x="292" y="28"/>
                      <a:pt x="275" y="100"/>
                    </a:cubicBezTo>
                    <a:cubicBezTo>
                      <a:pt x="268" y="131"/>
                      <a:pt x="278" y="155"/>
                      <a:pt x="278" y="158"/>
                    </a:cubicBezTo>
                    <a:cubicBezTo>
                      <a:pt x="225" y="112"/>
                      <a:pt x="149" y="153"/>
                      <a:pt x="135" y="196"/>
                    </a:cubicBezTo>
                    <a:cubicBezTo>
                      <a:pt x="133" y="170"/>
                      <a:pt x="110" y="164"/>
                      <a:pt x="104" y="163"/>
                    </a:cubicBezTo>
                    <a:cubicBezTo>
                      <a:pt x="51" y="160"/>
                      <a:pt x="6" y="197"/>
                      <a:pt x="3" y="245"/>
                    </a:cubicBezTo>
                    <a:cubicBezTo>
                      <a:pt x="0" y="293"/>
                      <a:pt x="41" y="335"/>
                      <a:pt x="93" y="338"/>
                    </a:cubicBezTo>
                    <a:cubicBezTo>
                      <a:pt x="106" y="338"/>
                      <a:pt x="118" y="337"/>
                      <a:pt x="129" y="334"/>
                    </a:cubicBezTo>
                    <a:cubicBezTo>
                      <a:pt x="155" y="362"/>
                      <a:pt x="193" y="382"/>
                      <a:pt x="237" y="384"/>
                    </a:cubicBezTo>
                    <a:cubicBezTo>
                      <a:pt x="260" y="386"/>
                      <a:pt x="282" y="382"/>
                      <a:pt x="302" y="375"/>
                    </a:cubicBezTo>
                    <a:cubicBezTo>
                      <a:pt x="326" y="403"/>
                      <a:pt x="363" y="422"/>
                      <a:pt x="405" y="424"/>
                    </a:cubicBezTo>
                    <a:cubicBezTo>
                      <a:pt x="464" y="428"/>
                      <a:pt x="516" y="398"/>
                      <a:pt x="540" y="354"/>
                    </a:cubicBezTo>
                    <a:cubicBezTo>
                      <a:pt x="556" y="372"/>
                      <a:pt x="581" y="385"/>
                      <a:pt x="609" y="387"/>
                    </a:cubicBezTo>
                    <a:cubicBezTo>
                      <a:pt x="659" y="390"/>
                      <a:pt x="702" y="356"/>
                      <a:pt x="707" y="311"/>
                    </a:cubicBezTo>
                    <a:cubicBezTo>
                      <a:pt x="716" y="315"/>
                      <a:pt x="725" y="318"/>
                      <a:pt x="736" y="318"/>
                    </a:cubicBezTo>
                    <a:cubicBezTo>
                      <a:pt x="780" y="321"/>
                      <a:pt x="818" y="290"/>
                      <a:pt x="820" y="249"/>
                    </a:cubicBezTo>
                    <a:cubicBezTo>
                      <a:pt x="823" y="209"/>
                      <a:pt x="785" y="177"/>
                      <a:pt x="741" y="17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1908" name="Google Shape;1908;p9"/>
              <p:cNvSpPr/>
              <p:nvPr/>
            </p:nvSpPr>
            <p:spPr>
              <a:xfrm>
                <a:off x="6901" y="-490"/>
                <a:ext cx="1054" cy="629"/>
              </a:xfrm>
              <a:custGeom>
                <a:avLst/>
                <a:gdLst/>
                <a:ahLst/>
                <a:cxnLst/>
                <a:rect l="l" t="t" r="r" b="b"/>
                <a:pathLst>
                  <a:path w="1010" h="604" extrusionOk="0">
                    <a:moveTo>
                      <a:pt x="914" y="257"/>
                    </a:moveTo>
                    <a:cubicBezTo>
                      <a:pt x="896" y="256"/>
                      <a:pt x="879" y="260"/>
                      <a:pt x="864" y="267"/>
                    </a:cubicBezTo>
                    <a:cubicBezTo>
                      <a:pt x="849" y="192"/>
                      <a:pt x="784" y="134"/>
                      <a:pt x="704" y="129"/>
                    </a:cubicBezTo>
                    <a:cubicBezTo>
                      <a:pt x="681" y="128"/>
                      <a:pt x="659" y="131"/>
                      <a:pt x="639" y="138"/>
                    </a:cubicBezTo>
                    <a:cubicBezTo>
                      <a:pt x="622" y="66"/>
                      <a:pt x="560" y="10"/>
                      <a:pt x="482" y="5"/>
                    </a:cubicBezTo>
                    <a:cubicBezTo>
                      <a:pt x="388" y="0"/>
                      <a:pt x="307" y="72"/>
                      <a:pt x="302" y="166"/>
                    </a:cubicBezTo>
                    <a:cubicBezTo>
                      <a:pt x="301" y="171"/>
                      <a:pt x="301" y="175"/>
                      <a:pt x="301" y="179"/>
                    </a:cubicBezTo>
                    <a:cubicBezTo>
                      <a:pt x="240" y="179"/>
                      <a:pt x="186" y="209"/>
                      <a:pt x="152" y="255"/>
                    </a:cubicBezTo>
                    <a:cubicBezTo>
                      <a:pt x="144" y="253"/>
                      <a:pt x="136" y="251"/>
                      <a:pt x="128" y="251"/>
                    </a:cubicBezTo>
                    <a:cubicBezTo>
                      <a:pt x="63" y="247"/>
                      <a:pt x="7" y="297"/>
                      <a:pt x="4" y="361"/>
                    </a:cubicBezTo>
                    <a:cubicBezTo>
                      <a:pt x="0" y="426"/>
                      <a:pt x="49" y="482"/>
                      <a:pt x="114" y="486"/>
                    </a:cubicBezTo>
                    <a:cubicBezTo>
                      <a:pt x="129" y="486"/>
                      <a:pt x="144" y="484"/>
                      <a:pt x="158" y="480"/>
                    </a:cubicBezTo>
                    <a:cubicBezTo>
                      <a:pt x="189" y="518"/>
                      <a:pt x="236" y="544"/>
                      <a:pt x="290" y="547"/>
                    </a:cubicBezTo>
                    <a:cubicBezTo>
                      <a:pt x="318" y="549"/>
                      <a:pt x="345" y="544"/>
                      <a:pt x="370" y="534"/>
                    </a:cubicBezTo>
                    <a:cubicBezTo>
                      <a:pt x="399" y="571"/>
                      <a:pt x="445" y="597"/>
                      <a:pt x="496" y="600"/>
                    </a:cubicBezTo>
                    <a:cubicBezTo>
                      <a:pt x="568" y="604"/>
                      <a:pt x="632" y="564"/>
                      <a:pt x="662" y="504"/>
                    </a:cubicBezTo>
                    <a:cubicBezTo>
                      <a:pt x="682" y="529"/>
                      <a:pt x="711" y="546"/>
                      <a:pt x="746" y="548"/>
                    </a:cubicBezTo>
                    <a:cubicBezTo>
                      <a:pt x="807" y="551"/>
                      <a:pt x="860" y="506"/>
                      <a:pt x="867" y="446"/>
                    </a:cubicBezTo>
                    <a:cubicBezTo>
                      <a:pt x="878" y="451"/>
                      <a:pt x="890" y="454"/>
                      <a:pt x="902" y="455"/>
                    </a:cubicBezTo>
                    <a:cubicBezTo>
                      <a:pt x="957" y="458"/>
                      <a:pt x="1003" y="416"/>
                      <a:pt x="1007" y="362"/>
                    </a:cubicBezTo>
                    <a:cubicBezTo>
                      <a:pt x="1010" y="307"/>
                      <a:pt x="968" y="261"/>
                      <a:pt x="914" y="257"/>
                    </a:cubicBezTo>
                    <a:close/>
                  </a:path>
                </a:pathLst>
              </a:custGeom>
              <a:solidFill>
                <a:srgbClr val="97F2F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1909" name="Google Shape;1909;p9"/>
              <p:cNvSpPr/>
              <p:nvPr/>
            </p:nvSpPr>
            <p:spPr>
              <a:xfrm>
                <a:off x="6947" y="-372"/>
                <a:ext cx="858" cy="446"/>
              </a:xfrm>
              <a:custGeom>
                <a:avLst/>
                <a:gdLst/>
                <a:ahLst/>
                <a:cxnLst/>
                <a:rect l="l" t="t" r="r" b="b"/>
                <a:pathLst>
                  <a:path w="823" h="428" extrusionOk="0">
                    <a:moveTo>
                      <a:pt x="741" y="171"/>
                    </a:moveTo>
                    <a:cubicBezTo>
                      <a:pt x="722" y="168"/>
                      <a:pt x="688" y="184"/>
                      <a:pt x="680" y="199"/>
                    </a:cubicBezTo>
                    <a:cubicBezTo>
                      <a:pt x="693" y="138"/>
                      <a:pt x="649" y="88"/>
                      <a:pt x="583" y="84"/>
                    </a:cubicBezTo>
                    <a:cubicBezTo>
                      <a:pt x="565" y="83"/>
                      <a:pt x="517" y="99"/>
                      <a:pt x="507" y="110"/>
                    </a:cubicBezTo>
                    <a:cubicBezTo>
                      <a:pt x="493" y="56"/>
                      <a:pt x="466" y="0"/>
                      <a:pt x="403" y="0"/>
                    </a:cubicBezTo>
                    <a:cubicBezTo>
                      <a:pt x="329" y="0"/>
                      <a:pt x="292" y="29"/>
                      <a:pt x="275" y="101"/>
                    </a:cubicBezTo>
                    <a:cubicBezTo>
                      <a:pt x="268" y="131"/>
                      <a:pt x="278" y="156"/>
                      <a:pt x="278" y="159"/>
                    </a:cubicBezTo>
                    <a:cubicBezTo>
                      <a:pt x="225" y="112"/>
                      <a:pt x="149" y="154"/>
                      <a:pt x="135" y="196"/>
                    </a:cubicBezTo>
                    <a:cubicBezTo>
                      <a:pt x="134" y="171"/>
                      <a:pt x="111" y="164"/>
                      <a:pt x="104" y="164"/>
                    </a:cubicBezTo>
                    <a:cubicBezTo>
                      <a:pt x="51" y="161"/>
                      <a:pt x="6" y="197"/>
                      <a:pt x="3" y="246"/>
                    </a:cubicBezTo>
                    <a:cubicBezTo>
                      <a:pt x="0" y="294"/>
                      <a:pt x="41" y="335"/>
                      <a:pt x="94" y="338"/>
                    </a:cubicBezTo>
                    <a:cubicBezTo>
                      <a:pt x="106" y="339"/>
                      <a:pt x="118" y="338"/>
                      <a:pt x="130" y="334"/>
                    </a:cubicBezTo>
                    <a:cubicBezTo>
                      <a:pt x="155" y="363"/>
                      <a:pt x="194" y="382"/>
                      <a:pt x="237" y="385"/>
                    </a:cubicBezTo>
                    <a:cubicBezTo>
                      <a:pt x="260" y="386"/>
                      <a:pt x="282" y="383"/>
                      <a:pt x="302" y="375"/>
                    </a:cubicBezTo>
                    <a:cubicBezTo>
                      <a:pt x="327" y="403"/>
                      <a:pt x="364" y="423"/>
                      <a:pt x="406" y="425"/>
                    </a:cubicBezTo>
                    <a:cubicBezTo>
                      <a:pt x="464" y="428"/>
                      <a:pt x="516" y="399"/>
                      <a:pt x="540" y="354"/>
                    </a:cubicBezTo>
                    <a:cubicBezTo>
                      <a:pt x="556" y="373"/>
                      <a:pt x="581" y="386"/>
                      <a:pt x="609" y="387"/>
                    </a:cubicBezTo>
                    <a:cubicBezTo>
                      <a:pt x="659" y="390"/>
                      <a:pt x="702" y="357"/>
                      <a:pt x="707" y="312"/>
                    </a:cubicBezTo>
                    <a:cubicBezTo>
                      <a:pt x="716" y="316"/>
                      <a:pt x="726" y="318"/>
                      <a:pt x="736" y="319"/>
                    </a:cubicBezTo>
                    <a:cubicBezTo>
                      <a:pt x="780" y="321"/>
                      <a:pt x="818" y="291"/>
                      <a:pt x="821" y="250"/>
                    </a:cubicBezTo>
                    <a:cubicBezTo>
                      <a:pt x="823" y="210"/>
                      <a:pt x="785" y="178"/>
                      <a:pt x="741" y="17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i"/>
                  <a:ea typeface="Oi"/>
                  <a:cs typeface="Oi"/>
                  <a:sym typeface="Oi"/>
                </a:endParaRPr>
              </a:p>
            </p:txBody>
          </p:sp>
        </p:grpSp>
        <p:pic>
          <p:nvPicPr>
            <p:cNvPr id="1911" name="Google Shape;1911;p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122682" y="2710779"/>
              <a:ext cx="1070709" cy="188743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13" name="Google Shape;1913;p9"/>
          <p:cNvGrpSpPr/>
          <p:nvPr/>
        </p:nvGrpSpPr>
        <p:grpSpPr>
          <a:xfrm>
            <a:off x="7158079" y="1580303"/>
            <a:ext cx="4920190" cy="4085407"/>
            <a:chOff x="425985" y="399719"/>
            <a:chExt cx="5345717" cy="4489297"/>
          </a:xfrm>
        </p:grpSpPr>
        <p:grpSp>
          <p:nvGrpSpPr>
            <p:cNvPr id="1914" name="Google Shape;1914;p9"/>
            <p:cNvGrpSpPr/>
            <p:nvPr/>
          </p:nvGrpSpPr>
          <p:grpSpPr>
            <a:xfrm>
              <a:off x="425985" y="399719"/>
              <a:ext cx="5345717" cy="4489297"/>
              <a:chOff x="3317" y="-1457"/>
              <a:chExt cx="5418" cy="4550"/>
            </a:xfrm>
          </p:grpSpPr>
          <p:sp>
            <p:nvSpPr>
              <p:cNvPr id="1915" name="Google Shape;1915;p9"/>
              <p:cNvSpPr/>
              <p:nvPr/>
            </p:nvSpPr>
            <p:spPr>
              <a:xfrm>
                <a:off x="3479" y="-1440"/>
                <a:ext cx="4726" cy="4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1916" name="Google Shape;1916;p9"/>
              <p:cNvSpPr/>
              <p:nvPr/>
            </p:nvSpPr>
            <p:spPr>
              <a:xfrm>
                <a:off x="3317" y="-1457"/>
                <a:ext cx="5418" cy="4550"/>
              </a:xfrm>
              <a:custGeom>
                <a:avLst/>
                <a:gdLst/>
                <a:ahLst/>
                <a:cxnLst/>
                <a:rect l="l" t="t" r="r" b="b"/>
                <a:pathLst>
                  <a:path w="5193" h="4370" extrusionOk="0">
                    <a:moveTo>
                      <a:pt x="388" y="2071"/>
                    </a:moveTo>
                    <a:cubicBezTo>
                      <a:pt x="388" y="2071"/>
                      <a:pt x="0" y="1572"/>
                      <a:pt x="397" y="1102"/>
                    </a:cubicBezTo>
                    <a:cubicBezTo>
                      <a:pt x="634" y="820"/>
                      <a:pt x="907" y="785"/>
                      <a:pt x="1066" y="856"/>
                    </a:cubicBezTo>
                    <a:cubicBezTo>
                      <a:pt x="1066" y="856"/>
                      <a:pt x="1202" y="353"/>
                      <a:pt x="2060" y="177"/>
                    </a:cubicBezTo>
                    <a:cubicBezTo>
                      <a:pt x="2919" y="0"/>
                      <a:pt x="3374" y="379"/>
                      <a:pt x="3538" y="821"/>
                    </a:cubicBezTo>
                    <a:cubicBezTo>
                      <a:pt x="4195" y="644"/>
                      <a:pt x="5193" y="1869"/>
                      <a:pt x="4384" y="2639"/>
                    </a:cubicBezTo>
                    <a:cubicBezTo>
                      <a:pt x="4649" y="3119"/>
                      <a:pt x="3980" y="4269"/>
                      <a:pt x="3071" y="3839"/>
                    </a:cubicBezTo>
                    <a:cubicBezTo>
                      <a:pt x="2768" y="4370"/>
                      <a:pt x="1284" y="4212"/>
                      <a:pt x="1126" y="3656"/>
                    </a:cubicBezTo>
                    <a:cubicBezTo>
                      <a:pt x="1126" y="3656"/>
                      <a:pt x="374" y="3593"/>
                      <a:pt x="210" y="2987"/>
                    </a:cubicBezTo>
                    <a:cubicBezTo>
                      <a:pt x="46" y="2381"/>
                      <a:pt x="287" y="2128"/>
                      <a:pt x="388" y="207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i"/>
                  <a:ea typeface="Oi"/>
                  <a:cs typeface="Oi"/>
                  <a:sym typeface="Oi"/>
                </a:endParaRPr>
              </a:p>
            </p:txBody>
          </p:sp>
        </p:grpSp>
        <p:pic>
          <p:nvPicPr>
            <p:cNvPr id="1921" name="Google Shape;1921;p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85216" y="805334"/>
              <a:ext cx="2369933" cy="387352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24" name="Google Shape;1924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81376" y="5665710"/>
            <a:ext cx="530100" cy="459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5" name="Google Shape;1925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880829" y="4372394"/>
            <a:ext cx="1046250" cy="57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6" name="Google Shape;1926;p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935713" y="3564837"/>
            <a:ext cx="390600" cy="63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7" name="Google Shape;1927;p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464080" y="71717"/>
            <a:ext cx="683550" cy="96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8" name="Google Shape;1928;p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14527" y="5105983"/>
            <a:ext cx="722436" cy="808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9" name="Google Shape;1929;p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954651" y="5116734"/>
            <a:ext cx="1520550" cy="13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0" name="Google Shape;1930;p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816598" y="5445066"/>
            <a:ext cx="1109025" cy="14198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963035" y="2378644"/>
            <a:ext cx="28114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/>
                <a:uLnTx/>
                <a:uFillTx/>
                <a:latin typeface="UTM ViceroyJF" panose="02040603050506020204" pitchFamily="18" charset="0"/>
                <a:ea typeface="+mn-ea"/>
                <a:cs typeface="+mn-cs"/>
              </a:rPr>
              <a:t>Hoàn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/>
                <a:uLnTx/>
                <a:uFillTx/>
                <a:latin typeface="UTM ViceroyJF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/>
                <a:uLnTx/>
                <a:uFillTx/>
                <a:latin typeface="UTM ViceroyJF" panose="02040603050506020204" pitchFamily="18" charset="0"/>
                <a:ea typeface="+mn-ea"/>
                <a:cs typeface="+mn-cs"/>
              </a:rPr>
              <a:t>thành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/>
                <a:uLnTx/>
                <a:uFillTx/>
                <a:latin typeface="UTM ViceroyJF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/>
                <a:uLnTx/>
                <a:uFillTx/>
                <a:latin typeface="UTM ViceroyJF" panose="02040603050506020204" pitchFamily="18" charset="0"/>
                <a:ea typeface="+mn-ea"/>
                <a:cs typeface="+mn-cs"/>
              </a:rPr>
              <a:t>vở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/>
                <a:uLnTx/>
                <a:uFillTx/>
                <a:latin typeface="UTM ViceroyJF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/>
                <a:uLnTx/>
                <a:uFillTx/>
                <a:latin typeface="UTM ViceroyJF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/>
                <a:uLnTx/>
                <a:uFillTx/>
                <a:latin typeface="UTM ViceroyJF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/>
                <a:uLnTx/>
                <a:uFillTx/>
                <a:latin typeface="UTM ViceroyJF" panose="02040603050506020204" pitchFamily="18" charset="0"/>
                <a:ea typeface="+mn-ea"/>
                <a:cs typeface="+mn-cs"/>
              </a:rPr>
              <a:t>tập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C6E51">
                  <a:lumMod val="75000"/>
                </a:srgbClr>
              </a:solidFill>
              <a:effectLst/>
              <a:uLnTx/>
              <a:uFillTx/>
              <a:latin typeface="UTM ViceroyJF" panose="02040603050506020204" pitchFamily="18" charset="0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135273" y="2624456"/>
            <a:ext cx="28114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75000"/>
                  </a:srgbClr>
                </a:solidFill>
                <a:effectLst/>
                <a:uLnTx/>
                <a:uFillTx/>
                <a:latin typeface="UTM ViceroyJF" panose="02040603050506020204" pitchFamily="18" charset="0"/>
                <a:ea typeface="+mn-ea"/>
                <a:cs typeface="+mn-cs"/>
              </a:rPr>
              <a:t>Xem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75000"/>
                  </a:srgbClr>
                </a:solidFill>
                <a:effectLst/>
                <a:uLnTx/>
                <a:uFillTx/>
                <a:latin typeface="UTM ViceroyJF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75000"/>
                  </a:srgbClr>
                </a:solidFill>
                <a:effectLst/>
                <a:uLnTx/>
                <a:uFillTx/>
                <a:latin typeface="UTM ViceroyJF" panose="02040603050506020204" pitchFamily="18" charset="0"/>
                <a:ea typeface="+mn-ea"/>
                <a:cs typeface="+mn-cs"/>
              </a:rPr>
              <a:t>trước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75000"/>
                  </a:srgbClr>
                </a:solidFill>
                <a:effectLst/>
                <a:uLnTx/>
                <a:uFillTx/>
                <a:latin typeface="UTM ViceroyJF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75000"/>
                  </a:srgbClr>
                </a:solidFill>
                <a:effectLst/>
                <a:uLnTx/>
                <a:uFillTx/>
                <a:latin typeface="UTM ViceroyJF" panose="02040603050506020204" pitchFamily="18" charset="0"/>
                <a:ea typeface="+mn-ea"/>
                <a:cs typeface="+mn-cs"/>
              </a:rPr>
              <a:t>bài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A0D468">
                  <a:lumMod val="75000"/>
                </a:srgbClr>
              </a:solidFill>
              <a:effectLst/>
              <a:uLnTx/>
              <a:uFillTx/>
              <a:latin typeface="UTM ViceroyJF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35" name="Google Shape;2453;p12"/>
          <p:cNvGrpSpPr/>
          <p:nvPr/>
        </p:nvGrpSpPr>
        <p:grpSpPr>
          <a:xfrm>
            <a:off x="4423934" y="147787"/>
            <a:ext cx="3284814" cy="2687358"/>
            <a:chOff x="3430" y="2135"/>
            <a:chExt cx="1959" cy="1823"/>
          </a:xfrm>
        </p:grpSpPr>
        <p:sp>
          <p:nvSpPr>
            <p:cNvPr id="36" name="Google Shape;2454;p12"/>
            <p:cNvSpPr/>
            <p:nvPr/>
          </p:nvSpPr>
          <p:spPr>
            <a:xfrm>
              <a:off x="3495" y="2135"/>
              <a:ext cx="1849" cy="18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37" name="Google Shape;2455;p12"/>
            <p:cNvSpPr/>
            <p:nvPr/>
          </p:nvSpPr>
          <p:spPr>
            <a:xfrm>
              <a:off x="4094" y="2373"/>
              <a:ext cx="256" cy="479"/>
            </a:xfrm>
            <a:custGeom>
              <a:avLst/>
              <a:gdLst/>
              <a:ahLst/>
              <a:cxnLst/>
              <a:rect l="l" t="t" r="r" b="b"/>
              <a:pathLst>
                <a:path w="103" h="193" extrusionOk="0">
                  <a:moveTo>
                    <a:pt x="103" y="193"/>
                  </a:moveTo>
                  <a:cubicBezTo>
                    <a:pt x="98" y="176"/>
                    <a:pt x="92" y="158"/>
                    <a:pt x="85" y="141"/>
                  </a:cubicBezTo>
                  <a:cubicBezTo>
                    <a:pt x="83" y="137"/>
                    <a:pt x="81" y="133"/>
                    <a:pt x="80" y="129"/>
                  </a:cubicBezTo>
                  <a:cubicBezTo>
                    <a:pt x="78" y="124"/>
                    <a:pt x="76" y="120"/>
                    <a:pt x="74" y="116"/>
                  </a:cubicBezTo>
                  <a:cubicBezTo>
                    <a:pt x="72" y="112"/>
                    <a:pt x="70" y="108"/>
                    <a:pt x="68" y="104"/>
                  </a:cubicBezTo>
                  <a:cubicBezTo>
                    <a:pt x="66" y="99"/>
                    <a:pt x="64" y="95"/>
                    <a:pt x="62" y="91"/>
                  </a:cubicBezTo>
                  <a:cubicBezTo>
                    <a:pt x="53" y="75"/>
                    <a:pt x="44" y="59"/>
                    <a:pt x="33" y="44"/>
                  </a:cubicBezTo>
                  <a:cubicBezTo>
                    <a:pt x="23" y="28"/>
                    <a:pt x="12" y="14"/>
                    <a:pt x="0" y="0"/>
                  </a:cubicBezTo>
                  <a:cubicBezTo>
                    <a:pt x="2" y="4"/>
                    <a:pt x="5" y="8"/>
                    <a:pt x="8" y="11"/>
                  </a:cubicBezTo>
                  <a:cubicBezTo>
                    <a:pt x="9" y="13"/>
                    <a:pt x="10" y="15"/>
                    <a:pt x="12" y="17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8" y="26"/>
                    <a:pt x="21" y="30"/>
                    <a:pt x="23" y="34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3" y="49"/>
                    <a:pt x="35" y="53"/>
                    <a:pt x="38" y="57"/>
                  </a:cubicBezTo>
                  <a:cubicBezTo>
                    <a:pt x="40" y="61"/>
                    <a:pt x="42" y="65"/>
                    <a:pt x="45" y="69"/>
                  </a:cubicBezTo>
                  <a:cubicBezTo>
                    <a:pt x="51" y="81"/>
                    <a:pt x="51" y="81"/>
                    <a:pt x="51" y="81"/>
                  </a:cubicBezTo>
                  <a:cubicBezTo>
                    <a:pt x="53" y="85"/>
                    <a:pt x="56" y="89"/>
                    <a:pt x="58" y="93"/>
                  </a:cubicBezTo>
                  <a:cubicBezTo>
                    <a:pt x="60" y="97"/>
                    <a:pt x="62" y="101"/>
                    <a:pt x="64" y="105"/>
                  </a:cubicBezTo>
                  <a:cubicBezTo>
                    <a:pt x="66" y="110"/>
                    <a:pt x="68" y="114"/>
                    <a:pt x="70" y="118"/>
                  </a:cubicBezTo>
                  <a:cubicBezTo>
                    <a:pt x="72" y="122"/>
                    <a:pt x="74" y="126"/>
                    <a:pt x="76" y="130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87" y="155"/>
                    <a:pt x="87" y="155"/>
                    <a:pt x="87" y="155"/>
                  </a:cubicBezTo>
                  <a:cubicBezTo>
                    <a:pt x="89" y="159"/>
                    <a:pt x="91" y="164"/>
                    <a:pt x="93" y="168"/>
                  </a:cubicBezTo>
                  <a:cubicBezTo>
                    <a:pt x="97" y="176"/>
                    <a:pt x="100" y="185"/>
                    <a:pt x="103" y="193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38" name="Google Shape;2456;p12"/>
            <p:cNvSpPr/>
            <p:nvPr/>
          </p:nvSpPr>
          <p:spPr>
            <a:xfrm>
              <a:off x="4340" y="2537"/>
              <a:ext cx="25" cy="288"/>
            </a:xfrm>
            <a:custGeom>
              <a:avLst/>
              <a:gdLst/>
              <a:ahLst/>
              <a:cxnLst/>
              <a:rect l="l" t="t" r="r" b="b"/>
              <a:pathLst>
                <a:path w="10" h="116" extrusionOk="0">
                  <a:moveTo>
                    <a:pt x="0" y="116"/>
                  </a:moveTo>
                  <a:cubicBezTo>
                    <a:pt x="3" y="112"/>
                    <a:pt x="4" y="107"/>
                    <a:pt x="5" y="102"/>
                  </a:cubicBezTo>
                  <a:cubicBezTo>
                    <a:pt x="6" y="97"/>
                    <a:pt x="7" y="93"/>
                    <a:pt x="8" y="88"/>
                  </a:cubicBezTo>
                  <a:cubicBezTo>
                    <a:pt x="9" y="78"/>
                    <a:pt x="10" y="68"/>
                    <a:pt x="10" y="59"/>
                  </a:cubicBezTo>
                  <a:cubicBezTo>
                    <a:pt x="10" y="54"/>
                    <a:pt x="10" y="49"/>
                    <a:pt x="10" y="44"/>
                  </a:cubicBezTo>
                  <a:cubicBezTo>
                    <a:pt x="10" y="39"/>
                    <a:pt x="10" y="34"/>
                    <a:pt x="9" y="29"/>
                  </a:cubicBezTo>
                  <a:cubicBezTo>
                    <a:pt x="9" y="24"/>
                    <a:pt x="9" y="20"/>
                    <a:pt x="8" y="15"/>
                  </a:cubicBezTo>
                  <a:cubicBezTo>
                    <a:pt x="7" y="10"/>
                    <a:pt x="7" y="5"/>
                    <a:pt x="6" y="0"/>
                  </a:cubicBezTo>
                  <a:cubicBezTo>
                    <a:pt x="5" y="5"/>
                    <a:pt x="5" y="10"/>
                    <a:pt x="5" y="15"/>
                  </a:cubicBezTo>
                  <a:cubicBezTo>
                    <a:pt x="5" y="20"/>
                    <a:pt x="5" y="25"/>
                    <a:pt x="5" y="29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68"/>
                    <a:pt x="4" y="78"/>
                    <a:pt x="3" y="87"/>
                  </a:cubicBezTo>
                  <a:cubicBezTo>
                    <a:pt x="3" y="90"/>
                    <a:pt x="3" y="92"/>
                    <a:pt x="3" y="95"/>
                  </a:cubicBezTo>
                  <a:cubicBezTo>
                    <a:pt x="3" y="97"/>
                    <a:pt x="3" y="99"/>
                    <a:pt x="2" y="102"/>
                  </a:cubicBezTo>
                  <a:cubicBezTo>
                    <a:pt x="2" y="107"/>
                    <a:pt x="1" y="111"/>
                    <a:pt x="0" y="116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39" name="Google Shape;2457;p12"/>
            <p:cNvSpPr/>
            <p:nvPr/>
          </p:nvSpPr>
          <p:spPr>
            <a:xfrm>
              <a:off x="4106" y="2703"/>
              <a:ext cx="249" cy="149"/>
            </a:xfrm>
            <a:custGeom>
              <a:avLst/>
              <a:gdLst/>
              <a:ahLst/>
              <a:cxnLst/>
              <a:rect l="l" t="t" r="r" b="b"/>
              <a:pathLst>
                <a:path w="100" h="60" extrusionOk="0">
                  <a:moveTo>
                    <a:pt x="0" y="0"/>
                  </a:moveTo>
                  <a:cubicBezTo>
                    <a:pt x="3" y="4"/>
                    <a:pt x="7" y="8"/>
                    <a:pt x="10" y="11"/>
                  </a:cubicBezTo>
                  <a:cubicBezTo>
                    <a:pt x="14" y="14"/>
                    <a:pt x="18" y="17"/>
                    <a:pt x="22" y="20"/>
                  </a:cubicBezTo>
                  <a:cubicBezTo>
                    <a:pt x="30" y="26"/>
                    <a:pt x="38" y="31"/>
                    <a:pt x="46" y="36"/>
                  </a:cubicBezTo>
                  <a:cubicBezTo>
                    <a:pt x="51" y="39"/>
                    <a:pt x="55" y="41"/>
                    <a:pt x="59" y="43"/>
                  </a:cubicBezTo>
                  <a:cubicBezTo>
                    <a:pt x="64" y="45"/>
                    <a:pt x="68" y="47"/>
                    <a:pt x="73" y="49"/>
                  </a:cubicBezTo>
                  <a:cubicBezTo>
                    <a:pt x="77" y="51"/>
                    <a:pt x="81" y="53"/>
                    <a:pt x="86" y="55"/>
                  </a:cubicBezTo>
                  <a:cubicBezTo>
                    <a:pt x="91" y="57"/>
                    <a:pt x="95" y="59"/>
                    <a:pt x="100" y="60"/>
                  </a:cubicBezTo>
                  <a:cubicBezTo>
                    <a:pt x="96" y="57"/>
                    <a:pt x="91" y="55"/>
                    <a:pt x="87" y="53"/>
                  </a:cubicBezTo>
                  <a:cubicBezTo>
                    <a:pt x="83" y="50"/>
                    <a:pt x="79" y="48"/>
                    <a:pt x="75" y="4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1" y="26"/>
                    <a:pt x="33" y="21"/>
                    <a:pt x="24" y="16"/>
                  </a:cubicBezTo>
                  <a:cubicBezTo>
                    <a:pt x="22" y="15"/>
                    <a:pt x="20" y="14"/>
                    <a:pt x="18" y="13"/>
                  </a:cubicBezTo>
                  <a:cubicBezTo>
                    <a:pt x="16" y="11"/>
                    <a:pt x="14" y="10"/>
                    <a:pt x="12" y="9"/>
                  </a:cubicBezTo>
                  <a:cubicBezTo>
                    <a:pt x="8" y="6"/>
                    <a:pt x="4" y="3"/>
                    <a:pt x="0" y="0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40" name="Google Shape;2458;p12"/>
            <p:cNvSpPr/>
            <p:nvPr/>
          </p:nvSpPr>
          <p:spPr>
            <a:xfrm>
              <a:off x="4096" y="2673"/>
              <a:ext cx="246" cy="149"/>
            </a:xfrm>
            <a:custGeom>
              <a:avLst/>
              <a:gdLst/>
              <a:ahLst/>
              <a:cxnLst/>
              <a:rect l="l" t="t" r="r" b="b"/>
              <a:pathLst>
                <a:path w="99" h="60" extrusionOk="0">
                  <a:moveTo>
                    <a:pt x="0" y="0"/>
                  </a:moveTo>
                  <a:cubicBezTo>
                    <a:pt x="2" y="4"/>
                    <a:pt x="6" y="8"/>
                    <a:pt x="10" y="11"/>
                  </a:cubicBezTo>
                  <a:cubicBezTo>
                    <a:pt x="13" y="14"/>
                    <a:pt x="17" y="17"/>
                    <a:pt x="21" y="20"/>
                  </a:cubicBezTo>
                  <a:cubicBezTo>
                    <a:pt x="29" y="26"/>
                    <a:pt x="37" y="31"/>
                    <a:pt x="46" y="36"/>
                  </a:cubicBezTo>
                  <a:cubicBezTo>
                    <a:pt x="50" y="39"/>
                    <a:pt x="54" y="41"/>
                    <a:pt x="58" y="43"/>
                  </a:cubicBezTo>
                  <a:cubicBezTo>
                    <a:pt x="63" y="45"/>
                    <a:pt x="67" y="47"/>
                    <a:pt x="72" y="49"/>
                  </a:cubicBezTo>
                  <a:cubicBezTo>
                    <a:pt x="76" y="51"/>
                    <a:pt x="81" y="53"/>
                    <a:pt x="85" y="55"/>
                  </a:cubicBezTo>
                  <a:cubicBezTo>
                    <a:pt x="90" y="57"/>
                    <a:pt x="94" y="59"/>
                    <a:pt x="99" y="60"/>
                  </a:cubicBezTo>
                  <a:cubicBezTo>
                    <a:pt x="95" y="57"/>
                    <a:pt x="91" y="55"/>
                    <a:pt x="86" y="53"/>
                  </a:cubicBezTo>
                  <a:cubicBezTo>
                    <a:pt x="82" y="50"/>
                    <a:pt x="78" y="48"/>
                    <a:pt x="74" y="45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40" y="26"/>
                    <a:pt x="32" y="21"/>
                    <a:pt x="23" y="16"/>
                  </a:cubicBezTo>
                  <a:cubicBezTo>
                    <a:pt x="21" y="15"/>
                    <a:pt x="19" y="14"/>
                    <a:pt x="17" y="13"/>
                  </a:cubicBezTo>
                  <a:cubicBezTo>
                    <a:pt x="15" y="11"/>
                    <a:pt x="13" y="10"/>
                    <a:pt x="11" y="9"/>
                  </a:cubicBezTo>
                  <a:cubicBezTo>
                    <a:pt x="7" y="6"/>
                    <a:pt x="3" y="3"/>
                    <a:pt x="0" y="0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41" name="Google Shape;2459;p12"/>
            <p:cNvSpPr/>
            <p:nvPr/>
          </p:nvSpPr>
          <p:spPr>
            <a:xfrm>
              <a:off x="4091" y="2629"/>
              <a:ext cx="239" cy="161"/>
            </a:xfrm>
            <a:custGeom>
              <a:avLst/>
              <a:gdLst/>
              <a:ahLst/>
              <a:cxnLst/>
              <a:rect l="l" t="t" r="r" b="b"/>
              <a:pathLst>
                <a:path w="96" h="65" extrusionOk="0">
                  <a:moveTo>
                    <a:pt x="0" y="0"/>
                  </a:moveTo>
                  <a:cubicBezTo>
                    <a:pt x="3" y="4"/>
                    <a:pt x="6" y="7"/>
                    <a:pt x="10" y="11"/>
                  </a:cubicBezTo>
                  <a:cubicBezTo>
                    <a:pt x="13" y="14"/>
                    <a:pt x="17" y="18"/>
                    <a:pt x="21" y="21"/>
                  </a:cubicBezTo>
                  <a:cubicBezTo>
                    <a:pt x="28" y="27"/>
                    <a:pt x="36" y="33"/>
                    <a:pt x="44" y="38"/>
                  </a:cubicBezTo>
                  <a:cubicBezTo>
                    <a:pt x="48" y="41"/>
                    <a:pt x="53" y="43"/>
                    <a:pt x="57" y="46"/>
                  </a:cubicBezTo>
                  <a:cubicBezTo>
                    <a:pt x="61" y="48"/>
                    <a:pt x="65" y="50"/>
                    <a:pt x="70" y="52"/>
                  </a:cubicBezTo>
                  <a:cubicBezTo>
                    <a:pt x="74" y="55"/>
                    <a:pt x="78" y="57"/>
                    <a:pt x="83" y="59"/>
                  </a:cubicBezTo>
                  <a:cubicBezTo>
                    <a:pt x="87" y="61"/>
                    <a:pt x="92" y="63"/>
                    <a:pt x="96" y="65"/>
                  </a:cubicBezTo>
                  <a:cubicBezTo>
                    <a:pt x="92" y="62"/>
                    <a:pt x="88" y="59"/>
                    <a:pt x="84" y="56"/>
                  </a:cubicBezTo>
                  <a:cubicBezTo>
                    <a:pt x="80" y="54"/>
                    <a:pt x="76" y="51"/>
                    <a:pt x="72" y="49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39" y="28"/>
                    <a:pt x="31" y="23"/>
                    <a:pt x="23" y="17"/>
                  </a:cubicBezTo>
                  <a:cubicBezTo>
                    <a:pt x="21" y="16"/>
                    <a:pt x="19" y="14"/>
                    <a:pt x="17" y="13"/>
                  </a:cubicBezTo>
                  <a:cubicBezTo>
                    <a:pt x="15" y="12"/>
                    <a:pt x="13" y="10"/>
                    <a:pt x="11" y="9"/>
                  </a:cubicBezTo>
                  <a:cubicBezTo>
                    <a:pt x="8" y="6"/>
                    <a:pt x="4" y="3"/>
                    <a:pt x="0" y="0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42" name="Google Shape;2460;p12"/>
            <p:cNvSpPr/>
            <p:nvPr/>
          </p:nvSpPr>
          <p:spPr>
            <a:xfrm>
              <a:off x="4074" y="2591"/>
              <a:ext cx="239" cy="162"/>
            </a:xfrm>
            <a:custGeom>
              <a:avLst/>
              <a:gdLst/>
              <a:ahLst/>
              <a:cxnLst/>
              <a:rect l="l" t="t" r="r" b="b"/>
              <a:pathLst>
                <a:path w="96" h="65" extrusionOk="0">
                  <a:moveTo>
                    <a:pt x="0" y="0"/>
                  </a:moveTo>
                  <a:cubicBezTo>
                    <a:pt x="2" y="5"/>
                    <a:pt x="6" y="8"/>
                    <a:pt x="9" y="12"/>
                  </a:cubicBezTo>
                  <a:cubicBezTo>
                    <a:pt x="12" y="15"/>
                    <a:pt x="16" y="19"/>
                    <a:pt x="20" y="22"/>
                  </a:cubicBezTo>
                  <a:cubicBezTo>
                    <a:pt x="27" y="28"/>
                    <a:pt x="35" y="34"/>
                    <a:pt x="44" y="39"/>
                  </a:cubicBezTo>
                  <a:cubicBezTo>
                    <a:pt x="48" y="41"/>
                    <a:pt x="52" y="44"/>
                    <a:pt x="56" y="46"/>
                  </a:cubicBezTo>
                  <a:cubicBezTo>
                    <a:pt x="60" y="49"/>
                    <a:pt x="65" y="51"/>
                    <a:pt x="69" y="53"/>
                  </a:cubicBezTo>
                  <a:cubicBezTo>
                    <a:pt x="73" y="56"/>
                    <a:pt x="78" y="58"/>
                    <a:pt x="82" y="60"/>
                  </a:cubicBezTo>
                  <a:cubicBezTo>
                    <a:pt x="87" y="62"/>
                    <a:pt x="91" y="64"/>
                    <a:pt x="96" y="65"/>
                  </a:cubicBezTo>
                  <a:cubicBezTo>
                    <a:pt x="92" y="63"/>
                    <a:pt x="88" y="60"/>
                    <a:pt x="84" y="57"/>
                  </a:cubicBezTo>
                  <a:cubicBezTo>
                    <a:pt x="80" y="55"/>
                    <a:pt x="75" y="52"/>
                    <a:pt x="71" y="49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39" y="29"/>
                    <a:pt x="31" y="23"/>
                    <a:pt x="23" y="18"/>
                  </a:cubicBezTo>
                  <a:cubicBezTo>
                    <a:pt x="21" y="17"/>
                    <a:pt x="19" y="15"/>
                    <a:pt x="17" y="14"/>
                  </a:cubicBezTo>
                  <a:cubicBezTo>
                    <a:pt x="15" y="12"/>
                    <a:pt x="13" y="11"/>
                    <a:pt x="11" y="10"/>
                  </a:cubicBezTo>
                  <a:cubicBezTo>
                    <a:pt x="7" y="7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43" name="Google Shape;2461;p12"/>
            <p:cNvSpPr/>
            <p:nvPr/>
          </p:nvSpPr>
          <p:spPr>
            <a:xfrm>
              <a:off x="4054" y="2557"/>
              <a:ext cx="239" cy="161"/>
            </a:xfrm>
            <a:custGeom>
              <a:avLst/>
              <a:gdLst/>
              <a:ahLst/>
              <a:cxnLst/>
              <a:rect l="l" t="t" r="r" b="b"/>
              <a:pathLst>
                <a:path w="96" h="65" extrusionOk="0">
                  <a:moveTo>
                    <a:pt x="0" y="0"/>
                  </a:moveTo>
                  <a:cubicBezTo>
                    <a:pt x="3" y="4"/>
                    <a:pt x="6" y="8"/>
                    <a:pt x="10" y="11"/>
                  </a:cubicBezTo>
                  <a:cubicBezTo>
                    <a:pt x="13" y="15"/>
                    <a:pt x="17" y="18"/>
                    <a:pt x="21" y="21"/>
                  </a:cubicBezTo>
                  <a:cubicBezTo>
                    <a:pt x="28" y="27"/>
                    <a:pt x="36" y="33"/>
                    <a:pt x="44" y="38"/>
                  </a:cubicBezTo>
                  <a:cubicBezTo>
                    <a:pt x="49" y="41"/>
                    <a:pt x="53" y="43"/>
                    <a:pt x="57" y="46"/>
                  </a:cubicBezTo>
                  <a:cubicBezTo>
                    <a:pt x="61" y="48"/>
                    <a:pt x="65" y="50"/>
                    <a:pt x="70" y="53"/>
                  </a:cubicBezTo>
                  <a:cubicBezTo>
                    <a:pt x="74" y="55"/>
                    <a:pt x="79" y="57"/>
                    <a:pt x="83" y="59"/>
                  </a:cubicBezTo>
                  <a:cubicBezTo>
                    <a:pt x="87" y="61"/>
                    <a:pt x="92" y="63"/>
                    <a:pt x="96" y="65"/>
                  </a:cubicBezTo>
                  <a:cubicBezTo>
                    <a:pt x="92" y="62"/>
                    <a:pt x="88" y="59"/>
                    <a:pt x="84" y="57"/>
                  </a:cubicBezTo>
                  <a:cubicBezTo>
                    <a:pt x="80" y="54"/>
                    <a:pt x="76" y="51"/>
                    <a:pt x="72" y="49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39" y="28"/>
                    <a:pt x="31" y="23"/>
                    <a:pt x="23" y="17"/>
                  </a:cubicBezTo>
                  <a:cubicBezTo>
                    <a:pt x="21" y="16"/>
                    <a:pt x="19" y="15"/>
                    <a:pt x="17" y="13"/>
                  </a:cubicBezTo>
                  <a:cubicBezTo>
                    <a:pt x="15" y="12"/>
                    <a:pt x="14" y="10"/>
                    <a:pt x="12" y="9"/>
                  </a:cubicBezTo>
                  <a:cubicBezTo>
                    <a:pt x="8" y="6"/>
                    <a:pt x="4" y="3"/>
                    <a:pt x="0" y="0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44" name="Google Shape;2462;p12"/>
            <p:cNvSpPr/>
            <p:nvPr/>
          </p:nvSpPr>
          <p:spPr>
            <a:xfrm>
              <a:off x="4037" y="2512"/>
              <a:ext cx="238" cy="161"/>
            </a:xfrm>
            <a:custGeom>
              <a:avLst/>
              <a:gdLst/>
              <a:ahLst/>
              <a:cxnLst/>
              <a:rect l="l" t="t" r="r" b="b"/>
              <a:pathLst>
                <a:path w="96" h="65" extrusionOk="0">
                  <a:moveTo>
                    <a:pt x="0" y="0"/>
                  </a:moveTo>
                  <a:cubicBezTo>
                    <a:pt x="3" y="4"/>
                    <a:pt x="6" y="8"/>
                    <a:pt x="10" y="11"/>
                  </a:cubicBezTo>
                  <a:cubicBezTo>
                    <a:pt x="13" y="15"/>
                    <a:pt x="17" y="18"/>
                    <a:pt x="21" y="21"/>
                  </a:cubicBezTo>
                  <a:cubicBezTo>
                    <a:pt x="28" y="27"/>
                    <a:pt x="36" y="33"/>
                    <a:pt x="44" y="38"/>
                  </a:cubicBezTo>
                  <a:cubicBezTo>
                    <a:pt x="49" y="41"/>
                    <a:pt x="53" y="43"/>
                    <a:pt x="57" y="46"/>
                  </a:cubicBezTo>
                  <a:cubicBezTo>
                    <a:pt x="61" y="48"/>
                    <a:pt x="65" y="51"/>
                    <a:pt x="70" y="53"/>
                  </a:cubicBezTo>
                  <a:cubicBezTo>
                    <a:pt x="74" y="55"/>
                    <a:pt x="79" y="57"/>
                    <a:pt x="83" y="59"/>
                  </a:cubicBezTo>
                  <a:cubicBezTo>
                    <a:pt x="87" y="61"/>
                    <a:pt x="92" y="63"/>
                    <a:pt x="96" y="65"/>
                  </a:cubicBezTo>
                  <a:cubicBezTo>
                    <a:pt x="92" y="62"/>
                    <a:pt x="88" y="59"/>
                    <a:pt x="84" y="57"/>
                  </a:cubicBezTo>
                  <a:cubicBezTo>
                    <a:pt x="80" y="54"/>
                    <a:pt x="76" y="51"/>
                    <a:pt x="72" y="49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39" y="28"/>
                    <a:pt x="31" y="23"/>
                    <a:pt x="23" y="18"/>
                  </a:cubicBezTo>
                  <a:cubicBezTo>
                    <a:pt x="21" y="16"/>
                    <a:pt x="19" y="15"/>
                    <a:pt x="17" y="13"/>
                  </a:cubicBezTo>
                  <a:cubicBezTo>
                    <a:pt x="15" y="12"/>
                    <a:pt x="14" y="11"/>
                    <a:pt x="12" y="9"/>
                  </a:cubicBezTo>
                  <a:cubicBezTo>
                    <a:pt x="8" y="6"/>
                    <a:pt x="4" y="3"/>
                    <a:pt x="0" y="0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45" name="Google Shape;2463;p12"/>
            <p:cNvSpPr/>
            <p:nvPr/>
          </p:nvSpPr>
          <p:spPr>
            <a:xfrm>
              <a:off x="4022" y="2480"/>
              <a:ext cx="241" cy="161"/>
            </a:xfrm>
            <a:custGeom>
              <a:avLst/>
              <a:gdLst/>
              <a:ahLst/>
              <a:cxnLst/>
              <a:rect l="l" t="t" r="r" b="b"/>
              <a:pathLst>
                <a:path w="97" h="65" extrusionOk="0">
                  <a:moveTo>
                    <a:pt x="0" y="0"/>
                  </a:moveTo>
                  <a:cubicBezTo>
                    <a:pt x="3" y="4"/>
                    <a:pt x="6" y="8"/>
                    <a:pt x="10" y="11"/>
                  </a:cubicBezTo>
                  <a:cubicBezTo>
                    <a:pt x="13" y="15"/>
                    <a:pt x="17" y="18"/>
                    <a:pt x="21" y="21"/>
                  </a:cubicBezTo>
                  <a:cubicBezTo>
                    <a:pt x="28" y="27"/>
                    <a:pt x="36" y="33"/>
                    <a:pt x="45" y="38"/>
                  </a:cubicBezTo>
                  <a:cubicBezTo>
                    <a:pt x="49" y="41"/>
                    <a:pt x="53" y="43"/>
                    <a:pt x="57" y="46"/>
                  </a:cubicBezTo>
                  <a:cubicBezTo>
                    <a:pt x="61" y="48"/>
                    <a:pt x="66" y="50"/>
                    <a:pt x="70" y="53"/>
                  </a:cubicBezTo>
                  <a:cubicBezTo>
                    <a:pt x="74" y="55"/>
                    <a:pt x="79" y="57"/>
                    <a:pt x="83" y="59"/>
                  </a:cubicBezTo>
                  <a:cubicBezTo>
                    <a:pt x="88" y="61"/>
                    <a:pt x="92" y="63"/>
                    <a:pt x="97" y="65"/>
                  </a:cubicBezTo>
                  <a:cubicBezTo>
                    <a:pt x="93" y="62"/>
                    <a:pt x="89" y="59"/>
                    <a:pt x="84" y="57"/>
                  </a:cubicBezTo>
                  <a:cubicBezTo>
                    <a:pt x="80" y="54"/>
                    <a:pt x="76" y="51"/>
                    <a:pt x="72" y="49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0" y="28"/>
                    <a:pt x="31" y="23"/>
                    <a:pt x="24" y="17"/>
                  </a:cubicBezTo>
                  <a:cubicBezTo>
                    <a:pt x="22" y="16"/>
                    <a:pt x="20" y="15"/>
                    <a:pt x="18" y="13"/>
                  </a:cubicBezTo>
                  <a:cubicBezTo>
                    <a:pt x="16" y="12"/>
                    <a:pt x="14" y="10"/>
                    <a:pt x="12" y="9"/>
                  </a:cubicBezTo>
                  <a:cubicBezTo>
                    <a:pt x="8" y="6"/>
                    <a:pt x="4" y="3"/>
                    <a:pt x="0" y="0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46" name="Google Shape;2464;p12"/>
            <p:cNvSpPr/>
            <p:nvPr/>
          </p:nvSpPr>
          <p:spPr>
            <a:xfrm>
              <a:off x="4007" y="2440"/>
              <a:ext cx="238" cy="161"/>
            </a:xfrm>
            <a:custGeom>
              <a:avLst/>
              <a:gdLst/>
              <a:ahLst/>
              <a:cxnLst/>
              <a:rect l="l" t="t" r="r" b="b"/>
              <a:pathLst>
                <a:path w="96" h="65" extrusionOk="0">
                  <a:moveTo>
                    <a:pt x="0" y="0"/>
                  </a:moveTo>
                  <a:cubicBezTo>
                    <a:pt x="2" y="4"/>
                    <a:pt x="6" y="8"/>
                    <a:pt x="9" y="12"/>
                  </a:cubicBezTo>
                  <a:cubicBezTo>
                    <a:pt x="13" y="15"/>
                    <a:pt x="16" y="18"/>
                    <a:pt x="20" y="21"/>
                  </a:cubicBezTo>
                  <a:cubicBezTo>
                    <a:pt x="28" y="28"/>
                    <a:pt x="36" y="33"/>
                    <a:pt x="44" y="39"/>
                  </a:cubicBezTo>
                  <a:cubicBezTo>
                    <a:pt x="48" y="41"/>
                    <a:pt x="52" y="44"/>
                    <a:pt x="56" y="46"/>
                  </a:cubicBezTo>
                  <a:cubicBezTo>
                    <a:pt x="61" y="49"/>
                    <a:pt x="65" y="51"/>
                    <a:pt x="69" y="53"/>
                  </a:cubicBezTo>
                  <a:cubicBezTo>
                    <a:pt x="74" y="55"/>
                    <a:pt x="78" y="58"/>
                    <a:pt x="82" y="60"/>
                  </a:cubicBezTo>
                  <a:cubicBezTo>
                    <a:pt x="87" y="62"/>
                    <a:pt x="91" y="64"/>
                    <a:pt x="96" y="65"/>
                  </a:cubicBezTo>
                  <a:cubicBezTo>
                    <a:pt x="92" y="62"/>
                    <a:pt x="88" y="60"/>
                    <a:pt x="84" y="57"/>
                  </a:cubicBezTo>
                  <a:cubicBezTo>
                    <a:pt x="80" y="54"/>
                    <a:pt x="76" y="52"/>
                    <a:pt x="72" y="49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39" y="28"/>
                    <a:pt x="31" y="23"/>
                    <a:pt x="23" y="18"/>
                  </a:cubicBezTo>
                  <a:cubicBezTo>
                    <a:pt x="21" y="16"/>
                    <a:pt x="19" y="15"/>
                    <a:pt x="17" y="14"/>
                  </a:cubicBezTo>
                  <a:cubicBezTo>
                    <a:pt x="15" y="12"/>
                    <a:pt x="13" y="11"/>
                    <a:pt x="11" y="9"/>
                  </a:cubicBezTo>
                  <a:cubicBezTo>
                    <a:pt x="7" y="7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47" name="Google Shape;2465;p12"/>
            <p:cNvSpPr/>
            <p:nvPr/>
          </p:nvSpPr>
          <p:spPr>
            <a:xfrm>
              <a:off x="3987" y="2408"/>
              <a:ext cx="239" cy="161"/>
            </a:xfrm>
            <a:custGeom>
              <a:avLst/>
              <a:gdLst/>
              <a:ahLst/>
              <a:cxnLst/>
              <a:rect l="l" t="t" r="r" b="b"/>
              <a:pathLst>
                <a:path w="96" h="65" extrusionOk="0">
                  <a:moveTo>
                    <a:pt x="0" y="0"/>
                  </a:moveTo>
                  <a:cubicBezTo>
                    <a:pt x="3" y="4"/>
                    <a:pt x="6" y="8"/>
                    <a:pt x="10" y="11"/>
                  </a:cubicBezTo>
                  <a:cubicBezTo>
                    <a:pt x="13" y="15"/>
                    <a:pt x="17" y="18"/>
                    <a:pt x="21" y="21"/>
                  </a:cubicBezTo>
                  <a:cubicBezTo>
                    <a:pt x="28" y="27"/>
                    <a:pt x="36" y="33"/>
                    <a:pt x="44" y="38"/>
                  </a:cubicBezTo>
                  <a:cubicBezTo>
                    <a:pt x="49" y="41"/>
                    <a:pt x="53" y="43"/>
                    <a:pt x="57" y="46"/>
                  </a:cubicBezTo>
                  <a:cubicBezTo>
                    <a:pt x="61" y="48"/>
                    <a:pt x="65" y="51"/>
                    <a:pt x="70" y="53"/>
                  </a:cubicBezTo>
                  <a:cubicBezTo>
                    <a:pt x="74" y="55"/>
                    <a:pt x="79" y="57"/>
                    <a:pt x="83" y="59"/>
                  </a:cubicBezTo>
                  <a:cubicBezTo>
                    <a:pt x="87" y="61"/>
                    <a:pt x="92" y="63"/>
                    <a:pt x="96" y="65"/>
                  </a:cubicBezTo>
                  <a:cubicBezTo>
                    <a:pt x="92" y="62"/>
                    <a:pt x="88" y="59"/>
                    <a:pt x="84" y="57"/>
                  </a:cubicBezTo>
                  <a:cubicBezTo>
                    <a:pt x="80" y="54"/>
                    <a:pt x="76" y="52"/>
                    <a:pt x="72" y="49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39" y="28"/>
                    <a:pt x="31" y="23"/>
                    <a:pt x="23" y="18"/>
                  </a:cubicBezTo>
                  <a:cubicBezTo>
                    <a:pt x="21" y="16"/>
                    <a:pt x="19" y="15"/>
                    <a:pt x="17" y="13"/>
                  </a:cubicBezTo>
                  <a:cubicBezTo>
                    <a:pt x="15" y="12"/>
                    <a:pt x="14" y="11"/>
                    <a:pt x="12" y="9"/>
                  </a:cubicBezTo>
                  <a:cubicBezTo>
                    <a:pt x="8" y="6"/>
                    <a:pt x="4" y="3"/>
                    <a:pt x="0" y="0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48" name="Google Shape;2466;p12"/>
            <p:cNvSpPr/>
            <p:nvPr/>
          </p:nvSpPr>
          <p:spPr>
            <a:xfrm>
              <a:off x="3957" y="2363"/>
              <a:ext cx="241" cy="161"/>
            </a:xfrm>
            <a:custGeom>
              <a:avLst/>
              <a:gdLst/>
              <a:ahLst/>
              <a:cxnLst/>
              <a:rect l="l" t="t" r="r" b="b"/>
              <a:pathLst>
                <a:path w="97" h="65" extrusionOk="0">
                  <a:moveTo>
                    <a:pt x="0" y="0"/>
                  </a:moveTo>
                  <a:cubicBezTo>
                    <a:pt x="3" y="4"/>
                    <a:pt x="7" y="8"/>
                    <a:pt x="10" y="11"/>
                  </a:cubicBezTo>
                  <a:cubicBezTo>
                    <a:pt x="13" y="15"/>
                    <a:pt x="17" y="18"/>
                    <a:pt x="21" y="21"/>
                  </a:cubicBezTo>
                  <a:cubicBezTo>
                    <a:pt x="28" y="27"/>
                    <a:pt x="36" y="33"/>
                    <a:pt x="45" y="38"/>
                  </a:cubicBezTo>
                  <a:cubicBezTo>
                    <a:pt x="49" y="41"/>
                    <a:pt x="53" y="43"/>
                    <a:pt x="57" y="46"/>
                  </a:cubicBezTo>
                  <a:cubicBezTo>
                    <a:pt x="61" y="48"/>
                    <a:pt x="66" y="51"/>
                    <a:pt x="70" y="53"/>
                  </a:cubicBezTo>
                  <a:cubicBezTo>
                    <a:pt x="74" y="55"/>
                    <a:pt x="79" y="57"/>
                    <a:pt x="83" y="59"/>
                  </a:cubicBezTo>
                  <a:cubicBezTo>
                    <a:pt x="88" y="61"/>
                    <a:pt x="92" y="63"/>
                    <a:pt x="97" y="65"/>
                  </a:cubicBezTo>
                  <a:cubicBezTo>
                    <a:pt x="93" y="62"/>
                    <a:pt x="89" y="59"/>
                    <a:pt x="85" y="57"/>
                  </a:cubicBezTo>
                  <a:cubicBezTo>
                    <a:pt x="80" y="54"/>
                    <a:pt x="76" y="51"/>
                    <a:pt x="72" y="49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0" y="28"/>
                    <a:pt x="32" y="23"/>
                    <a:pt x="24" y="17"/>
                  </a:cubicBezTo>
                  <a:cubicBezTo>
                    <a:pt x="22" y="16"/>
                    <a:pt x="20" y="15"/>
                    <a:pt x="18" y="13"/>
                  </a:cubicBezTo>
                  <a:cubicBezTo>
                    <a:pt x="16" y="12"/>
                    <a:pt x="14" y="10"/>
                    <a:pt x="12" y="9"/>
                  </a:cubicBezTo>
                  <a:cubicBezTo>
                    <a:pt x="8" y="6"/>
                    <a:pt x="4" y="3"/>
                    <a:pt x="0" y="0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49" name="Google Shape;2467;p12"/>
            <p:cNvSpPr/>
            <p:nvPr/>
          </p:nvSpPr>
          <p:spPr>
            <a:xfrm>
              <a:off x="3940" y="2326"/>
              <a:ext cx="238" cy="161"/>
            </a:xfrm>
            <a:custGeom>
              <a:avLst/>
              <a:gdLst/>
              <a:ahLst/>
              <a:cxnLst/>
              <a:rect l="l" t="t" r="r" b="b"/>
              <a:pathLst>
                <a:path w="96" h="65" extrusionOk="0">
                  <a:moveTo>
                    <a:pt x="0" y="0"/>
                  </a:moveTo>
                  <a:cubicBezTo>
                    <a:pt x="2" y="4"/>
                    <a:pt x="6" y="8"/>
                    <a:pt x="9" y="11"/>
                  </a:cubicBezTo>
                  <a:cubicBezTo>
                    <a:pt x="12" y="15"/>
                    <a:pt x="16" y="18"/>
                    <a:pt x="20" y="21"/>
                  </a:cubicBezTo>
                  <a:cubicBezTo>
                    <a:pt x="27" y="27"/>
                    <a:pt x="35" y="33"/>
                    <a:pt x="44" y="38"/>
                  </a:cubicBezTo>
                  <a:cubicBezTo>
                    <a:pt x="48" y="41"/>
                    <a:pt x="52" y="43"/>
                    <a:pt x="56" y="46"/>
                  </a:cubicBezTo>
                  <a:cubicBezTo>
                    <a:pt x="60" y="48"/>
                    <a:pt x="65" y="51"/>
                    <a:pt x="69" y="53"/>
                  </a:cubicBezTo>
                  <a:cubicBezTo>
                    <a:pt x="73" y="55"/>
                    <a:pt x="78" y="57"/>
                    <a:pt x="82" y="59"/>
                  </a:cubicBezTo>
                  <a:cubicBezTo>
                    <a:pt x="87" y="61"/>
                    <a:pt x="91" y="63"/>
                    <a:pt x="96" y="65"/>
                  </a:cubicBezTo>
                  <a:cubicBezTo>
                    <a:pt x="92" y="62"/>
                    <a:pt x="88" y="59"/>
                    <a:pt x="84" y="57"/>
                  </a:cubicBezTo>
                  <a:cubicBezTo>
                    <a:pt x="80" y="54"/>
                    <a:pt x="75" y="51"/>
                    <a:pt x="71" y="49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39" y="28"/>
                    <a:pt x="31" y="23"/>
                    <a:pt x="23" y="17"/>
                  </a:cubicBezTo>
                  <a:cubicBezTo>
                    <a:pt x="21" y="16"/>
                    <a:pt x="19" y="15"/>
                    <a:pt x="17" y="13"/>
                  </a:cubicBezTo>
                  <a:cubicBezTo>
                    <a:pt x="15" y="12"/>
                    <a:pt x="13" y="10"/>
                    <a:pt x="11" y="9"/>
                  </a:cubicBezTo>
                  <a:cubicBezTo>
                    <a:pt x="7" y="6"/>
                    <a:pt x="3" y="3"/>
                    <a:pt x="0" y="0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50" name="Google Shape;2468;p12"/>
            <p:cNvSpPr/>
            <p:nvPr/>
          </p:nvSpPr>
          <p:spPr>
            <a:xfrm>
              <a:off x="3915" y="2291"/>
              <a:ext cx="239" cy="161"/>
            </a:xfrm>
            <a:custGeom>
              <a:avLst/>
              <a:gdLst/>
              <a:ahLst/>
              <a:cxnLst/>
              <a:rect l="l" t="t" r="r" b="b"/>
              <a:pathLst>
                <a:path w="96" h="65" extrusionOk="0">
                  <a:moveTo>
                    <a:pt x="0" y="0"/>
                  </a:moveTo>
                  <a:cubicBezTo>
                    <a:pt x="3" y="4"/>
                    <a:pt x="6" y="8"/>
                    <a:pt x="10" y="11"/>
                  </a:cubicBezTo>
                  <a:cubicBezTo>
                    <a:pt x="13" y="15"/>
                    <a:pt x="17" y="18"/>
                    <a:pt x="20" y="21"/>
                  </a:cubicBezTo>
                  <a:cubicBezTo>
                    <a:pt x="28" y="27"/>
                    <a:pt x="36" y="33"/>
                    <a:pt x="44" y="38"/>
                  </a:cubicBezTo>
                  <a:cubicBezTo>
                    <a:pt x="48" y="41"/>
                    <a:pt x="53" y="43"/>
                    <a:pt x="57" y="46"/>
                  </a:cubicBezTo>
                  <a:cubicBezTo>
                    <a:pt x="61" y="48"/>
                    <a:pt x="65" y="50"/>
                    <a:pt x="70" y="53"/>
                  </a:cubicBezTo>
                  <a:cubicBezTo>
                    <a:pt x="74" y="55"/>
                    <a:pt x="78" y="57"/>
                    <a:pt x="83" y="59"/>
                  </a:cubicBezTo>
                  <a:cubicBezTo>
                    <a:pt x="87" y="61"/>
                    <a:pt x="92" y="63"/>
                    <a:pt x="96" y="65"/>
                  </a:cubicBezTo>
                  <a:cubicBezTo>
                    <a:pt x="92" y="62"/>
                    <a:pt x="88" y="59"/>
                    <a:pt x="84" y="57"/>
                  </a:cubicBezTo>
                  <a:cubicBezTo>
                    <a:pt x="80" y="54"/>
                    <a:pt x="76" y="51"/>
                    <a:pt x="72" y="49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39" y="28"/>
                    <a:pt x="31" y="23"/>
                    <a:pt x="23" y="17"/>
                  </a:cubicBezTo>
                  <a:cubicBezTo>
                    <a:pt x="21" y="16"/>
                    <a:pt x="19" y="15"/>
                    <a:pt x="17" y="13"/>
                  </a:cubicBezTo>
                  <a:cubicBezTo>
                    <a:pt x="15" y="12"/>
                    <a:pt x="13" y="10"/>
                    <a:pt x="11" y="9"/>
                  </a:cubicBezTo>
                  <a:cubicBezTo>
                    <a:pt x="8" y="6"/>
                    <a:pt x="4" y="3"/>
                    <a:pt x="0" y="0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51" name="Google Shape;2469;p12"/>
            <p:cNvSpPr/>
            <p:nvPr/>
          </p:nvSpPr>
          <p:spPr>
            <a:xfrm>
              <a:off x="3883" y="2244"/>
              <a:ext cx="238" cy="161"/>
            </a:xfrm>
            <a:custGeom>
              <a:avLst/>
              <a:gdLst/>
              <a:ahLst/>
              <a:cxnLst/>
              <a:rect l="l" t="t" r="r" b="b"/>
              <a:pathLst>
                <a:path w="96" h="65" extrusionOk="0">
                  <a:moveTo>
                    <a:pt x="0" y="0"/>
                  </a:moveTo>
                  <a:cubicBezTo>
                    <a:pt x="2" y="5"/>
                    <a:pt x="6" y="8"/>
                    <a:pt x="9" y="12"/>
                  </a:cubicBezTo>
                  <a:cubicBezTo>
                    <a:pt x="13" y="15"/>
                    <a:pt x="16" y="18"/>
                    <a:pt x="20" y="22"/>
                  </a:cubicBezTo>
                  <a:cubicBezTo>
                    <a:pt x="28" y="28"/>
                    <a:pt x="36" y="34"/>
                    <a:pt x="44" y="39"/>
                  </a:cubicBezTo>
                  <a:cubicBezTo>
                    <a:pt x="48" y="41"/>
                    <a:pt x="52" y="44"/>
                    <a:pt x="56" y="46"/>
                  </a:cubicBezTo>
                  <a:cubicBezTo>
                    <a:pt x="61" y="49"/>
                    <a:pt x="65" y="51"/>
                    <a:pt x="69" y="53"/>
                  </a:cubicBezTo>
                  <a:cubicBezTo>
                    <a:pt x="74" y="56"/>
                    <a:pt x="78" y="58"/>
                    <a:pt x="82" y="60"/>
                  </a:cubicBezTo>
                  <a:cubicBezTo>
                    <a:pt x="87" y="62"/>
                    <a:pt x="91" y="64"/>
                    <a:pt x="96" y="65"/>
                  </a:cubicBezTo>
                  <a:cubicBezTo>
                    <a:pt x="92" y="62"/>
                    <a:pt x="88" y="60"/>
                    <a:pt x="84" y="57"/>
                  </a:cubicBezTo>
                  <a:cubicBezTo>
                    <a:pt x="80" y="55"/>
                    <a:pt x="76" y="52"/>
                    <a:pt x="71" y="49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39" y="29"/>
                    <a:pt x="31" y="23"/>
                    <a:pt x="23" y="18"/>
                  </a:cubicBezTo>
                  <a:cubicBezTo>
                    <a:pt x="21" y="17"/>
                    <a:pt x="19" y="15"/>
                    <a:pt x="17" y="14"/>
                  </a:cubicBezTo>
                  <a:cubicBezTo>
                    <a:pt x="15" y="12"/>
                    <a:pt x="13" y="11"/>
                    <a:pt x="11" y="10"/>
                  </a:cubicBezTo>
                  <a:cubicBezTo>
                    <a:pt x="7" y="7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52" name="Google Shape;2470;p12"/>
            <p:cNvSpPr/>
            <p:nvPr/>
          </p:nvSpPr>
          <p:spPr>
            <a:xfrm>
              <a:off x="4325" y="2507"/>
              <a:ext cx="25" cy="288"/>
            </a:xfrm>
            <a:custGeom>
              <a:avLst/>
              <a:gdLst/>
              <a:ahLst/>
              <a:cxnLst/>
              <a:rect l="l" t="t" r="r" b="b"/>
              <a:pathLst>
                <a:path w="10" h="116" extrusionOk="0">
                  <a:moveTo>
                    <a:pt x="0" y="116"/>
                  </a:moveTo>
                  <a:cubicBezTo>
                    <a:pt x="3" y="112"/>
                    <a:pt x="4" y="107"/>
                    <a:pt x="5" y="102"/>
                  </a:cubicBezTo>
                  <a:cubicBezTo>
                    <a:pt x="6" y="97"/>
                    <a:pt x="7" y="92"/>
                    <a:pt x="8" y="88"/>
                  </a:cubicBezTo>
                  <a:cubicBezTo>
                    <a:pt x="9" y="78"/>
                    <a:pt x="10" y="68"/>
                    <a:pt x="10" y="58"/>
                  </a:cubicBezTo>
                  <a:cubicBezTo>
                    <a:pt x="10" y="54"/>
                    <a:pt x="10" y="49"/>
                    <a:pt x="10" y="44"/>
                  </a:cubicBezTo>
                  <a:cubicBezTo>
                    <a:pt x="10" y="39"/>
                    <a:pt x="10" y="34"/>
                    <a:pt x="9" y="29"/>
                  </a:cubicBezTo>
                  <a:cubicBezTo>
                    <a:pt x="9" y="24"/>
                    <a:pt x="8" y="19"/>
                    <a:pt x="8" y="15"/>
                  </a:cubicBezTo>
                  <a:cubicBezTo>
                    <a:pt x="7" y="10"/>
                    <a:pt x="7" y="5"/>
                    <a:pt x="6" y="0"/>
                  </a:cubicBezTo>
                  <a:cubicBezTo>
                    <a:pt x="5" y="5"/>
                    <a:pt x="5" y="10"/>
                    <a:pt x="5" y="15"/>
                  </a:cubicBezTo>
                  <a:cubicBezTo>
                    <a:pt x="5" y="20"/>
                    <a:pt x="5" y="24"/>
                    <a:pt x="5" y="29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68"/>
                    <a:pt x="4" y="78"/>
                    <a:pt x="3" y="87"/>
                  </a:cubicBezTo>
                  <a:cubicBezTo>
                    <a:pt x="3" y="90"/>
                    <a:pt x="3" y="92"/>
                    <a:pt x="3" y="94"/>
                  </a:cubicBezTo>
                  <a:cubicBezTo>
                    <a:pt x="3" y="97"/>
                    <a:pt x="2" y="99"/>
                    <a:pt x="2" y="102"/>
                  </a:cubicBezTo>
                  <a:cubicBezTo>
                    <a:pt x="2" y="106"/>
                    <a:pt x="1" y="111"/>
                    <a:pt x="0" y="116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53" name="Google Shape;2471;p12"/>
            <p:cNvSpPr/>
            <p:nvPr/>
          </p:nvSpPr>
          <p:spPr>
            <a:xfrm>
              <a:off x="4313" y="2470"/>
              <a:ext cx="24" cy="288"/>
            </a:xfrm>
            <a:custGeom>
              <a:avLst/>
              <a:gdLst/>
              <a:ahLst/>
              <a:cxnLst/>
              <a:rect l="l" t="t" r="r" b="b"/>
              <a:pathLst>
                <a:path w="10" h="116" extrusionOk="0">
                  <a:moveTo>
                    <a:pt x="0" y="116"/>
                  </a:moveTo>
                  <a:cubicBezTo>
                    <a:pt x="2" y="112"/>
                    <a:pt x="3" y="107"/>
                    <a:pt x="4" y="102"/>
                  </a:cubicBezTo>
                  <a:cubicBezTo>
                    <a:pt x="6" y="98"/>
                    <a:pt x="6" y="93"/>
                    <a:pt x="7" y="88"/>
                  </a:cubicBezTo>
                  <a:cubicBezTo>
                    <a:pt x="9" y="78"/>
                    <a:pt x="9" y="68"/>
                    <a:pt x="9" y="59"/>
                  </a:cubicBezTo>
                  <a:cubicBezTo>
                    <a:pt x="10" y="54"/>
                    <a:pt x="9" y="49"/>
                    <a:pt x="9" y="44"/>
                  </a:cubicBezTo>
                  <a:cubicBezTo>
                    <a:pt x="9" y="39"/>
                    <a:pt x="9" y="34"/>
                    <a:pt x="9" y="29"/>
                  </a:cubicBezTo>
                  <a:cubicBezTo>
                    <a:pt x="8" y="24"/>
                    <a:pt x="8" y="20"/>
                    <a:pt x="7" y="15"/>
                  </a:cubicBezTo>
                  <a:cubicBezTo>
                    <a:pt x="7" y="10"/>
                    <a:pt x="6" y="5"/>
                    <a:pt x="5" y="0"/>
                  </a:cubicBezTo>
                  <a:cubicBezTo>
                    <a:pt x="5" y="5"/>
                    <a:pt x="5" y="10"/>
                    <a:pt x="4" y="15"/>
                  </a:cubicBezTo>
                  <a:cubicBezTo>
                    <a:pt x="4" y="20"/>
                    <a:pt x="4" y="25"/>
                    <a:pt x="4" y="29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68"/>
                    <a:pt x="3" y="78"/>
                    <a:pt x="3" y="87"/>
                  </a:cubicBezTo>
                  <a:cubicBezTo>
                    <a:pt x="3" y="90"/>
                    <a:pt x="2" y="92"/>
                    <a:pt x="2" y="95"/>
                  </a:cubicBezTo>
                  <a:cubicBezTo>
                    <a:pt x="2" y="97"/>
                    <a:pt x="2" y="99"/>
                    <a:pt x="2" y="102"/>
                  </a:cubicBezTo>
                  <a:cubicBezTo>
                    <a:pt x="1" y="107"/>
                    <a:pt x="1" y="111"/>
                    <a:pt x="0" y="116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54" name="Google Shape;2472;p12"/>
            <p:cNvSpPr/>
            <p:nvPr/>
          </p:nvSpPr>
          <p:spPr>
            <a:xfrm>
              <a:off x="4298" y="2433"/>
              <a:ext cx="25" cy="287"/>
            </a:xfrm>
            <a:custGeom>
              <a:avLst/>
              <a:gdLst/>
              <a:ahLst/>
              <a:cxnLst/>
              <a:rect l="l" t="t" r="r" b="b"/>
              <a:pathLst>
                <a:path w="10" h="116" extrusionOk="0">
                  <a:moveTo>
                    <a:pt x="0" y="116"/>
                  </a:moveTo>
                  <a:cubicBezTo>
                    <a:pt x="2" y="112"/>
                    <a:pt x="3" y="107"/>
                    <a:pt x="5" y="102"/>
                  </a:cubicBezTo>
                  <a:cubicBezTo>
                    <a:pt x="6" y="98"/>
                    <a:pt x="7" y="93"/>
                    <a:pt x="7" y="88"/>
                  </a:cubicBezTo>
                  <a:cubicBezTo>
                    <a:pt x="9" y="78"/>
                    <a:pt x="9" y="69"/>
                    <a:pt x="10" y="59"/>
                  </a:cubicBezTo>
                  <a:cubicBezTo>
                    <a:pt x="10" y="54"/>
                    <a:pt x="10" y="49"/>
                    <a:pt x="10" y="44"/>
                  </a:cubicBezTo>
                  <a:cubicBezTo>
                    <a:pt x="9" y="39"/>
                    <a:pt x="9" y="34"/>
                    <a:pt x="9" y="30"/>
                  </a:cubicBezTo>
                  <a:cubicBezTo>
                    <a:pt x="9" y="25"/>
                    <a:pt x="8" y="20"/>
                    <a:pt x="8" y="15"/>
                  </a:cubicBezTo>
                  <a:cubicBezTo>
                    <a:pt x="7" y="10"/>
                    <a:pt x="6" y="5"/>
                    <a:pt x="5" y="0"/>
                  </a:cubicBezTo>
                  <a:cubicBezTo>
                    <a:pt x="5" y="5"/>
                    <a:pt x="5" y="10"/>
                    <a:pt x="5" y="15"/>
                  </a:cubicBezTo>
                  <a:cubicBezTo>
                    <a:pt x="5" y="20"/>
                    <a:pt x="4" y="25"/>
                    <a:pt x="4" y="30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68"/>
                    <a:pt x="3" y="78"/>
                    <a:pt x="3" y="88"/>
                  </a:cubicBezTo>
                  <a:cubicBezTo>
                    <a:pt x="3" y="90"/>
                    <a:pt x="3" y="92"/>
                    <a:pt x="2" y="95"/>
                  </a:cubicBezTo>
                  <a:cubicBezTo>
                    <a:pt x="2" y="97"/>
                    <a:pt x="2" y="100"/>
                    <a:pt x="2" y="102"/>
                  </a:cubicBezTo>
                  <a:cubicBezTo>
                    <a:pt x="1" y="107"/>
                    <a:pt x="1" y="112"/>
                    <a:pt x="0" y="116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55" name="Google Shape;2473;p12"/>
            <p:cNvSpPr/>
            <p:nvPr/>
          </p:nvSpPr>
          <p:spPr>
            <a:xfrm>
              <a:off x="4278" y="2395"/>
              <a:ext cx="25" cy="288"/>
            </a:xfrm>
            <a:custGeom>
              <a:avLst/>
              <a:gdLst/>
              <a:ahLst/>
              <a:cxnLst/>
              <a:rect l="l" t="t" r="r" b="b"/>
              <a:pathLst>
                <a:path w="10" h="116" extrusionOk="0">
                  <a:moveTo>
                    <a:pt x="0" y="116"/>
                  </a:moveTo>
                  <a:cubicBezTo>
                    <a:pt x="2" y="111"/>
                    <a:pt x="4" y="107"/>
                    <a:pt x="5" y="102"/>
                  </a:cubicBezTo>
                  <a:cubicBezTo>
                    <a:pt x="6" y="97"/>
                    <a:pt x="7" y="92"/>
                    <a:pt x="8" y="87"/>
                  </a:cubicBezTo>
                  <a:cubicBezTo>
                    <a:pt x="9" y="78"/>
                    <a:pt x="10" y="68"/>
                    <a:pt x="10" y="58"/>
                  </a:cubicBezTo>
                  <a:cubicBezTo>
                    <a:pt x="10" y="53"/>
                    <a:pt x="10" y="48"/>
                    <a:pt x="10" y="43"/>
                  </a:cubicBezTo>
                  <a:cubicBezTo>
                    <a:pt x="10" y="39"/>
                    <a:pt x="10" y="34"/>
                    <a:pt x="9" y="29"/>
                  </a:cubicBezTo>
                  <a:cubicBezTo>
                    <a:pt x="9" y="24"/>
                    <a:pt x="8" y="19"/>
                    <a:pt x="8" y="14"/>
                  </a:cubicBezTo>
                  <a:cubicBezTo>
                    <a:pt x="7" y="9"/>
                    <a:pt x="6" y="5"/>
                    <a:pt x="6" y="0"/>
                  </a:cubicBezTo>
                  <a:cubicBezTo>
                    <a:pt x="5" y="5"/>
                    <a:pt x="5" y="10"/>
                    <a:pt x="5" y="14"/>
                  </a:cubicBezTo>
                  <a:cubicBezTo>
                    <a:pt x="5" y="19"/>
                    <a:pt x="5" y="24"/>
                    <a:pt x="5" y="29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68"/>
                    <a:pt x="4" y="77"/>
                    <a:pt x="3" y="87"/>
                  </a:cubicBezTo>
                  <a:cubicBezTo>
                    <a:pt x="3" y="89"/>
                    <a:pt x="3" y="92"/>
                    <a:pt x="3" y="94"/>
                  </a:cubicBezTo>
                  <a:cubicBezTo>
                    <a:pt x="3" y="97"/>
                    <a:pt x="2" y="99"/>
                    <a:pt x="2" y="101"/>
                  </a:cubicBezTo>
                  <a:cubicBezTo>
                    <a:pt x="2" y="106"/>
                    <a:pt x="1" y="111"/>
                    <a:pt x="0" y="116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56" name="Google Shape;2474;p12"/>
            <p:cNvSpPr/>
            <p:nvPr/>
          </p:nvSpPr>
          <p:spPr>
            <a:xfrm>
              <a:off x="4263" y="2356"/>
              <a:ext cx="25" cy="287"/>
            </a:xfrm>
            <a:custGeom>
              <a:avLst/>
              <a:gdLst/>
              <a:ahLst/>
              <a:cxnLst/>
              <a:rect l="l" t="t" r="r" b="b"/>
              <a:pathLst>
                <a:path w="10" h="116" extrusionOk="0">
                  <a:moveTo>
                    <a:pt x="0" y="116"/>
                  </a:moveTo>
                  <a:cubicBezTo>
                    <a:pt x="3" y="112"/>
                    <a:pt x="4" y="107"/>
                    <a:pt x="5" y="102"/>
                  </a:cubicBezTo>
                  <a:cubicBezTo>
                    <a:pt x="6" y="97"/>
                    <a:pt x="7" y="92"/>
                    <a:pt x="8" y="88"/>
                  </a:cubicBezTo>
                  <a:cubicBezTo>
                    <a:pt x="9" y="78"/>
                    <a:pt x="10" y="68"/>
                    <a:pt x="10" y="58"/>
                  </a:cubicBezTo>
                  <a:cubicBezTo>
                    <a:pt x="10" y="54"/>
                    <a:pt x="10" y="49"/>
                    <a:pt x="10" y="44"/>
                  </a:cubicBezTo>
                  <a:cubicBezTo>
                    <a:pt x="10" y="39"/>
                    <a:pt x="10" y="34"/>
                    <a:pt x="9" y="29"/>
                  </a:cubicBezTo>
                  <a:cubicBezTo>
                    <a:pt x="9" y="24"/>
                    <a:pt x="8" y="19"/>
                    <a:pt x="8" y="15"/>
                  </a:cubicBezTo>
                  <a:cubicBezTo>
                    <a:pt x="7" y="10"/>
                    <a:pt x="7" y="5"/>
                    <a:pt x="6" y="0"/>
                  </a:cubicBezTo>
                  <a:cubicBezTo>
                    <a:pt x="5" y="5"/>
                    <a:pt x="5" y="10"/>
                    <a:pt x="5" y="15"/>
                  </a:cubicBezTo>
                  <a:cubicBezTo>
                    <a:pt x="5" y="20"/>
                    <a:pt x="5" y="24"/>
                    <a:pt x="5" y="29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68"/>
                    <a:pt x="4" y="78"/>
                    <a:pt x="3" y="87"/>
                  </a:cubicBezTo>
                  <a:cubicBezTo>
                    <a:pt x="3" y="90"/>
                    <a:pt x="3" y="92"/>
                    <a:pt x="3" y="94"/>
                  </a:cubicBezTo>
                  <a:cubicBezTo>
                    <a:pt x="3" y="97"/>
                    <a:pt x="2" y="99"/>
                    <a:pt x="2" y="102"/>
                  </a:cubicBezTo>
                  <a:cubicBezTo>
                    <a:pt x="2" y="106"/>
                    <a:pt x="1" y="111"/>
                    <a:pt x="0" y="116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57" name="Google Shape;2475;p12"/>
            <p:cNvSpPr/>
            <p:nvPr/>
          </p:nvSpPr>
          <p:spPr>
            <a:xfrm>
              <a:off x="4245" y="2318"/>
              <a:ext cx="25" cy="288"/>
            </a:xfrm>
            <a:custGeom>
              <a:avLst/>
              <a:gdLst/>
              <a:ahLst/>
              <a:cxnLst/>
              <a:rect l="l" t="t" r="r" b="b"/>
              <a:pathLst>
                <a:path w="10" h="116" extrusionOk="0">
                  <a:moveTo>
                    <a:pt x="0" y="116"/>
                  </a:moveTo>
                  <a:cubicBezTo>
                    <a:pt x="2" y="112"/>
                    <a:pt x="3" y="107"/>
                    <a:pt x="4" y="102"/>
                  </a:cubicBezTo>
                  <a:cubicBezTo>
                    <a:pt x="6" y="97"/>
                    <a:pt x="6" y="92"/>
                    <a:pt x="7" y="88"/>
                  </a:cubicBezTo>
                  <a:cubicBezTo>
                    <a:pt x="8" y="78"/>
                    <a:pt x="9" y="68"/>
                    <a:pt x="9" y="58"/>
                  </a:cubicBezTo>
                  <a:cubicBezTo>
                    <a:pt x="10" y="53"/>
                    <a:pt x="9" y="49"/>
                    <a:pt x="9" y="44"/>
                  </a:cubicBezTo>
                  <a:cubicBezTo>
                    <a:pt x="9" y="39"/>
                    <a:pt x="9" y="34"/>
                    <a:pt x="9" y="29"/>
                  </a:cubicBezTo>
                  <a:cubicBezTo>
                    <a:pt x="8" y="24"/>
                    <a:pt x="8" y="19"/>
                    <a:pt x="7" y="15"/>
                  </a:cubicBezTo>
                  <a:cubicBezTo>
                    <a:pt x="7" y="10"/>
                    <a:pt x="6" y="5"/>
                    <a:pt x="5" y="0"/>
                  </a:cubicBezTo>
                  <a:cubicBezTo>
                    <a:pt x="5" y="5"/>
                    <a:pt x="5" y="10"/>
                    <a:pt x="4" y="15"/>
                  </a:cubicBezTo>
                  <a:cubicBezTo>
                    <a:pt x="4" y="20"/>
                    <a:pt x="4" y="24"/>
                    <a:pt x="4" y="29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68"/>
                    <a:pt x="3" y="78"/>
                    <a:pt x="3" y="87"/>
                  </a:cubicBezTo>
                  <a:cubicBezTo>
                    <a:pt x="2" y="90"/>
                    <a:pt x="2" y="92"/>
                    <a:pt x="2" y="94"/>
                  </a:cubicBezTo>
                  <a:cubicBezTo>
                    <a:pt x="2" y="97"/>
                    <a:pt x="2" y="99"/>
                    <a:pt x="2" y="102"/>
                  </a:cubicBezTo>
                  <a:cubicBezTo>
                    <a:pt x="1" y="106"/>
                    <a:pt x="1" y="111"/>
                    <a:pt x="0" y="116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58" name="Google Shape;2476;p12"/>
            <p:cNvSpPr/>
            <p:nvPr/>
          </p:nvSpPr>
          <p:spPr>
            <a:xfrm>
              <a:off x="4228" y="2294"/>
              <a:ext cx="25" cy="285"/>
            </a:xfrm>
            <a:custGeom>
              <a:avLst/>
              <a:gdLst/>
              <a:ahLst/>
              <a:cxnLst/>
              <a:rect l="l" t="t" r="r" b="b"/>
              <a:pathLst>
                <a:path w="10" h="115" extrusionOk="0">
                  <a:moveTo>
                    <a:pt x="0" y="115"/>
                  </a:moveTo>
                  <a:cubicBezTo>
                    <a:pt x="2" y="111"/>
                    <a:pt x="4" y="106"/>
                    <a:pt x="5" y="102"/>
                  </a:cubicBezTo>
                  <a:cubicBezTo>
                    <a:pt x="6" y="97"/>
                    <a:pt x="7" y="92"/>
                    <a:pt x="8" y="87"/>
                  </a:cubicBezTo>
                  <a:cubicBezTo>
                    <a:pt x="9" y="77"/>
                    <a:pt x="10" y="68"/>
                    <a:pt x="10" y="58"/>
                  </a:cubicBezTo>
                  <a:cubicBezTo>
                    <a:pt x="10" y="53"/>
                    <a:pt x="10" y="48"/>
                    <a:pt x="10" y="43"/>
                  </a:cubicBezTo>
                  <a:cubicBezTo>
                    <a:pt x="10" y="38"/>
                    <a:pt x="9" y="33"/>
                    <a:pt x="9" y="29"/>
                  </a:cubicBezTo>
                  <a:cubicBezTo>
                    <a:pt x="9" y="24"/>
                    <a:pt x="8" y="19"/>
                    <a:pt x="8" y="14"/>
                  </a:cubicBezTo>
                  <a:cubicBezTo>
                    <a:pt x="7" y="9"/>
                    <a:pt x="6" y="4"/>
                    <a:pt x="5" y="0"/>
                  </a:cubicBezTo>
                  <a:cubicBezTo>
                    <a:pt x="5" y="4"/>
                    <a:pt x="5" y="9"/>
                    <a:pt x="5" y="14"/>
                  </a:cubicBezTo>
                  <a:cubicBezTo>
                    <a:pt x="5" y="19"/>
                    <a:pt x="5" y="24"/>
                    <a:pt x="5" y="29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67"/>
                    <a:pt x="4" y="77"/>
                    <a:pt x="3" y="87"/>
                  </a:cubicBezTo>
                  <a:cubicBezTo>
                    <a:pt x="3" y="89"/>
                    <a:pt x="3" y="91"/>
                    <a:pt x="3" y="94"/>
                  </a:cubicBezTo>
                  <a:cubicBezTo>
                    <a:pt x="2" y="96"/>
                    <a:pt x="2" y="99"/>
                    <a:pt x="2" y="101"/>
                  </a:cubicBezTo>
                  <a:cubicBezTo>
                    <a:pt x="2" y="106"/>
                    <a:pt x="1" y="111"/>
                    <a:pt x="0" y="115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59" name="Google Shape;2477;p12"/>
            <p:cNvSpPr/>
            <p:nvPr/>
          </p:nvSpPr>
          <p:spPr>
            <a:xfrm>
              <a:off x="4213" y="2266"/>
              <a:ext cx="20" cy="288"/>
            </a:xfrm>
            <a:custGeom>
              <a:avLst/>
              <a:gdLst/>
              <a:ahLst/>
              <a:cxnLst/>
              <a:rect l="l" t="t" r="r" b="b"/>
              <a:pathLst>
                <a:path w="8" h="116" extrusionOk="0">
                  <a:moveTo>
                    <a:pt x="2" y="116"/>
                  </a:moveTo>
                  <a:cubicBezTo>
                    <a:pt x="4" y="111"/>
                    <a:pt x="5" y="106"/>
                    <a:pt x="6" y="101"/>
                  </a:cubicBezTo>
                  <a:cubicBezTo>
                    <a:pt x="7" y="97"/>
                    <a:pt x="7" y="92"/>
                    <a:pt x="8" y="87"/>
                  </a:cubicBezTo>
                  <a:cubicBezTo>
                    <a:pt x="8" y="77"/>
                    <a:pt x="8" y="67"/>
                    <a:pt x="8" y="58"/>
                  </a:cubicBezTo>
                  <a:cubicBezTo>
                    <a:pt x="8" y="53"/>
                    <a:pt x="7" y="48"/>
                    <a:pt x="7" y="43"/>
                  </a:cubicBezTo>
                  <a:cubicBezTo>
                    <a:pt x="6" y="38"/>
                    <a:pt x="6" y="33"/>
                    <a:pt x="5" y="28"/>
                  </a:cubicBezTo>
                  <a:cubicBezTo>
                    <a:pt x="4" y="24"/>
                    <a:pt x="4" y="19"/>
                    <a:pt x="3" y="14"/>
                  </a:cubicBezTo>
                  <a:cubicBezTo>
                    <a:pt x="2" y="9"/>
                    <a:pt x="1" y="4"/>
                    <a:pt x="0" y="0"/>
                  </a:cubicBezTo>
                  <a:cubicBezTo>
                    <a:pt x="0" y="5"/>
                    <a:pt x="0" y="9"/>
                    <a:pt x="0" y="14"/>
                  </a:cubicBezTo>
                  <a:cubicBezTo>
                    <a:pt x="0" y="19"/>
                    <a:pt x="0" y="24"/>
                    <a:pt x="1" y="29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3" y="67"/>
                    <a:pt x="3" y="77"/>
                    <a:pt x="3" y="87"/>
                  </a:cubicBezTo>
                  <a:cubicBezTo>
                    <a:pt x="3" y="89"/>
                    <a:pt x="3" y="92"/>
                    <a:pt x="3" y="94"/>
                  </a:cubicBezTo>
                  <a:cubicBezTo>
                    <a:pt x="3" y="96"/>
                    <a:pt x="3" y="99"/>
                    <a:pt x="3" y="101"/>
                  </a:cubicBezTo>
                  <a:cubicBezTo>
                    <a:pt x="3" y="106"/>
                    <a:pt x="3" y="111"/>
                    <a:pt x="2" y="116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60" name="Google Shape;2478;p12"/>
            <p:cNvSpPr/>
            <p:nvPr/>
          </p:nvSpPr>
          <p:spPr>
            <a:xfrm>
              <a:off x="4191" y="2242"/>
              <a:ext cx="25" cy="287"/>
            </a:xfrm>
            <a:custGeom>
              <a:avLst/>
              <a:gdLst/>
              <a:ahLst/>
              <a:cxnLst/>
              <a:rect l="l" t="t" r="r" b="b"/>
              <a:pathLst>
                <a:path w="10" h="116" extrusionOk="0">
                  <a:moveTo>
                    <a:pt x="4" y="116"/>
                  </a:moveTo>
                  <a:cubicBezTo>
                    <a:pt x="6" y="112"/>
                    <a:pt x="7" y="107"/>
                    <a:pt x="8" y="102"/>
                  </a:cubicBezTo>
                  <a:cubicBezTo>
                    <a:pt x="9" y="97"/>
                    <a:pt x="9" y="92"/>
                    <a:pt x="9" y="87"/>
                  </a:cubicBezTo>
                  <a:cubicBezTo>
                    <a:pt x="10" y="77"/>
                    <a:pt x="10" y="68"/>
                    <a:pt x="9" y="58"/>
                  </a:cubicBezTo>
                  <a:cubicBezTo>
                    <a:pt x="9" y="53"/>
                    <a:pt x="8" y="48"/>
                    <a:pt x="8" y="43"/>
                  </a:cubicBezTo>
                  <a:cubicBezTo>
                    <a:pt x="7" y="38"/>
                    <a:pt x="7" y="34"/>
                    <a:pt x="6" y="29"/>
                  </a:cubicBezTo>
                  <a:cubicBezTo>
                    <a:pt x="5" y="24"/>
                    <a:pt x="4" y="19"/>
                    <a:pt x="3" y="14"/>
                  </a:cubicBezTo>
                  <a:cubicBezTo>
                    <a:pt x="2" y="10"/>
                    <a:pt x="1" y="5"/>
                    <a:pt x="0" y="0"/>
                  </a:cubicBezTo>
                  <a:cubicBezTo>
                    <a:pt x="0" y="5"/>
                    <a:pt x="0" y="10"/>
                    <a:pt x="0" y="15"/>
                  </a:cubicBezTo>
                  <a:cubicBezTo>
                    <a:pt x="1" y="20"/>
                    <a:pt x="1" y="24"/>
                    <a:pt x="1" y="29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4" y="68"/>
                    <a:pt x="4" y="77"/>
                    <a:pt x="5" y="87"/>
                  </a:cubicBezTo>
                  <a:cubicBezTo>
                    <a:pt x="5" y="90"/>
                    <a:pt x="5" y="92"/>
                    <a:pt x="5" y="94"/>
                  </a:cubicBezTo>
                  <a:cubicBezTo>
                    <a:pt x="5" y="97"/>
                    <a:pt x="5" y="99"/>
                    <a:pt x="5" y="102"/>
                  </a:cubicBezTo>
                  <a:cubicBezTo>
                    <a:pt x="5" y="106"/>
                    <a:pt x="5" y="111"/>
                    <a:pt x="4" y="116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61" name="Google Shape;2479;p12"/>
            <p:cNvSpPr/>
            <p:nvPr/>
          </p:nvSpPr>
          <p:spPr>
            <a:xfrm>
              <a:off x="4158" y="2222"/>
              <a:ext cx="38" cy="285"/>
            </a:xfrm>
            <a:custGeom>
              <a:avLst/>
              <a:gdLst/>
              <a:ahLst/>
              <a:cxnLst/>
              <a:rect l="l" t="t" r="r" b="b"/>
              <a:pathLst>
                <a:path w="15" h="115" extrusionOk="0">
                  <a:moveTo>
                    <a:pt x="12" y="115"/>
                  </a:moveTo>
                  <a:cubicBezTo>
                    <a:pt x="13" y="111"/>
                    <a:pt x="14" y="106"/>
                    <a:pt x="15" y="101"/>
                  </a:cubicBezTo>
                  <a:cubicBezTo>
                    <a:pt x="15" y="96"/>
                    <a:pt x="15" y="91"/>
                    <a:pt x="15" y="86"/>
                  </a:cubicBezTo>
                  <a:cubicBezTo>
                    <a:pt x="15" y="76"/>
                    <a:pt x="14" y="67"/>
                    <a:pt x="13" y="57"/>
                  </a:cubicBezTo>
                  <a:cubicBezTo>
                    <a:pt x="13" y="52"/>
                    <a:pt x="12" y="47"/>
                    <a:pt x="11" y="43"/>
                  </a:cubicBezTo>
                  <a:cubicBezTo>
                    <a:pt x="10" y="38"/>
                    <a:pt x="9" y="33"/>
                    <a:pt x="8" y="28"/>
                  </a:cubicBezTo>
                  <a:cubicBezTo>
                    <a:pt x="7" y="23"/>
                    <a:pt x="6" y="19"/>
                    <a:pt x="5" y="14"/>
                  </a:cubicBezTo>
                  <a:cubicBezTo>
                    <a:pt x="3" y="9"/>
                    <a:pt x="2" y="5"/>
                    <a:pt x="0" y="0"/>
                  </a:cubicBezTo>
                  <a:cubicBezTo>
                    <a:pt x="1" y="5"/>
                    <a:pt x="1" y="10"/>
                    <a:pt x="2" y="15"/>
                  </a:cubicBezTo>
                  <a:cubicBezTo>
                    <a:pt x="2" y="19"/>
                    <a:pt x="3" y="24"/>
                    <a:pt x="4" y="29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9" y="67"/>
                    <a:pt x="10" y="77"/>
                    <a:pt x="11" y="86"/>
                  </a:cubicBezTo>
                  <a:cubicBezTo>
                    <a:pt x="11" y="89"/>
                    <a:pt x="11" y="91"/>
                    <a:pt x="11" y="94"/>
                  </a:cubicBezTo>
                  <a:cubicBezTo>
                    <a:pt x="11" y="96"/>
                    <a:pt x="12" y="99"/>
                    <a:pt x="12" y="101"/>
                  </a:cubicBezTo>
                  <a:cubicBezTo>
                    <a:pt x="12" y="106"/>
                    <a:pt x="12" y="111"/>
                    <a:pt x="12" y="115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62" name="Google Shape;2480;p12"/>
            <p:cNvSpPr/>
            <p:nvPr/>
          </p:nvSpPr>
          <p:spPr>
            <a:xfrm>
              <a:off x="4116" y="2199"/>
              <a:ext cx="62" cy="283"/>
            </a:xfrm>
            <a:custGeom>
              <a:avLst/>
              <a:gdLst/>
              <a:ahLst/>
              <a:cxnLst/>
              <a:rect l="l" t="t" r="r" b="b"/>
              <a:pathLst>
                <a:path w="25" h="114" extrusionOk="0">
                  <a:moveTo>
                    <a:pt x="23" y="114"/>
                  </a:moveTo>
                  <a:cubicBezTo>
                    <a:pt x="24" y="109"/>
                    <a:pt x="25" y="104"/>
                    <a:pt x="25" y="100"/>
                  </a:cubicBezTo>
                  <a:cubicBezTo>
                    <a:pt x="25" y="95"/>
                    <a:pt x="24" y="90"/>
                    <a:pt x="24" y="85"/>
                  </a:cubicBezTo>
                  <a:cubicBezTo>
                    <a:pt x="23" y="75"/>
                    <a:pt x="21" y="65"/>
                    <a:pt x="19" y="56"/>
                  </a:cubicBezTo>
                  <a:cubicBezTo>
                    <a:pt x="18" y="51"/>
                    <a:pt x="17" y="46"/>
                    <a:pt x="15" y="42"/>
                  </a:cubicBezTo>
                  <a:cubicBezTo>
                    <a:pt x="14" y="37"/>
                    <a:pt x="13" y="32"/>
                    <a:pt x="11" y="28"/>
                  </a:cubicBezTo>
                  <a:cubicBezTo>
                    <a:pt x="9" y="23"/>
                    <a:pt x="8" y="18"/>
                    <a:pt x="6" y="14"/>
                  </a:cubicBezTo>
                  <a:cubicBezTo>
                    <a:pt x="4" y="9"/>
                    <a:pt x="2" y="5"/>
                    <a:pt x="0" y="0"/>
                  </a:cubicBezTo>
                  <a:cubicBezTo>
                    <a:pt x="1" y="5"/>
                    <a:pt x="2" y="10"/>
                    <a:pt x="3" y="15"/>
                  </a:cubicBezTo>
                  <a:cubicBezTo>
                    <a:pt x="4" y="19"/>
                    <a:pt x="5" y="24"/>
                    <a:pt x="7" y="29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5" y="67"/>
                    <a:pt x="17" y="76"/>
                    <a:pt x="19" y="85"/>
                  </a:cubicBezTo>
                  <a:cubicBezTo>
                    <a:pt x="20" y="88"/>
                    <a:pt x="20" y="90"/>
                    <a:pt x="21" y="93"/>
                  </a:cubicBezTo>
                  <a:cubicBezTo>
                    <a:pt x="21" y="95"/>
                    <a:pt x="21" y="97"/>
                    <a:pt x="22" y="100"/>
                  </a:cubicBezTo>
                  <a:cubicBezTo>
                    <a:pt x="23" y="104"/>
                    <a:pt x="23" y="109"/>
                    <a:pt x="23" y="114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63" name="Google Shape;2481;p12"/>
            <p:cNvSpPr/>
            <p:nvPr/>
          </p:nvSpPr>
          <p:spPr>
            <a:xfrm>
              <a:off x="4084" y="2177"/>
              <a:ext cx="72" cy="278"/>
            </a:xfrm>
            <a:custGeom>
              <a:avLst/>
              <a:gdLst/>
              <a:ahLst/>
              <a:cxnLst/>
              <a:rect l="l" t="t" r="r" b="b"/>
              <a:pathLst>
                <a:path w="29" h="112" extrusionOk="0">
                  <a:moveTo>
                    <a:pt x="28" y="112"/>
                  </a:moveTo>
                  <a:cubicBezTo>
                    <a:pt x="29" y="107"/>
                    <a:pt x="29" y="102"/>
                    <a:pt x="29" y="97"/>
                  </a:cubicBezTo>
                  <a:cubicBezTo>
                    <a:pt x="28" y="92"/>
                    <a:pt x="28" y="88"/>
                    <a:pt x="27" y="83"/>
                  </a:cubicBezTo>
                  <a:cubicBezTo>
                    <a:pt x="26" y="73"/>
                    <a:pt x="24" y="63"/>
                    <a:pt x="21" y="54"/>
                  </a:cubicBezTo>
                  <a:cubicBezTo>
                    <a:pt x="20" y="49"/>
                    <a:pt x="18" y="45"/>
                    <a:pt x="17" y="40"/>
                  </a:cubicBezTo>
                  <a:cubicBezTo>
                    <a:pt x="15" y="35"/>
                    <a:pt x="13" y="31"/>
                    <a:pt x="12" y="26"/>
                  </a:cubicBezTo>
                  <a:cubicBezTo>
                    <a:pt x="10" y="22"/>
                    <a:pt x="8" y="17"/>
                    <a:pt x="6" y="13"/>
                  </a:cubicBezTo>
                  <a:cubicBezTo>
                    <a:pt x="4" y="8"/>
                    <a:pt x="2" y="4"/>
                    <a:pt x="0" y="0"/>
                  </a:cubicBezTo>
                  <a:cubicBezTo>
                    <a:pt x="1" y="4"/>
                    <a:pt x="2" y="9"/>
                    <a:pt x="3" y="14"/>
                  </a:cubicBezTo>
                  <a:cubicBezTo>
                    <a:pt x="5" y="18"/>
                    <a:pt x="6" y="23"/>
                    <a:pt x="7" y="28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8" y="65"/>
                    <a:pt x="20" y="74"/>
                    <a:pt x="23" y="84"/>
                  </a:cubicBezTo>
                  <a:cubicBezTo>
                    <a:pt x="23" y="86"/>
                    <a:pt x="24" y="88"/>
                    <a:pt x="24" y="91"/>
                  </a:cubicBezTo>
                  <a:cubicBezTo>
                    <a:pt x="25" y="93"/>
                    <a:pt x="25" y="95"/>
                    <a:pt x="26" y="98"/>
                  </a:cubicBezTo>
                  <a:cubicBezTo>
                    <a:pt x="27" y="102"/>
                    <a:pt x="28" y="107"/>
                    <a:pt x="28" y="112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64" name="Google Shape;2482;p12"/>
            <p:cNvSpPr/>
            <p:nvPr/>
          </p:nvSpPr>
          <p:spPr>
            <a:xfrm>
              <a:off x="4047" y="2155"/>
              <a:ext cx="92" cy="273"/>
            </a:xfrm>
            <a:custGeom>
              <a:avLst/>
              <a:gdLst/>
              <a:ahLst/>
              <a:cxnLst/>
              <a:rect l="l" t="t" r="r" b="b"/>
              <a:pathLst>
                <a:path w="37" h="110" extrusionOk="0">
                  <a:moveTo>
                    <a:pt x="36" y="110"/>
                  </a:moveTo>
                  <a:cubicBezTo>
                    <a:pt x="37" y="105"/>
                    <a:pt x="36" y="100"/>
                    <a:pt x="36" y="95"/>
                  </a:cubicBezTo>
                  <a:cubicBezTo>
                    <a:pt x="35" y="91"/>
                    <a:pt x="34" y="86"/>
                    <a:pt x="33" y="81"/>
                  </a:cubicBezTo>
                  <a:cubicBezTo>
                    <a:pt x="31" y="71"/>
                    <a:pt x="28" y="62"/>
                    <a:pt x="25" y="53"/>
                  </a:cubicBezTo>
                  <a:cubicBezTo>
                    <a:pt x="23" y="48"/>
                    <a:pt x="21" y="44"/>
                    <a:pt x="19" y="39"/>
                  </a:cubicBezTo>
                  <a:cubicBezTo>
                    <a:pt x="18" y="35"/>
                    <a:pt x="16" y="30"/>
                    <a:pt x="14" y="26"/>
                  </a:cubicBezTo>
                  <a:cubicBezTo>
                    <a:pt x="12" y="21"/>
                    <a:pt x="9" y="17"/>
                    <a:pt x="7" y="13"/>
                  </a:cubicBezTo>
                  <a:cubicBezTo>
                    <a:pt x="5" y="8"/>
                    <a:pt x="2" y="4"/>
                    <a:pt x="0" y="0"/>
                  </a:cubicBezTo>
                  <a:cubicBezTo>
                    <a:pt x="1" y="5"/>
                    <a:pt x="3" y="9"/>
                    <a:pt x="4" y="14"/>
                  </a:cubicBezTo>
                  <a:cubicBezTo>
                    <a:pt x="6" y="18"/>
                    <a:pt x="8" y="23"/>
                    <a:pt x="9" y="27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22" y="64"/>
                    <a:pt x="26" y="73"/>
                    <a:pt x="29" y="82"/>
                  </a:cubicBezTo>
                  <a:cubicBezTo>
                    <a:pt x="29" y="84"/>
                    <a:pt x="30" y="87"/>
                    <a:pt x="31" y="89"/>
                  </a:cubicBezTo>
                  <a:cubicBezTo>
                    <a:pt x="31" y="91"/>
                    <a:pt x="32" y="94"/>
                    <a:pt x="33" y="96"/>
                  </a:cubicBezTo>
                  <a:cubicBezTo>
                    <a:pt x="34" y="101"/>
                    <a:pt x="35" y="105"/>
                    <a:pt x="36" y="110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65" name="Google Shape;2483;p12"/>
            <p:cNvSpPr/>
            <p:nvPr/>
          </p:nvSpPr>
          <p:spPr>
            <a:xfrm>
              <a:off x="4002" y="2137"/>
              <a:ext cx="114" cy="263"/>
            </a:xfrm>
            <a:custGeom>
              <a:avLst/>
              <a:gdLst/>
              <a:ahLst/>
              <a:cxnLst/>
              <a:rect l="l" t="t" r="r" b="b"/>
              <a:pathLst>
                <a:path w="46" h="106" extrusionOk="0">
                  <a:moveTo>
                    <a:pt x="46" y="106"/>
                  </a:moveTo>
                  <a:cubicBezTo>
                    <a:pt x="46" y="102"/>
                    <a:pt x="45" y="97"/>
                    <a:pt x="44" y="92"/>
                  </a:cubicBezTo>
                  <a:cubicBezTo>
                    <a:pt x="43" y="87"/>
                    <a:pt x="42" y="82"/>
                    <a:pt x="40" y="78"/>
                  </a:cubicBezTo>
                  <a:cubicBezTo>
                    <a:pt x="37" y="68"/>
                    <a:pt x="33" y="59"/>
                    <a:pt x="29" y="51"/>
                  </a:cubicBezTo>
                  <a:cubicBezTo>
                    <a:pt x="27" y="46"/>
                    <a:pt x="25" y="42"/>
                    <a:pt x="23" y="37"/>
                  </a:cubicBezTo>
                  <a:cubicBezTo>
                    <a:pt x="20" y="33"/>
                    <a:pt x="18" y="29"/>
                    <a:pt x="16" y="25"/>
                  </a:cubicBezTo>
                  <a:cubicBezTo>
                    <a:pt x="13" y="20"/>
                    <a:pt x="11" y="16"/>
                    <a:pt x="8" y="12"/>
                  </a:cubicBezTo>
                  <a:cubicBezTo>
                    <a:pt x="5" y="8"/>
                    <a:pt x="2" y="4"/>
                    <a:pt x="0" y="0"/>
                  </a:cubicBezTo>
                  <a:cubicBezTo>
                    <a:pt x="1" y="5"/>
                    <a:pt x="3" y="9"/>
                    <a:pt x="5" y="14"/>
                  </a:cubicBezTo>
                  <a:cubicBezTo>
                    <a:pt x="7" y="18"/>
                    <a:pt x="9" y="22"/>
                    <a:pt x="12" y="27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8" y="62"/>
                    <a:pt x="32" y="70"/>
                    <a:pt x="36" y="79"/>
                  </a:cubicBezTo>
                  <a:cubicBezTo>
                    <a:pt x="37" y="82"/>
                    <a:pt x="38" y="84"/>
                    <a:pt x="39" y="86"/>
                  </a:cubicBezTo>
                  <a:cubicBezTo>
                    <a:pt x="40" y="88"/>
                    <a:pt x="40" y="90"/>
                    <a:pt x="41" y="93"/>
                  </a:cubicBezTo>
                  <a:cubicBezTo>
                    <a:pt x="43" y="97"/>
                    <a:pt x="45" y="102"/>
                    <a:pt x="46" y="106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66" name="Google Shape;2484;p12"/>
            <p:cNvSpPr/>
            <p:nvPr/>
          </p:nvSpPr>
          <p:spPr>
            <a:xfrm>
              <a:off x="3927" y="2142"/>
              <a:ext cx="169" cy="234"/>
            </a:xfrm>
            <a:custGeom>
              <a:avLst/>
              <a:gdLst/>
              <a:ahLst/>
              <a:cxnLst/>
              <a:rect l="l" t="t" r="r" b="b"/>
              <a:pathLst>
                <a:path w="68" h="94" extrusionOk="0">
                  <a:moveTo>
                    <a:pt x="68" y="94"/>
                  </a:moveTo>
                  <a:cubicBezTo>
                    <a:pt x="67" y="89"/>
                    <a:pt x="65" y="85"/>
                    <a:pt x="63" y="80"/>
                  </a:cubicBezTo>
                  <a:cubicBezTo>
                    <a:pt x="61" y="76"/>
                    <a:pt x="59" y="72"/>
                    <a:pt x="56" y="67"/>
                  </a:cubicBezTo>
                  <a:cubicBezTo>
                    <a:pt x="51" y="59"/>
                    <a:pt x="46" y="51"/>
                    <a:pt x="40" y="43"/>
                  </a:cubicBezTo>
                  <a:cubicBezTo>
                    <a:pt x="37" y="39"/>
                    <a:pt x="34" y="35"/>
                    <a:pt x="31" y="32"/>
                  </a:cubicBezTo>
                  <a:cubicBezTo>
                    <a:pt x="28" y="28"/>
                    <a:pt x="25" y="24"/>
                    <a:pt x="21" y="21"/>
                  </a:cubicBezTo>
                  <a:cubicBezTo>
                    <a:pt x="18" y="17"/>
                    <a:pt x="15" y="14"/>
                    <a:pt x="11" y="10"/>
                  </a:cubicBezTo>
                  <a:cubicBezTo>
                    <a:pt x="8" y="7"/>
                    <a:pt x="4" y="3"/>
                    <a:pt x="0" y="0"/>
                  </a:cubicBezTo>
                  <a:cubicBezTo>
                    <a:pt x="3" y="4"/>
                    <a:pt x="6" y="8"/>
                    <a:pt x="9" y="12"/>
                  </a:cubicBezTo>
                  <a:cubicBezTo>
                    <a:pt x="12" y="16"/>
                    <a:pt x="15" y="20"/>
                    <a:pt x="18" y="24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1" y="54"/>
                    <a:pt x="47" y="62"/>
                    <a:pt x="53" y="70"/>
                  </a:cubicBezTo>
                  <a:cubicBezTo>
                    <a:pt x="54" y="72"/>
                    <a:pt x="55" y="74"/>
                    <a:pt x="57" y="76"/>
                  </a:cubicBezTo>
                  <a:cubicBezTo>
                    <a:pt x="58" y="78"/>
                    <a:pt x="59" y="80"/>
                    <a:pt x="61" y="82"/>
                  </a:cubicBezTo>
                  <a:cubicBezTo>
                    <a:pt x="63" y="86"/>
                    <a:pt x="66" y="90"/>
                    <a:pt x="68" y="94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67" name="Google Shape;2485;p12"/>
            <p:cNvSpPr/>
            <p:nvPr/>
          </p:nvSpPr>
          <p:spPr>
            <a:xfrm>
              <a:off x="3883" y="2192"/>
              <a:ext cx="213" cy="193"/>
            </a:xfrm>
            <a:custGeom>
              <a:avLst/>
              <a:gdLst/>
              <a:ahLst/>
              <a:cxnLst/>
              <a:rect l="l" t="t" r="r" b="b"/>
              <a:pathLst>
                <a:path w="86" h="78" extrusionOk="0">
                  <a:moveTo>
                    <a:pt x="86" y="78"/>
                  </a:moveTo>
                  <a:cubicBezTo>
                    <a:pt x="84" y="73"/>
                    <a:pt x="81" y="69"/>
                    <a:pt x="79" y="65"/>
                  </a:cubicBezTo>
                  <a:cubicBezTo>
                    <a:pt x="76" y="61"/>
                    <a:pt x="72" y="57"/>
                    <a:pt x="69" y="54"/>
                  </a:cubicBezTo>
                  <a:cubicBezTo>
                    <a:pt x="63" y="47"/>
                    <a:pt x="55" y="40"/>
                    <a:pt x="48" y="34"/>
                  </a:cubicBezTo>
                  <a:cubicBezTo>
                    <a:pt x="44" y="30"/>
                    <a:pt x="41" y="27"/>
                    <a:pt x="37" y="24"/>
                  </a:cubicBezTo>
                  <a:cubicBezTo>
                    <a:pt x="33" y="21"/>
                    <a:pt x="29" y="18"/>
                    <a:pt x="25" y="15"/>
                  </a:cubicBezTo>
                  <a:cubicBezTo>
                    <a:pt x="21" y="13"/>
                    <a:pt x="17" y="10"/>
                    <a:pt x="13" y="7"/>
                  </a:cubicBezTo>
                  <a:cubicBezTo>
                    <a:pt x="9" y="5"/>
                    <a:pt x="5" y="2"/>
                    <a:pt x="0" y="0"/>
                  </a:cubicBezTo>
                  <a:cubicBezTo>
                    <a:pt x="4" y="3"/>
                    <a:pt x="8" y="6"/>
                    <a:pt x="11" y="10"/>
                  </a:cubicBezTo>
                  <a:cubicBezTo>
                    <a:pt x="15" y="13"/>
                    <a:pt x="18" y="16"/>
                    <a:pt x="22" y="19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52" y="44"/>
                    <a:pt x="59" y="51"/>
                    <a:pt x="66" y="57"/>
                  </a:cubicBezTo>
                  <a:cubicBezTo>
                    <a:pt x="68" y="59"/>
                    <a:pt x="69" y="60"/>
                    <a:pt x="71" y="62"/>
                  </a:cubicBezTo>
                  <a:cubicBezTo>
                    <a:pt x="73" y="64"/>
                    <a:pt x="75" y="65"/>
                    <a:pt x="76" y="67"/>
                  </a:cubicBezTo>
                  <a:cubicBezTo>
                    <a:pt x="80" y="70"/>
                    <a:pt x="83" y="74"/>
                    <a:pt x="86" y="78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68" name="Google Shape;2486;p12"/>
            <p:cNvSpPr/>
            <p:nvPr/>
          </p:nvSpPr>
          <p:spPr>
            <a:xfrm>
              <a:off x="4094" y="2373"/>
              <a:ext cx="256" cy="479"/>
            </a:xfrm>
            <a:custGeom>
              <a:avLst/>
              <a:gdLst/>
              <a:ahLst/>
              <a:cxnLst/>
              <a:rect l="l" t="t" r="r" b="b"/>
              <a:pathLst>
                <a:path w="103" h="193" extrusionOk="0">
                  <a:moveTo>
                    <a:pt x="103" y="193"/>
                  </a:moveTo>
                  <a:cubicBezTo>
                    <a:pt x="98" y="176"/>
                    <a:pt x="92" y="158"/>
                    <a:pt x="85" y="141"/>
                  </a:cubicBezTo>
                  <a:cubicBezTo>
                    <a:pt x="83" y="137"/>
                    <a:pt x="81" y="133"/>
                    <a:pt x="80" y="129"/>
                  </a:cubicBezTo>
                  <a:cubicBezTo>
                    <a:pt x="78" y="124"/>
                    <a:pt x="76" y="120"/>
                    <a:pt x="74" y="116"/>
                  </a:cubicBezTo>
                  <a:cubicBezTo>
                    <a:pt x="72" y="112"/>
                    <a:pt x="70" y="108"/>
                    <a:pt x="68" y="104"/>
                  </a:cubicBezTo>
                  <a:cubicBezTo>
                    <a:pt x="66" y="99"/>
                    <a:pt x="64" y="95"/>
                    <a:pt x="62" y="91"/>
                  </a:cubicBezTo>
                  <a:cubicBezTo>
                    <a:pt x="53" y="75"/>
                    <a:pt x="44" y="59"/>
                    <a:pt x="33" y="44"/>
                  </a:cubicBezTo>
                  <a:cubicBezTo>
                    <a:pt x="23" y="28"/>
                    <a:pt x="12" y="14"/>
                    <a:pt x="0" y="0"/>
                  </a:cubicBezTo>
                  <a:cubicBezTo>
                    <a:pt x="2" y="4"/>
                    <a:pt x="5" y="8"/>
                    <a:pt x="8" y="11"/>
                  </a:cubicBezTo>
                  <a:cubicBezTo>
                    <a:pt x="9" y="13"/>
                    <a:pt x="10" y="15"/>
                    <a:pt x="12" y="17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8" y="26"/>
                    <a:pt x="21" y="30"/>
                    <a:pt x="23" y="34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3" y="49"/>
                    <a:pt x="35" y="53"/>
                    <a:pt x="38" y="57"/>
                  </a:cubicBezTo>
                  <a:cubicBezTo>
                    <a:pt x="40" y="61"/>
                    <a:pt x="42" y="65"/>
                    <a:pt x="45" y="69"/>
                  </a:cubicBezTo>
                  <a:cubicBezTo>
                    <a:pt x="51" y="81"/>
                    <a:pt x="51" y="81"/>
                    <a:pt x="51" y="81"/>
                  </a:cubicBezTo>
                  <a:cubicBezTo>
                    <a:pt x="53" y="85"/>
                    <a:pt x="56" y="89"/>
                    <a:pt x="58" y="93"/>
                  </a:cubicBezTo>
                  <a:cubicBezTo>
                    <a:pt x="60" y="97"/>
                    <a:pt x="62" y="101"/>
                    <a:pt x="64" y="105"/>
                  </a:cubicBezTo>
                  <a:cubicBezTo>
                    <a:pt x="66" y="110"/>
                    <a:pt x="68" y="114"/>
                    <a:pt x="70" y="118"/>
                  </a:cubicBezTo>
                  <a:cubicBezTo>
                    <a:pt x="72" y="122"/>
                    <a:pt x="74" y="126"/>
                    <a:pt x="76" y="130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87" y="155"/>
                    <a:pt x="87" y="155"/>
                    <a:pt x="87" y="155"/>
                  </a:cubicBezTo>
                  <a:cubicBezTo>
                    <a:pt x="89" y="159"/>
                    <a:pt x="91" y="164"/>
                    <a:pt x="93" y="168"/>
                  </a:cubicBezTo>
                  <a:cubicBezTo>
                    <a:pt x="97" y="176"/>
                    <a:pt x="100" y="185"/>
                    <a:pt x="103" y="193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69" name="Google Shape;2487;p12"/>
            <p:cNvSpPr/>
            <p:nvPr/>
          </p:nvSpPr>
          <p:spPr>
            <a:xfrm>
              <a:off x="4340" y="2537"/>
              <a:ext cx="25" cy="288"/>
            </a:xfrm>
            <a:custGeom>
              <a:avLst/>
              <a:gdLst/>
              <a:ahLst/>
              <a:cxnLst/>
              <a:rect l="l" t="t" r="r" b="b"/>
              <a:pathLst>
                <a:path w="10" h="116" extrusionOk="0">
                  <a:moveTo>
                    <a:pt x="0" y="116"/>
                  </a:moveTo>
                  <a:cubicBezTo>
                    <a:pt x="3" y="112"/>
                    <a:pt x="4" y="107"/>
                    <a:pt x="5" y="102"/>
                  </a:cubicBezTo>
                  <a:cubicBezTo>
                    <a:pt x="6" y="97"/>
                    <a:pt x="7" y="93"/>
                    <a:pt x="8" y="88"/>
                  </a:cubicBezTo>
                  <a:cubicBezTo>
                    <a:pt x="9" y="78"/>
                    <a:pt x="10" y="68"/>
                    <a:pt x="10" y="59"/>
                  </a:cubicBezTo>
                  <a:cubicBezTo>
                    <a:pt x="10" y="54"/>
                    <a:pt x="10" y="49"/>
                    <a:pt x="10" y="44"/>
                  </a:cubicBezTo>
                  <a:cubicBezTo>
                    <a:pt x="10" y="39"/>
                    <a:pt x="10" y="34"/>
                    <a:pt x="9" y="29"/>
                  </a:cubicBezTo>
                  <a:cubicBezTo>
                    <a:pt x="9" y="24"/>
                    <a:pt x="9" y="20"/>
                    <a:pt x="8" y="15"/>
                  </a:cubicBezTo>
                  <a:cubicBezTo>
                    <a:pt x="7" y="10"/>
                    <a:pt x="7" y="5"/>
                    <a:pt x="6" y="0"/>
                  </a:cubicBezTo>
                  <a:cubicBezTo>
                    <a:pt x="5" y="5"/>
                    <a:pt x="5" y="10"/>
                    <a:pt x="5" y="15"/>
                  </a:cubicBezTo>
                  <a:cubicBezTo>
                    <a:pt x="5" y="20"/>
                    <a:pt x="5" y="25"/>
                    <a:pt x="5" y="29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68"/>
                    <a:pt x="4" y="78"/>
                    <a:pt x="3" y="87"/>
                  </a:cubicBezTo>
                  <a:cubicBezTo>
                    <a:pt x="3" y="90"/>
                    <a:pt x="3" y="92"/>
                    <a:pt x="3" y="95"/>
                  </a:cubicBezTo>
                  <a:cubicBezTo>
                    <a:pt x="3" y="97"/>
                    <a:pt x="3" y="99"/>
                    <a:pt x="2" y="102"/>
                  </a:cubicBezTo>
                  <a:cubicBezTo>
                    <a:pt x="2" y="107"/>
                    <a:pt x="1" y="111"/>
                    <a:pt x="0" y="116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70" name="Google Shape;2488;p12"/>
            <p:cNvSpPr/>
            <p:nvPr/>
          </p:nvSpPr>
          <p:spPr>
            <a:xfrm>
              <a:off x="4106" y="2703"/>
              <a:ext cx="249" cy="149"/>
            </a:xfrm>
            <a:custGeom>
              <a:avLst/>
              <a:gdLst/>
              <a:ahLst/>
              <a:cxnLst/>
              <a:rect l="l" t="t" r="r" b="b"/>
              <a:pathLst>
                <a:path w="100" h="60" extrusionOk="0">
                  <a:moveTo>
                    <a:pt x="0" y="0"/>
                  </a:moveTo>
                  <a:cubicBezTo>
                    <a:pt x="3" y="4"/>
                    <a:pt x="7" y="8"/>
                    <a:pt x="10" y="11"/>
                  </a:cubicBezTo>
                  <a:cubicBezTo>
                    <a:pt x="14" y="14"/>
                    <a:pt x="18" y="17"/>
                    <a:pt x="22" y="20"/>
                  </a:cubicBezTo>
                  <a:cubicBezTo>
                    <a:pt x="30" y="26"/>
                    <a:pt x="38" y="31"/>
                    <a:pt x="46" y="36"/>
                  </a:cubicBezTo>
                  <a:cubicBezTo>
                    <a:pt x="51" y="39"/>
                    <a:pt x="55" y="41"/>
                    <a:pt x="59" y="43"/>
                  </a:cubicBezTo>
                  <a:cubicBezTo>
                    <a:pt x="64" y="45"/>
                    <a:pt x="68" y="47"/>
                    <a:pt x="73" y="49"/>
                  </a:cubicBezTo>
                  <a:cubicBezTo>
                    <a:pt x="77" y="51"/>
                    <a:pt x="81" y="53"/>
                    <a:pt x="86" y="55"/>
                  </a:cubicBezTo>
                  <a:cubicBezTo>
                    <a:pt x="91" y="57"/>
                    <a:pt x="95" y="59"/>
                    <a:pt x="100" y="60"/>
                  </a:cubicBezTo>
                  <a:cubicBezTo>
                    <a:pt x="96" y="57"/>
                    <a:pt x="91" y="55"/>
                    <a:pt x="87" y="53"/>
                  </a:cubicBezTo>
                  <a:cubicBezTo>
                    <a:pt x="83" y="50"/>
                    <a:pt x="79" y="48"/>
                    <a:pt x="75" y="4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1" y="26"/>
                    <a:pt x="33" y="21"/>
                    <a:pt x="24" y="16"/>
                  </a:cubicBezTo>
                  <a:cubicBezTo>
                    <a:pt x="22" y="15"/>
                    <a:pt x="20" y="14"/>
                    <a:pt x="18" y="13"/>
                  </a:cubicBezTo>
                  <a:cubicBezTo>
                    <a:pt x="16" y="11"/>
                    <a:pt x="14" y="10"/>
                    <a:pt x="12" y="9"/>
                  </a:cubicBezTo>
                  <a:cubicBezTo>
                    <a:pt x="8" y="6"/>
                    <a:pt x="4" y="3"/>
                    <a:pt x="0" y="0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71" name="Google Shape;2489;p12"/>
            <p:cNvSpPr/>
            <p:nvPr/>
          </p:nvSpPr>
          <p:spPr>
            <a:xfrm>
              <a:off x="4096" y="2673"/>
              <a:ext cx="246" cy="149"/>
            </a:xfrm>
            <a:custGeom>
              <a:avLst/>
              <a:gdLst/>
              <a:ahLst/>
              <a:cxnLst/>
              <a:rect l="l" t="t" r="r" b="b"/>
              <a:pathLst>
                <a:path w="99" h="60" extrusionOk="0">
                  <a:moveTo>
                    <a:pt x="0" y="0"/>
                  </a:moveTo>
                  <a:cubicBezTo>
                    <a:pt x="2" y="4"/>
                    <a:pt x="6" y="8"/>
                    <a:pt x="10" y="11"/>
                  </a:cubicBezTo>
                  <a:cubicBezTo>
                    <a:pt x="13" y="14"/>
                    <a:pt x="17" y="17"/>
                    <a:pt x="21" y="20"/>
                  </a:cubicBezTo>
                  <a:cubicBezTo>
                    <a:pt x="29" y="26"/>
                    <a:pt x="37" y="31"/>
                    <a:pt x="46" y="36"/>
                  </a:cubicBezTo>
                  <a:cubicBezTo>
                    <a:pt x="50" y="39"/>
                    <a:pt x="54" y="41"/>
                    <a:pt x="58" y="43"/>
                  </a:cubicBezTo>
                  <a:cubicBezTo>
                    <a:pt x="63" y="45"/>
                    <a:pt x="67" y="47"/>
                    <a:pt x="72" y="49"/>
                  </a:cubicBezTo>
                  <a:cubicBezTo>
                    <a:pt x="76" y="51"/>
                    <a:pt x="81" y="53"/>
                    <a:pt x="85" y="55"/>
                  </a:cubicBezTo>
                  <a:cubicBezTo>
                    <a:pt x="90" y="57"/>
                    <a:pt x="94" y="59"/>
                    <a:pt x="99" y="60"/>
                  </a:cubicBezTo>
                  <a:cubicBezTo>
                    <a:pt x="95" y="57"/>
                    <a:pt x="91" y="55"/>
                    <a:pt x="86" y="53"/>
                  </a:cubicBezTo>
                  <a:cubicBezTo>
                    <a:pt x="82" y="50"/>
                    <a:pt x="78" y="48"/>
                    <a:pt x="74" y="45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40" y="26"/>
                    <a:pt x="32" y="21"/>
                    <a:pt x="23" y="16"/>
                  </a:cubicBezTo>
                  <a:cubicBezTo>
                    <a:pt x="21" y="15"/>
                    <a:pt x="19" y="14"/>
                    <a:pt x="17" y="13"/>
                  </a:cubicBezTo>
                  <a:cubicBezTo>
                    <a:pt x="15" y="11"/>
                    <a:pt x="13" y="10"/>
                    <a:pt x="11" y="9"/>
                  </a:cubicBezTo>
                  <a:cubicBezTo>
                    <a:pt x="7" y="6"/>
                    <a:pt x="3" y="3"/>
                    <a:pt x="0" y="0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72" name="Google Shape;2490;p12"/>
            <p:cNvSpPr/>
            <p:nvPr/>
          </p:nvSpPr>
          <p:spPr>
            <a:xfrm>
              <a:off x="4091" y="2629"/>
              <a:ext cx="239" cy="161"/>
            </a:xfrm>
            <a:custGeom>
              <a:avLst/>
              <a:gdLst/>
              <a:ahLst/>
              <a:cxnLst/>
              <a:rect l="l" t="t" r="r" b="b"/>
              <a:pathLst>
                <a:path w="96" h="65" extrusionOk="0">
                  <a:moveTo>
                    <a:pt x="0" y="0"/>
                  </a:moveTo>
                  <a:cubicBezTo>
                    <a:pt x="3" y="4"/>
                    <a:pt x="6" y="7"/>
                    <a:pt x="10" y="11"/>
                  </a:cubicBezTo>
                  <a:cubicBezTo>
                    <a:pt x="13" y="14"/>
                    <a:pt x="17" y="18"/>
                    <a:pt x="21" y="21"/>
                  </a:cubicBezTo>
                  <a:cubicBezTo>
                    <a:pt x="28" y="27"/>
                    <a:pt x="36" y="33"/>
                    <a:pt x="44" y="38"/>
                  </a:cubicBezTo>
                  <a:cubicBezTo>
                    <a:pt x="48" y="41"/>
                    <a:pt x="53" y="43"/>
                    <a:pt x="57" y="46"/>
                  </a:cubicBezTo>
                  <a:cubicBezTo>
                    <a:pt x="61" y="48"/>
                    <a:pt x="65" y="50"/>
                    <a:pt x="70" y="52"/>
                  </a:cubicBezTo>
                  <a:cubicBezTo>
                    <a:pt x="74" y="55"/>
                    <a:pt x="78" y="57"/>
                    <a:pt x="83" y="59"/>
                  </a:cubicBezTo>
                  <a:cubicBezTo>
                    <a:pt x="87" y="61"/>
                    <a:pt x="92" y="63"/>
                    <a:pt x="96" y="65"/>
                  </a:cubicBezTo>
                  <a:cubicBezTo>
                    <a:pt x="92" y="62"/>
                    <a:pt x="88" y="59"/>
                    <a:pt x="84" y="56"/>
                  </a:cubicBezTo>
                  <a:cubicBezTo>
                    <a:pt x="80" y="54"/>
                    <a:pt x="76" y="51"/>
                    <a:pt x="72" y="49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39" y="28"/>
                    <a:pt x="31" y="23"/>
                    <a:pt x="23" y="17"/>
                  </a:cubicBezTo>
                  <a:cubicBezTo>
                    <a:pt x="21" y="16"/>
                    <a:pt x="19" y="14"/>
                    <a:pt x="17" y="13"/>
                  </a:cubicBezTo>
                  <a:cubicBezTo>
                    <a:pt x="15" y="12"/>
                    <a:pt x="13" y="10"/>
                    <a:pt x="11" y="9"/>
                  </a:cubicBezTo>
                  <a:cubicBezTo>
                    <a:pt x="8" y="6"/>
                    <a:pt x="4" y="3"/>
                    <a:pt x="0" y="0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73" name="Google Shape;2491;p12"/>
            <p:cNvSpPr/>
            <p:nvPr/>
          </p:nvSpPr>
          <p:spPr>
            <a:xfrm>
              <a:off x="4074" y="2591"/>
              <a:ext cx="239" cy="162"/>
            </a:xfrm>
            <a:custGeom>
              <a:avLst/>
              <a:gdLst/>
              <a:ahLst/>
              <a:cxnLst/>
              <a:rect l="l" t="t" r="r" b="b"/>
              <a:pathLst>
                <a:path w="96" h="65" extrusionOk="0">
                  <a:moveTo>
                    <a:pt x="0" y="0"/>
                  </a:moveTo>
                  <a:cubicBezTo>
                    <a:pt x="2" y="5"/>
                    <a:pt x="6" y="8"/>
                    <a:pt x="9" y="12"/>
                  </a:cubicBezTo>
                  <a:cubicBezTo>
                    <a:pt x="12" y="15"/>
                    <a:pt x="16" y="19"/>
                    <a:pt x="20" y="22"/>
                  </a:cubicBezTo>
                  <a:cubicBezTo>
                    <a:pt x="27" y="28"/>
                    <a:pt x="35" y="34"/>
                    <a:pt x="44" y="39"/>
                  </a:cubicBezTo>
                  <a:cubicBezTo>
                    <a:pt x="48" y="41"/>
                    <a:pt x="52" y="44"/>
                    <a:pt x="56" y="46"/>
                  </a:cubicBezTo>
                  <a:cubicBezTo>
                    <a:pt x="60" y="49"/>
                    <a:pt x="65" y="51"/>
                    <a:pt x="69" y="53"/>
                  </a:cubicBezTo>
                  <a:cubicBezTo>
                    <a:pt x="73" y="56"/>
                    <a:pt x="78" y="58"/>
                    <a:pt x="82" y="60"/>
                  </a:cubicBezTo>
                  <a:cubicBezTo>
                    <a:pt x="87" y="62"/>
                    <a:pt x="91" y="64"/>
                    <a:pt x="96" y="65"/>
                  </a:cubicBezTo>
                  <a:cubicBezTo>
                    <a:pt x="92" y="63"/>
                    <a:pt x="88" y="60"/>
                    <a:pt x="84" y="57"/>
                  </a:cubicBezTo>
                  <a:cubicBezTo>
                    <a:pt x="80" y="55"/>
                    <a:pt x="75" y="52"/>
                    <a:pt x="71" y="49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39" y="29"/>
                    <a:pt x="31" y="23"/>
                    <a:pt x="23" y="18"/>
                  </a:cubicBezTo>
                  <a:cubicBezTo>
                    <a:pt x="21" y="17"/>
                    <a:pt x="19" y="15"/>
                    <a:pt x="17" y="14"/>
                  </a:cubicBezTo>
                  <a:cubicBezTo>
                    <a:pt x="15" y="12"/>
                    <a:pt x="13" y="11"/>
                    <a:pt x="11" y="10"/>
                  </a:cubicBezTo>
                  <a:cubicBezTo>
                    <a:pt x="7" y="7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74" name="Google Shape;2492;p12"/>
            <p:cNvSpPr/>
            <p:nvPr/>
          </p:nvSpPr>
          <p:spPr>
            <a:xfrm>
              <a:off x="4054" y="2557"/>
              <a:ext cx="239" cy="161"/>
            </a:xfrm>
            <a:custGeom>
              <a:avLst/>
              <a:gdLst/>
              <a:ahLst/>
              <a:cxnLst/>
              <a:rect l="l" t="t" r="r" b="b"/>
              <a:pathLst>
                <a:path w="96" h="65" extrusionOk="0">
                  <a:moveTo>
                    <a:pt x="0" y="0"/>
                  </a:moveTo>
                  <a:cubicBezTo>
                    <a:pt x="3" y="4"/>
                    <a:pt x="6" y="8"/>
                    <a:pt x="10" y="11"/>
                  </a:cubicBezTo>
                  <a:cubicBezTo>
                    <a:pt x="13" y="15"/>
                    <a:pt x="17" y="18"/>
                    <a:pt x="21" y="21"/>
                  </a:cubicBezTo>
                  <a:cubicBezTo>
                    <a:pt x="28" y="27"/>
                    <a:pt x="36" y="33"/>
                    <a:pt x="44" y="38"/>
                  </a:cubicBezTo>
                  <a:cubicBezTo>
                    <a:pt x="49" y="41"/>
                    <a:pt x="53" y="43"/>
                    <a:pt x="57" y="46"/>
                  </a:cubicBezTo>
                  <a:cubicBezTo>
                    <a:pt x="61" y="48"/>
                    <a:pt x="65" y="50"/>
                    <a:pt x="70" y="53"/>
                  </a:cubicBezTo>
                  <a:cubicBezTo>
                    <a:pt x="74" y="55"/>
                    <a:pt x="79" y="57"/>
                    <a:pt x="83" y="59"/>
                  </a:cubicBezTo>
                  <a:cubicBezTo>
                    <a:pt x="87" y="61"/>
                    <a:pt x="92" y="63"/>
                    <a:pt x="96" y="65"/>
                  </a:cubicBezTo>
                  <a:cubicBezTo>
                    <a:pt x="92" y="62"/>
                    <a:pt x="88" y="59"/>
                    <a:pt x="84" y="57"/>
                  </a:cubicBezTo>
                  <a:cubicBezTo>
                    <a:pt x="80" y="54"/>
                    <a:pt x="76" y="51"/>
                    <a:pt x="72" y="49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39" y="28"/>
                    <a:pt x="31" y="23"/>
                    <a:pt x="23" y="17"/>
                  </a:cubicBezTo>
                  <a:cubicBezTo>
                    <a:pt x="21" y="16"/>
                    <a:pt x="19" y="15"/>
                    <a:pt x="17" y="13"/>
                  </a:cubicBezTo>
                  <a:cubicBezTo>
                    <a:pt x="15" y="12"/>
                    <a:pt x="14" y="10"/>
                    <a:pt x="12" y="9"/>
                  </a:cubicBezTo>
                  <a:cubicBezTo>
                    <a:pt x="8" y="6"/>
                    <a:pt x="4" y="3"/>
                    <a:pt x="0" y="0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75" name="Google Shape;2493;p12"/>
            <p:cNvSpPr/>
            <p:nvPr/>
          </p:nvSpPr>
          <p:spPr>
            <a:xfrm>
              <a:off x="4037" y="2512"/>
              <a:ext cx="238" cy="161"/>
            </a:xfrm>
            <a:custGeom>
              <a:avLst/>
              <a:gdLst/>
              <a:ahLst/>
              <a:cxnLst/>
              <a:rect l="l" t="t" r="r" b="b"/>
              <a:pathLst>
                <a:path w="96" h="65" extrusionOk="0">
                  <a:moveTo>
                    <a:pt x="0" y="0"/>
                  </a:moveTo>
                  <a:cubicBezTo>
                    <a:pt x="3" y="4"/>
                    <a:pt x="6" y="8"/>
                    <a:pt x="10" y="11"/>
                  </a:cubicBezTo>
                  <a:cubicBezTo>
                    <a:pt x="13" y="15"/>
                    <a:pt x="17" y="18"/>
                    <a:pt x="21" y="21"/>
                  </a:cubicBezTo>
                  <a:cubicBezTo>
                    <a:pt x="28" y="27"/>
                    <a:pt x="36" y="33"/>
                    <a:pt x="44" y="38"/>
                  </a:cubicBezTo>
                  <a:cubicBezTo>
                    <a:pt x="49" y="41"/>
                    <a:pt x="53" y="43"/>
                    <a:pt x="57" y="46"/>
                  </a:cubicBezTo>
                  <a:cubicBezTo>
                    <a:pt x="61" y="48"/>
                    <a:pt x="65" y="51"/>
                    <a:pt x="70" y="53"/>
                  </a:cubicBezTo>
                  <a:cubicBezTo>
                    <a:pt x="74" y="55"/>
                    <a:pt x="79" y="57"/>
                    <a:pt x="83" y="59"/>
                  </a:cubicBezTo>
                  <a:cubicBezTo>
                    <a:pt x="87" y="61"/>
                    <a:pt x="92" y="63"/>
                    <a:pt x="96" y="65"/>
                  </a:cubicBezTo>
                  <a:cubicBezTo>
                    <a:pt x="92" y="62"/>
                    <a:pt x="88" y="59"/>
                    <a:pt x="84" y="57"/>
                  </a:cubicBezTo>
                  <a:cubicBezTo>
                    <a:pt x="80" y="54"/>
                    <a:pt x="76" y="51"/>
                    <a:pt x="72" y="49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39" y="28"/>
                    <a:pt x="31" y="23"/>
                    <a:pt x="23" y="18"/>
                  </a:cubicBezTo>
                  <a:cubicBezTo>
                    <a:pt x="21" y="16"/>
                    <a:pt x="19" y="15"/>
                    <a:pt x="17" y="13"/>
                  </a:cubicBezTo>
                  <a:cubicBezTo>
                    <a:pt x="15" y="12"/>
                    <a:pt x="14" y="11"/>
                    <a:pt x="12" y="9"/>
                  </a:cubicBezTo>
                  <a:cubicBezTo>
                    <a:pt x="8" y="6"/>
                    <a:pt x="4" y="3"/>
                    <a:pt x="0" y="0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76" name="Google Shape;2494;p12"/>
            <p:cNvSpPr/>
            <p:nvPr/>
          </p:nvSpPr>
          <p:spPr>
            <a:xfrm>
              <a:off x="4022" y="2480"/>
              <a:ext cx="241" cy="161"/>
            </a:xfrm>
            <a:custGeom>
              <a:avLst/>
              <a:gdLst/>
              <a:ahLst/>
              <a:cxnLst/>
              <a:rect l="l" t="t" r="r" b="b"/>
              <a:pathLst>
                <a:path w="97" h="65" extrusionOk="0">
                  <a:moveTo>
                    <a:pt x="0" y="0"/>
                  </a:moveTo>
                  <a:cubicBezTo>
                    <a:pt x="3" y="4"/>
                    <a:pt x="6" y="8"/>
                    <a:pt x="10" y="11"/>
                  </a:cubicBezTo>
                  <a:cubicBezTo>
                    <a:pt x="13" y="15"/>
                    <a:pt x="17" y="18"/>
                    <a:pt x="21" y="21"/>
                  </a:cubicBezTo>
                  <a:cubicBezTo>
                    <a:pt x="28" y="27"/>
                    <a:pt x="36" y="33"/>
                    <a:pt x="45" y="38"/>
                  </a:cubicBezTo>
                  <a:cubicBezTo>
                    <a:pt x="49" y="41"/>
                    <a:pt x="53" y="43"/>
                    <a:pt x="57" y="46"/>
                  </a:cubicBezTo>
                  <a:cubicBezTo>
                    <a:pt x="61" y="48"/>
                    <a:pt x="66" y="50"/>
                    <a:pt x="70" y="53"/>
                  </a:cubicBezTo>
                  <a:cubicBezTo>
                    <a:pt x="74" y="55"/>
                    <a:pt x="79" y="57"/>
                    <a:pt x="83" y="59"/>
                  </a:cubicBezTo>
                  <a:cubicBezTo>
                    <a:pt x="88" y="61"/>
                    <a:pt x="92" y="63"/>
                    <a:pt x="97" y="65"/>
                  </a:cubicBezTo>
                  <a:cubicBezTo>
                    <a:pt x="93" y="62"/>
                    <a:pt x="89" y="59"/>
                    <a:pt x="84" y="57"/>
                  </a:cubicBezTo>
                  <a:cubicBezTo>
                    <a:pt x="80" y="54"/>
                    <a:pt x="76" y="51"/>
                    <a:pt x="72" y="49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0" y="28"/>
                    <a:pt x="31" y="23"/>
                    <a:pt x="24" y="17"/>
                  </a:cubicBezTo>
                  <a:cubicBezTo>
                    <a:pt x="22" y="16"/>
                    <a:pt x="20" y="15"/>
                    <a:pt x="18" y="13"/>
                  </a:cubicBezTo>
                  <a:cubicBezTo>
                    <a:pt x="16" y="12"/>
                    <a:pt x="14" y="10"/>
                    <a:pt x="12" y="9"/>
                  </a:cubicBezTo>
                  <a:cubicBezTo>
                    <a:pt x="8" y="6"/>
                    <a:pt x="4" y="3"/>
                    <a:pt x="0" y="0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77" name="Google Shape;2495;p12"/>
            <p:cNvSpPr/>
            <p:nvPr/>
          </p:nvSpPr>
          <p:spPr>
            <a:xfrm>
              <a:off x="4007" y="2440"/>
              <a:ext cx="238" cy="161"/>
            </a:xfrm>
            <a:custGeom>
              <a:avLst/>
              <a:gdLst/>
              <a:ahLst/>
              <a:cxnLst/>
              <a:rect l="l" t="t" r="r" b="b"/>
              <a:pathLst>
                <a:path w="96" h="65" extrusionOk="0">
                  <a:moveTo>
                    <a:pt x="0" y="0"/>
                  </a:moveTo>
                  <a:cubicBezTo>
                    <a:pt x="2" y="4"/>
                    <a:pt x="6" y="8"/>
                    <a:pt x="9" y="12"/>
                  </a:cubicBezTo>
                  <a:cubicBezTo>
                    <a:pt x="13" y="15"/>
                    <a:pt x="16" y="18"/>
                    <a:pt x="20" y="21"/>
                  </a:cubicBezTo>
                  <a:cubicBezTo>
                    <a:pt x="28" y="28"/>
                    <a:pt x="36" y="33"/>
                    <a:pt x="44" y="39"/>
                  </a:cubicBezTo>
                  <a:cubicBezTo>
                    <a:pt x="48" y="41"/>
                    <a:pt x="52" y="44"/>
                    <a:pt x="56" y="46"/>
                  </a:cubicBezTo>
                  <a:cubicBezTo>
                    <a:pt x="61" y="49"/>
                    <a:pt x="65" y="51"/>
                    <a:pt x="69" y="53"/>
                  </a:cubicBezTo>
                  <a:cubicBezTo>
                    <a:pt x="74" y="55"/>
                    <a:pt x="78" y="58"/>
                    <a:pt x="82" y="60"/>
                  </a:cubicBezTo>
                  <a:cubicBezTo>
                    <a:pt x="87" y="62"/>
                    <a:pt x="91" y="64"/>
                    <a:pt x="96" y="65"/>
                  </a:cubicBezTo>
                  <a:cubicBezTo>
                    <a:pt x="92" y="62"/>
                    <a:pt x="88" y="60"/>
                    <a:pt x="84" y="57"/>
                  </a:cubicBezTo>
                  <a:cubicBezTo>
                    <a:pt x="80" y="54"/>
                    <a:pt x="76" y="52"/>
                    <a:pt x="72" y="49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39" y="28"/>
                    <a:pt x="31" y="23"/>
                    <a:pt x="23" y="18"/>
                  </a:cubicBezTo>
                  <a:cubicBezTo>
                    <a:pt x="21" y="16"/>
                    <a:pt x="19" y="15"/>
                    <a:pt x="17" y="14"/>
                  </a:cubicBezTo>
                  <a:cubicBezTo>
                    <a:pt x="15" y="12"/>
                    <a:pt x="13" y="11"/>
                    <a:pt x="11" y="9"/>
                  </a:cubicBezTo>
                  <a:cubicBezTo>
                    <a:pt x="7" y="7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78" name="Google Shape;2496;p12"/>
            <p:cNvSpPr/>
            <p:nvPr/>
          </p:nvSpPr>
          <p:spPr>
            <a:xfrm>
              <a:off x="3987" y="2408"/>
              <a:ext cx="239" cy="161"/>
            </a:xfrm>
            <a:custGeom>
              <a:avLst/>
              <a:gdLst/>
              <a:ahLst/>
              <a:cxnLst/>
              <a:rect l="l" t="t" r="r" b="b"/>
              <a:pathLst>
                <a:path w="96" h="65" extrusionOk="0">
                  <a:moveTo>
                    <a:pt x="0" y="0"/>
                  </a:moveTo>
                  <a:cubicBezTo>
                    <a:pt x="3" y="4"/>
                    <a:pt x="6" y="8"/>
                    <a:pt x="10" y="11"/>
                  </a:cubicBezTo>
                  <a:cubicBezTo>
                    <a:pt x="13" y="15"/>
                    <a:pt x="17" y="18"/>
                    <a:pt x="21" y="21"/>
                  </a:cubicBezTo>
                  <a:cubicBezTo>
                    <a:pt x="28" y="27"/>
                    <a:pt x="36" y="33"/>
                    <a:pt x="44" y="38"/>
                  </a:cubicBezTo>
                  <a:cubicBezTo>
                    <a:pt x="49" y="41"/>
                    <a:pt x="53" y="43"/>
                    <a:pt x="57" y="46"/>
                  </a:cubicBezTo>
                  <a:cubicBezTo>
                    <a:pt x="61" y="48"/>
                    <a:pt x="65" y="51"/>
                    <a:pt x="70" y="53"/>
                  </a:cubicBezTo>
                  <a:cubicBezTo>
                    <a:pt x="74" y="55"/>
                    <a:pt x="79" y="57"/>
                    <a:pt x="83" y="59"/>
                  </a:cubicBezTo>
                  <a:cubicBezTo>
                    <a:pt x="87" y="61"/>
                    <a:pt x="92" y="63"/>
                    <a:pt x="96" y="65"/>
                  </a:cubicBezTo>
                  <a:cubicBezTo>
                    <a:pt x="92" y="62"/>
                    <a:pt x="88" y="59"/>
                    <a:pt x="84" y="57"/>
                  </a:cubicBezTo>
                  <a:cubicBezTo>
                    <a:pt x="80" y="54"/>
                    <a:pt x="76" y="52"/>
                    <a:pt x="72" y="49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39" y="28"/>
                    <a:pt x="31" y="23"/>
                    <a:pt x="23" y="18"/>
                  </a:cubicBezTo>
                  <a:cubicBezTo>
                    <a:pt x="21" y="16"/>
                    <a:pt x="19" y="15"/>
                    <a:pt x="17" y="13"/>
                  </a:cubicBezTo>
                  <a:cubicBezTo>
                    <a:pt x="15" y="12"/>
                    <a:pt x="14" y="11"/>
                    <a:pt x="12" y="9"/>
                  </a:cubicBezTo>
                  <a:cubicBezTo>
                    <a:pt x="8" y="6"/>
                    <a:pt x="4" y="3"/>
                    <a:pt x="0" y="0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79" name="Google Shape;2497;p12"/>
            <p:cNvSpPr/>
            <p:nvPr/>
          </p:nvSpPr>
          <p:spPr>
            <a:xfrm>
              <a:off x="3957" y="2363"/>
              <a:ext cx="241" cy="161"/>
            </a:xfrm>
            <a:custGeom>
              <a:avLst/>
              <a:gdLst/>
              <a:ahLst/>
              <a:cxnLst/>
              <a:rect l="l" t="t" r="r" b="b"/>
              <a:pathLst>
                <a:path w="97" h="65" extrusionOk="0">
                  <a:moveTo>
                    <a:pt x="0" y="0"/>
                  </a:moveTo>
                  <a:cubicBezTo>
                    <a:pt x="3" y="4"/>
                    <a:pt x="7" y="8"/>
                    <a:pt x="10" y="11"/>
                  </a:cubicBezTo>
                  <a:cubicBezTo>
                    <a:pt x="13" y="15"/>
                    <a:pt x="17" y="18"/>
                    <a:pt x="21" y="21"/>
                  </a:cubicBezTo>
                  <a:cubicBezTo>
                    <a:pt x="28" y="27"/>
                    <a:pt x="36" y="33"/>
                    <a:pt x="45" y="38"/>
                  </a:cubicBezTo>
                  <a:cubicBezTo>
                    <a:pt x="49" y="41"/>
                    <a:pt x="53" y="43"/>
                    <a:pt x="57" y="46"/>
                  </a:cubicBezTo>
                  <a:cubicBezTo>
                    <a:pt x="61" y="48"/>
                    <a:pt x="66" y="51"/>
                    <a:pt x="70" y="53"/>
                  </a:cubicBezTo>
                  <a:cubicBezTo>
                    <a:pt x="74" y="55"/>
                    <a:pt x="79" y="57"/>
                    <a:pt x="83" y="59"/>
                  </a:cubicBezTo>
                  <a:cubicBezTo>
                    <a:pt x="88" y="61"/>
                    <a:pt x="92" y="63"/>
                    <a:pt x="97" y="65"/>
                  </a:cubicBezTo>
                  <a:cubicBezTo>
                    <a:pt x="93" y="62"/>
                    <a:pt x="89" y="59"/>
                    <a:pt x="85" y="57"/>
                  </a:cubicBezTo>
                  <a:cubicBezTo>
                    <a:pt x="80" y="54"/>
                    <a:pt x="76" y="51"/>
                    <a:pt x="72" y="49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0" y="28"/>
                    <a:pt x="32" y="23"/>
                    <a:pt x="24" y="17"/>
                  </a:cubicBezTo>
                  <a:cubicBezTo>
                    <a:pt x="22" y="16"/>
                    <a:pt x="20" y="15"/>
                    <a:pt x="18" y="13"/>
                  </a:cubicBezTo>
                  <a:cubicBezTo>
                    <a:pt x="16" y="12"/>
                    <a:pt x="14" y="10"/>
                    <a:pt x="12" y="9"/>
                  </a:cubicBezTo>
                  <a:cubicBezTo>
                    <a:pt x="8" y="6"/>
                    <a:pt x="4" y="3"/>
                    <a:pt x="0" y="0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80" name="Google Shape;2498;p12"/>
            <p:cNvSpPr/>
            <p:nvPr/>
          </p:nvSpPr>
          <p:spPr>
            <a:xfrm>
              <a:off x="3940" y="2326"/>
              <a:ext cx="238" cy="161"/>
            </a:xfrm>
            <a:custGeom>
              <a:avLst/>
              <a:gdLst/>
              <a:ahLst/>
              <a:cxnLst/>
              <a:rect l="l" t="t" r="r" b="b"/>
              <a:pathLst>
                <a:path w="96" h="65" extrusionOk="0">
                  <a:moveTo>
                    <a:pt x="0" y="0"/>
                  </a:moveTo>
                  <a:cubicBezTo>
                    <a:pt x="2" y="4"/>
                    <a:pt x="6" y="8"/>
                    <a:pt x="9" y="11"/>
                  </a:cubicBezTo>
                  <a:cubicBezTo>
                    <a:pt x="12" y="15"/>
                    <a:pt x="16" y="18"/>
                    <a:pt x="20" y="21"/>
                  </a:cubicBezTo>
                  <a:cubicBezTo>
                    <a:pt x="27" y="27"/>
                    <a:pt x="35" y="33"/>
                    <a:pt x="44" y="38"/>
                  </a:cubicBezTo>
                  <a:cubicBezTo>
                    <a:pt x="48" y="41"/>
                    <a:pt x="52" y="43"/>
                    <a:pt x="56" y="46"/>
                  </a:cubicBezTo>
                  <a:cubicBezTo>
                    <a:pt x="60" y="48"/>
                    <a:pt x="65" y="51"/>
                    <a:pt x="69" y="53"/>
                  </a:cubicBezTo>
                  <a:cubicBezTo>
                    <a:pt x="73" y="55"/>
                    <a:pt x="78" y="57"/>
                    <a:pt x="82" y="59"/>
                  </a:cubicBezTo>
                  <a:cubicBezTo>
                    <a:pt x="87" y="61"/>
                    <a:pt x="91" y="63"/>
                    <a:pt x="96" y="65"/>
                  </a:cubicBezTo>
                  <a:cubicBezTo>
                    <a:pt x="92" y="62"/>
                    <a:pt x="88" y="59"/>
                    <a:pt x="84" y="57"/>
                  </a:cubicBezTo>
                  <a:cubicBezTo>
                    <a:pt x="80" y="54"/>
                    <a:pt x="75" y="51"/>
                    <a:pt x="71" y="49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39" y="28"/>
                    <a:pt x="31" y="23"/>
                    <a:pt x="23" y="17"/>
                  </a:cubicBezTo>
                  <a:cubicBezTo>
                    <a:pt x="21" y="16"/>
                    <a:pt x="19" y="15"/>
                    <a:pt x="17" y="13"/>
                  </a:cubicBezTo>
                  <a:cubicBezTo>
                    <a:pt x="15" y="12"/>
                    <a:pt x="13" y="10"/>
                    <a:pt x="11" y="9"/>
                  </a:cubicBezTo>
                  <a:cubicBezTo>
                    <a:pt x="7" y="6"/>
                    <a:pt x="3" y="3"/>
                    <a:pt x="0" y="0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81" name="Google Shape;2499;p12"/>
            <p:cNvSpPr/>
            <p:nvPr/>
          </p:nvSpPr>
          <p:spPr>
            <a:xfrm>
              <a:off x="3915" y="2291"/>
              <a:ext cx="239" cy="161"/>
            </a:xfrm>
            <a:custGeom>
              <a:avLst/>
              <a:gdLst/>
              <a:ahLst/>
              <a:cxnLst/>
              <a:rect l="l" t="t" r="r" b="b"/>
              <a:pathLst>
                <a:path w="96" h="65" extrusionOk="0">
                  <a:moveTo>
                    <a:pt x="0" y="0"/>
                  </a:moveTo>
                  <a:cubicBezTo>
                    <a:pt x="3" y="4"/>
                    <a:pt x="6" y="8"/>
                    <a:pt x="10" y="11"/>
                  </a:cubicBezTo>
                  <a:cubicBezTo>
                    <a:pt x="13" y="15"/>
                    <a:pt x="17" y="18"/>
                    <a:pt x="20" y="21"/>
                  </a:cubicBezTo>
                  <a:cubicBezTo>
                    <a:pt x="28" y="27"/>
                    <a:pt x="36" y="33"/>
                    <a:pt x="44" y="38"/>
                  </a:cubicBezTo>
                  <a:cubicBezTo>
                    <a:pt x="48" y="41"/>
                    <a:pt x="53" y="43"/>
                    <a:pt x="57" y="46"/>
                  </a:cubicBezTo>
                  <a:cubicBezTo>
                    <a:pt x="61" y="48"/>
                    <a:pt x="65" y="50"/>
                    <a:pt x="70" y="53"/>
                  </a:cubicBezTo>
                  <a:cubicBezTo>
                    <a:pt x="74" y="55"/>
                    <a:pt x="78" y="57"/>
                    <a:pt x="83" y="59"/>
                  </a:cubicBezTo>
                  <a:cubicBezTo>
                    <a:pt x="87" y="61"/>
                    <a:pt x="92" y="63"/>
                    <a:pt x="96" y="65"/>
                  </a:cubicBezTo>
                  <a:cubicBezTo>
                    <a:pt x="92" y="62"/>
                    <a:pt x="88" y="59"/>
                    <a:pt x="84" y="57"/>
                  </a:cubicBezTo>
                  <a:cubicBezTo>
                    <a:pt x="80" y="54"/>
                    <a:pt x="76" y="51"/>
                    <a:pt x="72" y="49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39" y="28"/>
                    <a:pt x="31" y="23"/>
                    <a:pt x="23" y="17"/>
                  </a:cubicBezTo>
                  <a:cubicBezTo>
                    <a:pt x="21" y="16"/>
                    <a:pt x="19" y="15"/>
                    <a:pt x="17" y="13"/>
                  </a:cubicBezTo>
                  <a:cubicBezTo>
                    <a:pt x="15" y="12"/>
                    <a:pt x="13" y="10"/>
                    <a:pt x="11" y="9"/>
                  </a:cubicBezTo>
                  <a:cubicBezTo>
                    <a:pt x="8" y="6"/>
                    <a:pt x="4" y="3"/>
                    <a:pt x="0" y="0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82" name="Google Shape;2500;p12"/>
            <p:cNvSpPr/>
            <p:nvPr/>
          </p:nvSpPr>
          <p:spPr>
            <a:xfrm>
              <a:off x="3883" y="2244"/>
              <a:ext cx="238" cy="161"/>
            </a:xfrm>
            <a:custGeom>
              <a:avLst/>
              <a:gdLst/>
              <a:ahLst/>
              <a:cxnLst/>
              <a:rect l="l" t="t" r="r" b="b"/>
              <a:pathLst>
                <a:path w="96" h="65" extrusionOk="0">
                  <a:moveTo>
                    <a:pt x="0" y="0"/>
                  </a:moveTo>
                  <a:cubicBezTo>
                    <a:pt x="2" y="5"/>
                    <a:pt x="6" y="8"/>
                    <a:pt x="9" y="12"/>
                  </a:cubicBezTo>
                  <a:cubicBezTo>
                    <a:pt x="13" y="15"/>
                    <a:pt x="16" y="18"/>
                    <a:pt x="20" y="22"/>
                  </a:cubicBezTo>
                  <a:cubicBezTo>
                    <a:pt x="28" y="28"/>
                    <a:pt x="36" y="34"/>
                    <a:pt x="44" y="39"/>
                  </a:cubicBezTo>
                  <a:cubicBezTo>
                    <a:pt x="48" y="41"/>
                    <a:pt x="52" y="44"/>
                    <a:pt x="56" y="46"/>
                  </a:cubicBezTo>
                  <a:cubicBezTo>
                    <a:pt x="61" y="49"/>
                    <a:pt x="65" y="51"/>
                    <a:pt x="69" y="53"/>
                  </a:cubicBezTo>
                  <a:cubicBezTo>
                    <a:pt x="74" y="56"/>
                    <a:pt x="78" y="58"/>
                    <a:pt x="82" y="60"/>
                  </a:cubicBezTo>
                  <a:cubicBezTo>
                    <a:pt x="87" y="62"/>
                    <a:pt x="91" y="64"/>
                    <a:pt x="96" y="65"/>
                  </a:cubicBezTo>
                  <a:cubicBezTo>
                    <a:pt x="92" y="62"/>
                    <a:pt x="88" y="60"/>
                    <a:pt x="84" y="57"/>
                  </a:cubicBezTo>
                  <a:cubicBezTo>
                    <a:pt x="80" y="55"/>
                    <a:pt x="76" y="52"/>
                    <a:pt x="71" y="49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39" y="29"/>
                    <a:pt x="31" y="23"/>
                    <a:pt x="23" y="18"/>
                  </a:cubicBezTo>
                  <a:cubicBezTo>
                    <a:pt x="21" y="17"/>
                    <a:pt x="19" y="15"/>
                    <a:pt x="17" y="14"/>
                  </a:cubicBezTo>
                  <a:cubicBezTo>
                    <a:pt x="15" y="12"/>
                    <a:pt x="13" y="11"/>
                    <a:pt x="11" y="10"/>
                  </a:cubicBezTo>
                  <a:cubicBezTo>
                    <a:pt x="7" y="7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83" name="Google Shape;2501;p12"/>
            <p:cNvSpPr/>
            <p:nvPr/>
          </p:nvSpPr>
          <p:spPr>
            <a:xfrm>
              <a:off x="4325" y="2507"/>
              <a:ext cx="25" cy="288"/>
            </a:xfrm>
            <a:custGeom>
              <a:avLst/>
              <a:gdLst/>
              <a:ahLst/>
              <a:cxnLst/>
              <a:rect l="l" t="t" r="r" b="b"/>
              <a:pathLst>
                <a:path w="10" h="116" extrusionOk="0">
                  <a:moveTo>
                    <a:pt x="0" y="116"/>
                  </a:moveTo>
                  <a:cubicBezTo>
                    <a:pt x="3" y="112"/>
                    <a:pt x="4" y="107"/>
                    <a:pt x="5" y="102"/>
                  </a:cubicBezTo>
                  <a:cubicBezTo>
                    <a:pt x="6" y="97"/>
                    <a:pt x="7" y="92"/>
                    <a:pt x="8" y="88"/>
                  </a:cubicBezTo>
                  <a:cubicBezTo>
                    <a:pt x="9" y="78"/>
                    <a:pt x="10" y="68"/>
                    <a:pt x="10" y="58"/>
                  </a:cubicBezTo>
                  <a:cubicBezTo>
                    <a:pt x="10" y="54"/>
                    <a:pt x="10" y="49"/>
                    <a:pt x="10" y="44"/>
                  </a:cubicBezTo>
                  <a:cubicBezTo>
                    <a:pt x="10" y="39"/>
                    <a:pt x="10" y="34"/>
                    <a:pt x="9" y="29"/>
                  </a:cubicBezTo>
                  <a:cubicBezTo>
                    <a:pt x="9" y="24"/>
                    <a:pt x="8" y="19"/>
                    <a:pt x="8" y="15"/>
                  </a:cubicBezTo>
                  <a:cubicBezTo>
                    <a:pt x="7" y="10"/>
                    <a:pt x="7" y="5"/>
                    <a:pt x="6" y="0"/>
                  </a:cubicBezTo>
                  <a:cubicBezTo>
                    <a:pt x="5" y="5"/>
                    <a:pt x="5" y="10"/>
                    <a:pt x="5" y="15"/>
                  </a:cubicBezTo>
                  <a:cubicBezTo>
                    <a:pt x="5" y="20"/>
                    <a:pt x="5" y="24"/>
                    <a:pt x="5" y="29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68"/>
                    <a:pt x="4" y="78"/>
                    <a:pt x="3" y="87"/>
                  </a:cubicBezTo>
                  <a:cubicBezTo>
                    <a:pt x="3" y="90"/>
                    <a:pt x="3" y="92"/>
                    <a:pt x="3" y="94"/>
                  </a:cubicBezTo>
                  <a:cubicBezTo>
                    <a:pt x="3" y="97"/>
                    <a:pt x="2" y="99"/>
                    <a:pt x="2" y="102"/>
                  </a:cubicBezTo>
                  <a:cubicBezTo>
                    <a:pt x="2" y="106"/>
                    <a:pt x="1" y="111"/>
                    <a:pt x="0" y="116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84" name="Google Shape;2502;p12"/>
            <p:cNvSpPr/>
            <p:nvPr/>
          </p:nvSpPr>
          <p:spPr>
            <a:xfrm>
              <a:off x="4313" y="2470"/>
              <a:ext cx="24" cy="288"/>
            </a:xfrm>
            <a:custGeom>
              <a:avLst/>
              <a:gdLst/>
              <a:ahLst/>
              <a:cxnLst/>
              <a:rect l="l" t="t" r="r" b="b"/>
              <a:pathLst>
                <a:path w="10" h="116" extrusionOk="0">
                  <a:moveTo>
                    <a:pt x="0" y="116"/>
                  </a:moveTo>
                  <a:cubicBezTo>
                    <a:pt x="2" y="112"/>
                    <a:pt x="3" y="107"/>
                    <a:pt x="4" y="102"/>
                  </a:cubicBezTo>
                  <a:cubicBezTo>
                    <a:pt x="6" y="98"/>
                    <a:pt x="6" y="93"/>
                    <a:pt x="7" y="88"/>
                  </a:cubicBezTo>
                  <a:cubicBezTo>
                    <a:pt x="9" y="78"/>
                    <a:pt x="9" y="68"/>
                    <a:pt x="9" y="59"/>
                  </a:cubicBezTo>
                  <a:cubicBezTo>
                    <a:pt x="10" y="54"/>
                    <a:pt x="9" y="49"/>
                    <a:pt x="9" y="44"/>
                  </a:cubicBezTo>
                  <a:cubicBezTo>
                    <a:pt x="9" y="39"/>
                    <a:pt x="9" y="34"/>
                    <a:pt x="9" y="29"/>
                  </a:cubicBezTo>
                  <a:cubicBezTo>
                    <a:pt x="8" y="24"/>
                    <a:pt x="8" y="20"/>
                    <a:pt x="7" y="15"/>
                  </a:cubicBezTo>
                  <a:cubicBezTo>
                    <a:pt x="7" y="10"/>
                    <a:pt x="6" y="5"/>
                    <a:pt x="5" y="0"/>
                  </a:cubicBezTo>
                  <a:cubicBezTo>
                    <a:pt x="5" y="5"/>
                    <a:pt x="5" y="10"/>
                    <a:pt x="4" y="15"/>
                  </a:cubicBezTo>
                  <a:cubicBezTo>
                    <a:pt x="4" y="20"/>
                    <a:pt x="4" y="25"/>
                    <a:pt x="4" y="29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68"/>
                    <a:pt x="3" y="78"/>
                    <a:pt x="3" y="87"/>
                  </a:cubicBezTo>
                  <a:cubicBezTo>
                    <a:pt x="3" y="90"/>
                    <a:pt x="2" y="92"/>
                    <a:pt x="2" y="95"/>
                  </a:cubicBezTo>
                  <a:cubicBezTo>
                    <a:pt x="2" y="97"/>
                    <a:pt x="2" y="99"/>
                    <a:pt x="2" y="102"/>
                  </a:cubicBezTo>
                  <a:cubicBezTo>
                    <a:pt x="1" y="107"/>
                    <a:pt x="1" y="111"/>
                    <a:pt x="0" y="116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85" name="Google Shape;2503;p12"/>
            <p:cNvSpPr/>
            <p:nvPr/>
          </p:nvSpPr>
          <p:spPr>
            <a:xfrm>
              <a:off x="4298" y="2433"/>
              <a:ext cx="25" cy="287"/>
            </a:xfrm>
            <a:custGeom>
              <a:avLst/>
              <a:gdLst/>
              <a:ahLst/>
              <a:cxnLst/>
              <a:rect l="l" t="t" r="r" b="b"/>
              <a:pathLst>
                <a:path w="10" h="116" extrusionOk="0">
                  <a:moveTo>
                    <a:pt x="0" y="116"/>
                  </a:moveTo>
                  <a:cubicBezTo>
                    <a:pt x="2" y="112"/>
                    <a:pt x="3" y="107"/>
                    <a:pt x="5" y="102"/>
                  </a:cubicBezTo>
                  <a:cubicBezTo>
                    <a:pt x="6" y="98"/>
                    <a:pt x="7" y="93"/>
                    <a:pt x="7" y="88"/>
                  </a:cubicBezTo>
                  <a:cubicBezTo>
                    <a:pt x="9" y="78"/>
                    <a:pt x="9" y="69"/>
                    <a:pt x="10" y="59"/>
                  </a:cubicBezTo>
                  <a:cubicBezTo>
                    <a:pt x="10" y="54"/>
                    <a:pt x="10" y="49"/>
                    <a:pt x="10" y="44"/>
                  </a:cubicBezTo>
                  <a:cubicBezTo>
                    <a:pt x="9" y="39"/>
                    <a:pt x="9" y="34"/>
                    <a:pt x="9" y="30"/>
                  </a:cubicBezTo>
                  <a:cubicBezTo>
                    <a:pt x="9" y="25"/>
                    <a:pt x="8" y="20"/>
                    <a:pt x="8" y="15"/>
                  </a:cubicBezTo>
                  <a:cubicBezTo>
                    <a:pt x="7" y="10"/>
                    <a:pt x="6" y="5"/>
                    <a:pt x="5" y="0"/>
                  </a:cubicBezTo>
                  <a:cubicBezTo>
                    <a:pt x="5" y="5"/>
                    <a:pt x="5" y="10"/>
                    <a:pt x="5" y="15"/>
                  </a:cubicBezTo>
                  <a:cubicBezTo>
                    <a:pt x="5" y="20"/>
                    <a:pt x="4" y="25"/>
                    <a:pt x="4" y="30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68"/>
                    <a:pt x="3" y="78"/>
                    <a:pt x="3" y="88"/>
                  </a:cubicBezTo>
                  <a:cubicBezTo>
                    <a:pt x="3" y="90"/>
                    <a:pt x="3" y="92"/>
                    <a:pt x="2" y="95"/>
                  </a:cubicBezTo>
                  <a:cubicBezTo>
                    <a:pt x="2" y="97"/>
                    <a:pt x="2" y="100"/>
                    <a:pt x="2" y="102"/>
                  </a:cubicBezTo>
                  <a:cubicBezTo>
                    <a:pt x="1" y="107"/>
                    <a:pt x="1" y="112"/>
                    <a:pt x="0" y="116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86" name="Google Shape;2504;p12"/>
            <p:cNvSpPr/>
            <p:nvPr/>
          </p:nvSpPr>
          <p:spPr>
            <a:xfrm>
              <a:off x="4278" y="2395"/>
              <a:ext cx="25" cy="288"/>
            </a:xfrm>
            <a:custGeom>
              <a:avLst/>
              <a:gdLst/>
              <a:ahLst/>
              <a:cxnLst/>
              <a:rect l="l" t="t" r="r" b="b"/>
              <a:pathLst>
                <a:path w="10" h="116" extrusionOk="0">
                  <a:moveTo>
                    <a:pt x="0" y="116"/>
                  </a:moveTo>
                  <a:cubicBezTo>
                    <a:pt x="2" y="111"/>
                    <a:pt x="4" y="107"/>
                    <a:pt x="5" y="102"/>
                  </a:cubicBezTo>
                  <a:cubicBezTo>
                    <a:pt x="6" y="97"/>
                    <a:pt x="7" y="92"/>
                    <a:pt x="8" y="87"/>
                  </a:cubicBezTo>
                  <a:cubicBezTo>
                    <a:pt x="9" y="78"/>
                    <a:pt x="10" y="68"/>
                    <a:pt x="10" y="58"/>
                  </a:cubicBezTo>
                  <a:cubicBezTo>
                    <a:pt x="10" y="53"/>
                    <a:pt x="10" y="48"/>
                    <a:pt x="10" y="43"/>
                  </a:cubicBezTo>
                  <a:cubicBezTo>
                    <a:pt x="10" y="39"/>
                    <a:pt x="10" y="34"/>
                    <a:pt x="9" y="29"/>
                  </a:cubicBezTo>
                  <a:cubicBezTo>
                    <a:pt x="9" y="24"/>
                    <a:pt x="8" y="19"/>
                    <a:pt x="8" y="14"/>
                  </a:cubicBezTo>
                  <a:cubicBezTo>
                    <a:pt x="7" y="9"/>
                    <a:pt x="6" y="5"/>
                    <a:pt x="6" y="0"/>
                  </a:cubicBezTo>
                  <a:cubicBezTo>
                    <a:pt x="5" y="5"/>
                    <a:pt x="5" y="10"/>
                    <a:pt x="5" y="14"/>
                  </a:cubicBezTo>
                  <a:cubicBezTo>
                    <a:pt x="5" y="19"/>
                    <a:pt x="5" y="24"/>
                    <a:pt x="5" y="29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68"/>
                    <a:pt x="4" y="77"/>
                    <a:pt x="3" y="87"/>
                  </a:cubicBezTo>
                  <a:cubicBezTo>
                    <a:pt x="3" y="89"/>
                    <a:pt x="3" y="92"/>
                    <a:pt x="3" y="94"/>
                  </a:cubicBezTo>
                  <a:cubicBezTo>
                    <a:pt x="3" y="97"/>
                    <a:pt x="2" y="99"/>
                    <a:pt x="2" y="101"/>
                  </a:cubicBezTo>
                  <a:cubicBezTo>
                    <a:pt x="2" y="106"/>
                    <a:pt x="1" y="111"/>
                    <a:pt x="0" y="116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87" name="Google Shape;2505;p12"/>
            <p:cNvSpPr/>
            <p:nvPr/>
          </p:nvSpPr>
          <p:spPr>
            <a:xfrm>
              <a:off x="4263" y="2356"/>
              <a:ext cx="25" cy="287"/>
            </a:xfrm>
            <a:custGeom>
              <a:avLst/>
              <a:gdLst/>
              <a:ahLst/>
              <a:cxnLst/>
              <a:rect l="l" t="t" r="r" b="b"/>
              <a:pathLst>
                <a:path w="10" h="116" extrusionOk="0">
                  <a:moveTo>
                    <a:pt x="0" y="116"/>
                  </a:moveTo>
                  <a:cubicBezTo>
                    <a:pt x="3" y="112"/>
                    <a:pt x="4" y="107"/>
                    <a:pt x="5" y="102"/>
                  </a:cubicBezTo>
                  <a:cubicBezTo>
                    <a:pt x="6" y="97"/>
                    <a:pt x="7" y="92"/>
                    <a:pt x="8" y="88"/>
                  </a:cubicBezTo>
                  <a:cubicBezTo>
                    <a:pt x="9" y="78"/>
                    <a:pt x="10" y="68"/>
                    <a:pt x="10" y="58"/>
                  </a:cubicBezTo>
                  <a:cubicBezTo>
                    <a:pt x="10" y="54"/>
                    <a:pt x="10" y="49"/>
                    <a:pt x="10" y="44"/>
                  </a:cubicBezTo>
                  <a:cubicBezTo>
                    <a:pt x="10" y="39"/>
                    <a:pt x="10" y="34"/>
                    <a:pt x="9" y="29"/>
                  </a:cubicBezTo>
                  <a:cubicBezTo>
                    <a:pt x="9" y="24"/>
                    <a:pt x="8" y="19"/>
                    <a:pt x="8" y="15"/>
                  </a:cubicBezTo>
                  <a:cubicBezTo>
                    <a:pt x="7" y="10"/>
                    <a:pt x="7" y="5"/>
                    <a:pt x="6" y="0"/>
                  </a:cubicBezTo>
                  <a:cubicBezTo>
                    <a:pt x="5" y="5"/>
                    <a:pt x="5" y="10"/>
                    <a:pt x="5" y="15"/>
                  </a:cubicBezTo>
                  <a:cubicBezTo>
                    <a:pt x="5" y="20"/>
                    <a:pt x="5" y="24"/>
                    <a:pt x="5" y="29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68"/>
                    <a:pt x="4" y="78"/>
                    <a:pt x="3" y="87"/>
                  </a:cubicBezTo>
                  <a:cubicBezTo>
                    <a:pt x="3" y="90"/>
                    <a:pt x="3" y="92"/>
                    <a:pt x="3" y="94"/>
                  </a:cubicBezTo>
                  <a:cubicBezTo>
                    <a:pt x="3" y="97"/>
                    <a:pt x="2" y="99"/>
                    <a:pt x="2" y="102"/>
                  </a:cubicBezTo>
                  <a:cubicBezTo>
                    <a:pt x="2" y="106"/>
                    <a:pt x="1" y="111"/>
                    <a:pt x="0" y="116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88" name="Google Shape;2506;p12"/>
            <p:cNvSpPr/>
            <p:nvPr/>
          </p:nvSpPr>
          <p:spPr>
            <a:xfrm>
              <a:off x="4245" y="2318"/>
              <a:ext cx="25" cy="288"/>
            </a:xfrm>
            <a:custGeom>
              <a:avLst/>
              <a:gdLst/>
              <a:ahLst/>
              <a:cxnLst/>
              <a:rect l="l" t="t" r="r" b="b"/>
              <a:pathLst>
                <a:path w="10" h="116" extrusionOk="0">
                  <a:moveTo>
                    <a:pt x="0" y="116"/>
                  </a:moveTo>
                  <a:cubicBezTo>
                    <a:pt x="2" y="112"/>
                    <a:pt x="3" y="107"/>
                    <a:pt x="4" y="102"/>
                  </a:cubicBezTo>
                  <a:cubicBezTo>
                    <a:pt x="6" y="97"/>
                    <a:pt x="6" y="92"/>
                    <a:pt x="7" y="88"/>
                  </a:cubicBezTo>
                  <a:cubicBezTo>
                    <a:pt x="8" y="78"/>
                    <a:pt x="9" y="68"/>
                    <a:pt x="9" y="58"/>
                  </a:cubicBezTo>
                  <a:cubicBezTo>
                    <a:pt x="10" y="53"/>
                    <a:pt x="9" y="49"/>
                    <a:pt x="9" y="44"/>
                  </a:cubicBezTo>
                  <a:cubicBezTo>
                    <a:pt x="9" y="39"/>
                    <a:pt x="9" y="34"/>
                    <a:pt x="9" y="29"/>
                  </a:cubicBezTo>
                  <a:cubicBezTo>
                    <a:pt x="8" y="24"/>
                    <a:pt x="8" y="19"/>
                    <a:pt x="7" y="15"/>
                  </a:cubicBezTo>
                  <a:cubicBezTo>
                    <a:pt x="7" y="10"/>
                    <a:pt x="6" y="5"/>
                    <a:pt x="5" y="0"/>
                  </a:cubicBezTo>
                  <a:cubicBezTo>
                    <a:pt x="5" y="5"/>
                    <a:pt x="5" y="10"/>
                    <a:pt x="4" y="15"/>
                  </a:cubicBezTo>
                  <a:cubicBezTo>
                    <a:pt x="4" y="20"/>
                    <a:pt x="4" y="24"/>
                    <a:pt x="4" y="29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68"/>
                    <a:pt x="3" y="78"/>
                    <a:pt x="3" y="87"/>
                  </a:cubicBezTo>
                  <a:cubicBezTo>
                    <a:pt x="2" y="90"/>
                    <a:pt x="2" y="92"/>
                    <a:pt x="2" y="94"/>
                  </a:cubicBezTo>
                  <a:cubicBezTo>
                    <a:pt x="2" y="97"/>
                    <a:pt x="2" y="99"/>
                    <a:pt x="2" y="102"/>
                  </a:cubicBezTo>
                  <a:cubicBezTo>
                    <a:pt x="1" y="106"/>
                    <a:pt x="1" y="111"/>
                    <a:pt x="0" y="116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89" name="Google Shape;2507;p12"/>
            <p:cNvSpPr/>
            <p:nvPr/>
          </p:nvSpPr>
          <p:spPr>
            <a:xfrm>
              <a:off x="4228" y="2294"/>
              <a:ext cx="25" cy="285"/>
            </a:xfrm>
            <a:custGeom>
              <a:avLst/>
              <a:gdLst/>
              <a:ahLst/>
              <a:cxnLst/>
              <a:rect l="l" t="t" r="r" b="b"/>
              <a:pathLst>
                <a:path w="10" h="115" extrusionOk="0">
                  <a:moveTo>
                    <a:pt x="0" y="115"/>
                  </a:moveTo>
                  <a:cubicBezTo>
                    <a:pt x="2" y="111"/>
                    <a:pt x="4" y="106"/>
                    <a:pt x="5" y="102"/>
                  </a:cubicBezTo>
                  <a:cubicBezTo>
                    <a:pt x="6" y="97"/>
                    <a:pt x="7" y="92"/>
                    <a:pt x="8" y="87"/>
                  </a:cubicBezTo>
                  <a:cubicBezTo>
                    <a:pt x="9" y="77"/>
                    <a:pt x="10" y="68"/>
                    <a:pt x="10" y="58"/>
                  </a:cubicBezTo>
                  <a:cubicBezTo>
                    <a:pt x="10" y="53"/>
                    <a:pt x="10" y="48"/>
                    <a:pt x="10" y="43"/>
                  </a:cubicBezTo>
                  <a:cubicBezTo>
                    <a:pt x="10" y="38"/>
                    <a:pt x="9" y="33"/>
                    <a:pt x="9" y="29"/>
                  </a:cubicBezTo>
                  <a:cubicBezTo>
                    <a:pt x="9" y="24"/>
                    <a:pt x="8" y="19"/>
                    <a:pt x="8" y="14"/>
                  </a:cubicBezTo>
                  <a:cubicBezTo>
                    <a:pt x="7" y="9"/>
                    <a:pt x="6" y="4"/>
                    <a:pt x="5" y="0"/>
                  </a:cubicBezTo>
                  <a:cubicBezTo>
                    <a:pt x="5" y="4"/>
                    <a:pt x="5" y="9"/>
                    <a:pt x="5" y="14"/>
                  </a:cubicBezTo>
                  <a:cubicBezTo>
                    <a:pt x="5" y="19"/>
                    <a:pt x="5" y="24"/>
                    <a:pt x="5" y="29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67"/>
                    <a:pt x="4" y="77"/>
                    <a:pt x="3" y="87"/>
                  </a:cubicBezTo>
                  <a:cubicBezTo>
                    <a:pt x="3" y="89"/>
                    <a:pt x="3" y="91"/>
                    <a:pt x="3" y="94"/>
                  </a:cubicBezTo>
                  <a:cubicBezTo>
                    <a:pt x="2" y="96"/>
                    <a:pt x="2" y="99"/>
                    <a:pt x="2" y="101"/>
                  </a:cubicBezTo>
                  <a:cubicBezTo>
                    <a:pt x="2" y="106"/>
                    <a:pt x="1" y="111"/>
                    <a:pt x="0" y="115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90" name="Google Shape;2508;p12"/>
            <p:cNvSpPr/>
            <p:nvPr/>
          </p:nvSpPr>
          <p:spPr>
            <a:xfrm>
              <a:off x="4213" y="2266"/>
              <a:ext cx="20" cy="288"/>
            </a:xfrm>
            <a:custGeom>
              <a:avLst/>
              <a:gdLst/>
              <a:ahLst/>
              <a:cxnLst/>
              <a:rect l="l" t="t" r="r" b="b"/>
              <a:pathLst>
                <a:path w="8" h="116" extrusionOk="0">
                  <a:moveTo>
                    <a:pt x="2" y="116"/>
                  </a:moveTo>
                  <a:cubicBezTo>
                    <a:pt x="4" y="111"/>
                    <a:pt x="5" y="106"/>
                    <a:pt x="6" y="101"/>
                  </a:cubicBezTo>
                  <a:cubicBezTo>
                    <a:pt x="7" y="97"/>
                    <a:pt x="7" y="92"/>
                    <a:pt x="8" y="87"/>
                  </a:cubicBezTo>
                  <a:cubicBezTo>
                    <a:pt x="8" y="77"/>
                    <a:pt x="8" y="67"/>
                    <a:pt x="8" y="58"/>
                  </a:cubicBezTo>
                  <a:cubicBezTo>
                    <a:pt x="8" y="53"/>
                    <a:pt x="7" y="48"/>
                    <a:pt x="7" y="43"/>
                  </a:cubicBezTo>
                  <a:cubicBezTo>
                    <a:pt x="6" y="38"/>
                    <a:pt x="6" y="33"/>
                    <a:pt x="5" y="28"/>
                  </a:cubicBezTo>
                  <a:cubicBezTo>
                    <a:pt x="4" y="24"/>
                    <a:pt x="4" y="19"/>
                    <a:pt x="3" y="14"/>
                  </a:cubicBezTo>
                  <a:cubicBezTo>
                    <a:pt x="2" y="9"/>
                    <a:pt x="1" y="4"/>
                    <a:pt x="0" y="0"/>
                  </a:cubicBezTo>
                  <a:cubicBezTo>
                    <a:pt x="0" y="5"/>
                    <a:pt x="0" y="9"/>
                    <a:pt x="0" y="14"/>
                  </a:cubicBezTo>
                  <a:cubicBezTo>
                    <a:pt x="0" y="19"/>
                    <a:pt x="0" y="24"/>
                    <a:pt x="1" y="29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3" y="67"/>
                    <a:pt x="3" y="77"/>
                    <a:pt x="3" y="87"/>
                  </a:cubicBezTo>
                  <a:cubicBezTo>
                    <a:pt x="3" y="89"/>
                    <a:pt x="3" y="92"/>
                    <a:pt x="3" y="94"/>
                  </a:cubicBezTo>
                  <a:cubicBezTo>
                    <a:pt x="3" y="96"/>
                    <a:pt x="3" y="99"/>
                    <a:pt x="3" y="101"/>
                  </a:cubicBezTo>
                  <a:cubicBezTo>
                    <a:pt x="3" y="106"/>
                    <a:pt x="3" y="111"/>
                    <a:pt x="2" y="116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91" name="Google Shape;2509;p12"/>
            <p:cNvSpPr/>
            <p:nvPr/>
          </p:nvSpPr>
          <p:spPr>
            <a:xfrm>
              <a:off x="4191" y="2242"/>
              <a:ext cx="25" cy="287"/>
            </a:xfrm>
            <a:custGeom>
              <a:avLst/>
              <a:gdLst/>
              <a:ahLst/>
              <a:cxnLst/>
              <a:rect l="l" t="t" r="r" b="b"/>
              <a:pathLst>
                <a:path w="10" h="116" extrusionOk="0">
                  <a:moveTo>
                    <a:pt x="4" y="116"/>
                  </a:moveTo>
                  <a:cubicBezTo>
                    <a:pt x="6" y="112"/>
                    <a:pt x="7" y="107"/>
                    <a:pt x="8" y="102"/>
                  </a:cubicBezTo>
                  <a:cubicBezTo>
                    <a:pt x="9" y="97"/>
                    <a:pt x="9" y="92"/>
                    <a:pt x="9" y="87"/>
                  </a:cubicBezTo>
                  <a:cubicBezTo>
                    <a:pt x="10" y="77"/>
                    <a:pt x="10" y="68"/>
                    <a:pt x="9" y="58"/>
                  </a:cubicBezTo>
                  <a:cubicBezTo>
                    <a:pt x="9" y="53"/>
                    <a:pt x="8" y="48"/>
                    <a:pt x="8" y="43"/>
                  </a:cubicBezTo>
                  <a:cubicBezTo>
                    <a:pt x="7" y="38"/>
                    <a:pt x="7" y="34"/>
                    <a:pt x="6" y="29"/>
                  </a:cubicBezTo>
                  <a:cubicBezTo>
                    <a:pt x="5" y="24"/>
                    <a:pt x="4" y="19"/>
                    <a:pt x="3" y="14"/>
                  </a:cubicBezTo>
                  <a:cubicBezTo>
                    <a:pt x="2" y="10"/>
                    <a:pt x="1" y="5"/>
                    <a:pt x="0" y="0"/>
                  </a:cubicBezTo>
                  <a:cubicBezTo>
                    <a:pt x="0" y="5"/>
                    <a:pt x="0" y="10"/>
                    <a:pt x="0" y="15"/>
                  </a:cubicBezTo>
                  <a:cubicBezTo>
                    <a:pt x="1" y="20"/>
                    <a:pt x="1" y="24"/>
                    <a:pt x="1" y="29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4" y="68"/>
                    <a:pt x="4" y="77"/>
                    <a:pt x="5" y="87"/>
                  </a:cubicBezTo>
                  <a:cubicBezTo>
                    <a:pt x="5" y="90"/>
                    <a:pt x="5" y="92"/>
                    <a:pt x="5" y="94"/>
                  </a:cubicBezTo>
                  <a:cubicBezTo>
                    <a:pt x="5" y="97"/>
                    <a:pt x="5" y="99"/>
                    <a:pt x="5" y="102"/>
                  </a:cubicBezTo>
                  <a:cubicBezTo>
                    <a:pt x="5" y="106"/>
                    <a:pt x="5" y="111"/>
                    <a:pt x="4" y="116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92" name="Google Shape;2510;p12"/>
            <p:cNvSpPr/>
            <p:nvPr/>
          </p:nvSpPr>
          <p:spPr>
            <a:xfrm>
              <a:off x="4158" y="2222"/>
              <a:ext cx="38" cy="285"/>
            </a:xfrm>
            <a:custGeom>
              <a:avLst/>
              <a:gdLst/>
              <a:ahLst/>
              <a:cxnLst/>
              <a:rect l="l" t="t" r="r" b="b"/>
              <a:pathLst>
                <a:path w="15" h="115" extrusionOk="0">
                  <a:moveTo>
                    <a:pt x="12" y="115"/>
                  </a:moveTo>
                  <a:cubicBezTo>
                    <a:pt x="13" y="111"/>
                    <a:pt x="14" y="106"/>
                    <a:pt x="15" y="101"/>
                  </a:cubicBezTo>
                  <a:cubicBezTo>
                    <a:pt x="15" y="96"/>
                    <a:pt x="15" y="91"/>
                    <a:pt x="15" y="86"/>
                  </a:cubicBezTo>
                  <a:cubicBezTo>
                    <a:pt x="15" y="76"/>
                    <a:pt x="14" y="67"/>
                    <a:pt x="13" y="57"/>
                  </a:cubicBezTo>
                  <a:cubicBezTo>
                    <a:pt x="13" y="52"/>
                    <a:pt x="12" y="47"/>
                    <a:pt x="11" y="43"/>
                  </a:cubicBezTo>
                  <a:cubicBezTo>
                    <a:pt x="10" y="38"/>
                    <a:pt x="9" y="33"/>
                    <a:pt x="8" y="28"/>
                  </a:cubicBezTo>
                  <a:cubicBezTo>
                    <a:pt x="7" y="23"/>
                    <a:pt x="6" y="19"/>
                    <a:pt x="5" y="14"/>
                  </a:cubicBezTo>
                  <a:cubicBezTo>
                    <a:pt x="3" y="9"/>
                    <a:pt x="2" y="5"/>
                    <a:pt x="0" y="0"/>
                  </a:cubicBezTo>
                  <a:cubicBezTo>
                    <a:pt x="1" y="5"/>
                    <a:pt x="1" y="10"/>
                    <a:pt x="2" y="15"/>
                  </a:cubicBezTo>
                  <a:cubicBezTo>
                    <a:pt x="2" y="19"/>
                    <a:pt x="3" y="24"/>
                    <a:pt x="4" y="29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9" y="67"/>
                    <a:pt x="10" y="77"/>
                    <a:pt x="11" y="86"/>
                  </a:cubicBezTo>
                  <a:cubicBezTo>
                    <a:pt x="11" y="89"/>
                    <a:pt x="11" y="91"/>
                    <a:pt x="11" y="94"/>
                  </a:cubicBezTo>
                  <a:cubicBezTo>
                    <a:pt x="11" y="96"/>
                    <a:pt x="12" y="99"/>
                    <a:pt x="12" y="101"/>
                  </a:cubicBezTo>
                  <a:cubicBezTo>
                    <a:pt x="12" y="106"/>
                    <a:pt x="12" y="111"/>
                    <a:pt x="12" y="115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93" name="Google Shape;2511;p12"/>
            <p:cNvSpPr/>
            <p:nvPr/>
          </p:nvSpPr>
          <p:spPr>
            <a:xfrm>
              <a:off x="4116" y="2199"/>
              <a:ext cx="62" cy="283"/>
            </a:xfrm>
            <a:custGeom>
              <a:avLst/>
              <a:gdLst/>
              <a:ahLst/>
              <a:cxnLst/>
              <a:rect l="l" t="t" r="r" b="b"/>
              <a:pathLst>
                <a:path w="25" h="114" extrusionOk="0">
                  <a:moveTo>
                    <a:pt x="23" y="114"/>
                  </a:moveTo>
                  <a:cubicBezTo>
                    <a:pt x="24" y="109"/>
                    <a:pt x="25" y="104"/>
                    <a:pt x="25" y="100"/>
                  </a:cubicBezTo>
                  <a:cubicBezTo>
                    <a:pt x="25" y="95"/>
                    <a:pt x="24" y="90"/>
                    <a:pt x="24" y="85"/>
                  </a:cubicBezTo>
                  <a:cubicBezTo>
                    <a:pt x="23" y="75"/>
                    <a:pt x="21" y="65"/>
                    <a:pt x="19" y="56"/>
                  </a:cubicBezTo>
                  <a:cubicBezTo>
                    <a:pt x="18" y="51"/>
                    <a:pt x="17" y="46"/>
                    <a:pt x="15" y="42"/>
                  </a:cubicBezTo>
                  <a:cubicBezTo>
                    <a:pt x="14" y="37"/>
                    <a:pt x="13" y="32"/>
                    <a:pt x="11" y="28"/>
                  </a:cubicBezTo>
                  <a:cubicBezTo>
                    <a:pt x="9" y="23"/>
                    <a:pt x="8" y="18"/>
                    <a:pt x="6" y="14"/>
                  </a:cubicBezTo>
                  <a:cubicBezTo>
                    <a:pt x="4" y="9"/>
                    <a:pt x="2" y="5"/>
                    <a:pt x="0" y="0"/>
                  </a:cubicBezTo>
                  <a:cubicBezTo>
                    <a:pt x="1" y="5"/>
                    <a:pt x="2" y="10"/>
                    <a:pt x="3" y="15"/>
                  </a:cubicBezTo>
                  <a:cubicBezTo>
                    <a:pt x="4" y="19"/>
                    <a:pt x="5" y="24"/>
                    <a:pt x="7" y="29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5" y="67"/>
                    <a:pt x="17" y="76"/>
                    <a:pt x="19" y="85"/>
                  </a:cubicBezTo>
                  <a:cubicBezTo>
                    <a:pt x="20" y="88"/>
                    <a:pt x="20" y="90"/>
                    <a:pt x="21" y="93"/>
                  </a:cubicBezTo>
                  <a:cubicBezTo>
                    <a:pt x="21" y="95"/>
                    <a:pt x="21" y="97"/>
                    <a:pt x="22" y="100"/>
                  </a:cubicBezTo>
                  <a:cubicBezTo>
                    <a:pt x="23" y="104"/>
                    <a:pt x="23" y="109"/>
                    <a:pt x="23" y="114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94" name="Google Shape;2512;p12"/>
            <p:cNvSpPr/>
            <p:nvPr/>
          </p:nvSpPr>
          <p:spPr>
            <a:xfrm>
              <a:off x="4084" y="2177"/>
              <a:ext cx="72" cy="278"/>
            </a:xfrm>
            <a:custGeom>
              <a:avLst/>
              <a:gdLst/>
              <a:ahLst/>
              <a:cxnLst/>
              <a:rect l="l" t="t" r="r" b="b"/>
              <a:pathLst>
                <a:path w="29" h="112" extrusionOk="0">
                  <a:moveTo>
                    <a:pt x="28" y="112"/>
                  </a:moveTo>
                  <a:cubicBezTo>
                    <a:pt x="29" y="107"/>
                    <a:pt x="29" y="102"/>
                    <a:pt x="29" y="97"/>
                  </a:cubicBezTo>
                  <a:cubicBezTo>
                    <a:pt x="28" y="92"/>
                    <a:pt x="28" y="88"/>
                    <a:pt x="27" y="83"/>
                  </a:cubicBezTo>
                  <a:cubicBezTo>
                    <a:pt x="26" y="73"/>
                    <a:pt x="24" y="63"/>
                    <a:pt x="21" y="54"/>
                  </a:cubicBezTo>
                  <a:cubicBezTo>
                    <a:pt x="20" y="49"/>
                    <a:pt x="18" y="45"/>
                    <a:pt x="17" y="40"/>
                  </a:cubicBezTo>
                  <a:cubicBezTo>
                    <a:pt x="15" y="35"/>
                    <a:pt x="13" y="31"/>
                    <a:pt x="12" y="26"/>
                  </a:cubicBezTo>
                  <a:cubicBezTo>
                    <a:pt x="10" y="22"/>
                    <a:pt x="8" y="17"/>
                    <a:pt x="6" y="13"/>
                  </a:cubicBezTo>
                  <a:cubicBezTo>
                    <a:pt x="4" y="8"/>
                    <a:pt x="2" y="4"/>
                    <a:pt x="0" y="0"/>
                  </a:cubicBezTo>
                  <a:cubicBezTo>
                    <a:pt x="1" y="4"/>
                    <a:pt x="2" y="9"/>
                    <a:pt x="3" y="14"/>
                  </a:cubicBezTo>
                  <a:cubicBezTo>
                    <a:pt x="5" y="18"/>
                    <a:pt x="6" y="23"/>
                    <a:pt x="7" y="28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8" y="65"/>
                    <a:pt x="20" y="74"/>
                    <a:pt x="23" y="84"/>
                  </a:cubicBezTo>
                  <a:cubicBezTo>
                    <a:pt x="23" y="86"/>
                    <a:pt x="24" y="88"/>
                    <a:pt x="24" y="91"/>
                  </a:cubicBezTo>
                  <a:cubicBezTo>
                    <a:pt x="25" y="93"/>
                    <a:pt x="25" y="95"/>
                    <a:pt x="26" y="98"/>
                  </a:cubicBezTo>
                  <a:cubicBezTo>
                    <a:pt x="27" y="102"/>
                    <a:pt x="28" y="107"/>
                    <a:pt x="28" y="112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95" name="Google Shape;2513;p12"/>
            <p:cNvSpPr/>
            <p:nvPr/>
          </p:nvSpPr>
          <p:spPr>
            <a:xfrm>
              <a:off x="4047" y="2155"/>
              <a:ext cx="92" cy="273"/>
            </a:xfrm>
            <a:custGeom>
              <a:avLst/>
              <a:gdLst/>
              <a:ahLst/>
              <a:cxnLst/>
              <a:rect l="l" t="t" r="r" b="b"/>
              <a:pathLst>
                <a:path w="37" h="110" extrusionOk="0">
                  <a:moveTo>
                    <a:pt x="36" y="110"/>
                  </a:moveTo>
                  <a:cubicBezTo>
                    <a:pt x="37" y="105"/>
                    <a:pt x="36" y="100"/>
                    <a:pt x="36" y="95"/>
                  </a:cubicBezTo>
                  <a:cubicBezTo>
                    <a:pt x="35" y="91"/>
                    <a:pt x="34" y="86"/>
                    <a:pt x="33" y="81"/>
                  </a:cubicBezTo>
                  <a:cubicBezTo>
                    <a:pt x="31" y="71"/>
                    <a:pt x="28" y="62"/>
                    <a:pt x="25" y="53"/>
                  </a:cubicBezTo>
                  <a:cubicBezTo>
                    <a:pt x="23" y="48"/>
                    <a:pt x="21" y="44"/>
                    <a:pt x="19" y="39"/>
                  </a:cubicBezTo>
                  <a:cubicBezTo>
                    <a:pt x="18" y="35"/>
                    <a:pt x="16" y="30"/>
                    <a:pt x="14" y="26"/>
                  </a:cubicBezTo>
                  <a:cubicBezTo>
                    <a:pt x="12" y="21"/>
                    <a:pt x="9" y="17"/>
                    <a:pt x="7" y="13"/>
                  </a:cubicBezTo>
                  <a:cubicBezTo>
                    <a:pt x="5" y="8"/>
                    <a:pt x="2" y="4"/>
                    <a:pt x="0" y="0"/>
                  </a:cubicBezTo>
                  <a:cubicBezTo>
                    <a:pt x="1" y="5"/>
                    <a:pt x="3" y="9"/>
                    <a:pt x="4" y="14"/>
                  </a:cubicBezTo>
                  <a:cubicBezTo>
                    <a:pt x="6" y="18"/>
                    <a:pt x="8" y="23"/>
                    <a:pt x="9" y="27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22" y="64"/>
                    <a:pt x="26" y="73"/>
                    <a:pt x="29" y="82"/>
                  </a:cubicBezTo>
                  <a:cubicBezTo>
                    <a:pt x="29" y="84"/>
                    <a:pt x="30" y="87"/>
                    <a:pt x="31" y="89"/>
                  </a:cubicBezTo>
                  <a:cubicBezTo>
                    <a:pt x="31" y="91"/>
                    <a:pt x="32" y="94"/>
                    <a:pt x="33" y="96"/>
                  </a:cubicBezTo>
                  <a:cubicBezTo>
                    <a:pt x="34" y="101"/>
                    <a:pt x="35" y="105"/>
                    <a:pt x="36" y="110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96" name="Google Shape;2514;p12"/>
            <p:cNvSpPr/>
            <p:nvPr/>
          </p:nvSpPr>
          <p:spPr>
            <a:xfrm>
              <a:off x="4002" y="2137"/>
              <a:ext cx="114" cy="263"/>
            </a:xfrm>
            <a:custGeom>
              <a:avLst/>
              <a:gdLst/>
              <a:ahLst/>
              <a:cxnLst/>
              <a:rect l="l" t="t" r="r" b="b"/>
              <a:pathLst>
                <a:path w="46" h="106" extrusionOk="0">
                  <a:moveTo>
                    <a:pt x="46" y="106"/>
                  </a:moveTo>
                  <a:cubicBezTo>
                    <a:pt x="46" y="102"/>
                    <a:pt x="45" y="97"/>
                    <a:pt x="44" y="92"/>
                  </a:cubicBezTo>
                  <a:cubicBezTo>
                    <a:pt x="43" y="87"/>
                    <a:pt x="42" y="82"/>
                    <a:pt x="40" y="78"/>
                  </a:cubicBezTo>
                  <a:cubicBezTo>
                    <a:pt x="37" y="68"/>
                    <a:pt x="33" y="59"/>
                    <a:pt x="29" y="51"/>
                  </a:cubicBezTo>
                  <a:cubicBezTo>
                    <a:pt x="27" y="46"/>
                    <a:pt x="25" y="42"/>
                    <a:pt x="23" y="37"/>
                  </a:cubicBezTo>
                  <a:cubicBezTo>
                    <a:pt x="20" y="33"/>
                    <a:pt x="18" y="29"/>
                    <a:pt x="16" y="25"/>
                  </a:cubicBezTo>
                  <a:cubicBezTo>
                    <a:pt x="13" y="20"/>
                    <a:pt x="11" y="16"/>
                    <a:pt x="8" y="12"/>
                  </a:cubicBezTo>
                  <a:cubicBezTo>
                    <a:pt x="5" y="8"/>
                    <a:pt x="2" y="4"/>
                    <a:pt x="0" y="0"/>
                  </a:cubicBezTo>
                  <a:cubicBezTo>
                    <a:pt x="1" y="5"/>
                    <a:pt x="3" y="9"/>
                    <a:pt x="5" y="14"/>
                  </a:cubicBezTo>
                  <a:cubicBezTo>
                    <a:pt x="7" y="18"/>
                    <a:pt x="9" y="22"/>
                    <a:pt x="12" y="27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8" y="62"/>
                    <a:pt x="32" y="70"/>
                    <a:pt x="36" y="79"/>
                  </a:cubicBezTo>
                  <a:cubicBezTo>
                    <a:pt x="37" y="82"/>
                    <a:pt x="38" y="84"/>
                    <a:pt x="39" y="86"/>
                  </a:cubicBezTo>
                  <a:cubicBezTo>
                    <a:pt x="40" y="88"/>
                    <a:pt x="40" y="90"/>
                    <a:pt x="41" y="93"/>
                  </a:cubicBezTo>
                  <a:cubicBezTo>
                    <a:pt x="43" y="97"/>
                    <a:pt x="45" y="102"/>
                    <a:pt x="46" y="106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97" name="Google Shape;2515;p12"/>
            <p:cNvSpPr/>
            <p:nvPr/>
          </p:nvSpPr>
          <p:spPr>
            <a:xfrm>
              <a:off x="3927" y="2142"/>
              <a:ext cx="169" cy="234"/>
            </a:xfrm>
            <a:custGeom>
              <a:avLst/>
              <a:gdLst/>
              <a:ahLst/>
              <a:cxnLst/>
              <a:rect l="l" t="t" r="r" b="b"/>
              <a:pathLst>
                <a:path w="68" h="94" extrusionOk="0">
                  <a:moveTo>
                    <a:pt x="68" y="94"/>
                  </a:moveTo>
                  <a:cubicBezTo>
                    <a:pt x="67" y="89"/>
                    <a:pt x="65" y="85"/>
                    <a:pt x="63" y="80"/>
                  </a:cubicBezTo>
                  <a:cubicBezTo>
                    <a:pt x="61" y="76"/>
                    <a:pt x="59" y="72"/>
                    <a:pt x="56" y="67"/>
                  </a:cubicBezTo>
                  <a:cubicBezTo>
                    <a:pt x="51" y="59"/>
                    <a:pt x="46" y="51"/>
                    <a:pt x="40" y="43"/>
                  </a:cubicBezTo>
                  <a:cubicBezTo>
                    <a:pt x="37" y="39"/>
                    <a:pt x="34" y="35"/>
                    <a:pt x="31" y="32"/>
                  </a:cubicBezTo>
                  <a:cubicBezTo>
                    <a:pt x="28" y="28"/>
                    <a:pt x="25" y="24"/>
                    <a:pt x="21" y="21"/>
                  </a:cubicBezTo>
                  <a:cubicBezTo>
                    <a:pt x="18" y="17"/>
                    <a:pt x="15" y="14"/>
                    <a:pt x="11" y="10"/>
                  </a:cubicBezTo>
                  <a:cubicBezTo>
                    <a:pt x="8" y="7"/>
                    <a:pt x="4" y="3"/>
                    <a:pt x="0" y="0"/>
                  </a:cubicBezTo>
                  <a:cubicBezTo>
                    <a:pt x="3" y="4"/>
                    <a:pt x="6" y="8"/>
                    <a:pt x="9" y="12"/>
                  </a:cubicBezTo>
                  <a:cubicBezTo>
                    <a:pt x="12" y="16"/>
                    <a:pt x="15" y="20"/>
                    <a:pt x="18" y="24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1" y="54"/>
                    <a:pt x="47" y="62"/>
                    <a:pt x="53" y="70"/>
                  </a:cubicBezTo>
                  <a:cubicBezTo>
                    <a:pt x="54" y="72"/>
                    <a:pt x="55" y="74"/>
                    <a:pt x="57" y="76"/>
                  </a:cubicBezTo>
                  <a:cubicBezTo>
                    <a:pt x="58" y="78"/>
                    <a:pt x="59" y="80"/>
                    <a:pt x="61" y="82"/>
                  </a:cubicBezTo>
                  <a:cubicBezTo>
                    <a:pt x="63" y="86"/>
                    <a:pt x="66" y="90"/>
                    <a:pt x="68" y="94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98" name="Google Shape;2516;p12"/>
            <p:cNvSpPr/>
            <p:nvPr/>
          </p:nvSpPr>
          <p:spPr>
            <a:xfrm>
              <a:off x="3883" y="2192"/>
              <a:ext cx="213" cy="193"/>
            </a:xfrm>
            <a:custGeom>
              <a:avLst/>
              <a:gdLst/>
              <a:ahLst/>
              <a:cxnLst/>
              <a:rect l="l" t="t" r="r" b="b"/>
              <a:pathLst>
                <a:path w="86" h="78" extrusionOk="0">
                  <a:moveTo>
                    <a:pt x="86" y="78"/>
                  </a:moveTo>
                  <a:cubicBezTo>
                    <a:pt x="84" y="73"/>
                    <a:pt x="81" y="69"/>
                    <a:pt x="79" y="65"/>
                  </a:cubicBezTo>
                  <a:cubicBezTo>
                    <a:pt x="76" y="61"/>
                    <a:pt x="72" y="57"/>
                    <a:pt x="69" y="54"/>
                  </a:cubicBezTo>
                  <a:cubicBezTo>
                    <a:pt x="63" y="47"/>
                    <a:pt x="55" y="40"/>
                    <a:pt x="48" y="34"/>
                  </a:cubicBezTo>
                  <a:cubicBezTo>
                    <a:pt x="44" y="30"/>
                    <a:pt x="41" y="27"/>
                    <a:pt x="37" y="24"/>
                  </a:cubicBezTo>
                  <a:cubicBezTo>
                    <a:pt x="33" y="21"/>
                    <a:pt x="29" y="18"/>
                    <a:pt x="25" y="15"/>
                  </a:cubicBezTo>
                  <a:cubicBezTo>
                    <a:pt x="21" y="13"/>
                    <a:pt x="17" y="10"/>
                    <a:pt x="13" y="7"/>
                  </a:cubicBezTo>
                  <a:cubicBezTo>
                    <a:pt x="9" y="5"/>
                    <a:pt x="5" y="2"/>
                    <a:pt x="0" y="0"/>
                  </a:cubicBezTo>
                  <a:cubicBezTo>
                    <a:pt x="4" y="3"/>
                    <a:pt x="8" y="6"/>
                    <a:pt x="11" y="10"/>
                  </a:cubicBezTo>
                  <a:cubicBezTo>
                    <a:pt x="15" y="13"/>
                    <a:pt x="18" y="16"/>
                    <a:pt x="22" y="19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52" y="44"/>
                    <a:pt x="59" y="51"/>
                    <a:pt x="66" y="57"/>
                  </a:cubicBezTo>
                  <a:cubicBezTo>
                    <a:pt x="68" y="59"/>
                    <a:pt x="69" y="60"/>
                    <a:pt x="71" y="62"/>
                  </a:cubicBezTo>
                  <a:cubicBezTo>
                    <a:pt x="73" y="64"/>
                    <a:pt x="75" y="65"/>
                    <a:pt x="76" y="67"/>
                  </a:cubicBezTo>
                  <a:cubicBezTo>
                    <a:pt x="80" y="70"/>
                    <a:pt x="83" y="74"/>
                    <a:pt x="86" y="78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99" name="Google Shape;2517;p12"/>
            <p:cNvSpPr/>
            <p:nvPr/>
          </p:nvSpPr>
          <p:spPr>
            <a:xfrm>
              <a:off x="3801" y="2529"/>
              <a:ext cx="487" cy="243"/>
            </a:xfrm>
            <a:custGeom>
              <a:avLst/>
              <a:gdLst/>
              <a:ahLst/>
              <a:cxnLst/>
              <a:rect l="l" t="t" r="r" b="b"/>
              <a:pathLst>
                <a:path w="196" h="98" extrusionOk="0">
                  <a:moveTo>
                    <a:pt x="196" y="98"/>
                  </a:moveTo>
                  <a:cubicBezTo>
                    <a:pt x="182" y="87"/>
                    <a:pt x="167" y="76"/>
                    <a:pt x="151" y="66"/>
                  </a:cubicBezTo>
                  <a:cubicBezTo>
                    <a:pt x="147" y="64"/>
                    <a:pt x="143" y="61"/>
                    <a:pt x="139" y="59"/>
                  </a:cubicBezTo>
                  <a:cubicBezTo>
                    <a:pt x="135" y="56"/>
                    <a:pt x="131" y="54"/>
                    <a:pt x="127" y="52"/>
                  </a:cubicBezTo>
                  <a:cubicBezTo>
                    <a:pt x="123" y="49"/>
                    <a:pt x="119" y="47"/>
                    <a:pt x="115" y="45"/>
                  </a:cubicBezTo>
                  <a:cubicBezTo>
                    <a:pt x="111" y="43"/>
                    <a:pt x="107" y="41"/>
                    <a:pt x="103" y="39"/>
                  </a:cubicBezTo>
                  <a:cubicBezTo>
                    <a:pt x="87" y="30"/>
                    <a:pt x="70" y="23"/>
                    <a:pt x="53" y="16"/>
                  </a:cubicBezTo>
                  <a:cubicBezTo>
                    <a:pt x="36" y="9"/>
                    <a:pt x="18" y="4"/>
                    <a:pt x="0" y="0"/>
                  </a:cubicBezTo>
                  <a:cubicBezTo>
                    <a:pt x="4" y="1"/>
                    <a:pt x="9" y="3"/>
                    <a:pt x="13" y="4"/>
                  </a:cubicBezTo>
                  <a:cubicBezTo>
                    <a:pt x="15" y="5"/>
                    <a:pt x="17" y="6"/>
                    <a:pt x="20" y="6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0" y="11"/>
                    <a:pt x="35" y="12"/>
                    <a:pt x="39" y="14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6" y="21"/>
                    <a:pt x="60" y="23"/>
                    <a:pt x="64" y="25"/>
                  </a:cubicBezTo>
                  <a:cubicBezTo>
                    <a:pt x="68" y="27"/>
                    <a:pt x="72" y="28"/>
                    <a:pt x="76" y="30"/>
                  </a:cubicBezTo>
                  <a:cubicBezTo>
                    <a:pt x="89" y="36"/>
                    <a:pt x="89" y="36"/>
                    <a:pt x="89" y="36"/>
                  </a:cubicBezTo>
                  <a:cubicBezTo>
                    <a:pt x="93" y="38"/>
                    <a:pt x="97" y="40"/>
                    <a:pt x="101" y="43"/>
                  </a:cubicBezTo>
                  <a:cubicBezTo>
                    <a:pt x="105" y="45"/>
                    <a:pt x="109" y="47"/>
                    <a:pt x="113" y="49"/>
                  </a:cubicBezTo>
                  <a:cubicBezTo>
                    <a:pt x="117" y="51"/>
                    <a:pt x="121" y="53"/>
                    <a:pt x="125" y="55"/>
                  </a:cubicBezTo>
                  <a:cubicBezTo>
                    <a:pt x="129" y="58"/>
                    <a:pt x="133" y="60"/>
                    <a:pt x="137" y="62"/>
                  </a:cubicBezTo>
                  <a:cubicBezTo>
                    <a:pt x="149" y="69"/>
                    <a:pt x="149" y="69"/>
                    <a:pt x="149" y="69"/>
                  </a:cubicBezTo>
                  <a:cubicBezTo>
                    <a:pt x="161" y="76"/>
                    <a:pt x="161" y="76"/>
                    <a:pt x="161" y="76"/>
                  </a:cubicBezTo>
                  <a:cubicBezTo>
                    <a:pt x="165" y="78"/>
                    <a:pt x="169" y="81"/>
                    <a:pt x="173" y="83"/>
                  </a:cubicBezTo>
                  <a:cubicBezTo>
                    <a:pt x="181" y="88"/>
                    <a:pt x="188" y="93"/>
                    <a:pt x="196" y="98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00" name="Google Shape;2518;p12"/>
            <p:cNvSpPr/>
            <p:nvPr/>
          </p:nvSpPr>
          <p:spPr>
            <a:xfrm>
              <a:off x="4109" y="2512"/>
              <a:ext cx="154" cy="243"/>
            </a:xfrm>
            <a:custGeom>
              <a:avLst/>
              <a:gdLst/>
              <a:ahLst/>
              <a:cxnLst/>
              <a:rect l="l" t="t" r="r" b="b"/>
              <a:pathLst>
                <a:path w="62" h="98" extrusionOk="0">
                  <a:moveTo>
                    <a:pt x="62" y="98"/>
                  </a:moveTo>
                  <a:cubicBezTo>
                    <a:pt x="62" y="93"/>
                    <a:pt x="60" y="89"/>
                    <a:pt x="58" y="84"/>
                  </a:cubicBezTo>
                  <a:cubicBezTo>
                    <a:pt x="56" y="79"/>
                    <a:pt x="54" y="75"/>
                    <a:pt x="52" y="71"/>
                  </a:cubicBezTo>
                  <a:cubicBezTo>
                    <a:pt x="48" y="62"/>
                    <a:pt x="43" y="54"/>
                    <a:pt x="37" y="45"/>
                  </a:cubicBezTo>
                  <a:cubicBezTo>
                    <a:pt x="35" y="41"/>
                    <a:pt x="32" y="37"/>
                    <a:pt x="29" y="33"/>
                  </a:cubicBezTo>
                  <a:cubicBezTo>
                    <a:pt x="26" y="30"/>
                    <a:pt x="23" y="26"/>
                    <a:pt x="20" y="22"/>
                  </a:cubicBezTo>
                  <a:cubicBezTo>
                    <a:pt x="17" y="18"/>
                    <a:pt x="14" y="14"/>
                    <a:pt x="10" y="11"/>
                  </a:cubicBezTo>
                  <a:cubicBezTo>
                    <a:pt x="7" y="7"/>
                    <a:pt x="4" y="4"/>
                    <a:pt x="0" y="0"/>
                  </a:cubicBezTo>
                  <a:cubicBezTo>
                    <a:pt x="3" y="4"/>
                    <a:pt x="5" y="9"/>
                    <a:pt x="8" y="13"/>
                  </a:cubicBezTo>
                  <a:cubicBezTo>
                    <a:pt x="11" y="17"/>
                    <a:pt x="13" y="21"/>
                    <a:pt x="16" y="25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8" y="57"/>
                    <a:pt x="43" y="65"/>
                    <a:pt x="48" y="73"/>
                  </a:cubicBezTo>
                  <a:cubicBezTo>
                    <a:pt x="50" y="75"/>
                    <a:pt x="51" y="77"/>
                    <a:pt x="52" y="79"/>
                  </a:cubicBezTo>
                  <a:cubicBezTo>
                    <a:pt x="53" y="81"/>
                    <a:pt x="54" y="83"/>
                    <a:pt x="56" y="85"/>
                  </a:cubicBezTo>
                  <a:cubicBezTo>
                    <a:pt x="58" y="89"/>
                    <a:pt x="60" y="94"/>
                    <a:pt x="62" y="98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01" name="Google Shape;2519;p12"/>
            <p:cNvSpPr/>
            <p:nvPr/>
          </p:nvSpPr>
          <p:spPr>
            <a:xfrm>
              <a:off x="4002" y="2770"/>
              <a:ext cx="288" cy="32"/>
            </a:xfrm>
            <a:custGeom>
              <a:avLst/>
              <a:gdLst/>
              <a:ahLst/>
              <a:cxnLst/>
              <a:rect l="l" t="t" r="r" b="b"/>
              <a:pathLst>
                <a:path w="116" h="13" extrusionOk="0">
                  <a:moveTo>
                    <a:pt x="0" y="8"/>
                  </a:moveTo>
                  <a:cubicBezTo>
                    <a:pt x="5" y="10"/>
                    <a:pt x="10" y="11"/>
                    <a:pt x="15" y="11"/>
                  </a:cubicBezTo>
                  <a:cubicBezTo>
                    <a:pt x="20" y="12"/>
                    <a:pt x="24" y="12"/>
                    <a:pt x="29" y="12"/>
                  </a:cubicBezTo>
                  <a:cubicBezTo>
                    <a:pt x="39" y="13"/>
                    <a:pt x="49" y="12"/>
                    <a:pt x="59" y="11"/>
                  </a:cubicBezTo>
                  <a:cubicBezTo>
                    <a:pt x="64" y="11"/>
                    <a:pt x="68" y="10"/>
                    <a:pt x="73" y="9"/>
                  </a:cubicBezTo>
                  <a:cubicBezTo>
                    <a:pt x="78" y="9"/>
                    <a:pt x="83" y="8"/>
                    <a:pt x="88" y="7"/>
                  </a:cubicBezTo>
                  <a:cubicBezTo>
                    <a:pt x="92" y="6"/>
                    <a:pt x="97" y="5"/>
                    <a:pt x="102" y="4"/>
                  </a:cubicBezTo>
                  <a:cubicBezTo>
                    <a:pt x="107" y="3"/>
                    <a:pt x="111" y="2"/>
                    <a:pt x="116" y="0"/>
                  </a:cubicBezTo>
                  <a:cubicBezTo>
                    <a:pt x="111" y="0"/>
                    <a:pt x="106" y="1"/>
                    <a:pt x="101" y="1"/>
                  </a:cubicBezTo>
                  <a:cubicBezTo>
                    <a:pt x="97" y="2"/>
                    <a:pt x="92" y="2"/>
                    <a:pt x="87" y="2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49" y="6"/>
                    <a:pt x="39" y="7"/>
                    <a:pt x="29" y="8"/>
                  </a:cubicBezTo>
                  <a:cubicBezTo>
                    <a:pt x="27" y="8"/>
                    <a:pt x="24" y="8"/>
                    <a:pt x="22" y="8"/>
                  </a:cubicBezTo>
                  <a:cubicBezTo>
                    <a:pt x="20" y="8"/>
                    <a:pt x="17" y="8"/>
                    <a:pt x="15" y="8"/>
                  </a:cubicBezTo>
                  <a:cubicBezTo>
                    <a:pt x="10" y="9"/>
                    <a:pt x="5" y="9"/>
                    <a:pt x="0" y="8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02" name="Google Shape;2520;p12"/>
            <p:cNvSpPr/>
            <p:nvPr/>
          </p:nvSpPr>
          <p:spPr>
            <a:xfrm>
              <a:off x="3975" y="2753"/>
              <a:ext cx="288" cy="32"/>
            </a:xfrm>
            <a:custGeom>
              <a:avLst/>
              <a:gdLst/>
              <a:ahLst/>
              <a:cxnLst/>
              <a:rect l="l" t="t" r="r" b="b"/>
              <a:pathLst>
                <a:path w="116" h="13" extrusionOk="0">
                  <a:moveTo>
                    <a:pt x="0" y="8"/>
                  </a:moveTo>
                  <a:cubicBezTo>
                    <a:pt x="5" y="10"/>
                    <a:pt x="10" y="11"/>
                    <a:pt x="15" y="11"/>
                  </a:cubicBezTo>
                  <a:cubicBezTo>
                    <a:pt x="20" y="12"/>
                    <a:pt x="25" y="12"/>
                    <a:pt x="29" y="12"/>
                  </a:cubicBezTo>
                  <a:cubicBezTo>
                    <a:pt x="39" y="13"/>
                    <a:pt x="49" y="12"/>
                    <a:pt x="59" y="11"/>
                  </a:cubicBezTo>
                  <a:cubicBezTo>
                    <a:pt x="64" y="11"/>
                    <a:pt x="68" y="10"/>
                    <a:pt x="73" y="9"/>
                  </a:cubicBezTo>
                  <a:cubicBezTo>
                    <a:pt x="78" y="9"/>
                    <a:pt x="83" y="8"/>
                    <a:pt x="88" y="7"/>
                  </a:cubicBezTo>
                  <a:cubicBezTo>
                    <a:pt x="92" y="6"/>
                    <a:pt x="97" y="5"/>
                    <a:pt x="102" y="4"/>
                  </a:cubicBezTo>
                  <a:cubicBezTo>
                    <a:pt x="107" y="3"/>
                    <a:pt x="111" y="2"/>
                    <a:pt x="116" y="0"/>
                  </a:cubicBezTo>
                  <a:cubicBezTo>
                    <a:pt x="111" y="0"/>
                    <a:pt x="106" y="1"/>
                    <a:pt x="102" y="1"/>
                  </a:cubicBezTo>
                  <a:cubicBezTo>
                    <a:pt x="97" y="2"/>
                    <a:pt x="92" y="2"/>
                    <a:pt x="87" y="2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49" y="6"/>
                    <a:pt x="39" y="7"/>
                    <a:pt x="29" y="8"/>
                  </a:cubicBezTo>
                  <a:cubicBezTo>
                    <a:pt x="27" y="8"/>
                    <a:pt x="25" y="8"/>
                    <a:pt x="22" y="8"/>
                  </a:cubicBezTo>
                  <a:cubicBezTo>
                    <a:pt x="20" y="8"/>
                    <a:pt x="17" y="8"/>
                    <a:pt x="15" y="8"/>
                  </a:cubicBezTo>
                  <a:cubicBezTo>
                    <a:pt x="10" y="9"/>
                    <a:pt x="5" y="9"/>
                    <a:pt x="0" y="8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03" name="Google Shape;2521;p12"/>
            <p:cNvSpPr/>
            <p:nvPr/>
          </p:nvSpPr>
          <p:spPr>
            <a:xfrm>
              <a:off x="3947" y="2733"/>
              <a:ext cx="289" cy="20"/>
            </a:xfrm>
            <a:custGeom>
              <a:avLst/>
              <a:gdLst/>
              <a:ahLst/>
              <a:cxnLst/>
              <a:rect l="l" t="t" r="r" b="b"/>
              <a:pathLst>
                <a:path w="116" h="8" extrusionOk="0">
                  <a:moveTo>
                    <a:pt x="0" y="2"/>
                  </a:moveTo>
                  <a:cubicBezTo>
                    <a:pt x="4" y="4"/>
                    <a:pt x="9" y="5"/>
                    <a:pt x="14" y="6"/>
                  </a:cubicBezTo>
                  <a:cubicBezTo>
                    <a:pt x="19" y="6"/>
                    <a:pt x="24" y="7"/>
                    <a:pt x="28" y="7"/>
                  </a:cubicBezTo>
                  <a:cubicBezTo>
                    <a:pt x="38" y="8"/>
                    <a:pt x="48" y="8"/>
                    <a:pt x="58" y="8"/>
                  </a:cubicBezTo>
                  <a:cubicBezTo>
                    <a:pt x="63" y="8"/>
                    <a:pt x="67" y="7"/>
                    <a:pt x="72" y="7"/>
                  </a:cubicBezTo>
                  <a:cubicBezTo>
                    <a:pt x="77" y="6"/>
                    <a:pt x="82" y="6"/>
                    <a:pt x="87" y="5"/>
                  </a:cubicBezTo>
                  <a:cubicBezTo>
                    <a:pt x="92" y="4"/>
                    <a:pt x="97" y="4"/>
                    <a:pt x="101" y="3"/>
                  </a:cubicBezTo>
                  <a:cubicBezTo>
                    <a:pt x="106" y="2"/>
                    <a:pt x="111" y="1"/>
                    <a:pt x="116" y="0"/>
                  </a:cubicBezTo>
                  <a:cubicBezTo>
                    <a:pt x="111" y="0"/>
                    <a:pt x="106" y="0"/>
                    <a:pt x="101" y="0"/>
                  </a:cubicBezTo>
                  <a:cubicBezTo>
                    <a:pt x="96" y="0"/>
                    <a:pt x="91" y="0"/>
                    <a:pt x="86" y="1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48" y="2"/>
                    <a:pt x="38" y="3"/>
                    <a:pt x="29" y="3"/>
                  </a:cubicBezTo>
                  <a:cubicBezTo>
                    <a:pt x="26" y="3"/>
                    <a:pt x="24" y="3"/>
                    <a:pt x="21" y="3"/>
                  </a:cubicBezTo>
                  <a:cubicBezTo>
                    <a:pt x="19" y="3"/>
                    <a:pt x="17" y="3"/>
                    <a:pt x="14" y="3"/>
                  </a:cubicBezTo>
                  <a:cubicBezTo>
                    <a:pt x="9" y="3"/>
                    <a:pt x="4" y="2"/>
                    <a:pt x="0" y="2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04" name="Google Shape;2522;p12"/>
            <p:cNvSpPr/>
            <p:nvPr/>
          </p:nvSpPr>
          <p:spPr>
            <a:xfrm>
              <a:off x="3910" y="2713"/>
              <a:ext cx="288" cy="22"/>
            </a:xfrm>
            <a:custGeom>
              <a:avLst/>
              <a:gdLst/>
              <a:ahLst/>
              <a:cxnLst/>
              <a:rect l="l" t="t" r="r" b="b"/>
              <a:pathLst>
                <a:path w="116" h="9" extrusionOk="0">
                  <a:moveTo>
                    <a:pt x="0" y="3"/>
                  </a:moveTo>
                  <a:cubicBezTo>
                    <a:pt x="5" y="5"/>
                    <a:pt x="10" y="6"/>
                    <a:pt x="14" y="6"/>
                  </a:cubicBezTo>
                  <a:cubicBezTo>
                    <a:pt x="19" y="7"/>
                    <a:pt x="24" y="8"/>
                    <a:pt x="29" y="8"/>
                  </a:cubicBezTo>
                  <a:cubicBezTo>
                    <a:pt x="39" y="9"/>
                    <a:pt x="49" y="9"/>
                    <a:pt x="58" y="9"/>
                  </a:cubicBezTo>
                  <a:cubicBezTo>
                    <a:pt x="63" y="8"/>
                    <a:pt x="68" y="8"/>
                    <a:pt x="73" y="8"/>
                  </a:cubicBezTo>
                  <a:cubicBezTo>
                    <a:pt x="78" y="7"/>
                    <a:pt x="83" y="7"/>
                    <a:pt x="88" y="6"/>
                  </a:cubicBezTo>
                  <a:cubicBezTo>
                    <a:pt x="92" y="5"/>
                    <a:pt x="97" y="4"/>
                    <a:pt x="102" y="4"/>
                  </a:cubicBezTo>
                  <a:cubicBezTo>
                    <a:pt x="107" y="3"/>
                    <a:pt x="112" y="2"/>
                    <a:pt x="116" y="0"/>
                  </a:cubicBezTo>
                  <a:cubicBezTo>
                    <a:pt x="111" y="0"/>
                    <a:pt x="107" y="1"/>
                    <a:pt x="102" y="1"/>
                  </a:cubicBezTo>
                  <a:cubicBezTo>
                    <a:pt x="97" y="1"/>
                    <a:pt x="92" y="1"/>
                    <a:pt x="87" y="1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48" y="3"/>
                    <a:pt x="39" y="4"/>
                    <a:pt x="29" y="4"/>
                  </a:cubicBezTo>
                  <a:cubicBezTo>
                    <a:pt x="27" y="4"/>
                    <a:pt x="24" y="4"/>
                    <a:pt x="22" y="4"/>
                  </a:cubicBezTo>
                  <a:cubicBezTo>
                    <a:pt x="20" y="4"/>
                    <a:pt x="17" y="4"/>
                    <a:pt x="15" y="4"/>
                  </a:cubicBezTo>
                  <a:cubicBezTo>
                    <a:pt x="10" y="3"/>
                    <a:pt x="5" y="3"/>
                    <a:pt x="0" y="3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05" name="Google Shape;2523;p12"/>
            <p:cNvSpPr/>
            <p:nvPr/>
          </p:nvSpPr>
          <p:spPr>
            <a:xfrm>
              <a:off x="3875" y="2696"/>
              <a:ext cx="288" cy="19"/>
            </a:xfrm>
            <a:custGeom>
              <a:avLst/>
              <a:gdLst/>
              <a:ahLst/>
              <a:cxnLst/>
              <a:rect l="l" t="t" r="r" b="b"/>
              <a:pathLst>
                <a:path w="116" h="8" extrusionOk="0">
                  <a:moveTo>
                    <a:pt x="0" y="2"/>
                  </a:moveTo>
                  <a:cubicBezTo>
                    <a:pt x="4" y="4"/>
                    <a:pt x="9" y="5"/>
                    <a:pt x="14" y="6"/>
                  </a:cubicBezTo>
                  <a:cubicBezTo>
                    <a:pt x="19" y="6"/>
                    <a:pt x="24" y="7"/>
                    <a:pt x="29" y="7"/>
                  </a:cubicBezTo>
                  <a:cubicBezTo>
                    <a:pt x="38" y="8"/>
                    <a:pt x="48" y="8"/>
                    <a:pt x="58" y="8"/>
                  </a:cubicBezTo>
                  <a:cubicBezTo>
                    <a:pt x="63" y="8"/>
                    <a:pt x="68" y="7"/>
                    <a:pt x="73" y="7"/>
                  </a:cubicBezTo>
                  <a:cubicBezTo>
                    <a:pt x="77" y="6"/>
                    <a:pt x="82" y="6"/>
                    <a:pt x="87" y="5"/>
                  </a:cubicBezTo>
                  <a:cubicBezTo>
                    <a:pt x="92" y="4"/>
                    <a:pt x="97" y="4"/>
                    <a:pt x="102" y="3"/>
                  </a:cubicBezTo>
                  <a:cubicBezTo>
                    <a:pt x="106" y="2"/>
                    <a:pt x="111" y="1"/>
                    <a:pt x="116" y="0"/>
                  </a:cubicBezTo>
                  <a:cubicBezTo>
                    <a:pt x="111" y="0"/>
                    <a:pt x="106" y="0"/>
                    <a:pt x="101" y="0"/>
                  </a:cubicBezTo>
                  <a:cubicBezTo>
                    <a:pt x="96" y="0"/>
                    <a:pt x="92" y="0"/>
                    <a:pt x="87" y="1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48" y="2"/>
                    <a:pt x="38" y="3"/>
                    <a:pt x="29" y="3"/>
                  </a:cubicBezTo>
                  <a:cubicBezTo>
                    <a:pt x="26" y="3"/>
                    <a:pt x="24" y="3"/>
                    <a:pt x="22" y="3"/>
                  </a:cubicBezTo>
                  <a:cubicBezTo>
                    <a:pt x="19" y="3"/>
                    <a:pt x="17" y="3"/>
                    <a:pt x="14" y="3"/>
                  </a:cubicBezTo>
                  <a:cubicBezTo>
                    <a:pt x="10" y="3"/>
                    <a:pt x="5" y="2"/>
                    <a:pt x="0" y="2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06" name="Google Shape;2524;p12"/>
            <p:cNvSpPr/>
            <p:nvPr/>
          </p:nvSpPr>
          <p:spPr>
            <a:xfrm>
              <a:off x="3835" y="2668"/>
              <a:ext cx="289" cy="23"/>
            </a:xfrm>
            <a:custGeom>
              <a:avLst/>
              <a:gdLst/>
              <a:ahLst/>
              <a:cxnLst/>
              <a:rect l="l" t="t" r="r" b="b"/>
              <a:pathLst>
                <a:path w="116" h="9" extrusionOk="0">
                  <a:moveTo>
                    <a:pt x="0" y="2"/>
                  </a:moveTo>
                  <a:cubicBezTo>
                    <a:pt x="4" y="4"/>
                    <a:pt x="9" y="5"/>
                    <a:pt x="14" y="6"/>
                  </a:cubicBezTo>
                  <a:cubicBezTo>
                    <a:pt x="19" y="7"/>
                    <a:pt x="24" y="8"/>
                    <a:pt x="29" y="8"/>
                  </a:cubicBezTo>
                  <a:cubicBezTo>
                    <a:pt x="38" y="9"/>
                    <a:pt x="48" y="9"/>
                    <a:pt x="58" y="8"/>
                  </a:cubicBezTo>
                  <a:cubicBezTo>
                    <a:pt x="63" y="8"/>
                    <a:pt x="68" y="8"/>
                    <a:pt x="73" y="7"/>
                  </a:cubicBezTo>
                  <a:cubicBezTo>
                    <a:pt x="77" y="7"/>
                    <a:pt x="82" y="6"/>
                    <a:pt x="87" y="6"/>
                  </a:cubicBezTo>
                  <a:cubicBezTo>
                    <a:pt x="92" y="5"/>
                    <a:pt x="97" y="4"/>
                    <a:pt x="102" y="3"/>
                  </a:cubicBezTo>
                  <a:cubicBezTo>
                    <a:pt x="106" y="2"/>
                    <a:pt x="111" y="1"/>
                    <a:pt x="116" y="0"/>
                  </a:cubicBezTo>
                  <a:cubicBezTo>
                    <a:pt x="111" y="0"/>
                    <a:pt x="106" y="0"/>
                    <a:pt x="101" y="0"/>
                  </a:cubicBezTo>
                  <a:cubicBezTo>
                    <a:pt x="96" y="1"/>
                    <a:pt x="92" y="1"/>
                    <a:pt x="87" y="1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48" y="3"/>
                    <a:pt x="39" y="3"/>
                    <a:pt x="29" y="3"/>
                  </a:cubicBezTo>
                  <a:cubicBezTo>
                    <a:pt x="26" y="3"/>
                    <a:pt x="24" y="3"/>
                    <a:pt x="22" y="3"/>
                  </a:cubicBezTo>
                  <a:cubicBezTo>
                    <a:pt x="19" y="3"/>
                    <a:pt x="17" y="3"/>
                    <a:pt x="14" y="3"/>
                  </a:cubicBezTo>
                  <a:cubicBezTo>
                    <a:pt x="10" y="3"/>
                    <a:pt x="5" y="3"/>
                    <a:pt x="0" y="2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07" name="Google Shape;2525;p12"/>
            <p:cNvSpPr/>
            <p:nvPr/>
          </p:nvSpPr>
          <p:spPr>
            <a:xfrm>
              <a:off x="3806" y="2651"/>
              <a:ext cx="288" cy="20"/>
            </a:xfrm>
            <a:custGeom>
              <a:avLst/>
              <a:gdLst/>
              <a:ahLst/>
              <a:cxnLst/>
              <a:rect l="l" t="t" r="r" b="b"/>
              <a:pathLst>
                <a:path w="116" h="8" extrusionOk="0">
                  <a:moveTo>
                    <a:pt x="0" y="2"/>
                  </a:moveTo>
                  <a:cubicBezTo>
                    <a:pt x="4" y="4"/>
                    <a:pt x="9" y="5"/>
                    <a:pt x="14" y="6"/>
                  </a:cubicBezTo>
                  <a:cubicBezTo>
                    <a:pt x="19" y="6"/>
                    <a:pt x="23" y="7"/>
                    <a:pt x="28" y="7"/>
                  </a:cubicBezTo>
                  <a:cubicBezTo>
                    <a:pt x="38" y="8"/>
                    <a:pt x="48" y="8"/>
                    <a:pt x="58" y="8"/>
                  </a:cubicBezTo>
                  <a:cubicBezTo>
                    <a:pt x="63" y="8"/>
                    <a:pt x="67" y="7"/>
                    <a:pt x="72" y="7"/>
                  </a:cubicBezTo>
                  <a:cubicBezTo>
                    <a:pt x="77" y="6"/>
                    <a:pt x="82" y="6"/>
                    <a:pt x="87" y="5"/>
                  </a:cubicBezTo>
                  <a:cubicBezTo>
                    <a:pt x="92" y="4"/>
                    <a:pt x="96" y="4"/>
                    <a:pt x="101" y="3"/>
                  </a:cubicBezTo>
                  <a:cubicBezTo>
                    <a:pt x="106" y="2"/>
                    <a:pt x="111" y="1"/>
                    <a:pt x="116" y="0"/>
                  </a:cubicBezTo>
                  <a:cubicBezTo>
                    <a:pt x="111" y="0"/>
                    <a:pt x="106" y="0"/>
                    <a:pt x="101" y="0"/>
                  </a:cubicBezTo>
                  <a:cubicBezTo>
                    <a:pt x="96" y="0"/>
                    <a:pt x="91" y="0"/>
                    <a:pt x="86" y="1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48" y="2"/>
                    <a:pt x="38" y="3"/>
                    <a:pt x="28" y="3"/>
                  </a:cubicBezTo>
                  <a:cubicBezTo>
                    <a:pt x="26" y="3"/>
                    <a:pt x="24" y="3"/>
                    <a:pt x="21" y="3"/>
                  </a:cubicBezTo>
                  <a:cubicBezTo>
                    <a:pt x="19" y="3"/>
                    <a:pt x="16" y="3"/>
                    <a:pt x="14" y="3"/>
                  </a:cubicBezTo>
                  <a:cubicBezTo>
                    <a:pt x="9" y="3"/>
                    <a:pt x="4" y="3"/>
                    <a:pt x="0" y="2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08" name="Google Shape;2526;p12"/>
            <p:cNvSpPr/>
            <p:nvPr/>
          </p:nvSpPr>
          <p:spPr>
            <a:xfrm>
              <a:off x="3768" y="2629"/>
              <a:ext cx="289" cy="19"/>
            </a:xfrm>
            <a:custGeom>
              <a:avLst/>
              <a:gdLst/>
              <a:ahLst/>
              <a:cxnLst/>
              <a:rect l="l" t="t" r="r" b="b"/>
              <a:pathLst>
                <a:path w="116" h="8" extrusionOk="0">
                  <a:moveTo>
                    <a:pt x="0" y="2"/>
                  </a:moveTo>
                  <a:cubicBezTo>
                    <a:pt x="5" y="4"/>
                    <a:pt x="10" y="5"/>
                    <a:pt x="14" y="6"/>
                  </a:cubicBezTo>
                  <a:cubicBezTo>
                    <a:pt x="19" y="7"/>
                    <a:pt x="24" y="7"/>
                    <a:pt x="29" y="8"/>
                  </a:cubicBezTo>
                  <a:cubicBezTo>
                    <a:pt x="39" y="8"/>
                    <a:pt x="49" y="8"/>
                    <a:pt x="58" y="8"/>
                  </a:cubicBezTo>
                  <a:cubicBezTo>
                    <a:pt x="63" y="8"/>
                    <a:pt x="68" y="7"/>
                    <a:pt x="73" y="7"/>
                  </a:cubicBezTo>
                  <a:cubicBezTo>
                    <a:pt x="78" y="6"/>
                    <a:pt x="83" y="6"/>
                    <a:pt x="87" y="5"/>
                  </a:cubicBezTo>
                  <a:cubicBezTo>
                    <a:pt x="92" y="5"/>
                    <a:pt x="97" y="4"/>
                    <a:pt x="102" y="3"/>
                  </a:cubicBezTo>
                  <a:cubicBezTo>
                    <a:pt x="107" y="2"/>
                    <a:pt x="111" y="1"/>
                    <a:pt x="116" y="0"/>
                  </a:cubicBezTo>
                  <a:cubicBezTo>
                    <a:pt x="111" y="0"/>
                    <a:pt x="106" y="0"/>
                    <a:pt x="102" y="0"/>
                  </a:cubicBezTo>
                  <a:cubicBezTo>
                    <a:pt x="97" y="0"/>
                    <a:pt x="92" y="0"/>
                    <a:pt x="87" y="1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48" y="3"/>
                    <a:pt x="39" y="3"/>
                    <a:pt x="29" y="3"/>
                  </a:cubicBezTo>
                  <a:cubicBezTo>
                    <a:pt x="27" y="3"/>
                    <a:pt x="24" y="3"/>
                    <a:pt x="22" y="3"/>
                  </a:cubicBezTo>
                  <a:cubicBezTo>
                    <a:pt x="20" y="3"/>
                    <a:pt x="17" y="3"/>
                    <a:pt x="15" y="3"/>
                  </a:cubicBezTo>
                  <a:cubicBezTo>
                    <a:pt x="10" y="3"/>
                    <a:pt x="5" y="3"/>
                    <a:pt x="0" y="2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09" name="Google Shape;2527;p12"/>
            <p:cNvSpPr/>
            <p:nvPr/>
          </p:nvSpPr>
          <p:spPr>
            <a:xfrm>
              <a:off x="3734" y="2611"/>
              <a:ext cx="288" cy="23"/>
            </a:xfrm>
            <a:custGeom>
              <a:avLst/>
              <a:gdLst/>
              <a:ahLst/>
              <a:cxnLst/>
              <a:rect l="l" t="t" r="r" b="b"/>
              <a:pathLst>
                <a:path w="116" h="9" extrusionOk="0">
                  <a:moveTo>
                    <a:pt x="0" y="2"/>
                  </a:moveTo>
                  <a:cubicBezTo>
                    <a:pt x="5" y="4"/>
                    <a:pt x="10" y="5"/>
                    <a:pt x="15" y="6"/>
                  </a:cubicBezTo>
                  <a:cubicBezTo>
                    <a:pt x="19" y="7"/>
                    <a:pt x="24" y="8"/>
                    <a:pt x="29" y="8"/>
                  </a:cubicBezTo>
                  <a:cubicBezTo>
                    <a:pt x="39" y="9"/>
                    <a:pt x="49" y="9"/>
                    <a:pt x="59" y="8"/>
                  </a:cubicBezTo>
                  <a:cubicBezTo>
                    <a:pt x="63" y="8"/>
                    <a:pt x="68" y="8"/>
                    <a:pt x="73" y="7"/>
                  </a:cubicBezTo>
                  <a:cubicBezTo>
                    <a:pt x="78" y="7"/>
                    <a:pt x="83" y="6"/>
                    <a:pt x="88" y="6"/>
                  </a:cubicBezTo>
                  <a:cubicBezTo>
                    <a:pt x="93" y="5"/>
                    <a:pt x="97" y="4"/>
                    <a:pt x="102" y="3"/>
                  </a:cubicBezTo>
                  <a:cubicBezTo>
                    <a:pt x="107" y="2"/>
                    <a:pt x="112" y="1"/>
                    <a:pt x="116" y="0"/>
                  </a:cubicBezTo>
                  <a:cubicBezTo>
                    <a:pt x="112" y="0"/>
                    <a:pt x="107" y="0"/>
                    <a:pt x="102" y="1"/>
                  </a:cubicBezTo>
                  <a:cubicBezTo>
                    <a:pt x="97" y="1"/>
                    <a:pt x="92" y="1"/>
                    <a:pt x="87" y="1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49" y="3"/>
                    <a:pt x="39" y="3"/>
                    <a:pt x="29" y="3"/>
                  </a:cubicBezTo>
                  <a:cubicBezTo>
                    <a:pt x="27" y="4"/>
                    <a:pt x="25" y="4"/>
                    <a:pt x="22" y="4"/>
                  </a:cubicBezTo>
                  <a:cubicBezTo>
                    <a:pt x="20" y="4"/>
                    <a:pt x="17" y="3"/>
                    <a:pt x="15" y="3"/>
                  </a:cubicBezTo>
                  <a:cubicBezTo>
                    <a:pt x="10" y="3"/>
                    <a:pt x="5" y="3"/>
                    <a:pt x="0" y="2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10" name="Google Shape;2528;p12"/>
            <p:cNvSpPr/>
            <p:nvPr/>
          </p:nvSpPr>
          <p:spPr>
            <a:xfrm>
              <a:off x="3684" y="2591"/>
              <a:ext cx="288" cy="23"/>
            </a:xfrm>
            <a:custGeom>
              <a:avLst/>
              <a:gdLst/>
              <a:ahLst/>
              <a:cxnLst/>
              <a:rect l="l" t="t" r="r" b="b"/>
              <a:pathLst>
                <a:path w="116" h="9" extrusionOk="0">
                  <a:moveTo>
                    <a:pt x="0" y="2"/>
                  </a:moveTo>
                  <a:cubicBezTo>
                    <a:pt x="5" y="4"/>
                    <a:pt x="10" y="5"/>
                    <a:pt x="15" y="6"/>
                  </a:cubicBezTo>
                  <a:cubicBezTo>
                    <a:pt x="19" y="7"/>
                    <a:pt x="24" y="8"/>
                    <a:pt x="29" y="8"/>
                  </a:cubicBezTo>
                  <a:cubicBezTo>
                    <a:pt x="39" y="9"/>
                    <a:pt x="49" y="9"/>
                    <a:pt x="58" y="8"/>
                  </a:cubicBezTo>
                  <a:cubicBezTo>
                    <a:pt x="63" y="8"/>
                    <a:pt x="68" y="8"/>
                    <a:pt x="73" y="7"/>
                  </a:cubicBezTo>
                  <a:cubicBezTo>
                    <a:pt x="78" y="7"/>
                    <a:pt x="83" y="6"/>
                    <a:pt x="88" y="6"/>
                  </a:cubicBezTo>
                  <a:cubicBezTo>
                    <a:pt x="92" y="5"/>
                    <a:pt x="97" y="4"/>
                    <a:pt x="102" y="3"/>
                  </a:cubicBezTo>
                  <a:cubicBezTo>
                    <a:pt x="107" y="2"/>
                    <a:pt x="112" y="1"/>
                    <a:pt x="116" y="0"/>
                  </a:cubicBezTo>
                  <a:cubicBezTo>
                    <a:pt x="111" y="0"/>
                    <a:pt x="107" y="0"/>
                    <a:pt x="102" y="1"/>
                  </a:cubicBezTo>
                  <a:cubicBezTo>
                    <a:pt x="97" y="1"/>
                    <a:pt x="92" y="1"/>
                    <a:pt x="87" y="1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49" y="3"/>
                    <a:pt x="39" y="3"/>
                    <a:pt x="29" y="3"/>
                  </a:cubicBezTo>
                  <a:cubicBezTo>
                    <a:pt x="27" y="3"/>
                    <a:pt x="24" y="3"/>
                    <a:pt x="22" y="3"/>
                  </a:cubicBezTo>
                  <a:cubicBezTo>
                    <a:pt x="20" y="3"/>
                    <a:pt x="17" y="3"/>
                    <a:pt x="15" y="3"/>
                  </a:cubicBezTo>
                  <a:cubicBezTo>
                    <a:pt x="10" y="3"/>
                    <a:pt x="5" y="3"/>
                    <a:pt x="0" y="2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11" name="Google Shape;2529;p12"/>
            <p:cNvSpPr/>
            <p:nvPr/>
          </p:nvSpPr>
          <p:spPr>
            <a:xfrm>
              <a:off x="3647" y="2571"/>
              <a:ext cx="288" cy="23"/>
            </a:xfrm>
            <a:custGeom>
              <a:avLst/>
              <a:gdLst/>
              <a:ahLst/>
              <a:cxnLst/>
              <a:rect l="l" t="t" r="r" b="b"/>
              <a:pathLst>
                <a:path w="116" h="9" extrusionOk="0">
                  <a:moveTo>
                    <a:pt x="0" y="3"/>
                  </a:moveTo>
                  <a:cubicBezTo>
                    <a:pt x="5" y="5"/>
                    <a:pt x="10" y="5"/>
                    <a:pt x="14" y="6"/>
                  </a:cubicBezTo>
                  <a:cubicBezTo>
                    <a:pt x="19" y="7"/>
                    <a:pt x="24" y="8"/>
                    <a:pt x="29" y="8"/>
                  </a:cubicBezTo>
                  <a:cubicBezTo>
                    <a:pt x="39" y="9"/>
                    <a:pt x="49" y="9"/>
                    <a:pt x="58" y="9"/>
                  </a:cubicBezTo>
                  <a:cubicBezTo>
                    <a:pt x="63" y="8"/>
                    <a:pt x="68" y="8"/>
                    <a:pt x="73" y="8"/>
                  </a:cubicBezTo>
                  <a:cubicBezTo>
                    <a:pt x="78" y="7"/>
                    <a:pt x="83" y="7"/>
                    <a:pt x="87" y="6"/>
                  </a:cubicBezTo>
                  <a:cubicBezTo>
                    <a:pt x="92" y="5"/>
                    <a:pt x="97" y="4"/>
                    <a:pt x="102" y="4"/>
                  </a:cubicBezTo>
                  <a:cubicBezTo>
                    <a:pt x="107" y="3"/>
                    <a:pt x="111" y="2"/>
                    <a:pt x="116" y="0"/>
                  </a:cubicBezTo>
                  <a:cubicBezTo>
                    <a:pt x="111" y="0"/>
                    <a:pt x="106" y="1"/>
                    <a:pt x="102" y="1"/>
                  </a:cubicBezTo>
                  <a:cubicBezTo>
                    <a:pt x="97" y="1"/>
                    <a:pt x="92" y="1"/>
                    <a:pt x="87" y="1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48" y="3"/>
                    <a:pt x="39" y="4"/>
                    <a:pt x="29" y="4"/>
                  </a:cubicBezTo>
                  <a:cubicBezTo>
                    <a:pt x="27" y="4"/>
                    <a:pt x="24" y="4"/>
                    <a:pt x="22" y="4"/>
                  </a:cubicBezTo>
                  <a:cubicBezTo>
                    <a:pt x="19" y="4"/>
                    <a:pt x="17" y="4"/>
                    <a:pt x="15" y="4"/>
                  </a:cubicBezTo>
                  <a:cubicBezTo>
                    <a:pt x="10" y="3"/>
                    <a:pt x="5" y="3"/>
                    <a:pt x="0" y="3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12" name="Google Shape;2530;p12"/>
            <p:cNvSpPr/>
            <p:nvPr/>
          </p:nvSpPr>
          <p:spPr>
            <a:xfrm>
              <a:off x="3607" y="2557"/>
              <a:ext cx="288" cy="22"/>
            </a:xfrm>
            <a:custGeom>
              <a:avLst/>
              <a:gdLst/>
              <a:ahLst/>
              <a:cxnLst/>
              <a:rect l="l" t="t" r="r" b="b"/>
              <a:pathLst>
                <a:path w="116" h="9" extrusionOk="0">
                  <a:moveTo>
                    <a:pt x="0" y="3"/>
                  </a:moveTo>
                  <a:cubicBezTo>
                    <a:pt x="5" y="4"/>
                    <a:pt x="10" y="5"/>
                    <a:pt x="15" y="6"/>
                  </a:cubicBezTo>
                  <a:cubicBezTo>
                    <a:pt x="19" y="7"/>
                    <a:pt x="24" y="8"/>
                    <a:pt x="29" y="8"/>
                  </a:cubicBezTo>
                  <a:cubicBezTo>
                    <a:pt x="39" y="9"/>
                    <a:pt x="49" y="9"/>
                    <a:pt x="59" y="9"/>
                  </a:cubicBezTo>
                  <a:cubicBezTo>
                    <a:pt x="63" y="8"/>
                    <a:pt x="68" y="8"/>
                    <a:pt x="73" y="8"/>
                  </a:cubicBezTo>
                  <a:cubicBezTo>
                    <a:pt x="78" y="7"/>
                    <a:pt x="83" y="7"/>
                    <a:pt x="88" y="6"/>
                  </a:cubicBezTo>
                  <a:cubicBezTo>
                    <a:pt x="92" y="5"/>
                    <a:pt x="97" y="4"/>
                    <a:pt x="102" y="4"/>
                  </a:cubicBezTo>
                  <a:cubicBezTo>
                    <a:pt x="107" y="3"/>
                    <a:pt x="112" y="2"/>
                    <a:pt x="116" y="0"/>
                  </a:cubicBezTo>
                  <a:cubicBezTo>
                    <a:pt x="111" y="0"/>
                    <a:pt x="107" y="1"/>
                    <a:pt x="102" y="1"/>
                  </a:cubicBezTo>
                  <a:cubicBezTo>
                    <a:pt x="97" y="1"/>
                    <a:pt x="92" y="1"/>
                    <a:pt x="87" y="1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49" y="3"/>
                    <a:pt x="39" y="3"/>
                    <a:pt x="29" y="4"/>
                  </a:cubicBezTo>
                  <a:cubicBezTo>
                    <a:pt x="27" y="4"/>
                    <a:pt x="25" y="4"/>
                    <a:pt x="22" y="4"/>
                  </a:cubicBezTo>
                  <a:cubicBezTo>
                    <a:pt x="20" y="4"/>
                    <a:pt x="17" y="4"/>
                    <a:pt x="15" y="4"/>
                  </a:cubicBezTo>
                  <a:cubicBezTo>
                    <a:pt x="10" y="3"/>
                    <a:pt x="5" y="3"/>
                    <a:pt x="0" y="3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13" name="Google Shape;2531;p12"/>
            <p:cNvSpPr/>
            <p:nvPr/>
          </p:nvSpPr>
          <p:spPr>
            <a:xfrm>
              <a:off x="3555" y="2539"/>
              <a:ext cx="288" cy="23"/>
            </a:xfrm>
            <a:custGeom>
              <a:avLst/>
              <a:gdLst/>
              <a:ahLst/>
              <a:cxnLst/>
              <a:rect l="l" t="t" r="r" b="b"/>
              <a:pathLst>
                <a:path w="116" h="9" extrusionOk="0">
                  <a:moveTo>
                    <a:pt x="0" y="2"/>
                  </a:moveTo>
                  <a:cubicBezTo>
                    <a:pt x="4" y="4"/>
                    <a:pt x="9" y="5"/>
                    <a:pt x="14" y="6"/>
                  </a:cubicBezTo>
                  <a:cubicBezTo>
                    <a:pt x="19" y="7"/>
                    <a:pt x="24" y="7"/>
                    <a:pt x="29" y="8"/>
                  </a:cubicBezTo>
                  <a:cubicBezTo>
                    <a:pt x="38" y="9"/>
                    <a:pt x="48" y="9"/>
                    <a:pt x="58" y="8"/>
                  </a:cubicBezTo>
                  <a:cubicBezTo>
                    <a:pt x="63" y="8"/>
                    <a:pt x="68" y="8"/>
                    <a:pt x="73" y="7"/>
                  </a:cubicBezTo>
                  <a:cubicBezTo>
                    <a:pt x="77" y="7"/>
                    <a:pt x="82" y="6"/>
                    <a:pt x="87" y="6"/>
                  </a:cubicBezTo>
                  <a:cubicBezTo>
                    <a:pt x="92" y="5"/>
                    <a:pt x="97" y="4"/>
                    <a:pt x="102" y="3"/>
                  </a:cubicBezTo>
                  <a:cubicBezTo>
                    <a:pt x="106" y="2"/>
                    <a:pt x="111" y="1"/>
                    <a:pt x="116" y="0"/>
                  </a:cubicBezTo>
                  <a:cubicBezTo>
                    <a:pt x="111" y="0"/>
                    <a:pt x="106" y="0"/>
                    <a:pt x="101" y="0"/>
                  </a:cubicBezTo>
                  <a:cubicBezTo>
                    <a:pt x="96" y="1"/>
                    <a:pt x="92" y="1"/>
                    <a:pt x="87" y="1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48" y="3"/>
                    <a:pt x="38" y="3"/>
                    <a:pt x="29" y="3"/>
                  </a:cubicBezTo>
                  <a:cubicBezTo>
                    <a:pt x="26" y="3"/>
                    <a:pt x="24" y="3"/>
                    <a:pt x="22" y="3"/>
                  </a:cubicBezTo>
                  <a:cubicBezTo>
                    <a:pt x="19" y="3"/>
                    <a:pt x="17" y="3"/>
                    <a:pt x="14" y="3"/>
                  </a:cubicBezTo>
                  <a:cubicBezTo>
                    <a:pt x="10" y="3"/>
                    <a:pt x="5" y="3"/>
                    <a:pt x="0" y="2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14" name="Google Shape;2532;p12"/>
            <p:cNvSpPr/>
            <p:nvPr/>
          </p:nvSpPr>
          <p:spPr>
            <a:xfrm>
              <a:off x="4079" y="2497"/>
              <a:ext cx="154" cy="243"/>
            </a:xfrm>
            <a:custGeom>
              <a:avLst/>
              <a:gdLst/>
              <a:ahLst/>
              <a:cxnLst/>
              <a:rect l="l" t="t" r="r" b="b"/>
              <a:pathLst>
                <a:path w="62" h="98" extrusionOk="0">
                  <a:moveTo>
                    <a:pt x="62" y="98"/>
                  </a:moveTo>
                  <a:cubicBezTo>
                    <a:pt x="62" y="93"/>
                    <a:pt x="60" y="88"/>
                    <a:pt x="58" y="84"/>
                  </a:cubicBezTo>
                  <a:cubicBezTo>
                    <a:pt x="56" y="79"/>
                    <a:pt x="54" y="75"/>
                    <a:pt x="52" y="70"/>
                  </a:cubicBezTo>
                  <a:cubicBezTo>
                    <a:pt x="48" y="62"/>
                    <a:pt x="43" y="53"/>
                    <a:pt x="37" y="45"/>
                  </a:cubicBezTo>
                  <a:cubicBezTo>
                    <a:pt x="34" y="41"/>
                    <a:pt x="32" y="37"/>
                    <a:pt x="29" y="33"/>
                  </a:cubicBezTo>
                  <a:cubicBezTo>
                    <a:pt x="26" y="29"/>
                    <a:pt x="23" y="25"/>
                    <a:pt x="20" y="22"/>
                  </a:cubicBezTo>
                  <a:cubicBezTo>
                    <a:pt x="17" y="18"/>
                    <a:pt x="13" y="14"/>
                    <a:pt x="10" y="10"/>
                  </a:cubicBezTo>
                  <a:cubicBezTo>
                    <a:pt x="7" y="7"/>
                    <a:pt x="4" y="3"/>
                    <a:pt x="0" y="0"/>
                  </a:cubicBezTo>
                  <a:cubicBezTo>
                    <a:pt x="3" y="4"/>
                    <a:pt x="5" y="8"/>
                    <a:pt x="8" y="12"/>
                  </a:cubicBezTo>
                  <a:cubicBezTo>
                    <a:pt x="11" y="16"/>
                    <a:pt x="13" y="20"/>
                    <a:pt x="16" y="24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8" y="56"/>
                    <a:pt x="43" y="64"/>
                    <a:pt x="48" y="73"/>
                  </a:cubicBezTo>
                  <a:cubicBezTo>
                    <a:pt x="49" y="75"/>
                    <a:pt x="51" y="77"/>
                    <a:pt x="52" y="79"/>
                  </a:cubicBezTo>
                  <a:cubicBezTo>
                    <a:pt x="53" y="81"/>
                    <a:pt x="54" y="83"/>
                    <a:pt x="56" y="85"/>
                  </a:cubicBezTo>
                  <a:cubicBezTo>
                    <a:pt x="58" y="89"/>
                    <a:pt x="60" y="93"/>
                    <a:pt x="62" y="98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15" name="Google Shape;2533;p12"/>
            <p:cNvSpPr/>
            <p:nvPr/>
          </p:nvSpPr>
          <p:spPr>
            <a:xfrm>
              <a:off x="4047" y="2475"/>
              <a:ext cx="154" cy="243"/>
            </a:xfrm>
            <a:custGeom>
              <a:avLst/>
              <a:gdLst/>
              <a:ahLst/>
              <a:cxnLst/>
              <a:rect l="l" t="t" r="r" b="b"/>
              <a:pathLst>
                <a:path w="62" h="98" extrusionOk="0">
                  <a:moveTo>
                    <a:pt x="62" y="98"/>
                  </a:moveTo>
                  <a:cubicBezTo>
                    <a:pt x="62" y="93"/>
                    <a:pt x="60" y="88"/>
                    <a:pt x="58" y="84"/>
                  </a:cubicBezTo>
                  <a:cubicBezTo>
                    <a:pt x="56" y="79"/>
                    <a:pt x="54" y="75"/>
                    <a:pt x="52" y="70"/>
                  </a:cubicBezTo>
                  <a:cubicBezTo>
                    <a:pt x="48" y="62"/>
                    <a:pt x="43" y="53"/>
                    <a:pt x="37" y="45"/>
                  </a:cubicBezTo>
                  <a:cubicBezTo>
                    <a:pt x="34" y="41"/>
                    <a:pt x="32" y="37"/>
                    <a:pt x="29" y="33"/>
                  </a:cubicBezTo>
                  <a:cubicBezTo>
                    <a:pt x="26" y="29"/>
                    <a:pt x="23" y="25"/>
                    <a:pt x="20" y="22"/>
                  </a:cubicBezTo>
                  <a:cubicBezTo>
                    <a:pt x="17" y="18"/>
                    <a:pt x="13" y="14"/>
                    <a:pt x="10" y="11"/>
                  </a:cubicBezTo>
                  <a:cubicBezTo>
                    <a:pt x="7" y="7"/>
                    <a:pt x="4" y="3"/>
                    <a:pt x="0" y="0"/>
                  </a:cubicBezTo>
                  <a:cubicBezTo>
                    <a:pt x="3" y="4"/>
                    <a:pt x="5" y="8"/>
                    <a:pt x="8" y="12"/>
                  </a:cubicBezTo>
                  <a:cubicBezTo>
                    <a:pt x="11" y="16"/>
                    <a:pt x="13" y="20"/>
                    <a:pt x="16" y="24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8" y="56"/>
                    <a:pt x="43" y="65"/>
                    <a:pt x="48" y="73"/>
                  </a:cubicBezTo>
                  <a:cubicBezTo>
                    <a:pt x="49" y="75"/>
                    <a:pt x="51" y="77"/>
                    <a:pt x="52" y="79"/>
                  </a:cubicBezTo>
                  <a:cubicBezTo>
                    <a:pt x="53" y="81"/>
                    <a:pt x="54" y="83"/>
                    <a:pt x="56" y="85"/>
                  </a:cubicBezTo>
                  <a:cubicBezTo>
                    <a:pt x="58" y="89"/>
                    <a:pt x="60" y="93"/>
                    <a:pt x="62" y="98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16" name="Google Shape;2534;p12"/>
            <p:cNvSpPr/>
            <p:nvPr/>
          </p:nvSpPr>
          <p:spPr>
            <a:xfrm>
              <a:off x="4014" y="2452"/>
              <a:ext cx="154" cy="244"/>
            </a:xfrm>
            <a:custGeom>
              <a:avLst/>
              <a:gdLst/>
              <a:ahLst/>
              <a:cxnLst/>
              <a:rect l="l" t="t" r="r" b="b"/>
              <a:pathLst>
                <a:path w="62" h="98" extrusionOk="0">
                  <a:moveTo>
                    <a:pt x="62" y="98"/>
                  </a:moveTo>
                  <a:cubicBezTo>
                    <a:pt x="61" y="93"/>
                    <a:pt x="60" y="89"/>
                    <a:pt x="58" y="84"/>
                  </a:cubicBezTo>
                  <a:cubicBezTo>
                    <a:pt x="56" y="79"/>
                    <a:pt x="54" y="75"/>
                    <a:pt x="52" y="71"/>
                  </a:cubicBezTo>
                  <a:cubicBezTo>
                    <a:pt x="47" y="62"/>
                    <a:pt x="42" y="53"/>
                    <a:pt x="37" y="45"/>
                  </a:cubicBezTo>
                  <a:cubicBezTo>
                    <a:pt x="34" y="41"/>
                    <a:pt x="31" y="37"/>
                    <a:pt x="28" y="33"/>
                  </a:cubicBezTo>
                  <a:cubicBezTo>
                    <a:pt x="25" y="30"/>
                    <a:pt x="23" y="26"/>
                    <a:pt x="19" y="22"/>
                  </a:cubicBezTo>
                  <a:cubicBezTo>
                    <a:pt x="16" y="18"/>
                    <a:pt x="13" y="14"/>
                    <a:pt x="10" y="11"/>
                  </a:cubicBezTo>
                  <a:cubicBezTo>
                    <a:pt x="7" y="7"/>
                    <a:pt x="3" y="4"/>
                    <a:pt x="0" y="0"/>
                  </a:cubicBezTo>
                  <a:cubicBezTo>
                    <a:pt x="2" y="4"/>
                    <a:pt x="5" y="8"/>
                    <a:pt x="8" y="13"/>
                  </a:cubicBezTo>
                  <a:cubicBezTo>
                    <a:pt x="10" y="17"/>
                    <a:pt x="13" y="21"/>
                    <a:pt x="16" y="25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7" y="57"/>
                    <a:pt x="43" y="65"/>
                    <a:pt x="48" y="73"/>
                  </a:cubicBezTo>
                  <a:cubicBezTo>
                    <a:pt x="49" y="75"/>
                    <a:pt x="50" y="77"/>
                    <a:pt x="52" y="79"/>
                  </a:cubicBezTo>
                  <a:cubicBezTo>
                    <a:pt x="53" y="81"/>
                    <a:pt x="54" y="83"/>
                    <a:pt x="55" y="85"/>
                  </a:cubicBezTo>
                  <a:cubicBezTo>
                    <a:pt x="58" y="89"/>
                    <a:pt x="60" y="94"/>
                    <a:pt x="62" y="98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17" name="Google Shape;2535;p12"/>
            <p:cNvSpPr/>
            <p:nvPr/>
          </p:nvSpPr>
          <p:spPr>
            <a:xfrm>
              <a:off x="3975" y="2433"/>
              <a:ext cx="156" cy="243"/>
            </a:xfrm>
            <a:custGeom>
              <a:avLst/>
              <a:gdLst/>
              <a:ahLst/>
              <a:cxnLst/>
              <a:rect l="l" t="t" r="r" b="b"/>
              <a:pathLst>
                <a:path w="63" h="98" extrusionOk="0">
                  <a:moveTo>
                    <a:pt x="63" y="98"/>
                  </a:moveTo>
                  <a:cubicBezTo>
                    <a:pt x="62" y="93"/>
                    <a:pt x="60" y="88"/>
                    <a:pt x="59" y="84"/>
                  </a:cubicBezTo>
                  <a:cubicBezTo>
                    <a:pt x="57" y="79"/>
                    <a:pt x="55" y="75"/>
                    <a:pt x="52" y="70"/>
                  </a:cubicBezTo>
                  <a:cubicBezTo>
                    <a:pt x="48" y="62"/>
                    <a:pt x="43" y="53"/>
                    <a:pt x="38" y="45"/>
                  </a:cubicBezTo>
                  <a:cubicBezTo>
                    <a:pt x="35" y="41"/>
                    <a:pt x="32" y="37"/>
                    <a:pt x="29" y="33"/>
                  </a:cubicBezTo>
                  <a:cubicBezTo>
                    <a:pt x="26" y="29"/>
                    <a:pt x="23" y="25"/>
                    <a:pt x="20" y="22"/>
                  </a:cubicBezTo>
                  <a:cubicBezTo>
                    <a:pt x="17" y="18"/>
                    <a:pt x="14" y="14"/>
                    <a:pt x="11" y="10"/>
                  </a:cubicBezTo>
                  <a:cubicBezTo>
                    <a:pt x="7" y="7"/>
                    <a:pt x="4" y="3"/>
                    <a:pt x="0" y="0"/>
                  </a:cubicBezTo>
                  <a:cubicBezTo>
                    <a:pt x="3" y="4"/>
                    <a:pt x="6" y="8"/>
                    <a:pt x="8" y="12"/>
                  </a:cubicBezTo>
                  <a:cubicBezTo>
                    <a:pt x="11" y="16"/>
                    <a:pt x="14" y="20"/>
                    <a:pt x="16" y="24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8" y="56"/>
                    <a:pt x="43" y="64"/>
                    <a:pt x="49" y="73"/>
                  </a:cubicBezTo>
                  <a:cubicBezTo>
                    <a:pt x="50" y="75"/>
                    <a:pt x="51" y="77"/>
                    <a:pt x="52" y="79"/>
                  </a:cubicBezTo>
                  <a:cubicBezTo>
                    <a:pt x="54" y="81"/>
                    <a:pt x="55" y="83"/>
                    <a:pt x="56" y="85"/>
                  </a:cubicBezTo>
                  <a:cubicBezTo>
                    <a:pt x="58" y="89"/>
                    <a:pt x="61" y="93"/>
                    <a:pt x="63" y="98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18" name="Google Shape;2536;p12"/>
            <p:cNvSpPr/>
            <p:nvPr/>
          </p:nvSpPr>
          <p:spPr>
            <a:xfrm>
              <a:off x="3942" y="2408"/>
              <a:ext cx="154" cy="243"/>
            </a:xfrm>
            <a:custGeom>
              <a:avLst/>
              <a:gdLst/>
              <a:ahLst/>
              <a:cxnLst/>
              <a:rect l="l" t="t" r="r" b="b"/>
              <a:pathLst>
                <a:path w="62" h="98" extrusionOk="0">
                  <a:moveTo>
                    <a:pt x="62" y="98"/>
                  </a:moveTo>
                  <a:cubicBezTo>
                    <a:pt x="61" y="93"/>
                    <a:pt x="59" y="89"/>
                    <a:pt x="58" y="84"/>
                  </a:cubicBezTo>
                  <a:cubicBezTo>
                    <a:pt x="56" y="80"/>
                    <a:pt x="54" y="75"/>
                    <a:pt x="52" y="71"/>
                  </a:cubicBezTo>
                  <a:cubicBezTo>
                    <a:pt x="47" y="62"/>
                    <a:pt x="42" y="54"/>
                    <a:pt x="37" y="46"/>
                  </a:cubicBezTo>
                  <a:cubicBezTo>
                    <a:pt x="34" y="41"/>
                    <a:pt x="31" y="38"/>
                    <a:pt x="28" y="34"/>
                  </a:cubicBezTo>
                  <a:cubicBezTo>
                    <a:pt x="25" y="30"/>
                    <a:pt x="22" y="26"/>
                    <a:pt x="19" y="22"/>
                  </a:cubicBezTo>
                  <a:cubicBezTo>
                    <a:pt x="16" y="18"/>
                    <a:pt x="13" y="15"/>
                    <a:pt x="10" y="11"/>
                  </a:cubicBezTo>
                  <a:cubicBezTo>
                    <a:pt x="6" y="7"/>
                    <a:pt x="3" y="4"/>
                    <a:pt x="0" y="0"/>
                  </a:cubicBezTo>
                  <a:cubicBezTo>
                    <a:pt x="2" y="5"/>
                    <a:pt x="5" y="9"/>
                    <a:pt x="7" y="13"/>
                  </a:cubicBezTo>
                  <a:cubicBezTo>
                    <a:pt x="10" y="17"/>
                    <a:pt x="13" y="21"/>
                    <a:pt x="16" y="25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7" y="57"/>
                    <a:pt x="43" y="65"/>
                    <a:pt x="48" y="73"/>
                  </a:cubicBezTo>
                  <a:cubicBezTo>
                    <a:pt x="49" y="75"/>
                    <a:pt x="50" y="77"/>
                    <a:pt x="51" y="79"/>
                  </a:cubicBezTo>
                  <a:cubicBezTo>
                    <a:pt x="53" y="81"/>
                    <a:pt x="54" y="83"/>
                    <a:pt x="55" y="85"/>
                  </a:cubicBezTo>
                  <a:cubicBezTo>
                    <a:pt x="58" y="90"/>
                    <a:pt x="60" y="94"/>
                    <a:pt x="62" y="98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19" name="Google Shape;2537;p12"/>
            <p:cNvSpPr/>
            <p:nvPr/>
          </p:nvSpPr>
          <p:spPr>
            <a:xfrm>
              <a:off x="3905" y="2388"/>
              <a:ext cx="154" cy="243"/>
            </a:xfrm>
            <a:custGeom>
              <a:avLst/>
              <a:gdLst/>
              <a:ahLst/>
              <a:cxnLst/>
              <a:rect l="l" t="t" r="r" b="b"/>
              <a:pathLst>
                <a:path w="62" h="98" extrusionOk="0">
                  <a:moveTo>
                    <a:pt x="62" y="98"/>
                  </a:moveTo>
                  <a:cubicBezTo>
                    <a:pt x="61" y="94"/>
                    <a:pt x="60" y="89"/>
                    <a:pt x="58" y="84"/>
                  </a:cubicBezTo>
                  <a:cubicBezTo>
                    <a:pt x="56" y="80"/>
                    <a:pt x="54" y="75"/>
                    <a:pt x="52" y="71"/>
                  </a:cubicBezTo>
                  <a:cubicBezTo>
                    <a:pt x="47" y="62"/>
                    <a:pt x="42" y="54"/>
                    <a:pt x="37" y="46"/>
                  </a:cubicBezTo>
                  <a:cubicBezTo>
                    <a:pt x="34" y="42"/>
                    <a:pt x="31" y="38"/>
                    <a:pt x="28" y="34"/>
                  </a:cubicBezTo>
                  <a:cubicBezTo>
                    <a:pt x="25" y="30"/>
                    <a:pt x="22" y="26"/>
                    <a:pt x="19" y="22"/>
                  </a:cubicBezTo>
                  <a:cubicBezTo>
                    <a:pt x="16" y="18"/>
                    <a:pt x="13" y="15"/>
                    <a:pt x="10" y="11"/>
                  </a:cubicBezTo>
                  <a:cubicBezTo>
                    <a:pt x="7" y="7"/>
                    <a:pt x="3" y="4"/>
                    <a:pt x="0" y="0"/>
                  </a:cubicBezTo>
                  <a:cubicBezTo>
                    <a:pt x="2" y="5"/>
                    <a:pt x="5" y="9"/>
                    <a:pt x="8" y="13"/>
                  </a:cubicBezTo>
                  <a:cubicBezTo>
                    <a:pt x="10" y="17"/>
                    <a:pt x="13" y="21"/>
                    <a:pt x="16" y="25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7" y="57"/>
                    <a:pt x="43" y="65"/>
                    <a:pt x="48" y="73"/>
                  </a:cubicBezTo>
                  <a:cubicBezTo>
                    <a:pt x="49" y="75"/>
                    <a:pt x="50" y="77"/>
                    <a:pt x="52" y="79"/>
                  </a:cubicBezTo>
                  <a:cubicBezTo>
                    <a:pt x="53" y="81"/>
                    <a:pt x="54" y="83"/>
                    <a:pt x="55" y="86"/>
                  </a:cubicBezTo>
                  <a:cubicBezTo>
                    <a:pt x="58" y="90"/>
                    <a:pt x="60" y="94"/>
                    <a:pt x="62" y="98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20" name="Google Shape;2538;p12"/>
            <p:cNvSpPr/>
            <p:nvPr/>
          </p:nvSpPr>
          <p:spPr>
            <a:xfrm>
              <a:off x="3875" y="2378"/>
              <a:ext cx="157" cy="243"/>
            </a:xfrm>
            <a:custGeom>
              <a:avLst/>
              <a:gdLst/>
              <a:ahLst/>
              <a:cxnLst/>
              <a:rect l="l" t="t" r="r" b="b"/>
              <a:pathLst>
                <a:path w="63" h="98" extrusionOk="0">
                  <a:moveTo>
                    <a:pt x="63" y="98"/>
                  </a:moveTo>
                  <a:cubicBezTo>
                    <a:pt x="62" y="93"/>
                    <a:pt x="60" y="88"/>
                    <a:pt x="58" y="83"/>
                  </a:cubicBezTo>
                  <a:cubicBezTo>
                    <a:pt x="57" y="79"/>
                    <a:pt x="55" y="74"/>
                    <a:pt x="52" y="70"/>
                  </a:cubicBezTo>
                  <a:cubicBezTo>
                    <a:pt x="48" y="61"/>
                    <a:pt x="43" y="53"/>
                    <a:pt x="37" y="45"/>
                  </a:cubicBezTo>
                  <a:cubicBezTo>
                    <a:pt x="35" y="41"/>
                    <a:pt x="32" y="37"/>
                    <a:pt x="29" y="33"/>
                  </a:cubicBezTo>
                  <a:cubicBezTo>
                    <a:pt x="26" y="29"/>
                    <a:pt x="23" y="25"/>
                    <a:pt x="20" y="21"/>
                  </a:cubicBezTo>
                  <a:cubicBezTo>
                    <a:pt x="17" y="18"/>
                    <a:pt x="14" y="14"/>
                    <a:pt x="10" y="10"/>
                  </a:cubicBezTo>
                  <a:cubicBezTo>
                    <a:pt x="7" y="7"/>
                    <a:pt x="4" y="3"/>
                    <a:pt x="0" y="0"/>
                  </a:cubicBezTo>
                  <a:cubicBezTo>
                    <a:pt x="3" y="4"/>
                    <a:pt x="5" y="8"/>
                    <a:pt x="8" y="12"/>
                  </a:cubicBezTo>
                  <a:cubicBezTo>
                    <a:pt x="11" y="16"/>
                    <a:pt x="13" y="20"/>
                    <a:pt x="16" y="24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8" y="56"/>
                    <a:pt x="43" y="64"/>
                    <a:pt x="48" y="72"/>
                  </a:cubicBezTo>
                  <a:cubicBezTo>
                    <a:pt x="50" y="74"/>
                    <a:pt x="51" y="76"/>
                    <a:pt x="52" y="78"/>
                  </a:cubicBezTo>
                  <a:cubicBezTo>
                    <a:pt x="53" y="81"/>
                    <a:pt x="55" y="83"/>
                    <a:pt x="56" y="85"/>
                  </a:cubicBezTo>
                  <a:cubicBezTo>
                    <a:pt x="58" y="89"/>
                    <a:pt x="61" y="93"/>
                    <a:pt x="63" y="98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21" name="Google Shape;2539;p12"/>
            <p:cNvSpPr/>
            <p:nvPr/>
          </p:nvSpPr>
          <p:spPr>
            <a:xfrm>
              <a:off x="3835" y="2373"/>
              <a:ext cx="172" cy="231"/>
            </a:xfrm>
            <a:custGeom>
              <a:avLst/>
              <a:gdLst/>
              <a:ahLst/>
              <a:cxnLst/>
              <a:rect l="l" t="t" r="r" b="b"/>
              <a:pathLst>
                <a:path w="69" h="93" extrusionOk="0">
                  <a:moveTo>
                    <a:pt x="69" y="93"/>
                  </a:moveTo>
                  <a:cubicBezTo>
                    <a:pt x="68" y="88"/>
                    <a:pt x="66" y="84"/>
                    <a:pt x="64" y="79"/>
                  </a:cubicBezTo>
                  <a:cubicBezTo>
                    <a:pt x="62" y="75"/>
                    <a:pt x="59" y="70"/>
                    <a:pt x="57" y="66"/>
                  </a:cubicBezTo>
                  <a:cubicBezTo>
                    <a:pt x="52" y="58"/>
                    <a:pt x="46" y="50"/>
                    <a:pt x="40" y="42"/>
                  </a:cubicBezTo>
                  <a:cubicBezTo>
                    <a:pt x="37" y="38"/>
                    <a:pt x="34" y="35"/>
                    <a:pt x="31" y="31"/>
                  </a:cubicBezTo>
                  <a:cubicBezTo>
                    <a:pt x="28" y="27"/>
                    <a:pt x="25" y="23"/>
                    <a:pt x="21" y="20"/>
                  </a:cubicBezTo>
                  <a:cubicBezTo>
                    <a:pt x="18" y="16"/>
                    <a:pt x="15" y="13"/>
                    <a:pt x="11" y="9"/>
                  </a:cubicBezTo>
                  <a:cubicBezTo>
                    <a:pt x="8" y="6"/>
                    <a:pt x="4" y="3"/>
                    <a:pt x="0" y="0"/>
                  </a:cubicBezTo>
                  <a:cubicBezTo>
                    <a:pt x="3" y="4"/>
                    <a:pt x="6" y="7"/>
                    <a:pt x="9" y="11"/>
                  </a:cubicBezTo>
                  <a:cubicBezTo>
                    <a:pt x="12" y="15"/>
                    <a:pt x="15" y="19"/>
                    <a:pt x="18" y="23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42" y="53"/>
                    <a:pt x="47" y="61"/>
                    <a:pt x="53" y="69"/>
                  </a:cubicBezTo>
                  <a:cubicBezTo>
                    <a:pt x="55" y="71"/>
                    <a:pt x="56" y="73"/>
                    <a:pt x="57" y="75"/>
                  </a:cubicBezTo>
                  <a:cubicBezTo>
                    <a:pt x="59" y="77"/>
                    <a:pt x="60" y="79"/>
                    <a:pt x="61" y="81"/>
                  </a:cubicBezTo>
                  <a:cubicBezTo>
                    <a:pt x="64" y="85"/>
                    <a:pt x="67" y="89"/>
                    <a:pt x="69" y="93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22" name="Google Shape;2540;p12"/>
            <p:cNvSpPr/>
            <p:nvPr/>
          </p:nvSpPr>
          <p:spPr>
            <a:xfrm>
              <a:off x="3806" y="2366"/>
              <a:ext cx="174" cy="228"/>
            </a:xfrm>
            <a:custGeom>
              <a:avLst/>
              <a:gdLst/>
              <a:ahLst/>
              <a:cxnLst/>
              <a:rect l="l" t="t" r="r" b="b"/>
              <a:pathLst>
                <a:path w="70" h="92" extrusionOk="0">
                  <a:moveTo>
                    <a:pt x="70" y="92"/>
                  </a:moveTo>
                  <a:cubicBezTo>
                    <a:pt x="69" y="87"/>
                    <a:pt x="67" y="83"/>
                    <a:pt x="65" y="78"/>
                  </a:cubicBezTo>
                  <a:cubicBezTo>
                    <a:pt x="62" y="74"/>
                    <a:pt x="60" y="70"/>
                    <a:pt x="57" y="66"/>
                  </a:cubicBezTo>
                  <a:cubicBezTo>
                    <a:pt x="52" y="57"/>
                    <a:pt x="47" y="49"/>
                    <a:pt x="40" y="42"/>
                  </a:cubicBezTo>
                  <a:cubicBezTo>
                    <a:pt x="37" y="38"/>
                    <a:pt x="34" y="34"/>
                    <a:pt x="31" y="31"/>
                  </a:cubicBezTo>
                  <a:cubicBezTo>
                    <a:pt x="28" y="27"/>
                    <a:pt x="24" y="23"/>
                    <a:pt x="21" y="20"/>
                  </a:cubicBezTo>
                  <a:cubicBezTo>
                    <a:pt x="18" y="16"/>
                    <a:pt x="14" y="13"/>
                    <a:pt x="11" y="10"/>
                  </a:cubicBezTo>
                  <a:cubicBezTo>
                    <a:pt x="7" y="6"/>
                    <a:pt x="3" y="3"/>
                    <a:pt x="0" y="0"/>
                  </a:cubicBezTo>
                  <a:cubicBezTo>
                    <a:pt x="2" y="4"/>
                    <a:pt x="5" y="8"/>
                    <a:pt x="8" y="12"/>
                  </a:cubicBezTo>
                  <a:cubicBezTo>
                    <a:pt x="11" y="15"/>
                    <a:pt x="14" y="19"/>
                    <a:pt x="18" y="23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42" y="53"/>
                    <a:pt x="48" y="60"/>
                    <a:pt x="54" y="68"/>
                  </a:cubicBezTo>
                  <a:cubicBezTo>
                    <a:pt x="55" y="70"/>
                    <a:pt x="57" y="72"/>
                    <a:pt x="58" y="74"/>
                  </a:cubicBezTo>
                  <a:cubicBezTo>
                    <a:pt x="59" y="76"/>
                    <a:pt x="61" y="78"/>
                    <a:pt x="62" y="80"/>
                  </a:cubicBezTo>
                  <a:cubicBezTo>
                    <a:pt x="65" y="84"/>
                    <a:pt x="68" y="88"/>
                    <a:pt x="70" y="92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23" name="Google Shape;2541;p12"/>
            <p:cNvSpPr/>
            <p:nvPr/>
          </p:nvSpPr>
          <p:spPr>
            <a:xfrm>
              <a:off x="3768" y="2366"/>
              <a:ext cx="189" cy="218"/>
            </a:xfrm>
            <a:custGeom>
              <a:avLst/>
              <a:gdLst/>
              <a:ahLst/>
              <a:cxnLst/>
              <a:rect l="l" t="t" r="r" b="b"/>
              <a:pathLst>
                <a:path w="76" h="88" extrusionOk="0">
                  <a:moveTo>
                    <a:pt x="76" y="88"/>
                  </a:moveTo>
                  <a:cubicBezTo>
                    <a:pt x="74" y="83"/>
                    <a:pt x="72" y="79"/>
                    <a:pt x="69" y="75"/>
                  </a:cubicBezTo>
                  <a:cubicBezTo>
                    <a:pt x="67" y="71"/>
                    <a:pt x="64" y="66"/>
                    <a:pt x="61" y="62"/>
                  </a:cubicBezTo>
                  <a:cubicBezTo>
                    <a:pt x="56" y="54"/>
                    <a:pt x="50" y="47"/>
                    <a:pt x="43" y="40"/>
                  </a:cubicBezTo>
                  <a:cubicBezTo>
                    <a:pt x="40" y="36"/>
                    <a:pt x="36" y="33"/>
                    <a:pt x="33" y="29"/>
                  </a:cubicBezTo>
                  <a:cubicBezTo>
                    <a:pt x="29" y="26"/>
                    <a:pt x="26" y="22"/>
                    <a:pt x="22" y="19"/>
                  </a:cubicBezTo>
                  <a:cubicBezTo>
                    <a:pt x="19" y="16"/>
                    <a:pt x="15" y="12"/>
                    <a:pt x="11" y="9"/>
                  </a:cubicBezTo>
                  <a:cubicBezTo>
                    <a:pt x="7" y="6"/>
                    <a:pt x="4" y="3"/>
                    <a:pt x="0" y="0"/>
                  </a:cubicBezTo>
                  <a:cubicBezTo>
                    <a:pt x="3" y="4"/>
                    <a:pt x="6" y="8"/>
                    <a:pt x="9" y="11"/>
                  </a:cubicBezTo>
                  <a:cubicBezTo>
                    <a:pt x="13" y="15"/>
                    <a:pt x="16" y="19"/>
                    <a:pt x="19" y="22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45" y="51"/>
                    <a:pt x="52" y="58"/>
                    <a:pt x="58" y="65"/>
                  </a:cubicBezTo>
                  <a:cubicBezTo>
                    <a:pt x="59" y="67"/>
                    <a:pt x="61" y="69"/>
                    <a:pt x="63" y="71"/>
                  </a:cubicBezTo>
                  <a:cubicBezTo>
                    <a:pt x="64" y="73"/>
                    <a:pt x="66" y="74"/>
                    <a:pt x="67" y="76"/>
                  </a:cubicBezTo>
                  <a:cubicBezTo>
                    <a:pt x="70" y="80"/>
                    <a:pt x="73" y="84"/>
                    <a:pt x="76" y="88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24" name="Google Shape;2542;p12"/>
            <p:cNvSpPr/>
            <p:nvPr/>
          </p:nvSpPr>
          <p:spPr>
            <a:xfrm>
              <a:off x="3721" y="2373"/>
              <a:ext cx="209" cy="198"/>
            </a:xfrm>
            <a:custGeom>
              <a:avLst/>
              <a:gdLst/>
              <a:ahLst/>
              <a:cxnLst/>
              <a:rect l="l" t="t" r="r" b="b"/>
              <a:pathLst>
                <a:path w="84" h="80" extrusionOk="0">
                  <a:moveTo>
                    <a:pt x="84" y="80"/>
                  </a:moveTo>
                  <a:cubicBezTo>
                    <a:pt x="82" y="75"/>
                    <a:pt x="80" y="71"/>
                    <a:pt x="77" y="67"/>
                  </a:cubicBezTo>
                  <a:cubicBezTo>
                    <a:pt x="74" y="63"/>
                    <a:pt x="71" y="59"/>
                    <a:pt x="68" y="56"/>
                  </a:cubicBezTo>
                  <a:cubicBezTo>
                    <a:pt x="61" y="48"/>
                    <a:pt x="54" y="41"/>
                    <a:pt x="47" y="35"/>
                  </a:cubicBezTo>
                  <a:cubicBezTo>
                    <a:pt x="43" y="32"/>
                    <a:pt x="40" y="28"/>
                    <a:pt x="36" y="25"/>
                  </a:cubicBezTo>
                  <a:cubicBezTo>
                    <a:pt x="32" y="22"/>
                    <a:pt x="28" y="19"/>
                    <a:pt x="24" y="16"/>
                  </a:cubicBezTo>
                  <a:cubicBezTo>
                    <a:pt x="20" y="13"/>
                    <a:pt x="16" y="11"/>
                    <a:pt x="12" y="8"/>
                  </a:cubicBezTo>
                  <a:cubicBezTo>
                    <a:pt x="8" y="5"/>
                    <a:pt x="4" y="2"/>
                    <a:pt x="0" y="0"/>
                  </a:cubicBezTo>
                  <a:cubicBezTo>
                    <a:pt x="3" y="4"/>
                    <a:pt x="7" y="7"/>
                    <a:pt x="11" y="10"/>
                  </a:cubicBezTo>
                  <a:cubicBezTo>
                    <a:pt x="14" y="13"/>
                    <a:pt x="18" y="17"/>
                    <a:pt x="21" y="20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50" y="46"/>
                    <a:pt x="57" y="52"/>
                    <a:pt x="64" y="59"/>
                  </a:cubicBezTo>
                  <a:cubicBezTo>
                    <a:pt x="66" y="60"/>
                    <a:pt x="68" y="62"/>
                    <a:pt x="69" y="64"/>
                  </a:cubicBezTo>
                  <a:cubicBezTo>
                    <a:pt x="71" y="66"/>
                    <a:pt x="73" y="67"/>
                    <a:pt x="75" y="69"/>
                  </a:cubicBezTo>
                  <a:cubicBezTo>
                    <a:pt x="78" y="72"/>
                    <a:pt x="81" y="76"/>
                    <a:pt x="84" y="80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25" name="Google Shape;2543;p12"/>
            <p:cNvSpPr/>
            <p:nvPr/>
          </p:nvSpPr>
          <p:spPr>
            <a:xfrm>
              <a:off x="3679" y="2373"/>
              <a:ext cx="219" cy="189"/>
            </a:xfrm>
            <a:custGeom>
              <a:avLst/>
              <a:gdLst/>
              <a:ahLst/>
              <a:cxnLst/>
              <a:rect l="l" t="t" r="r" b="b"/>
              <a:pathLst>
                <a:path w="88" h="76" extrusionOk="0">
                  <a:moveTo>
                    <a:pt x="88" y="76"/>
                  </a:moveTo>
                  <a:cubicBezTo>
                    <a:pt x="86" y="71"/>
                    <a:pt x="83" y="67"/>
                    <a:pt x="80" y="63"/>
                  </a:cubicBezTo>
                  <a:cubicBezTo>
                    <a:pt x="77" y="59"/>
                    <a:pt x="74" y="56"/>
                    <a:pt x="70" y="52"/>
                  </a:cubicBezTo>
                  <a:cubicBezTo>
                    <a:pt x="64" y="45"/>
                    <a:pt x="56" y="38"/>
                    <a:pt x="49" y="32"/>
                  </a:cubicBezTo>
                  <a:cubicBezTo>
                    <a:pt x="45" y="29"/>
                    <a:pt x="41" y="26"/>
                    <a:pt x="37" y="23"/>
                  </a:cubicBezTo>
                  <a:cubicBezTo>
                    <a:pt x="33" y="20"/>
                    <a:pt x="29" y="18"/>
                    <a:pt x="25" y="15"/>
                  </a:cubicBezTo>
                  <a:cubicBezTo>
                    <a:pt x="21" y="12"/>
                    <a:pt x="17" y="10"/>
                    <a:pt x="13" y="7"/>
                  </a:cubicBezTo>
                  <a:cubicBezTo>
                    <a:pt x="9" y="4"/>
                    <a:pt x="5" y="2"/>
                    <a:pt x="0" y="0"/>
                  </a:cubicBezTo>
                  <a:cubicBezTo>
                    <a:pt x="4" y="3"/>
                    <a:pt x="8" y="6"/>
                    <a:pt x="11" y="9"/>
                  </a:cubicBezTo>
                  <a:cubicBezTo>
                    <a:pt x="15" y="12"/>
                    <a:pt x="19" y="16"/>
                    <a:pt x="23" y="19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53" y="43"/>
                    <a:pt x="60" y="49"/>
                    <a:pt x="67" y="55"/>
                  </a:cubicBezTo>
                  <a:cubicBezTo>
                    <a:pt x="69" y="57"/>
                    <a:pt x="71" y="59"/>
                    <a:pt x="73" y="60"/>
                  </a:cubicBezTo>
                  <a:cubicBezTo>
                    <a:pt x="74" y="62"/>
                    <a:pt x="76" y="63"/>
                    <a:pt x="78" y="65"/>
                  </a:cubicBezTo>
                  <a:cubicBezTo>
                    <a:pt x="81" y="68"/>
                    <a:pt x="85" y="72"/>
                    <a:pt x="88" y="76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26" name="Google Shape;2544;p12"/>
            <p:cNvSpPr/>
            <p:nvPr/>
          </p:nvSpPr>
          <p:spPr>
            <a:xfrm>
              <a:off x="3637" y="2376"/>
              <a:ext cx="231" cy="173"/>
            </a:xfrm>
            <a:custGeom>
              <a:avLst/>
              <a:gdLst/>
              <a:ahLst/>
              <a:cxnLst/>
              <a:rect l="l" t="t" r="r" b="b"/>
              <a:pathLst>
                <a:path w="93" h="70" extrusionOk="0">
                  <a:moveTo>
                    <a:pt x="93" y="70"/>
                  </a:moveTo>
                  <a:cubicBezTo>
                    <a:pt x="91" y="65"/>
                    <a:pt x="87" y="62"/>
                    <a:pt x="84" y="58"/>
                  </a:cubicBezTo>
                  <a:cubicBezTo>
                    <a:pt x="81" y="54"/>
                    <a:pt x="77" y="51"/>
                    <a:pt x="74" y="48"/>
                  </a:cubicBezTo>
                  <a:cubicBezTo>
                    <a:pt x="66" y="41"/>
                    <a:pt x="59" y="35"/>
                    <a:pt x="51" y="29"/>
                  </a:cubicBezTo>
                  <a:cubicBezTo>
                    <a:pt x="47" y="26"/>
                    <a:pt x="43" y="24"/>
                    <a:pt x="39" y="21"/>
                  </a:cubicBezTo>
                  <a:cubicBezTo>
                    <a:pt x="34" y="19"/>
                    <a:pt x="30" y="16"/>
                    <a:pt x="26" y="14"/>
                  </a:cubicBezTo>
                  <a:cubicBezTo>
                    <a:pt x="22" y="11"/>
                    <a:pt x="18" y="9"/>
                    <a:pt x="13" y="7"/>
                  </a:cubicBezTo>
                  <a:cubicBezTo>
                    <a:pt x="9" y="4"/>
                    <a:pt x="4" y="2"/>
                    <a:pt x="0" y="0"/>
                  </a:cubicBezTo>
                  <a:cubicBezTo>
                    <a:pt x="4" y="3"/>
                    <a:pt x="8" y="6"/>
                    <a:pt x="12" y="9"/>
                  </a:cubicBezTo>
                  <a:cubicBezTo>
                    <a:pt x="16" y="12"/>
                    <a:pt x="20" y="15"/>
                    <a:pt x="24" y="17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55" y="40"/>
                    <a:pt x="63" y="45"/>
                    <a:pt x="71" y="51"/>
                  </a:cubicBezTo>
                  <a:cubicBezTo>
                    <a:pt x="73" y="52"/>
                    <a:pt x="75" y="54"/>
                    <a:pt x="76" y="55"/>
                  </a:cubicBezTo>
                  <a:cubicBezTo>
                    <a:pt x="78" y="57"/>
                    <a:pt x="80" y="58"/>
                    <a:pt x="82" y="60"/>
                  </a:cubicBezTo>
                  <a:cubicBezTo>
                    <a:pt x="86" y="63"/>
                    <a:pt x="90" y="66"/>
                    <a:pt x="93" y="70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27" name="Google Shape;2545;p12"/>
            <p:cNvSpPr/>
            <p:nvPr/>
          </p:nvSpPr>
          <p:spPr>
            <a:xfrm>
              <a:off x="3589" y="2388"/>
              <a:ext cx="246" cy="151"/>
            </a:xfrm>
            <a:custGeom>
              <a:avLst/>
              <a:gdLst/>
              <a:ahLst/>
              <a:cxnLst/>
              <a:rect l="l" t="t" r="r" b="b"/>
              <a:pathLst>
                <a:path w="99" h="61" extrusionOk="0">
                  <a:moveTo>
                    <a:pt x="99" y="61"/>
                  </a:moveTo>
                  <a:cubicBezTo>
                    <a:pt x="96" y="57"/>
                    <a:pt x="93" y="53"/>
                    <a:pt x="89" y="50"/>
                  </a:cubicBezTo>
                  <a:cubicBezTo>
                    <a:pt x="86" y="47"/>
                    <a:pt x="82" y="43"/>
                    <a:pt x="78" y="41"/>
                  </a:cubicBezTo>
                  <a:cubicBezTo>
                    <a:pt x="70" y="35"/>
                    <a:pt x="62" y="29"/>
                    <a:pt x="53" y="24"/>
                  </a:cubicBezTo>
                  <a:cubicBezTo>
                    <a:pt x="49" y="22"/>
                    <a:pt x="45" y="20"/>
                    <a:pt x="40" y="17"/>
                  </a:cubicBezTo>
                  <a:cubicBezTo>
                    <a:pt x="36" y="15"/>
                    <a:pt x="32" y="13"/>
                    <a:pt x="27" y="11"/>
                  </a:cubicBezTo>
                  <a:cubicBezTo>
                    <a:pt x="23" y="9"/>
                    <a:pt x="18" y="7"/>
                    <a:pt x="14" y="5"/>
                  </a:cubicBezTo>
                  <a:cubicBezTo>
                    <a:pt x="9" y="4"/>
                    <a:pt x="5" y="2"/>
                    <a:pt x="0" y="0"/>
                  </a:cubicBezTo>
                  <a:cubicBezTo>
                    <a:pt x="4" y="3"/>
                    <a:pt x="8" y="5"/>
                    <a:pt x="13" y="8"/>
                  </a:cubicBezTo>
                  <a:cubicBezTo>
                    <a:pt x="17" y="10"/>
                    <a:pt x="21" y="13"/>
                    <a:pt x="25" y="15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59" y="34"/>
                    <a:pt x="67" y="39"/>
                    <a:pt x="75" y="44"/>
                  </a:cubicBezTo>
                  <a:cubicBezTo>
                    <a:pt x="77" y="46"/>
                    <a:pt x="79" y="47"/>
                    <a:pt x="81" y="48"/>
                  </a:cubicBezTo>
                  <a:cubicBezTo>
                    <a:pt x="83" y="49"/>
                    <a:pt x="85" y="51"/>
                    <a:pt x="87" y="52"/>
                  </a:cubicBezTo>
                  <a:cubicBezTo>
                    <a:pt x="91" y="55"/>
                    <a:pt x="95" y="58"/>
                    <a:pt x="99" y="61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28" name="Google Shape;2546;p12"/>
            <p:cNvSpPr/>
            <p:nvPr/>
          </p:nvSpPr>
          <p:spPr>
            <a:xfrm>
              <a:off x="3532" y="2435"/>
              <a:ext cx="274" cy="94"/>
            </a:xfrm>
            <a:custGeom>
              <a:avLst/>
              <a:gdLst/>
              <a:ahLst/>
              <a:cxnLst/>
              <a:rect l="l" t="t" r="r" b="b"/>
              <a:pathLst>
                <a:path w="110" h="38" extrusionOk="0">
                  <a:moveTo>
                    <a:pt x="110" y="38"/>
                  </a:moveTo>
                  <a:cubicBezTo>
                    <a:pt x="106" y="34"/>
                    <a:pt x="102" y="32"/>
                    <a:pt x="98" y="29"/>
                  </a:cubicBezTo>
                  <a:cubicBezTo>
                    <a:pt x="94" y="27"/>
                    <a:pt x="89" y="25"/>
                    <a:pt x="85" y="23"/>
                  </a:cubicBezTo>
                  <a:cubicBezTo>
                    <a:pt x="76" y="18"/>
                    <a:pt x="67" y="15"/>
                    <a:pt x="57" y="12"/>
                  </a:cubicBezTo>
                  <a:cubicBezTo>
                    <a:pt x="53" y="11"/>
                    <a:pt x="48" y="9"/>
                    <a:pt x="43" y="8"/>
                  </a:cubicBezTo>
                  <a:cubicBezTo>
                    <a:pt x="39" y="7"/>
                    <a:pt x="34" y="6"/>
                    <a:pt x="29" y="5"/>
                  </a:cubicBezTo>
                  <a:cubicBezTo>
                    <a:pt x="24" y="4"/>
                    <a:pt x="20" y="3"/>
                    <a:pt x="15" y="2"/>
                  </a:cubicBezTo>
                  <a:cubicBezTo>
                    <a:pt x="10" y="1"/>
                    <a:pt x="5" y="0"/>
                    <a:pt x="0" y="0"/>
                  </a:cubicBezTo>
                  <a:cubicBezTo>
                    <a:pt x="5" y="2"/>
                    <a:pt x="10" y="3"/>
                    <a:pt x="14" y="5"/>
                  </a:cubicBezTo>
                  <a:cubicBezTo>
                    <a:pt x="19" y="6"/>
                    <a:pt x="23" y="8"/>
                    <a:pt x="28" y="9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65" y="21"/>
                    <a:pt x="74" y="24"/>
                    <a:pt x="83" y="27"/>
                  </a:cubicBezTo>
                  <a:cubicBezTo>
                    <a:pt x="85" y="28"/>
                    <a:pt x="88" y="28"/>
                    <a:pt x="90" y="29"/>
                  </a:cubicBezTo>
                  <a:cubicBezTo>
                    <a:pt x="92" y="30"/>
                    <a:pt x="94" y="31"/>
                    <a:pt x="97" y="32"/>
                  </a:cubicBezTo>
                  <a:cubicBezTo>
                    <a:pt x="101" y="34"/>
                    <a:pt x="106" y="35"/>
                    <a:pt x="110" y="38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29" name="Google Shape;2547;p12"/>
            <p:cNvSpPr/>
            <p:nvPr/>
          </p:nvSpPr>
          <p:spPr>
            <a:xfrm>
              <a:off x="3525" y="2497"/>
              <a:ext cx="286" cy="40"/>
            </a:xfrm>
            <a:custGeom>
              <a:avLst/>
              <a:gdLst/>
              <a:ahLst/>
              <a:cxnLst/>
              <a:rect l="l" t="t" r="r" b="b"/>
              <a:pathLst>
                <a:path w="115" h="16" extrusionOk="0">
                  <a:moveTo>
                    <a:pt x="115" y="16"/>
                  </a:moveTo>
                  <a:cubicBezTo>
                    <a:pt x="111" y="13"/>
                    <a:pt x="106" y="11"/>
                    <a:pt x="102" y="10"/>
                  </a:cubicBezTo>
                  <a:cubicBezTo>
                    <a:pt x="97" y="8"/>
                    <a:pt x="92" y="7"/>
                    <a:pt x="87" y="6"/>
                  </a:cubicBezTo>
                  <a:cubicBezTo>
                    <a:pt x="78" y="4"/>
                    <a:pt x="68" y="2"/>
                    <a:pt x="58" y="1"/>
                  </a:cubicBezTo>
                  <a:cubicBezTo>
                    <a:pt x="53" y="1"/>
                    <a:pt x="49" y="1"/>
                    <a:pt x="44" y="0"/>
                  </a:cubicBezTo>
                  <a:cubicBezTo>
                    <a:pt x="39" y="0"/>
                    <a:pt x="34" y="0"/>
                    <a:pt x="29" y="0"/>
                  </a:cubicBezTo>
                  <a:cubicBezTo>
                    <a:pt x="24" y="0"/>
                    <a:pt x="19" y="0"/>
                    <a:pt x="14" y="0"/>
                  </a:cubicBezTo>
                  <a:cubicBezTo>
                    <a:pt x="10" y="0"/>
                    <a:pt x="5" y="1"/>
                    <a:pt x="0" y="1"/>
                  </a:cubicBezTo>
                  <a:cubicBezTo>
                    <a:pt x="5" y="2"/>
                    <a:pt x="10" y="2"/>
                    <a:pt x="14" y="3"/>
                  </a:cubicBezTo>
                  <a:cubicBezTo>
                    <a:pt x="19" y="3"/>
                    <a:pt x="24" y="4"/>
                    <a:pt x="29" y="4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67" y="8"/>
                    <a:pt x="77" y="9"/>
                    <a:pt x="87" y="10"/>
                  </a:cubicBezTo>
                  <a:cubicBezTo>
                    <a:pt x="89" y="11"/>
                    <a:pt x="91" y="11"/>
                    <a:pt x="94" y="11"/>
                  </a:cubicBezTo>
                  <a:cubicBezTo>
                    <a:pt x="96" y="12"/>
                    <a:pt x="98" y="12"/>
                    <a:pt x="101" y="12"/>
                  </a:cubicBezTo>
                  <a:cubicBezTo>
                    <a:pt x="106" y="13"/>
                    <a:pt x="110" y="14"/>
                    <a:pt x="115" y="16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30" name="Google Shape;2548;p12"/>
            <p:cNvSpPr/>
            <p:nvPr/>
          </p:nvSpPr>
          <p:spPr>
            <a:xfrm>
              <a:off x="3475" y="2487"/>
              <a:ext cx="1914" cy="1471"/>
            </a:xfrm>
            <a:custGeom>
              <a:avLst/>
              <a:gdLst/>
              <a:ahLst/>
              <a:cxnLst/>
              <a:rect l="l" t="t" r="r" b="b"/>
              <a:pathLst>
                <a:path w="770" h="593" extrusionOk="0">
                  <a:moveTo>
                    <a:pt x="126" y="391"/>
                  </a:moveTo>
                  <a:cubicBezTo>
                    <a:pt x="126" y="391"/>
                    <a:pt x="179" y="435"/>
                    <a:pt x="216" y="498"/>
                  </a:cubicBezTo>
                  <a:cubicBezTo>
                    <a:pt x="253" y="560"/>
                    <a:pt x="347" y="593"/>
                    <a:pt x="423" y="518"/>
                  </a:cubicBezTo>
                  <a:cubicBezTo>
                    <a:pt x="500" y="443"/>
                    <a:pt x="655" y="486"/>
                    <a:pt x="712" y="367"/>
                  </a:cubicBezTo>
                  <a:cubicBezTo>
                    <a:pt x="770" y="248"/>
                    <a:pt x="698" y="118"/>
                    <a:pt x="593" y="117"/>
                  </a:cubicBezTo>
                  <a:cubicBezTo>
                    <a:pt x="488" y="116"/>
                    <a:pt x="419" y="65"/>
                    <a:pt x="344" y="32"/>
                  </a:cubicBezTo>
                  <a:cubicBezTo>
                    <a:pt x="270" y="0"/>
                    <a:pt x="90" y="10"/>
                    <a:pt x="45" y="162"/>
                  </a:cubicBezTo>
                  <a:cubicBezTo>
                    <a:pt x="0" y="315"/>
                    <a:pt x="126" y="391"/>
                    <a:pt x="126" y="391"/>
                  </a:cubicBezTo>
                  <a:close/>
                </a:path>
              </a:pathLst>
            </a:custGeom>
            <a:solidFill>
              <a:srgbClr val="65D2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31" name="Google Shape;2549;p12"/>
            <p:cNvSpPr/>
            <p:nvPr/>
          </p:nvSpPr>
          <p:spPr>
            <a:xfrm>
              <a:off x="3430" y="2462"/>
              <a:ext cx="1839" cy="1402"/>
            </a:xfrm>
            <a:custGeom>
              <a:avLst/>
              <a:gdLst/>
              <a:ahLst/>
              <a:cxnLst/>
              <a:rect l="l" t="t" r="r" b="b"/>
              <a:pathLst>
                <a:path w="740" h="565" extrusionOk="0">
                  <a:moveTo>
                    <a:pt x="601" y="153"/>
                  </a:moveTo>
                  <a:cubicBezTo>
                    <a:pt x="601" y="153"/>
                    <a:pt x="541" y="120"/>
                    <a:pt x="491" y="66"/>
                  </a:cubicBezTo>
                  <a:cubicBezTo>
                    <a:pt x="442" y="13"/>
                    <a:pt x="344" y="0"/>
                    <a:pt x="284" y="89"/>
                  </a:cubicBezTo>
                  <a:cubicBezTo>
                    <a:pt x="225" y="178"/>
                    <a:pt x="64" y="168"/>
                    <a:pt x="32" y="296"/>
                  </a:cubicBezTo>
                  <a:cubicBezTo>
                    <a:pt x="0" y="424"/>
                    <a:pt x="97" y="536"/>
                    <a:pt x="200" y="516"/>
                  </a:cubicBezTo>
                  <a:cubicBezTo>
                    <a:pt x="303" y="495"/>
                    <a:pt x="381" y="531"/>
                    <a:pt x="461" y="548"/>
                  </a:cubicBezTo>
                  <a:cubicBezTo>
                    <a:pt x="541" y="565"/>
                    <a:pt x="714" y="518"/>
                    <a:pt x="727" y="360"/>
                  </a:cubicBezTo>
                  <a:cubicBezTo>
                    <a:pt x="740" y="201"/>
                    <a:pt x="601" y="153"/>
                    <a:pt x="601" y="1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32" name="Google Shape;2550;p12"/>
            <p:cNvSpPr/>
            <p:nvPr/>
          </p:nvSpPr>
          <p:spPr>
            <a:xfrm>
              <a:off x="4772" y="3398"/>
              <a:ext cx="410" cy="459"/>
            </a:xfrm>
            <a:custGeom>
              <a:avLst/>
              <a:gdLst/>
              <a:ahLst/>
              <a:cxnLst/>
              <a:rect l="l" t="t" r="r" b="b"/>
              <a:pathLst>
                <a:path w="165" h="185" extrusionOk="0">
                  <a:moveTo>
                    <a:pt x="60" y="23"/>
                  </a:moveTo>
                  <a:cubicBezTo>
                    <a:pt x="60" y="23"/>
                    <a:pt x="24" y="0"/>
                    <a:pt x="12" y="27"/>
                  </a:cubicBezTo>
                  <a:cubicBezTo>
                    <a:pt x="0" y="53"/>
                    <a:pt x="45" y="162"/>
                    <a:pt x="55" y="174"/>
                  </a:cubicBezTo>
                  <a:cubicBezTo>
                    <a:pt x="66" y="185"/>
                    <a:pt x="73" y="170"/>
                    <a:pt x="79" y="164"/>
                  </a:cubicBezTo>
                  <a:cubicBezTo>
                    <a:pt x="85" y="155"/>
                    <a:pt x="100" y="172"/>
                    <a:pt x="114" y="161"/>
                  </a:cubicBezTo>
                  <a:cubicBezTo>
                    <a:pt x="124" y="154"/>
                    <a:pt x="123" y="146"/>
                    <a:pt x="123" y="139"/>
                  </a:cubicBezTo>
                  <a:cubicBezTo>
                    <a:pt x="124" y="133"/>
                    <a:pt x="130" y="129"/>
                    <a:pt x="136" y="130"/>
                  </a:cubicBezTo>
                  <a:cubicBezTo>
                    <a:pt x="142" y="132"/>
                    <a:pt x="153" y="132"/>
                    <a:pt x="157" y="123"/>
                  </a:cubicBezTo>
                  <a:cubicBezTo>
                    <a:pt x="165" y="104"/>
                    <a:pt x="92" y="44"/>
                    <a:pt x="60" y="23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33" name="Google Shape;2551;p12"/>
            <p:cNvSpPr/>
            <p:nvPr/>
          </p:nvSpPr>
          <p:spPr>
            <a:xfrm>
              <a:off x="4827" y="3460"/>
              <a:ext cx="169" cy="206"/>
            </a:xfrm>
            <a:custGeom>
              <a:avLst/>
              <a:gdLst/>
              <a:ahLst/>
              <a:cxnLst/>
              <a:rect l="l" t="t" r="r" b="b"/>
              <a:pathLst>
                <a:path w="68" h="83" extrusionOk="0">
                  <a:moveTo>
                    <a:pt x="23" y="4"/>
                  </a:moveTo>
                  <a:cubicBezTo>
                    <a:pt x="17" y="0"/>
                    <a:pt x="10" y="0"/>
                    <a:pt x="5" y="4"/>
                  </a:cubicBezTo>
                  <a:cubicBezTo>
                    <a:pt x="2" y="6"/>
                    <a:pt x="0" y="10"/>
                    <a:pt x="0" y="16"/>
                  </a:cubicBezTo>
                  <a:cubicBezTo>
                    <a:pt x="1" y="31"/>
                    <a:pt x="11" y="69"/>
                    <a:pt x="21" y="76"/>
                  </a:cubicBezTo>
                  <a:cubicBezTo>
                    <a:pt x="30" y="83"/>
                    <a:pt x="64" y="74"/>
                    <a:pt x="68" y="44"/>
                  </a:cubicBezTo>
                  <a:cubicBezTo>
                    <a:pt x="68" y="37"/>
                    <a:pt x="36" y="13"/>
                    <a:pt x="23" y="4"/>
                  </a:cubicBezTo>
                  <a:close/>
                </a:path>
              </a:pathLst>
            </a:custGeom>
            <a:solidFill>
              <a:srgbClr val="FBE66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34" name="Google Shape;2552;p12"/>
            <p:cNvSpPr/>
            <p:nvPr/>
          </p:nvSpPr>
          <p:spPr>
            <a:xfrm>
              <a:off x="4849" y="3489"/>
              <a:ext cx="67" cy="82"/>
            </a:xfrm>
            <a:custGeom>
              <a:avLst/>
              <a:gdLst/>
              <a:ahLst/>
              <a:cxnLst/>
              <a:rect l="l" t="t" r="r" b="b"/>
              <a:pathLst>
                <a:path w="27" h="33" extrusionOk="0">
                  <a:moveTo>
                    <a:pt x="5" y="22"/>
                  </a:moveTo>
                  <a:cubicBezTo>
                    <a:pt x="0" y="14"/>
                    <a:pt x="0" y="6"/>
                    <a:pt x="4" y="3"/>
                  </a:cubicBezTo>
                  <a:cubicBezTo>
                    <a:pt x="9" y="0"/>
                    <a:pt x="17" y="3"/>
                    <a:pt x="22" y="11"/>
                  </a:cubicBezTo>
                  <a:cubicBezTo>
                    <a:pt x="26" y="18"/>
                    <a:pt x="27" y="26"/>
                    <a:pt x="22" y="29"/>
                  </a:cubicBezTo>
                  <a:cubicBezTo>
                    <a:pt x="17" y="33"/>
                    <a:pt x="9" y="29"/>
                    <a:pt x="5" y="22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35" name="Google Shape;2553;p12"/>
            <p:cNvSpPr/>
            <p:nvPr/>
          </p:nvSpPr>
          <p:spPr>
            <a:xfrm>
              <a:off x="4889" y="3236"/>
              <a:ext cx="457" cy="313"/>
            </a:xfrm>
            <a:custGeom>
              <a:avLst/>
              <a:gdLst/>
              <a:ahLst/>
              <a:cxnLst/>
              <a:rect l="l" t="t" r="r" b="b"/>
              <a:pathLst>
                <a:path w="184" h="126" extrusionOk="0">
                  <a:moveTo>
                    <a:pt x="43" y="7"/>
                  </a:moveTo>
                  <a:cubicBezTo>
                    <a:pt x="43" y="7"/>
                    <a:pt x="0" y="14"/>
                    <a:pt x="9" y="42"/>
                  </a:cubicBezTo>
                  <a:cubicBezTo>
                    <a:pt x="17" y="70"/>
                    <a:pt x="122" y="123"/>
                    <a:pt x="137" y="125"/>
                  </a:cubicBezTo>
                  <a:cubicBezTo>
                    <a:pt x="153" y="126"/>
                    <a:pt x="149" y="111"/>
                    <a:pt x="148" y="102"/>
                  </a:cubicBezTo>
                  <a:cubicBezTo>
                    <a:pt x="148" y="91"/>
                    <a:pt x="170" y="94"/>
                    <a:pt x="174" y="76"/>
                  </a:cubicBezTo>
                  <a:cubicBezTo>
                    <a:pt x="176" y="65"/>
                    <a:pt x="171" y="59"/>
                    <a:pt x="167" y="54"/>
                  </a:cubicBezTo>
                  <a:cubicBezTo>
                    <a:pt x="163" y="49"/>
                    <a:pt x="165" y="42"/>
                    <a:pt x="170" y="39"/>
                  </a:cubicBezTo>
                  <a:cubicBezTo>
                    <a:pt x="176" y="36"/>
                    <a:pt x="184" y="29"/>
                    <a:pt x="181" y="20"/>
                  </a:cubicBezTo>
                  <a:cubicBezTo>
                    <a:pt x="175" y="0"/>
                    <a:pt x="80" y="3"/>
                    <a:pt x="43" y="7"/>
                  </a:cubicBezTo>
                  <a:close/>
                </a:path>
              </a:pathLst>
            </a:custGeom>
            <a:solidFill>
              <a:srgbClr val="4971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36" name="Google Shape;2554;p12"/>
            <p:cNvSpPr/>
            <p:nvPr/>
          </p:nvSpPr>
          <p:spPr>
            <a:xfrm>
              <a:off x="4941" y="3279"/>
              <a:ext cx="226" cy="153"/>
            </a:xfrm>
            <a:custGeom>
              <a:avLst/>
              <a:gdLst/>
              <a:ahLst/>
              <a:cxnLst/>
              <a:rect l="l" t="t" r="r" b="b"/>
              <a:pathLst>
                <a:path w="91" h="62" extrusionOk="0">
                  <a:moveTo>
                    <a:pt x="14" y="5"/>
                  </a:moveTo>
                  <a:cubicBezTo>
                    <a:pt x="7" y="6"/>
                    <a:pt x="2" y="10"/>
                    <a:pt x="0" y="17"/>
                  </a:cubicBezTo>
                  <a:cubicBezTo>
                    <a:pt x="0" y="20"/>
                    <a:pt x="0" y="25"/>
                    <a:pt x="4" y="29"/>
                  </a:cubicBezTo>
                  <a:cubicBezTo>
                    <a:pt x="15" y="40"/>
                    <a:pt x="47" y="62"/>
                    <a:pt x="59" y="61"/>
                  </a:cubicBezTo>
                  <a:cubicBezTo>
                    <a:pt x="71" y="60"/>
                    <a:pt x="91" y="31"/>
                    <a:pt x="75" y="6"/>
                  </a:cubicBezTo>
                  <a:cubicBezTo>
                    <a:pt x="70" y="0"/>
                    <a:pt x="30" y="3"/>
                    <a:pt x="14" y="5"/>
                  </a:cubicBezTo>
                  <a:close/>
                </a:path>
              </a:pathLst>
            </a:custGeom>
            <a:solidFill>
              <a:srgbClr val="FBE66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37" name="Google Shape;2555;p12"/>
            <p:cNvSpPr/>
            <p:nvPr/>
          </p:nvSpPr>
          <p:spPr>
            <a:xfrm>
              <a:off x="4971" y="3308"/>
              <a:ext cx="85" cy="60"/>
            </a:xfrm>
            <a:custGeom>
              <a:avLst/>
              <a:gdLst/>
              <a:ahLst/>
              <a:cxnLst/>
              <a:rect l="l" t="t" r="r" b="b"/>
              <a:pathLst>
                <a:path w="34" h="24" extrusionOk="0">
                  <a:moveTo>
                    <a:pt x="14" y="22"/>
                  </a:moveTo>
                  <a:cubicBezTo>
                    <a:pt x="6" y="19"/>
                    <a:pt x="0" y="13"/>
                    <a:pt x="2" y="7"/>
                  </a:cubicBezTo>
                  <a:cubicBezTo>
                    <a:pt x="3" y="2"/>
                    <a:pt x="11" y="0"/>
                    <a:pt x="20" y="2"/>
                  </a:cubicBezTo>
                  <a:cubicBezTo>
                    <a:pt x="28" y="4"/>
                    <a:pt x="34" y="11"/>
                    <a:pt x="32" y="16"/>
                  </a:cubicBezTo>
                  <a:cubicBezTo>
                    <a:pt x="31" y="22"/>
                    <a:pt x="23" y="24"/>
                    <a:pt x="14" y="22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38" name="Google Shape;2556;p12"/>
            <p:cNvSpPr/>
            <p:nvPr/>
          </p:nvSpPr>
          <p:spPr>
            <a:xfrm>
              <a:off x="4752" y="2524"/>
              <a:ext cx="169" cy="169"/>
            </a:xfrm>
            <a:prstGeom prst="ellipse">
              <a:avLst/>
            </a:prstGeom>
            <a:solidFill>
              <a:srgbClr val="FBE66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39" name="Google Shape;2557;p12"/>
            <p:cNvSpPr/>
            <p:nvPr/>
          </p:nvSpPr>
          <p:spPr>
            <a:xfrm>
              <a:off x="3813" y="3829"/>
              <a:ext cx="107" cy="109"/>
            </a:xfrm>
            <a:prstGeom prst="ellipse">
              <a:avLst/>
            </a:prstGeom>
            <a:solidFill>
              <a:srgbClr val="FBE66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40" name="Google Shape;2558;p12"/>
            <p:cNvSpPr/>
            <p:nvPr/>
          </p:nvSpPr>
          <p:spPr>
            <a:xfrm>
              <a:off x="3699" y="3172"/>
              <a:ext cx="64" cy="64"/>
            </a:xfrm>
            <a:prstGeom prst="ellipse">
              <a:avLst/>
            </a:prstGeom>
            <a:solidFill>
              <a:srgbClr val="FBE66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41" name="Google Shape;2559;p12"/>
            <p:cNvSpPr/>
            <p:nvPr/>
          </p:nvSpPr>
          <p:spPr>
            <a:xfrm>
              <a:off x="4367" y="2710"/>
              <a:ext cx="75" cy="75"/>
            </a:xfrm>
            <a:prstGeom prst="ellipse">
              <a:avLst/>
            </a:prstGeom>
            <a:solidFill>
              <a:srgbClr val="FBE66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42" name="Google Shape;2560;p12"/>
            <p:cNvSpPr/>
            <p:nvPr/>
          </p:nvSpPr>
          <p:spPr>
            <a:xfrm>
              <a:off x="5033" y="3088"/>
              <a:ext cx="55" cy="54"/>
            </a:xfrm>
            <a:prstGeom prst="ellipse">
              <a:avLst/>
            </a:prstGeom>
            <a:solidFill>
              <a:srgbClr val="FBE66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43" name="Google Shape;2561;p12"/>
            <p:cNvSpPr/>
            <p:nvPr/>
          </p:nvSpPr>
          <p:spPr>
            <a:xfrm>
              <a:off x="3589" y="3400"/>
              <a:ext cx="152" cy="233"/>
            </a:xfrm>
            <a:custGeom>
              <a:avLst/>
              <a:gdLst/>
              <a:ahLst/>
              <a:cxnLst/>
              <a:rect l="l" t="t" r="r" b="b"/>
              <a:pathLst>
                <a:path w="61" h="94" extrusionOk="0">
                  <a:moveTo>
                    <a:pt x="9" y="0"/>
                  </a:moveTo>
                  <a:cubicBezTo>
                    <a:pt x="14" y="8"/>
                    <a:pt x="0" y="18"/>
                    <a:pt x="6" y="26"/>
                  </a:cubicBezTo>
                  <a:cubicBezTo>
                    <a:pt x="12" y="35"/>
                    <a:pt x="26" y="25"/>
                    <a:pt x="32" y="34"/>
                  </a:cubicBezTo>
                  <a:cubicBezTo>
                    <a:pt x="38" y="42"/>
                    <a:pt x="24" y="52"/>
                    <a:pt x="29" y="60"/>
                  </a:cubicBezTo>
                  <a:cubicBezTo>
                    <a:pt x="35" y="69"/>
                    <a:pt x="49" y="59"/>
                    <a:pt x="55" y="67"/>
                  </a:cubicBezTo>
                  <a:cubicBezTo>
                    <a:pt x="61" y="76"/>
                    <a:pt x="47" y="86"/>
                    <a:pt x="53" y="94"/>
                  </a:cubicBezTo>
                </a:path>
              </a:pathLst>
            </a:custGeom>
            <a:noFill/>
            <a:ln w="1587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44" name="Google Shape;2562;p12"/>
            <p:cNvSpPr/>
            <p:nvPr/>
          </p:nvSpPr>
          <p:spPr>
            <a:xfrm>
              <a:off x="3619" y="3378"/>
              <a:ext cx="152" cy="233"/>
            </a:xfrm>
            <a:custGeom>
              <a:avLst/>
              <a:gdLst/>
              <a:ahLst/>
              <a:cxnLst/>
              <a:rect l="l" t="t" r="r" b="b"/>
              <a:pathLst>
                <a:path w="61" h="94" extrusionOk="0">
                  <a:moveTo>
                    <a:pt x="9" y="0"/>
                  </a:moveTo>
                  <a:cubicBezTo>
                    <a:pt x="15" y="8"/>
                    <a:pt x="0" y="18"/>
                    <a:pt x="6" y="27"/>
                  </a:cubicBezTo>
                  <a:cubicBezTo>
                    <a:pt x="12" y="35"/>
                    <a:pt x="26" y="25"/>
                    <a:pt x="32" y="34"/>
                  </a:cubicBezTo>
                  <a:cubicBezTo>
                    <a:pt x="38" y="42"/>
                    <a:pt x="24" y="52"/>
                    <a:pt x="30" y="60"/>
                  </a:cubicBezTo>
                  <a:cubicBezTo>
                    <a:pt x="35" y="69"/>
                    <a:pt x="50" y="59"/>
                    <a:pt x="55" y="68"/>
                  </a:cubicBezTo>
                  <a:cubicBezTo>
                    <a:pt x="61" y="76"/>
                    <a:pt x="47" y="86"/>
                    <a:pt x="53" y="94"/>
                  </a:cubicBezTo>
                </a:path>
              </a:pathLst>
            </a:custGeom>
            <a:noFill/>
            <a:ln w="1587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45" name="Google Shape;2563;p12"/>
            <p:cNvSpPr/>
            <p:nvPr/>
          </p:nvSpPr>
          <p:spPr>
            <a:xfrm>
              <a:off x="4738" y="2869"/>
              <a:ext cx="211" cy="152"/>
            </a:xfrm>
            <a:custGeom>
              <a:avLst/>
              <a:gdLst/>
              <a:ahLst/>
              <a:cxnLst/>
              <a:rect l="l" t="t" r="r" b="b"/>
              <a:pathLst>
                <a:path w="85" h="61" extrusionOk="0">
                  <a:moveTo>
                    <a:pt x="0" y="0"/>
                  </a:moveTo>
                  <a:cubicBezTo>
                    <a:pt x="10" y="4"/>
                    <a:pt x="2" y="20"/>
                    <a:pt x="11" y="24"/>
                  </a:cubicBezTo>
                  <a:cubicBezTo>
                    <a:pt x="20" y="29"/>
                    <a:pt x="28" y="14"/>
                    <a:pt x="37" y="18"/>
                  </a:cubicBezTo>
                  <a:cubicBezTo>
                    <a:pt x="47" y="23"/>
                    <a:pt x="39" y="38"/>
                    <a:pt x="48" y="43"/>
                  </a:cubicBezTo>
                  <a:cubicBezTo>
                    <a:pt x="57" y="47"/>
                    <a:pt x="65" y="32"/>
                    <a:pt x="74" y="36"/>
                  </a:cubicBezTo>
                  <a:cubicBezTo>
                    <a:pt x="83" y="41"/>
                    <a:pt x="76" y="56"/>
                    <a:pt x="85" y="61"/>
                  </a:cubicBezTo>
                </a:path>
              </a:pathLst>
            </a:custGeom>
            <a:noFill/>
            <a:ln w="1587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46" name="Google Shape;2564;p12"/>
            <p:cNvSpPr/>
            <p:nvPr/>
          </p:nvSpPr>
          <p:spPr>
            <a:xfrm>
              <a:off x="4755" y="2834"/>
              <a:ext cx="209" cy="152"/>
            </a:xfrm>
            <a:custGeom>
              <a:avLst/>
              <a:gdLst/>
              <a:ahLst/>
              <a:cxnLst/>
              <a:rect l="l" t="t" r="r" b="b"/>
              <a:pathLst>
                <a:path w="84" h="61" extrusionOk="0">
                  <a:moveTo>
                    <a:pt x="0" y="0"/>
                  </a:moveTo>
                  <a:cubicBezTo>
                    <a:pt x="9" y="5"/>
                    <a:pt x="1" y="20"/>
                    <a:pt x="11" y="25"/>
                  </a:cubicBezTo>
                  <a:cubicBezTo>
                    <a:pt x="20" y="29"/>
                    <a:pt x="27" y="14"/>
                    <a:pt x="37" y="19"/>
                  </a:cubicBezTo>
                  <a:cubicBezTo>
                    <a:pt x="46" y="23"/>
                    <a:pt x="38" y="39"/>
                    <a:pt x="47" y="43"/>
                  </a:cubicBezTo>
                  <a:cubicBezTo>
                    <a:pt x="57" y="48"/>
                    <a:pt x="64" y="32"/>
                    <a:pt x="74" y="37"/>
                  </a:cubicBezTo>
                  <a:cubicBezTo>
                    <a:pt x="83" y="41"/>
                    <a:pt x="75" y="57"/>
                    <a:pt x="84" y="61"/>
                  </a:cubicBezTo>
                </a:path>
              </a:pathLst>
            </a:custGeom>
            <a:noFill/>
            <a:ln w="1587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620527" y="1434379"/>
            <a:ext cx="2347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92D6C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32133400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000" y1="17371" x2="4333" y2="39437"/>
                        <a14:foregroundMark x1="87667" y1="61972" x2="93667" y2="83099"/>
                        <a14:foregroundMark x1="62333" y1="68545" x2="76333" y2="77934"/>
                        <a14:foregroundMark x1="63000" y1="76056" x2="68333" y2="81221"/>
                        <a14:foregroundMark x1="19667" y1="64319" x2="29000" y2="708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4520" y="2978376"/>
            <a:ext cx="4124052" cy="2928077"/>
          </a:xfrm>
          <a:prstGeom prst="rect">
            <a:avLst/>
          </a:prstGeom>
        </p:spPr>
      </p:pic>
      <p:pic>
        <p:nvPicPr>
          <p:cNvPr id="8" name="Google Shape;119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45737" y="4652682"/>
            <a:ext cx="991240" cy="847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201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2825378" y="1205306"/>
            <a:ext cx="1046250" cy="57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199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85345" y="840209"/>
            <a:ext cx="1499625" cy="1092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810" b="89935" l="9984" r="899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762" y="3681422"/>
            <a:ext cx="2225031" cy="2225031"/>
          </a:xfrm>
          <a:prstGeom prst="rect">
            <a:avLst/>
          </a:prstGeom>
        </p:spPr>
      </p:pic>
      <p:grpSp>
        <p:nvGrpSpPr>
          <p:cNvPr id="14" name="Google Shape;2442;p12"/>
          <p:cNvGrpSpPr/>
          <p:nvPr/>
        </p:nvGrpSpPr>
        <p:grpSpPr>
          <a:xfrm>
            <a:off x="5223815" y="840209"/>
            <a:ext cx="6323751" cy="5042123"/>
            <a:chOff x="3317" y="-1457"/>
            <a:chExt cx="5418" cy="4550"/>
          </a:xfrm>
        </p:grpSpPr>
        <p:sp>
          <p:nvSpPr>
            <p:cNvPr id="17" name="Google Shape;2443;p12"/>
            <p:cNvSpPr/>
            <p:nvPr/>
          </p:nvSpPr>
          <p:spPr>
            <a:xfrm>
              <a:off x="3479" y="-1440"/>
              <a:ext cx="4726" cy="43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8" name="Google Shape;2444;p12"/>
            <p:cNvSpPr/>
            <p:nvPr/>
          </p:nvSpPr>
          <p:spPr>
            <a:xfrm>
              <a:off x="3317" y="-1457"/>
              <a:ext cx="5418" cy="4550"/>
            </a:xfrm>
            <a:custGeom>
              <a:avLst/>
              <a:gdLst/>
              <a:ahLst/>
              <a:cxnLst/>
              <a:rect l="l" t="t" r="r" b="b"/>
              <a:pathLst>
                <a:path w="5193" h="4370" extrusionOk="0">
                  <a:moveTo>
                    <a:pt x="388" y="2071"/>
                  </a:moveTo>
                  <a:cubicBezTo>
                    <a:pt x="388" y="2071"/>
                    <a:pt x="0" y="1572"/>
                    <a:pt x="397" y="1102"/>
                  </a:cubicBezTo>
                  <a:cubicBezTo>
                    <a:pt x="634" y="820"/>
                    <a:pt x="907" y="785"/>
                    <a:pt x="1066" y="856"/>
                  </a:cubicBezTo>
                  <a:cubicBezTo>
                    <a:pt x="1066" y="856"/>
                    <a:pt x="1202" y="353"/>
                    <a:pt x="2060" y="177"/>
                  </a:cubicBezTo>
                  <a:cubicBezTo>
                    <a:pt x="2919" y="0"/>
                    <a:pt x="3374" y="379"/>
                    <a:pt x="3538" y="821"/>
                  </a:cubicBezTo>
                  <a:cubicBezTo>
                    <a:pt x="4195" y="644"/>
                    <a:pt x="5193" y="1869"/>
                    <a:pt x="4384" y="2639"/>
                  </a:cubicBezTo>
                  <a:cubicBezTo>
                    <a:pt x="4649" y="3119"/>
                    <a:pt x="3980" y="4269"/>
                    <a:pt x="3071" y="3839"/>
                  </a:cubicBezTo>
                  <a:cubicBezTo>
                    <a:pt x="2768" y="4370"/>
                    <a:pt x="1284" y="4212"/>
                    <a:pt x="1126" y="3656"/>
                  </a:cubicBezTo>
                  <a:cubicBezTo>
                    <a:pt x="1126" y="3656"/>
                    <a:pt x="374" y="3593"/>
                    <a:pt x="210" y="2987"/>
                  </a:cubicBezTo>
                  <a:cubicBezTo>
                    <a:pt x="46" y="2381"/>
                    <a:pt x="287" y="2128"/>
                    <a:pt x="388" y="20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016941" y="2493070"/>
            <a:ext cx="43499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UVF Slim Tony" panose="02000000000000000000" pitchFamily="2" charset="0"/>
                <a:ea typeface="+mn-ea"/>
                <a:cs typeface="+mn-cs"/>
              </a:rPr>
              <a:t>Tạm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UVF Slim To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UVF Slim Tony" panose="02000000000000000000" pitchFamily="2" charset="0"/>
                <a:ea typeface="+mn-ea"/>
                <a:cs typeface="+mn-cs"/>
              </a:rPr>
              <a:t>biệt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UVF Slim To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UVF Slim Tony" panose="02000000000000000000" pitchFamily="2" charset="0"/>
                <a:ea typeface="+mn-ea"/>
                <a:cs typeface="+mn-cs"/>
              </a:rPr>
              <a:t>các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UVF Slim To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UVF Slim Tony" panose="02000000000000000000" pitchFamily="2" charset="0"/>
                <a:ea typeface="+mn-ea"/>
                <a:cs typeface="+mn-cs"/>
              </a:rPr>
              <a:t>bạn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UVF Slim Tony" panose="02000000000000000000" pitchFamily="2" charset="0"/>
                <a:ea typeface="+mn-ea"/>
                <a:cs typeface="+mn-cs"/>
              </a:rPr>
              <a:t>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09A2339-CACA-4D39-83C0-2003E204F9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280" y="3242981"/>
            <a:ext cx="354649" cy="33263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3718815-F692-454B-8F91-367DEF06177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296" y="3396799"/>
            <a:ext cx="354649" cy="33263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A36F2CA-DCE8-4A75-8258-D6E01E8206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894" y="1791591"/>
            <a:ext cx="354649" cy="332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314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000" y1="17371" x2="4333" y2="39437"/>
                        <a14:foregroundMark x1="87667" y1="61972" x2="93667" y2="83099"/>
                        <a14:foregroundMark x1="62333" y1="68545" x2="76333" y2="77934"/>
                        <a14:foregroundMark x1="63000" y1="76056" x2="68333" y2="81221"/>
                        <a14:foregroundMark x1="19667" y1="64319" x2="29000" y2="708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4520" y="2978376"/>
            <a:ext cx="4124052" cy="2928077"/>
          </a:xfrm>
          <a:prstGeom prst="rect">
            <a:avLst/>
          </a:prstGeom>
        </p:spPr>
      </p:pic>
      <p:pic>
        <p:nvPicPr>
          <p:cNvPr id="8" name="Google Shape;119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45737" y="4652682"/>
            <a:ext cx="991240" cy="847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201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2825378" y="1205306"/>
            <a:ext cx="1046250" cy="57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199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85345" y="840209"/>
            <a:ext cx="1499625" cy="109272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2443;p12"/>
          <p:cNvSpPr/>
          <p:nvPr/>
        </p:nvSpPr>
        <p:spPr>
          <a:xfrm>
            <a:off x="5412897" y="859048"/>
            <a:ext cx="5516067" cy="4787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i"/>
              <a:ea typeface="Oi"/>
              <a:cs typeface="Oi"/>
              <a:sym typeface="Oi"/>
            </a:endParaRPr>
          </a:p>
        </p:txBody>
      </p:sp>
      <p:sp>
        <p:nvSpPr>
          <p:cNvPr id="18" name="Google Shape;2444;p12"/>
          <p:cNvSpPr/>
          <p:nvPr/>
        </p:nvSpPr>
        <p:spPr>
          <a:xfrm>
            <a:off x="4898572" y="913607"/>
            <a:ext cx="7124433" cy="5455466"/>
          </a:xfrm>
          <a:custGeom>
            <a:avLst/>
            <a:gdLst/>
            <a:ahLst/>
            <a:cxnLst/>
            <a:rect l="l" t="t" r="r" b="b"/>
            <a:pathLst>
              <a:path w="5193" h="4370" extrusionOk="0">
                <a:moveTo>
                  <a:pt x="388" y="2071"/>
                </a:moveTo>
                <a:cubicBezTo>
                  <a:pt x="388" y="2071"/>
                  <a:pt x="0" y="1572"/>
                  <a:pt x="397" y="1102"/>
                </a:cubicBezTo>
                <a:cubicBezTo>
                  <a:pt x="634" y="820"/>
                  <a:pt x="907" y="785"/>
                  <a:pt x="1066" y="856"/>
                </a:cubicBezTo>
                <a:cubicBezTo>
                  <a:pt x="1066" y="856"/>
                  <a:pt x="1202" y="353"/>
                  <a:pt x="2060" y="177"/>
                </a:cubicBezTo>
                <a:cubicBezTo>
                  <a:pt x="2919" y="0"/>
                  <a:pt x="3374" y="379"/>
                  <a:pt x="3538" y="821"/>
                </a:cubicBezTo>
                <a:cubicBezTo>
                  <a:pt x="4195" y="644"/>
                  <a:pt x="5193" y="1869"/>
                  <a:pt x="4384" y="2639"/>
                </a:cubicBezTo>
                <a:cubicBezTo>
                  <a:pt x="4649" y="3119"/>
                  <a:pt x="3980" y="4269"/>
                  <a:pt x="3071" y="3839"/>
                </a:cubicBezTo>
                <a:cubicBezTo>
                  <a:pt x="2768" y="4370"/>
                  <a:pt x="1284" y="4212"/>
                  <a:pt x="1126" y="3656"/>
                </a:cubicBezTo>
                <a:cubicBezTo>
                  <a:pt x="1126" y="3656"/>
                  <a:pt x="374" y="3593"/>
                  <a:pt x="210" y="2987"/>
                </a:cubicBezTo>
                <a:cubicBezTo>
                  <a:pt x="46" y="2381"/>
                  <a:pt x="287" y="2128"/>
                  <a:pt x="388" y="20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i"/>
              <a:ea typeface="Oi"/>
              <a:cs typeface="Oi"/>
              <a:sym typeface="O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45737" y="2971147"/>
                <a:ext cx="5701105" cy="942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5400" b="1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5400" b="1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5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𝐝𝐦</m:t>
                        </m:r>
                      </m:e>
                      <m:sup>
                        <m:r>
                          <a:rPr lang="en-GB" sz="5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5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GB" sz="5400" b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?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54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5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𝐜𝐦</m:t>
                        </m:r>
                      </m:e>
                      <m:sup>
                        <m:r>
                          <a:rPr lang="en-GB" sz="5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GB" sz="5400" b="1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5737" y="2971147"/>
                <a:ext cx="5701105" cy="942053"/>
              </a:xfrm>
              <a:prstGeom prst="rect">
                <a:avLst/>
              </a:prstGeom>
              <a:blipFill>
                <a:blip r:embed="rId7"/>
                <a:stretch>
                  <a:fillRect l="-5775" t="-15484" b="-38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47AC950-1C92-447C-969A-50204EF97F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528" y="2247916"/>
            <a:ext cx="354649" cy="33263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24B9CE4-EE9D-4C79-AD18-D407D06F84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686" y="3487200"/>
            <a:ext cx="354649" cy="33263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07B76DD-0656-4DC1-9AA7-DECE1BACBB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894" y="1791591"/>
            <a:ext cx="354649" cy="33263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F3D18322-ACA4-4DD4-AE22-EAA457A69AE2}"/>
                  </a:ext>
                </a:extLst>
              </p:cNvPr>
              <p:cNvSpPr txBox="1"/>
              <p:nvPr/>
            </p:nvSpPr>
            <p:spPr>
              <a:xfrm>
                <a:off x="5502072" y="2915839"/>
                <a:ext cx="5701105" cy="94205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5400" b="1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5400" b="1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5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𝐝𝐦</m:t>
                        </m:r>
                      </m:e>
                      <m:sup>
                        <m:r>
                          <a:rPr lang="en-GB" sz="5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5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GB" sz="5400" b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54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5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𝐜𝐦</m:t>
                        </m:r>
                      </m:e>
                      <m:sup>
                        <m:r>
                          <a:rPr lang="en-GB" sz="5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GB" sz="5400" b="1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3D18322-ACA4-4DD4-AE22-EAA457A69A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2072" y="2915839"/>
                <a:ext cx="5701105" cy="942053"/>
              </a:xfrm>
              <a:prstGeom prst="rect">
                <a:avLst/>
              </a:prstGeom>
              <a:blipFill>
                <a:blip r:embed="rId9"/>
                <a:stretch>
                  <a:fillRect l="-5656" t="-14650" b="-3758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04191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000" y1="17371" x2="4333" y2="39437"/>
                        <a14:foregroundMark x1="87667" y1="61972" x2="93667" y2="83099"/>
                        <a14:foregroundMark x1="62333" y1="68545" x2="76333" y2="77934"/>
                        <a14:foregroundMark x1="63000" y1="76056" x2="68333" y2="81221"/>
                        <a14:foregroundMark x1="19667" y1="64319" x2="29000" y2="708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4520" y="2978376"/>
            <a:ext cx="4124052" cy="2928077"/>
          </a:xfrm>
          <a:prstGeom prst="rect">
            <a:avLst/>
          </a:prstGeom>
        </p:spPr>
      </p:pic>
      <p:pic>
        <p:nvPicPr>
          <p:cNvPr id="8" name="Google Shape;119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45737" y="4652682"/>
            <a:ext cx="991240" cy="847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201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2825378" y="1205306"/>
            <a:ext cx="1046250" cy="57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199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85345" y="840209"/>
            <a:ext cx="1499625" cy="1092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810" b="89935" l="9984" r="899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762" y="3681422"/>
            <a:ext cx="2225031" cy="2225031"/>
          </a:xfrm>
          <a:prstGeom prst="rect">
            <a:avLst/>
          </a:prstGeom>
        </p:spPr>
      </p:pic>
      <p:grpSp>
        <p:nvGrpSpPr>
          <p:cNvPr id="14" name="Google Shape;2442;p12"/>
          <p:cNvGrpSpPr/>
          <p:nvPr/>
        </p:nvGrpSpPr>
        <p:grpSpPr>
          <a:xfrm>
            <a:off x="5223815" y="840209"/>
            <a:ext cx="6323751" cy="5042123"/>
            <a:chOff x="3317" y="-1457"/>
            <a:chExt cx="5418" cy="4550"/>
          </a:xfrm>
        </p:grpSpPr>
        <p:sp>
          <p:nvSpPr>
            <p:cNvPr id="17" name="Google Shape;2443;p12"/>
            <p:cNvSpPr/>
            <p:nvPr/>
          </p:nvSpPr>
          <p:spPr>
            <a:xfrm>
              <a:off x="3479" y="-1440"/>
              <a:ext cx="4726" cy="43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8" name="Google Shape;2444;p12"/>
            <p:cNvSpPr/>
            <p:nvPr/>
          </p:nvSpPr>
          <p:spPr>
            <a:xfrm>
              <a:off x="3317" y="-1457"/>
              <a:ext cx="5418" cy="4550"/>
            </a:xfrm>
            <a:custGeom>
              <a:avLst/>
              <a:gdLst/>
              <a:ahLst/>
              <a:cxnLst/>
              <a:rect l="l" t="t" r="r" b="b"/>
              <a:pathLst>
                <a:path w="5193" h="4370" extrusionOk="0">
                  <a:moveTo>
                    <a:pt x="388" y="2071"/>
                  </a:moveTo>
                  <a:cubicBezTo>
                    <a:pt x="388" y="2071"/>
                    <a:pt x="0" y="1572"/>
                    <a:pt x="397" y="1102"/>
                  </a:cubicBezTo>
                  <a:cubicBezTo>
                    <a:pt x="634" y="820"/>
                    <a:pt x="907" y="785"/>
                    <a:pt x="1066" y="856"/>
                  </a:cubicBezTo>
                  <a:cubicBezTo>
                    <a:pt x="1066" y="856"/>
                    <a:pt x="1202" y="353"/>
                    <a:pt x="2060" y="177"/>
                  </a:cubicBezTo>
                  <a:cubicBezTo>
                    <a:pt x="2919" y="0"/>
                    <a:pt x="3374" y="379"/>
                    <a:pt x="3538" y="821"/>
                  </a:cubicBezTo>
                  <a:cubicBezTo>
                    <a:pt x="4195" y="644"/>
                    <a:pt x="5193" y="1869"/>
                    <a:pt x="4384" y="2639"/>
                  </a:cubicBezTo>
                  <a:cubicBezTo>
                    <a:pt x="4649" y="3119"/>
                    <a:pt x="3980" y="4269"/>
                    <a:pt x="3071" y="3839"/>
                  </a:cubicBezTo>
                  <a:cubicBezTo>
                    <a:pt x="2768" y="4370"/>
                    <a:pt x="1284" y="4212"/>
                    <a:pt x="1126" y="3656"/>
                  </a:cubicBezTo>
                  <a:cubicBezTo>
                    <a:pt x="1126" y="3656"/>
                    <a:pt x="374" y="3593"/>
                    <a:pt x="210" y="2987"/>
                  </a:cubicBezTo>
                  <a:cubicBezTo>
                    <a:pt x="46" y="2381"/>
                    <a:pt x="287" y="2128"/>
                    <a:pt x="388" y="20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130158" y="1816207"/>
            <a:ext cx="391801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Chào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cậu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tớ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 Nemo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đây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Hôm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 nay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tớ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sẽ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đến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thăm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nhà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những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người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tớ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cậu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cùng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tớ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để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xem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chúng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mình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đến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thăm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nhé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!!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47AC950-1C92-447C-969A-50204EF97F0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528" y="2247916"/>
            <a:ext cx="354649" cy="33263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24B9CE4-EE9D-4C79-AD18-D407D06F84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686" y="3487200"/>
            <a:ext cx="354649" cy="33263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07B76DD-0656-4DC1-9AA7-DECE1BACBB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894" y="1791591"/>
            <a:ext cx="354649" cy="332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659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9" b="99556" l="4717" r="99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848" y="803366"/>
            <a:ext cx="4038600" cy="571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4000" l="2167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04" y="2932610"/>
            <a:ext cx="4093029" cy="30697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4819" y="212106"/>
            <a:ext cx="3866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Welcome to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0582" y="919992"/>
            <a:ext cx="5730239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VF Slim Tony" panose="02000000000000000000" pitchFamily="2" charset="0"/>
                <a:ea typeface="+mn-ea"/>
                <a:cs typeface="+mn-cs"/>
              </a:rPr>
              <a:t>Destiny’s house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91" b="94000" l="2242" r="957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543" y="2754135"/>
            <a:ext cx="2544913" cy="25449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29684F0-BED3-4207-B883-403CF07AF58D}"/>
              </a:ext>
            </a:extLst>
          </p:cNvPr>
          <p:cNvSpPr txBox="1"/>
          <p:nvPr/>
        </p:nvSpPr>
        <p:spPr>
          <a:xfrm>
            <a:off x="3226406" y="2472464"/>
            <a:ext cx="6309480" cy="1383476"/>
          </a:xfrm>
          <a:prstGeom prst="rect">
            <a:avLst/>
          </a:prstGeom>
          <a:noFill/>
        </p:spPr>
        <p:txBody>
          <a:bodyPr wrap="square" rtlCol="0">
            <a:prstTxWarp prst="textCircl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solidFill>
                    <a:srgbClr val="FFFF00"/>
                  </a:solidFill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UVF Slim Tony" panose="02000000000000000000" pitchFamily="2" charset="0"/>
                <a:ea typeface="+mn-ea"/>
                <a:cs typeface="+mn-cs"/>
              </a:rPr>
              <a:t>Đi tìm ngọc trai </a:t>
            </a:r>
            <a:endParaRPr kumimoji="0" lang="en-US" sz="4400" b="0" i="0" u="none" strike="noStrike" kern="1200" cap="none" spc="0" normalizeH="0" baseline="0" noProof="0" dirty="0">
              <a:ln>
                <a:solidFill>
                  <a:srgbClr val="FFFF00"/>
                </a:solidFill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UVF Slim Tony" panose="02000000000000000000" pitchFamily="2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193BA18-4641-4D01-A499-26249B3D4A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528" y="2247916"/>
            <a:ext cx="354649" cy="33263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F57D063-5D5E-4ECD-9E21-467E975B42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425" y="3110761"/>
            <a:ext cx="354649" cy="33263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C07598C-2EA0-48A7-BB5F-3027860A23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894" y="1791591"/>
            <a:ext cx="354649" cy="332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04167E-6 4.07407E-6 L 1.04167E-6 -0.07223 " pathEditMode="relative" rAng="0" ptsTypes="AA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7 4.07407E-6 L -4.16667E-7 -0.07223 " pathEditMode="relative" rAng="0" ptsTypes="AA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9" b="99556" l="4717" r="99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291" y="2655144"/>
            <a:ext cx="2913304" cy="4122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4000" l="2167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32" y="2655144"/>
            <a:ext cx="4093029" cy="3069772"/>
          </a:xfrm>
          <a:prstGeom prst="rect">
            <a:avLst/>
          </a:prstGeom>
        </p:spPr>
      </p:pic>
      <p:grpSp>
        <p:nvGrpSpPr>
          <p:cNvPr id="7" name="Google Shape;2442;p12">
            <a:extLst>
              <a:ext uri="{FF2B5EF4-FFF2-40B4-BE49-F238E27FC236}">
                <a16:creationId xmlns:a16="http://schemas.microsoft.com/office/drawing/2014/main" xmlns="" id="{BBEFC549-E72D-4190-8B68-9BDA80D440F8}"/>
              </a:ext>
            </a:extLst>
          </p:cNvPr>
          <p:cNvGrpSpPr/>
          <p:nvPr/>
        </p:nvGrpSpPr>
        <p:grpSpPr>
          <a:xfrm>
            <a:off x="5226231" y="-378444"/>
            <a:ext cx="5383712" cy="4122600"/>
            <a:chOff x="3317" y="-1457"/>
            <a:chExt cx="5418" cy="4550"/>
          </a:xfrm>
        </p:grpSpPr>
        <p:sp>
          <p:nvSpPr>
            <p:cNvPr id="9" name="Google Shape;2443;p12">
              <a:extLst>
                <a:ext uri="{FF2B5EF4-FFF2-40B4-BE49-F238E27FC236}">
                  <a16:creationId xmlns:a16="http://schemas.microsoft.com/office/drawing/2014/main" xmlns="" id="{8B86372A-4842-4F64-954F-4D4FAE9A4091}"/>
                </a:ext>
              </a:extLst>
            </p:cNvPr>
            <p:cNvSpPr/>
            <p:nvPr/>
          </p:nvSpPr>
          <p:spPr>
            <a:xfrm>
              <a:off x="3479" y="-1440"/>
              <a:ext cx="4726" cy="43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0" name="Google Shape;2444;p12">
              <a:extLst>
                <a:ext uri="{FF2B5EF4-FFF2-40B4-BE49-F238E27FC236}">
                  <a16:creationId xmlns:a16="http://schemas.microsoft.com/office/drawing/2014/main" xmlns="" id="{D16FDE95-3890-4CC7-8FE4-ECC5F4503D24}"/>
                </a:ext>
              </a:extLst>
            </p:cNvPr>
            <p:cNvSpPr/>
            <p:nvPr/>
          </p:nvSpPr>
          <p:spPr>
            <a:xfrm>
              <a:off x="3317" y="-1457"/>
              <a:ext cx="5418" cy="4550"/>
            </a:xfrm>
            <a:custGeom>
              <a:avLst/>
              <a:gdLst/>
              <a:ahLst/>
              <a:cxnLst/>
              <a:rect l="l" t="t" r="r" b="b"/>
              <a:pathLst>
                <a:path w="5193" h="4370" extrusionOk="0">
                  <a:moveTo>
                    <a:pt x="388" y="2071"/>
                  </a:moveTo>
                  <a:cubicBezTo>
                    <a:pt x="388" y="2071"/>
                    <a:pt x="0" y="1572"/>
                    <a:pt x="397" y="1102"/>
                  </a:cubicBezTo>
                  <a:cubicBezTo>
                    <a:pt x="634" y="820"/>
                    <a:pt x="907" y="785"/>
                    <a:pt x="1066" y="856"/>
                  </a:cubicBezTo>
                  <a:cubicBezTo>
                    <a:pt x="1066" y="856"/>
                    <a:pt x="1202" y="353"/>
                    <a:pt x="2060" y="177"/>
                  </a:cubicBezTo>
                  <a:cubicBezTo>
                    <a:pt x="2919" y="0"/>
                    <a:pt x="3374" y="379"/>
                    <a:pt x="3538" y="821"/>
                  </a:cubicBezTo>
                  <a:cubicBezTo>
                    <a:pt x="4195" y="644"/>
                    <a:pt x="5193" y="1869"/>
                    <a:pt x="4384" y="2639"/>
                  </a:cubicBezTo>
                  <a:cubicBezTo>
                    <a:pt x="4649" y="3119"/>
                    <a:pt x="3980" y="4269"/>
                    <a:pt x="3071" y="3839"/>
                  </a:cubicBezTo>
                  <a:cubicBezTo>
                    <a:pt x="2768" y="4370"/>
                    <a:pt x="1284" y="4212"/>
                    <a:pt x="1126" y="3656"/>
                  </a:cubicBezTo>
                  <a:cubicBezTo>
                    <a:pt x="1126" y="3656"/>
                    <a:pt x="374" y="3593"/>
                    <a:pt x="210" y="2987"/>
                  </a:cubicBezTo>
                  <a:cubicBezTo>
                    <a:pt x="46" y="2381"/>
                    <a:pt x="287" y="2128"/>
                    <a:pt x="388" y="20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062008" y="215652"/>
            <a:ext cx="3438046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DE405A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rPr>
              <a:t>Nemo yêu mến, Cậu có muốn  cùng tớ đi thu thập những viên ngọc trai sáng nhất đáy biển không?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E405A"/>
              </a:solidFill>
              <a:effectLst/>
              <a:uLnTx/>
              <a:uFillTx/>
              <a:latin typeface="#9Slide03 AmpleSoft Bold" panose="02000000000000000000" pitchFamily="2" charset="0"/>
              <a:ea typeface="+mn-ea"/>
              <a:cs typeface="+mn-cs"/>
            </a:endParaRPr>
          </a:p>
        </p:txBody>
      </p:sp>
      <p:grpSp>
        <p:nvGrpSpPr>
          <p:cNvPr id="11" name="Google Shape;2442;p12">
            <a:extLst>
              <a:ext uri="{FF2B5EF4-FFF2-40B4-BE49-F238E27FC236}">
                <a16:creationId xmlns:a16="http://schemas.microsoft.com/office/drawing/2014/main" xmlns="" id="{3151570C-F63D-4219-97FC-EA915EF4119D}"/>
              </a:ext>
            </a:extLst>
          </p:cNvPr>
          <p:cNvGrpSpPr/>
          <p:nvPr/>
        </p:nvGrpSpPr>
        <p:grpSpPr>
          <a:xfrm>
            <a:off x="810141" y="27853"/>
            <a:ext cx="4605993" cy="3069772"/>
            <a:chOff x="3317" y="-1457"/>
            <a:chExt cx="5418" cy="4550"/>
          </a:xfrm>
        </p:grpSpPr>
        <p:sp>
          <p:nvSpPr>
            <p:cNvPr id="12" name="Google Shape;2443;p12">
              <a:extLst>
                <a:ext uri="{FF2B5EF4-FFF2-40B4-BE49-F238E27FC236}">
                  <a16:creationId xmlns:a16="http://schemas.microsoft.com/office/drawing/2014/main" xmlns="" id="{5AEEB9C9-F333-4236-9A7E-C382FA725ACC}"/>
                </a:ext>
              </a:extLst>
            </p:cNvPr>
            <p:cNvSpPr/>
            <p:nvPr/>
          </p:nvSpPr>
          <p:spPr>
            <a:xfrm>
              <a:off x="3479" y="-1440"/>
              <a:ext cx="4726" cy="43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3" name="Google Shape;2444;p12">
              <a:extLst>
                <a:ext uri="{FF2B5EF4-FFF2-40B4-BE49-F238E27FC236}">
                  <a16:creationId xmlns:a16="http://schemas.microsoft.com/office/drawing/2014/main" xmlns="" id="{AA3A5F62-E433-45FD-8FE8-BC76AE301514}"/>
                </a:ext>
              </a:extLst>
            </p:cNvPr>
            <p:cNvSpPr/>
            <p:nvPr/>
          </p:nvSpPr>
          <p:spPr>
            <a:xfrm>
              <a:off x="3317" y="-1457"/>
              <a:ext cx="5418" cy="4550"/>
            </a:xfrm>
            <a:custGeom>
              <a:avLst/>
              <a:gdLst/>
              <a:ahLst/>
              <a:cxnLst/>
              <a:rect l="l" t="t" r="r" b="b"/>
              <a:pathLst>
                <a:path w="5193" h="4370" extrusionOk="0">
                  <a:moveTo>
                    <a:pt x="388" y="2071"/>
                  </a:moveTo>
                  <a:cubicBezTo>
                    <a:pt x="388" y="2071"/>
                    <a:pt x="0" y="1572"/>
                    <a:pt x="397" y="1102"/>
                  </a:cubicBezTo>
                  <a:cubicBezTo>
                    <a:pt x="634" y="820"/>
                    <a:pt x="907" y="785"/>
                    <a:pt x="1066" y="856"/>
                  </a:cubicBezTo>
                  <a:cubicBezTo>
                    <a:pt x="1066" y="856"/>
                    <a:pt x="1202" y="353"/>
                    <a:pt x="2060" y="177"/>
                  </a:cubicBezTo>
                  <a:cubicBezTo>
                    <a:pt x="2919" y="0"/>
                    <a:pt x="3374" y="379"/>
                    <a:pt x="3538" y="821"/>
                  </a:cubicBezTo>
                  <a:cubicBezTo>
                    <a:pt x="4195" y="644"/>
                    <a:pt x="5193" y="1869"/>
                    <a:pt x="4384" y="2639"/>
                  </a:cubicBezTo>
                  <a:cubicBezTo>
                    <a:pt x="4649" y="3119"/>
                    <a:pt x="3980" y="4269"/>
                    <a:pt x="3071" y="3839"/>
                  </a:cubicBezTo>
                  <a:cubicBezTo>
                    <a:pt x="2768" y="4370"/>
                    <a:pt x="1284" y="4212"/>
                    <a:pt x="1126" y="3656"/>
                  </a:cubicBezTo>
                  <a:cubicBezTo>
                    <a:pt x="1126" y="3656"/>
                    <a:pt x="374" y="3593"/>
                    <a:pt x="210" y="2987"/>
                  </a:cubicBezTo>
                  <a:cubicBezTo>
                    <a:pt x="46" y="2381"/>
                    <a:pt x="287" y="2128"/>
                    <a:pt x="388" y="20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380344" y="503961"/>
            <a:ext cx="30962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Wow tất nhiên rồi,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Thật thú vị!!!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#9Slide03 Arima Madurai Black" panose="00000A00000000000000" pitchFamily="2" charset="0"/>
              <a:ea typeface="+mn-ea"/>
              <a:cs typeface="#9Slide03 Arima Madurai Black" panose="00000A00000000000000" pitchFamily="2" charset="0"/>
            </a:endParaRPr>
          </a:p>
        </p:txBody>
      </p:sp>
      <p:grpSp>
        <p:nvGrpSpPr>
          <p:cNvPr id="15" name="Google Shape;2442;p12">
            <a:extLst>
              <a:ext uri="{FF2B5EF4-FFF2-40B4-BE49-F238E27FC236}">
                <a16:creationId xmlns:a16="http://schemas.microsoft.com/office/drawing/2014/main" xmlns="" id="{EBEEA06C-643C-47C9-9894-C56E5609D46B}"/>
              </a:ext>
            </a:extLst>
          </p:cNvPr>
          <p:cNvGrpSpPr/>
          <p:nvPr/>
        </p:nvGrpSpPr>
        <p:grpSpPr>
          <a:xfrm>
            <a:off x="4911633" y="3109647"/>
            <a:ext cx="4857066" cy="3528502"/>
            <a:chOff x="3317" y="-1457"/>
            <a:chExt cx="5418" cy="4550"/>
          </a:xfrm>
        </p:grpSpPr>
        <p:sp>
          <p:nvSpPr>
            <p:cNvPr id="16" name="Google Shape;2443;p12">
              <a:extLst>
                <a:ext uri="{FF2B5EF4-FFF2-40B4-BE49-F238E27FC236}">
                  <a16:creationId xmlns:a16="http://schemas.microsoft.com/office/drawing/2014/main" xmlns="" id="{4761EA6B-0E7C-412C-A273-B2266724AB29}"/>
                </a:ext>
              </a:extLst>
            </p:cNvPr>
            <p:cNvSpPr/>
            <p:nvPr/>
          </p:nvSpPr>
          <p:spPr>
            <a:xfrm>
              <a:off x="3479" y="-1440"/>
              <a:ext cx="4726" cy="43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7" name="Google Shape;2444;p12">
              <a:extLst>
                <a:ext uri="{FF2B5EF4-FFF2-40B4-BE49-F238E27FC236}">
                  <a16:creationId xmlns:a16="http://schemas.microsoft.com/office/drawing/2014/main" xmlns="" id="{87A009A9-4857-4F70-A87D-ADF457C0B932}"/>
                </a:ext>
              </a:extLst>
            </p:cNvPr>
            <p:cNvSpPr/>
            <p:nvPr/>
          </p:nvSpPr>
          <p:spPr>
            <a:xfrm>
              <a:off x="3317" y="-1457"/>
              <a:ext cx="5418" cy="4550"/>
            </a:xfrm>
            <a:custGeom>
              <a:avLst/>
              <a:gdLst/>
              <a:ahLst/>
              <a:cxnLst/>
              <a:rect l="l" t="t" r="r" b="b"/>
              <a:pathLst>
                <a:path w="5193" h="4370" extrusionOk="0">
                  <a:moveTo>
                    <a:pt x="388" y="2071"/>
                  </a:moveTo>
                  <a:cubicBezTo>
                    <a:pt x="388" y="2071"/>
                    <a:pt x="0" y="1572"/>
                    <a:pt x="397" y="1102"/>
                  </a:cubicBezTo>
                  <a:cubicBezTo>
                    <a:pt x="634" y="820"/>
                    <a:pt x="907" y="785"/>
                    <a:pt x="1066" y="856"/>
                  </a:cubicBezTo>
                  <a:cubicBezTo>
                    <a:pt x="1066" y="856"/>
                    <a:pt x="1202" y="353"/>
                    <a:pt x="2060" y="177"/>
                  </a:cubicBezTo>
                  <a:cubicBezTo>
                    <a:pt x="2919" y="0"/>
                    <a:pt x="3374" y="379"/>
                    <a:pt x="3538" y="821"/>
                  </a:cubicBezTo>
                  <a:cubicBezTo>
                    <a:pt x="4195" y="644"/>
                    <a:pt x="5193" y="1869"/>
                    <a:pt x="4384" y="2639"/>
                  </a:cubicBezTo>
                  <a:cubicBezTo>
                    <a:pt x="4649" y="3119"/>
                    <a:pt x="3980" y="4269"/>
                    <a:pt x="3071" y="3839"/>
                  </a:cubicBezTo>
                  <a:cubicBezTo>
                    <a:pt x="2768" y="4370"/>
                    <a:pt x="1284" y="4212"/>
                    <a:pt x="1126" y="3656"/>
                  </a:cubicBezTo>
                  <a:cubicBezTo>
                    <a:pt x="1126" y="3656"/>
                    <a:pt x="374" y="3593"/>
                    <a:pt x="210" y="2987"/>
                  </a:cubicBezTo>
                  <a:cubicBezTo>
                    <a:pt x="46" y="2381"/>
                    <a:pt x="287" y="2128"/>
                    <a:pt x="388" y="20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E1960B7-E6EC-4E86-8F9E-D41576B36F85}"/>
              </a:ext>
            </a:extLst>
          </p:cNvPr>
          <p:cNvSpPr txBox="1"/>
          <p:nvPr/>
        </p:nvSpPr>
        <p:spPr>
          <a:xfrm>
            <a:off x="5456193" y="3886064"/>
            <a:ext cx="3438046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rPr>
              <a:t>Chúng ta phải vượt qua một số thử thách khó khăn đấy!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AmpleSoft Bold" panose="02000000000000000000" pitchFamily="2" charset="0"/>
              <a:ea typeface="+mn-ea"/>
              <a:cs typeface="+mn-cs"/>
            </a:endParaRPr>
          </a:p>
        </p:txBody>
      </p:sp>
      <p:grpSp>
        <p:nvGrpSpPr>
          <p:cNvPr id="19" name="Google Shape;2442;p12">
            <a:extLst>
              <a:ext uri="{FF2B5EF4-FFF2-40B4-BE49-F238E27FC236}">
                <a16:creationId xmlns:a16="http://schemas.microsoft.com/office/drawing/2014/main" xmlns="" id="{45608A62-1977-4D66-AFBB-087292544E9C}"/>
              </a:ext>
            </a:extLst>
          </p:cNvPr>
          <p:cNvGrpSpPr/>
          <p:nvPr/>
        </p:nvGrpSpPr>
        <p:grpSpPr>
          <a:xfrm>
            <a:off x="845528" y="27853"/>
            <a:ext cx="4605993" cy="3069772"/>
            <a:chOff x="3317" y="-1457"/>
            <a:chExt cx="5418" cy="4550"/>
          </a:xfrm>
        </p:grpSpPr>
        <p:sp>
          <p:nvSpPr>
            <p:cNvPr id="20" name="Google Shape;2443;p12">
              <a:extLst>
                <a:ext uri="{FF2B5EF4-FFF2-40B4-BE49-F238E27FC236}">
                  <a16:creationId xmlns:a16="http://schemas.microsoft.com/office/drawing/2014/main" xmlns="" id="{1B340CCF-F651-4B05-BE64-E2547F572460}"/>
                </a:ext>
              </a:extLst>
            </p:cNvPr>
            <p:cNvSpPr/>
            <p:nvPr/>
          </p:nvSpPr>
          <p:spPr>
            <a:xfrm>
              <a:off x="3479" y="-1440"/>
              <a:ext cx="4726" cy="43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21" name="Google Shape;2444;p12">
              <a:extLst>
                <a:ext uri="{FF2B5EF4-FFF2-40B4-BE49-F238E27FC236}">
                  <a16:creationId xmlns:a16="http://schemas.microsoft.com/office/drawing/2014/main" xmlns="" id="{8C855D75-F000-45B0-BF1A-6899027020F4}"/>
                </a:ext>
              </a:extLst>
            </p:cNvPr>
            <p:cNvSpPr/>
            <p:nvPr/>
          </p:nvSpPr>
          <p:spPr>
            <a:xfrm>
              <a:off x="3317" y="-1457"/>
              <a:ext cx="5418" cy="4550"/>
            </a:xfrm>
            <a:custGeom>
              <a:avLst/>
              <a:gdLst/>
              <a:ahLst/>
              <a:cxnLst/>
              <a:rect l="l" t="t" r="r" b="b"/>
              <a:pathLst>
                <a:path w="5193" h="4370" extrusionOk="0">
                  <a:moveTo>
                    <a:pt x="388" y="2071"/>
                  </a:moveTo>
                  <a:cubicBezTo>
                    <a:pt x="388" y="2071"/>
                    <a:pt x="0" y="1572"/>
                    <a:pt x="397" y="1102"/>
                  </a:cubicBezTo>
                  <a:cubicBezTo>
                    <a:pt x="634" y="820"/>
                    <a:pt x="907" y="785"/>
                    <a:pt x="1066" y="856"/>
                  </a:cubicBezTo>
                  <a:cubicBezTo>
                    <a:pt x="1066" y="856"/>
                    <a:pt x="1202" y="353"/>
                    <a:pt x="2060" y="177"/>
                  </a:cubicBezTo>
                  <a:cubicBezTo>
                    <a:pt x="2919" y="0"/>
                    <a:pt x="3374" y="379"/>
                    <a:pt x="3538" y="821"/>
                  </a:cubicBezTo>
                  <a:cubicBezTo>
                    <a:pt x="4195" y="644"/>
                    <a:pt x="5193" y="1869"/>
                    <a:pt x="4384" y="2639"/>
                  </a:cubicBezTo>
                  <a:cubicBezTo>
                    <a:pt x="4649" y="3119"/>
                    <a:pt x="3980" y="4269"/>
                    <a:pt x="3071" y="3839"/>
                  </a:cubicBezTo>
                  <a:cubicBezTo>
                    <a:pt x="2768" y="4370"/>
                    <a:pt x="1284" y="4212"/>
                    <a:pt x="1126" y="3656"/>
                  </a:cubicBezTo>
                  <a:cubicBezTo>
                    <a:pt x="1126" y="3656"/>
                    <a:pt x="374" y="3593"/>
                    <a:pt x="210" y="2987"/>
                  </a:cubicBezTo>
                  <a:cubicBezTo>
                    <a:pt x="46" y="2381"/>
                    <a:pt x="287" y="2128"/>
                    <a:pt x="388" y="20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96267EB-1A19-438F-9F36-F32A59C22AC8}"/>
              </a:ext>
            </a:extLst>
          </p:cNvPr>
          <p:cNvSpPr txBox="1"/>
          <p:nvPr/>
        </p:nvSpPr>
        <p:spPr>
          <a:xfrm>
            <a:off x="1286795" y="800386"/>
            <a:ext cx="34106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DE405A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Nào! Đi thôi, tớ thích những thử thách!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DE405A"/>
              </a:solidFill>
              <a:effectLst/>
              <a:uLnTx/>
              <a:uFillTx/>
              <a:latin typeface="#9Slide03 Arima Madurai Black" panose="00000A00000000000000" pitchFamily="2" charset="0"/>
              <a:ea typeface="+mn-ea"/>
              <a:cs typeface="#9Slide03 Arima Madurai Black" panose="00000A00000000000000" pitchFamily="2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66FFD5A3-4FFE-4AA3-B864-A4E85FA8C4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912" y="3118792"/>
            <a:ext cx="354649" cy="332636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53427056-A24C-418B-A86B-03FC259C8E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249" y="3054351"/>
            <a:ext cx="354649" cy="332636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FECAE0E3-C28C-403D-A2AA-BC3E846298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894" y="1791591"/>
            <a:ext cx="354649" cy="332636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FB7CDE1C-984D-4A08-B354-60DF7AA925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378" y="678384"/>
            <a:ext cx="354649" cy="332636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5258EB2A-9D01-4B81-8467-B306D293A7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169" y="-255067"/>
            <a:ext cx="354649" cy="332636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8F86BD66-E48C-4266-95E8-74283C24B1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744" y="222059"/>
            <a:ext cx="354649" cy="332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6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4" grpId="0"/>
      <p:bldP spid="4" grpId="1"/>
      <p:bldP spid="18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EF1EB314-0E10-4E6D-90B3-CC6BC6150604}"/>
              </a:ext>
            </a:extLst>
          </p:cNvPr>
          <p:cNvSpPr/>
          <p:nvPr/>
        </p:nvSpPr>
        <p:spPr>
          <a:xfrm>
            <a:off x="419725" y="299803"/>
            <a:ext cx="11452485" cy="63408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10" b="89935" l="9984" r="899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1" y="0"/>
            <a:ext cx="2272938" cy="22729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2149" y="613249"/>
            <a:ext cx="1214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Seagull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Seagull" panose="02040603050506020204" pitchFamily="18" charset="0"/>
                <a:ea typeface="+mn-ea"/>
                <a:cs typeface="+mn-cs"/>
              </a:rPr>
              <a:t>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12126" y="405476"/>
            <a:ext cx="93472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Chuyển đổi các số đo diện tích.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C97C7CF-223E-4293-9618-2278AA0AAB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20"/>
          <a:stretch/>
        </p:blipFill>
        <p:spPr>
          <a:xfrm>
            <a:off x="862149" y="1998940"/>
            <a:ext cx="5233851" cy="14998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7322535-ED1E-495E-98D8-DE1C827619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80" t="-9133" r="35422" b="-1454"/>
          <a:stretch/>
        </p:blipFill>
        <p:spPr>
          <a:xfrm>
            <a:off x="6717187" y="1939051"/>
            <a:ext cx="4397503" cy="16586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EC1EDD4-3F2D-4C7B-957D-4A7BC4E64D9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15" t="-10802" r="562" b="215"/>
          <a:stretch/>
        </p:blipFill>
        <p:spPr>
          <a:xfrm>
            <a:off x="3947215" y="3808590"/>
            <a:ext cx="4771116" cy="16586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AB1422BC-FE78-4423-B635-2898627D4AE1}"/>
                  </a:ext>
                </a:extLst>
              </p:cNvPr>
              <p:cNvSpPr txBox="1"/>
              <p:nvPr/>
            </p:nvSpPr>
            <p:spPr>
              <a:xfrm>
                <a:off x="3663881" y="1872891"/>
                <a:ext cx="2862957" cy="78476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400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𝐜𝐦</m:t>
                        </m:r>
                      </m:e>
                      <m:sup>
                        <m:r>
                          <a:rPr kumimoji="0" lang="en-US" sz="4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𝟐</m:t>
                        </m:r>
                      </m:sup>
                    </m:sSup>
                  </m:oMath>
                </a14:m>
                <a:endParaRPr kumimoji="0" lang="en-US" sz="4400" b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1422BC-FE78-4423-B635-2898627D4A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3881" y="1872891"/>
                <a:ext cx="2862957" cy="784767"/>
              </a:xfrm>
              <a:prstGeom prst="rect">
                <a:avLst/>
              </a:prstGeom>
              <a:blipFill>
                <a:blip r:embed="rId6"/>
                <a:stretch>
                  <a:fillRect l="-8511" t="-13178" b="-36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FCE7D71E-1AEA-4359-AC8B-50111BDBF8C3}"/>
                  </a:ext>
                </a:extLst>
              </p:cNvPr>
              <p:cNvSpPr txBox="1"/>
              <p:nvPr/>
            </p:nvSpPr>
            <p:spPr>
              <a:xfrm>
                <a:off x="8845819" y="1932463"/>
                <a:ext cx="2862957" cy="78476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700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𝐜𝐦</m:t>
                        </m:r>
                      </m:e>
                      <m:sup>
                        <m:r>
                          <a:rPr kumimoji="0" lang="en-US" sz="4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𝟐</m:t>
                        </m:r>
                      </m:sup>
                    </m:sSup>
                  </m:oMath>
                </a14:m>
                <a:endParaRPr kumimoji="0" lang="en-US" sz="4400" b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CE7D71E-1AEA-4359-AC8B-50111BDBF8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5819" y="1932463"/>
                <a:ext cx="2862957" cy="784767"/>
              </a:xfrm>
              <a:prstGeom prst="rect">
                <a:avLst/>
              </a:prstGeom>
              <a:blipFill>
                <a:blip r:embed="rId7"/>
                <a:stretch>
                  <a:fillRect l="-8511" t="-13178" b="-36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062C2A16-D9FC-4FFA-A8F8-E5AAB008E324}"/>
                  </a:ext>
                </a:extLst>
              </p:cNvPr>
              <p:cNvSpPr txBox="1"/>
              <p:nvPr/>
            </p:nvSpPr>
            <p:spPr>
              <a:xfrm>
                <a:off x="4289585" y="2783707"/>
                <a:ext cx="1806416" cy="78476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𝐝𝐦</m:t>
                        </m:r>
                      </m:e>
                      <m:sup>
                        <m:r>
                          <a:rPr kumimoji="0" lang="en-US" sz="4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𝟐</m:t>
                        </m:r>
                      </m:sup>
                    </m:sSup>
                  </m:oMath>
                </a14:m>
                <a:endParaRPr kumimoji="0" lang="en-US" sz="4400" b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62C2A16-D9FC-4FFA-A8F8-E5AAB008E3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585" y="2783707"/>
                <a:ext cx="1806416" cy="784767"/>
              </a:xfrm>
              <a:prstGeom prst="rect">
                <a:avLst/>
              </a:prstGeom>
              <a:blipFill>
                <a:blip r:embed="rId8"/>
                <a:stretch>
                  <a:fillRect l="-13851" t="-14063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5B675379-A1CE-4038-807D-33F38A49B548}"/>
                  </a:ext>
                </a:extLst>
              </p:cNvPr>
              <p:cNvSpPr txBox="1"/>
              <p:nvPr/>
            </p:nvSpPr>
            <p:spPr>
              <a:xfrm>
                <a:off x="9473179" y="2856636"/>
                <a:ext cx="1806416" cy="78476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9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𝐝𝐦</m:t>
                        </m:r>
                      </m:e>
                      <m:sup>
                        <m:r>
                          <a:rPr kumimoji="0" lang="en-US" sz="4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𝟐</m:t>
                        </m:r>
                      </m:sup>
                    </m:sSup>
                  </m:oMath>
                </a14:m>
                <a:endParaRPr kumimoji="0" lang="en-US" sz="4400" b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B675379-A1CE-4038-807D-33F38A49B5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3179" y="2856636"/>
                <a:ext cx="1806416" cy="784767"/>
              </a:xfrm>
              <a:prstGeom prst="rect">
                <a:avLst/>
              </a:prstGeom>
              <a:blipFill>
                <a:blip r:embed="rId9"/>
                <a:stretch>
                  <a:fillRect l="-13514" t="-14063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AC33B63E-4035-4389-9A32-FD00F9C77F42}"/>
                  </a:ext>
                </a:extLst>
              </p:cNvPr>
              <p:cNvSpPr txBox="1"/>
              <p:nvPr/>
            </p:nvSpPr>
            <p:spPr>
              <a:xfrm>
                <a:off x="6235284" y="3801124"/>
                <a:ext cx="3237895" cy="78476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1200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𝐜𝐦</m:t>
                        </m:r>
                      </m:e>
                      <m:sup>
                        <m:r>
                          <a:rPr kumimoji="0" lang="en-US" sz="4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𝟐</m:t>
                        </m:r>
                      </m:sup>
                    </m:sSup>
                  </m:oMath>
                </a14:m>
                <a:endParaRPr kumimoji="0" lang="en-US" sz="4400" b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C33B63E-4035-4389-9A32-FD00F9C77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284" y="3801124"/>
                <a:ext cx="3237895" cy="784767"/>
              </a:xfrm>
              <a:prstGeom prst="rect">
                <a:avLst/>
              </a:prstGeom>
              <a:blipFill>
                <a:blip r:embed="rId10"/>
                <a:stretch>
                  <a:fillRect l="-7721" t="-14063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DDB52F8E-6561-420A-8A29-6709E3EE9D65}"/>
                  </a:ext>
                </a:extLst>
              </p:cNvPr>
              <p:cNvSpPr txBox="1"/>
              <p:nvPr/>
            </p:nvSpPr>
            <p:spPr>
              <a:xfrm>
                <a:off x="6985764" y="4748639"/>
                <a:ext cx="3237895" cy="78476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10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𝐝𝐦</m:t>
                        </m:r>
                      </m:e>
                      <m:sup>
                        <m:r>
                          <a:rPr kumimoji="0" lang="en-US" sz="4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𝟐</m:t>
                        </m:r>
                      </m:sup>
                    </m:sSup>
                  </m:oMath>
                </a14:m>
                <a:endParaRPr kumimoji="0" lang="en-US" sz="4400" b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DB52F8E-6561-420A-8A29-6709E3EE9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764" y="4748639"/>
                <a:ext cx="3237895" cy="784767"/>
              </a:xfrm>
              <a:prstGeom prst="rect">
                <a:avLst/>
              </a:prstGeom>
              <a:blipFill>
                <a:blip r:embed="rId11"/>
                <a:stretch>
                  <a:fillRect l="-7721" t="-13953" b="-36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62790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EF1EB314-0E10-4E6D-90B3-CC6BC6150604}"/>
              </a:ext>
            </a:extLst>
          </p:cNvPr>
          <p:cNvSpPr/>
          <p:nvPr/>
        </p:nvSpPr>
        <p:spPr>
          <a:xfrm>
            <a:off x="419725" y="299803"/>
            <a:ext cx="11452485" cy="63408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10" b="89935" l="9984" r="899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1" y="0"/>
            <a:ext cx="2272938" cy="22729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2149" y="613249"/>
            <a:ext cx="1214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Seagull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Seagull" panose="02040603050506020204" pitchFamily="18" charset="0"/>
                <a:ea typeface="+mn-ea"/>
                <a:cs typeface="+mn-cs"/>
              </a:rPr>
              <a:t>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12126" y="405476"/>
            <a:ext cx="93472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Chuyển đổi các số đo diện tích.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8EA2740-5167-4F93-8528-3A117AAFF0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433" y="2256324"/>
            <a:ext cx="6746223" cy="14721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3B0E156F-8A2A-40EF-A27B-312D687795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484" y="1433301"/>
            <a:ext cx="6485710" cy="52322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78EB04AE-5471-4533-81C8-78DAECE390A7}"/>
              </a:ext>
            </a:extLst>
          </p:cNvPr>
          <p:cNvSpPr txBox="1"/>
          <p:nvPr/>
        </p:nvSpPr>
        <p:spPr>
          <a:xfrm>
            <a:off x="2675881" y="1375268"/>
            <a:ext cx="889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D2812EE1-9A19-46EE-9CBE-F8BA4AD3D959}"/>
                  </a:ext>
                </a:extLst>
              </p:cNvPr>
              <p:cNvSpPr txBox="1"/>
              <p:nvPr/>
            </p:nvSpPr>
            <p:spPr>
              <a:xfrm>
                <a:off x="734671" y="3529700"/>
                <a:ext cx="9190523" cy="24116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200000"/>
                  </a:lnSpc>
                  <a:defRPr/>
                </a:pPr>
                <a:r>
                  <a:rPr lang="en-US" sz="40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14 </a:t>
                </a:r>
                <a:r>
                  <a:rPr lang="en-US" sz="400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en-US" sz="4000" b="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sz="4000" b="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70 </a:t>
                </a:r>
                <a:r>
                  <a:rPr lang="en-US" sz="400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US" sz="4000" b="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.?.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US" sz="4000" b="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</a:t>
                </a:r>
              </a:p>
              <a:p>
                <a:pPr lvl="0">
                  <a:lnSpc>
                    <a:spcPct val="200000"/>
                  </a:lnSpc>
                  <a:defRPr/>
                </a:pPr>
                <a:r>
                  <a:rPr lang="en-US" sz="40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8 </a:t>
                </a:r>
                <a:r>
                  <a:rPr lang="en-US" sz="400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en-US" sz="4000" b="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sz="4000" b="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6 </a:t>
                </a:r>
                <a:r>
                  <a:rPr lang="en-US" sz="400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US" sz="4000" b="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.?.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40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sz="400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2812EE1-9A19-46EE-9CBE-F8BA4AD3D9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671" y="3529700"/>
                <a:ext cx="9190523" cy="2411622"/>
              </a:xfrm>
              <a:prstGeom prst="rect">
                <a:avLst/>
              </a:prstGeom>
              <a:blipFill>
                <a:blip r:embed="rId6"/>
                <a:stretch>
                  <a:fillRect l="-2389" b="-7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4F45E3B-4A4C-4256-B3CF-A7E7C58E24E7}"/>
              </a:ext>
            </a:extLst>
          </p:cNvPr>
          <p:cNvSpPr txBox="1"/>
          <p:nvPr/>
        </p:nvSpPr>
        <p:spPr>
          <a:xfrm>
            <a:off x="4695501" y="3588466"/>
            <a:ext cx="6761828" cy="11470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>
              <a:lnSpc>
                <a:spcPct val="200000"/>
              </a:lnSpc>
              <a:defRPr/>
            </a:pPr>
            <a:r>
              <a:rPr lang="pt-BR" sz="4000">
                <a:solidFill>
                  <a:srgbClr val="000000"/>
                </a:solidFill>
                <a:latin typeface="OpenSans"/>
              </a:rPr>
              <a:t>1 400 cm</a:t>
            </a:r>
            <a:r>
              <a:rPr lang="pt-BR" sz="4000" baseline="30000">
                <a:solidFill>
                  <a:srgbClr val="000000"/>
                </a:solidFill>
                <a:latin typeface="OpenSans"/>
              </a:rPr>
              <a:t>2</a:t>
            </a:r>
            <a:r>
              <a:rPr lang="pt-BR" sz="4000">
                <a:solidFill>
                  <a:srgbClr val="000000"/>
                </a:solidFill>
                <a:latin typeface="OpenSans"/>
              </a:rPr>
              <a:t> + 70 cm</a:t>
            </a:r>
            <a:r>
              <a:rPr lang="pt-BR" sz="4000" baseline="30000">
                <a:solidFill>
                  <a:srgbClr val="000000"/>
                </a:solidFill>
                <a:latin typeface="OpenSans"/>
              </a:rPr>
              <a:t>2</a:t>
            </a:r>
            <a:r>
              <a:rPr lang="pt-BR" sz="4000">
                <a:solidFill>
                  <a:srgbClr val="000000"/>
                </a:solidFill>
                <a:latin typeface="OpenSans"/>
              </a:rPr>
              <a:t> = </a:t>
            </a:r>
            <a:r>
              <a:rPr lang="pt-BR" sz="4000">
                <a:solidFill>
                  <a:srgbClr val="FF0000"/>
                </a:solidFill>
                <a:latin typeface="OpenSans"/>
              </a:rPr>
              <a:t>1 470 cm</a:t>
            </a:r>
            <a:r>
              <a:rPr lang="pt-BR" sz="4000" baseline="30000">
                <a:solidFill>
                  <a:srgbClr val="FF0000"/>
                </a:solidFill>
                <a:latin typeface="OpenSans"/>
              </a:rPr>
              <a:t>2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E3AEA7-0E48-427D-9F50-24306FFC50A1}"/>
              </a:ext>
            </a:extLst>
          </p:cNvPr>
          <p:cNvSpPr txBox="1"/>
          <p:nvPr/>
        </p:nvSpPr>
        <p:spPr>
          <a:xfrm>
            <a:off x="4136874" y="4805060"/>
            <a:ext cx="6761828" cy="11470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>
              <a:lnSpc>
                <a:spcPct val="200000"/>
              </a:lnSpc>
              <a:defRPr/>
            </a:pPr>
            <a:r>
              <a:rPr lang="pt-BR" sz="4000"/>
              <a:t>800 cm</a:t>
            </a:r>
            <a:r>
              <a:rPr lang="pt-BR" sz="4000" baseline="30000"/>
              <a:t>2</a:t>
            </a:r>
            <a:r>
              <a:rPr lang="pt-BR" sz="4000"/>
              <a:t> + 6 cm</a:t>
            </a:r>
            <a:r>
              <a:rPr lang="pt-BR" sz="4000" baseline="30000"/>
              <a:t>2</a:t>
            </a:r>
            <a:r>
              <a:rPr lang="pt-BR" sz="4000"/>
              <a:t> = </a:t>
            </a:r>
            <a:r>
              <a:rPr lang="pt-BR" sz="4000">
                <a:solidFill>
                  <a:srgbClr val="FF0000"/>
                </a:solidFill>
              </a:rPr>
              <a:t>806 cm</a:t>
            </a:r>
            <a:r>
              <a:rPr lang="pt-BR" sz="4000" baseline="30000">
                <a:solidFill>
                  <a:srgbClr val="FF0000"/>
                </a:solidFill>
              </a:rPr>
              <a:t>2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7682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9" b="99556" l="4717" r="99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291" y="2655144"/>
            <a:ext cx="2913304" cy="4122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4000" l="2167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04" y="2932610"/>
            <a:ext cx="4093029" cy="3069772"/>
          </a:xfrm>
          <a:prstGeom prst="rect">
            <a:avLst/>
          </a:prstGeom>
        </p:spPr>
      </p:pic>
      <p:grpSp>
        <p:nvGrpSpPr>
          <p:cNvPr id="7" name="Google Shape;2442;p12">
            <a:extLst>
              <a:ext uri="{FF2B5EF4-FFF2-40B4-BE49-F238E27FC236}">
                <a16:creationId xmlns:a16="http://schemas.microsoft.com/office/drawing/2014/main" xmlns="" id="{BBEFC549-E72D-4190-8B68-9BDA80D440F8}"/>
              </a:ext>
            </a:extLst>
          </p:cNvPr>
          <p:cNvGrpSpPr/>
          <p:nvPr/>
        </p:nvGrpSpPr>
        <p:grpSpPr>
          <a:xfrm>
            <a:off x="5226231" y="-378444"/>
            <a:ext cx="5383712" cy="4122599"/>
            <a:chOff x="3317" y="-1457"/>
            <a:chExt cx="5418" cy="4550"/>
          </a:xfrm>
        </p:grpSpPr>
        <p:sp>
          <p:nvSpPr>
            <p:cNvPr id="9" name="Google Shape;2443;p12">
              <a:extLst>
                <a:ext uri="{FF2B5EF4-FFF2-40B4-BE49-F238E27FC236}">
                  <a16:creationId xmlns:a16="http://schemas.microsoft.com/office/drawing/2014/main" xmlns="" id="{8B86372A-4842-4F64-954F-4D4FAE9A4091}"/>
                </a:ext>
              </a:extLst>
            </p:cNvPr>
            <p:cNvSpPr/>
            <p:nvPr/>
          </p:nvSpPr>
          <p:spPr>
            <a:xfrm>
              <a:off x="3479" y="-1440"/>
              <a:ext cx="4726" cy="43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0" name="Google Shape;2444;p12">
              <a:extLst>
                <a:ext uri="{FF2B5EF4-FFF2-40B4-BE49-F238E27FC236}">
                  <a16:creationId xmlns:a16="http://schemas.microsoft.com/office/drawing/2014/main" xmlns="" id="{D16FDE95-3890-4CC7-8FE4-ECC5F4503D24}"/>
                </a:ext>
              </a:extLst>
            </p:cNvPr>
            <p:cNvSpPr/>
            <p:nvPr/>
          </p:nvSpPr>
          <p:spPr>
            <a:xfrm>
              <a:off x="3317" y="-1457"/>
              <a:ext cx="5418" cy="4550"/>
            </a:xfrm>
            <a:custGeom>
              <a:avLst/>
              <a:gdLst/>
              <a:ahLst/>
              <a:cxnLst/>
              <a:rect l="l" t="t" r="r" b="b"/>
              <a:pathLst>
                <a:path w="5193" h="4370" extrusionOk="0">
                  <a:moveTo>
                    <a:pt x="388" y="2071"/>
                  </a:moveTo>
                  <a:cubicBezTo>
                    <a:pt x="388" y="2071"/>
                    <a:pt x="0" y="1572"/>
                    <a:pt x="397" y="1102"/>
                  </a:cubicBezTo>
                  <a:cubicBezTo>
                    <a:pt x="634" y="820"/>
                    <a:pt x="907" y="785"/>
                    <a:pt x="1066" y="856"/>
                  </a:cubicBezTo>
                  <a:cubicBezTo>
                    <a:pt x="1066" y="856"/>
                    <a:pt x="1202" y="353"/>
                    <a:pt x="2060" y="177"/>
                  </a:cubicBezTo>
                  <a:cubicBezTo>
                    <a:pt x="2919" y="0"/>
                    <a:pt x="3374" y="379"/>
                    <a:pt x="3538" y="821"/>
                  </a:cubicBezTo>
                  <a:cubicBezTo>
                    <a:pt x="4195" y="644"/>
                    <a:pt x="5193" y="1869"/>
                    <a:pt x="4384" y="2639"/>
                  </a:cubicBezTo>
                  <a:cubicBezTo>
                    <a:pt x="4649" y="3119"/>
                    <a:pt x="3980" y="4269"/>
                    <a:pt x="3071" y="3839"/>
                  </a:cubicBezTo>
                  <a:cubicBezTo>
                    <a:pt x="2768" y="4370"/>
                    <a:pt x="1284" y="4212"/>
                    <a:pt x="1126" y="3656"/>
                  </a:cubicBezTo>
                  <a:cubicBezTo>
                    <a:pt x="1126" y="3656"/>
                    <a:pt x="374" y="3593"/>
                    <a:pt x="210" y="2987"/>
                  </a:cubicBezTo>
                  <a:cubicBezTo>
                    <a:pt x="46" y="2381"/>
                    <a:pt x="287" y="2128"/>
                    <a:pt x="388" y="20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062008" y="614274"/>
            <a:ext cx="3438046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DE405A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rPr>
              <a:t>Hãy nhận lấy những viên ngọc trai này, cậu thật xứng đáng!!!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E405A"/>
              </a:solidFill>
              <a:effectLst/>
              <a:uLnTx/>
              <a:uFillTx/>
              <a:latin typeface="#9Slide03 AmpleSoft Bold" panose="02000000000000000000" pitchFamily="2" charset="0"/>
              <a:ea typeface="+mn-ea"/>
              <a:cs typeface="+mn-cs"/>
            </a:endParaRPr>
          </a:p>
        </p:txBody>
      </p:sp>
      <p:grpSp>
        <p:nvGrpSpPr>
          <p:cNvPr id="11" name="Google Shape;2442;p12">
            <a:extLst>
              <a:ext uri="{FF2B5EF4-FFF2-40B4-BE49-F238E27FC236}">
                <a16:creationId xmlns:a16="http://schemas.microsoft.com/office/drawing/2014/main" xmlns="" id="{3151570C-F63D-4219-97FC-EA915EF4119D}"/>
              </a:ext>
            </a:extLst>
          </p:cNvPr>
          <p:cNvGrpSpPr/>
          <p:nvPr/>
        </p:nvGrpSpPr>
        <p:grpSpPr>
          <a:xfrm>
            <a:off x="810141" y="27853"/>
            <a:ext cx="4605993" cy="3069772"/>
            <a:chOff x="3317" y="-1457"/>
            <a:chExt cx="5418" cy="4550"/>
          </a:xfrm>
        </p:grpSpPr>
        <p:sp>
          <p:nvSpPr>
            <p:cNvPr id="12" name="Google Shape;2443;p12">
              <a:extLst>
                <a:ext uri="{FF2B5EF4-FFF2-40B4-BE49-F238E27FC236}">
                  <a16:creationId xmlns:a16="http://schemas.microsoft.com/office/drawing/2014/main" xmlns="" id="{5AEEB9C9-F333-4236-9A7E-C382FA725ACC}"/>
                </a:ext>
              </a:extLst>
            </p:cNvPr>
            <p:cNvSpPr/>
            <p:nvPr/>
          </p:nvSpPr>
          <p:spPr>
            <a:xfrm>
              <a:off x="3479" y="-1440"/>
              <a:ext cx="4726" cy="43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3" name="Google Shape;2444;p12">
              <a:extLst>
                <a:ext uri="{FF2B5EF4-FFF2-40B4-BE49-F238E27FC236}">
                  <a16:creationId xmlns:a16="http://schemas.microsoft.com/office/drawing/2014/main" xmlns="" id="{AA3A5F62-E433-45FD-8FE8-BC76AE301514}"/>
                </a:ext>
              </a:extLst>
            </p:cNvPr>
            <p:cNvSpPr/>
            <p:nvPr/>
          </p:nvSpPr>
          <p:spPr>
            <a:xfrm>
              <a:off x="3317" y="-1457"/>
              <a:ext cx="5418" cy="4550"/>
            </a:xfrm>
            <a:custGeom>
              <a:avLst/>
              <a:gdLst/>
              <a:ahLst/>
              <a:cxnLst/>
              <a:rect l="l" t="t" r="r" b="b"/>
              <a:pathLst>
                <a:path w="5193" h="4370" extrusionOk="0">
                  <a:moveTo>
                    <a:pt x="388" y="2071"/>
                  </a:moveTo>
                  <a:cubicBezTo>
                    <a:pt x="388" y="2071"/>
                    <a:pt x="0" y="1572"/>
                    <a:pt x="397" y="1102"/>
                  </a:cubicBezTo>
                  <a:cubicBezTo>
                    <a:pt x="634" y="820"/>
                    <a:pt x="907" y="785"/>
                    <a:pt x="1066" y="856"/>
                  </a:cubicBezTo>
                  <a:cubicBezTo>
                    <a:pt x="1066" y="856"/>
                    <a:pt x="1202" y="353"/>
                    <a:pt x="2060" y="177"/>
                  </a:cubicBezTo>
                  <a:cubicBezTo>
                    <a:pt x="2919" y="0"/>
                    <a:pt x="3374" y="379"/>
                    <a:pt x="3538" y="821"/>
                  </a:cubicBezTo>
                  <a:cubicBezTo>
                    <a:pt x="4195" y="644"/>
                    <a:pt x="5193" y="1869"/>
                    <a:pt x="4384" y="2639"/>
                  </a:cubicBezTo>
                  <a:cubicBezTo>
                    <a:pt x="4649" y="3119"/>
                    <a:pt x="3980" y="4269"/>
                    <a:pt x="3071" y="3839"/>
                  </a:cubicBezTo>
                  <a:cubicBezTo>
                    <a:pt x="2768" y="4370"/>
                    <a:pt x="1284" y="4212"/>
                    <a:pt x="1126" y="3656"/>
                  </a:cubicBezTo>
                  <a:cubicBezTo>
                    <a:pt x="1126" y="3656"/>
                    <a:pt x="374" y="3593"/>
                    <a:pt x="210" y="2987"/>
                  </a:cubicBezTo>
                  <a:cubicBezTo>
                    <a:pt x="46" y="2381"/>
                    <a:pt x="287" y="2128"/>
                    <a:pt x="388" y="20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349541" y="932341"/>
            <a:ext cx="33917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Thật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tuyệt vời!!!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#9Slide03 Arima Madurai Black" panose="00000A00000000000000" pitchFamily="2" charset="0"/>
              <a:ea typeface="+mn-ea"/>
              <a:cs typeface="#9Slide03 Arima Madurai Black" panose="00000A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16CCC9E-4F72-4153-83CA-4AC23DBE2C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10" b="89935" l="9984" r="899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816" y="2735399"/>
            <a:ext cx="4122601" cy="412260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D6842F6D-E358-4874-9129-EDF4AE432D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280" y="3242981"/>
            <a:ext cx="354649" cy="332636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F0AB390E-248D-4635-90A7-67759D4590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296" y="3396799"/>
            <a:ext cx="354649" cy="332636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73171D51-A2CF-477C-9308-A17A03AD50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894" y="1791591"/>
            <a:ext cx="354649" cy="332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92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165</TotalTime>
  <Words>761</Words>
  <Application>Microsoft Office PowerPoint</Application>
  <PresentationFormat>Custom</PresentationFormat>
  <Paragraphs>110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hanhtranggiaovien.com</dc:creator>
  <cp:lastModifiedBy>Administrator</cp:lastModifiedBy>
  <cp:revision>3</cp:revision>
  <dcterms:created xsi:type="dcterms:W3CDTF">2023-03-04T10:55:32Z</dcterms:created>
  <dcterms:modified xsi:type="dcterms:W3CDTF">2025-11-02T12:08:27Z</dcterms:modified>
</cp:coreProperties>
</file>