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411" r:id="rId5"/>
    <p:sldId id="260" r:id="rId6"/>
    <p:sldId id="317" r:id="rId7"/>
    <p:sldId id="261" r:id="rId8"/>
    <p:sldId id="262" r:id="rId9"/>
    <p:sldId id="263" r:id="rId10"/>
    <p:sldId id="265" r:id="rId11"/>
    <p:sldId id="264" r:id="rId12"/>
    <p:sldId id="408" r:id="rId13"/>
    <p:sldId id="257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=""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microsoft.com/office/2007/relationships/hdphoto" Target="../media/hdphoto20.wdp"/><Relationship Id="rId17" Type="http://schemas.openxmlformats.org/officeDocument/2006/relationships/image" Target="../media/image33.png"/><Relationship Id="rId2" Type="http://schemas.openxmlformats.org/officeDocument/2006/relationships/audio" Target="../media/media5.mp3"/><Relationship Id="rId16" Type="http://schemas.openxmlformats.org/officeDocument/2006/relationships/image" Target="../media/image45.png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1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microsoft.com/office/2007/relationships/hdphoto" Target="../media/hdphoto20.wdp"/><Relationship Id="rId17" Type="http://schemas.openxmlformats.org/officeDocument/2006/relationships/image" Target="../media/image33.png"/><Relationship Id="rId2" Type="http://schemas.openxmlformats.org/officeDocument/2006/relationships/audio" Target="../media/media5.mp3"/><Relationship Id="rId16" Type="http://schemas.openxmlformats.org/officeDocument/2006/relationships/image" Target="../media/image45.png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1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microsoft.com/office/2007/relationships/hdphoto" Target="../media/hdphoto20.wdp"/><Relationship Id="rId17" Type="http://schemas.openxmlformats.org/officeDocument/2006/relationships/image" Target="../media/image33.png"/><Relationship Id="rId2" Type="http://schemas.openxmlformats.org/officeDocument/2006/relationships/audio" Target="../media/media5.mp3"/><Relationship Id="rId16" Type="http://schemas.openxmlformats.org/officeDocument/2006/relationships/image" Target="../media/image45.png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1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jpg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7.xml"/><Relationship Id="rId18" Type="http://schemas.openxmlformats.org/officeDocument/2006/relationships/image" Target="../media/image15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2.png"/><Relationship Id="rId12" Type="http://schemas.microsoft.com/office/2007/relationships/hdphoto" Target="../media/hdphoto13.wdp"/><Relationship Id="rId17" Type="http://schemas.openxmlformats.org/officeDocument/2006/relationships/slide" Target="slide9.xml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24" Type="http://schemas.openxmlformats.org/officeDocument/2006/relationships/slide" Target="slide10.xml"/><Relationship Id="rId5" Type="http://schemas.microsoft.com/office/2007/relationships/hdphoto" Target="../media/hdphoto3.wdp"/><Relationship Id="rId15" Type="http://schemas.openxmlformats.org/officeDocument/2006/relationships/slide" Target="slide8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73788" y="276821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4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4" y="826749"/>
            <a:ext cx="956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TRƯỜNG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TIỂU HỌC </a:t>
            </a:r>
            <a:r>
              <a:rPr lang="en-US" sz="3600" b="1" dirty="0" smtClean="0">
                <a:solidFill>
                  <a:srgbClr val="7030A0"/>
                </a:solidFill>
              </a:rPr>
              <a:t>NGUYỄN CHÍ THANH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1746145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424" y="201101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911" y="1354913"/>
            <a:ext cx="4023709" cy="1390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8102" y="2744921"/>
            <a:ext cx="672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Tìm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số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trung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bình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cộng</a:t>
            </a:r>
            <a:r>
              <a:rPr lang="en-US" sz="3600" dirty="0" smtClean="0">
                <a:solidFill>
                  <a:srgbClr val="FF0000"/>
                </a:solidFill>
              </a:rPr>
              <a:t>( </a:t>
            </a:r>
            <a:r>
              <a:rPr lang="en-US" sz="3600" dirty="0" err="1" smtClean="0">
                <a:solidFill>
                  <a:srgbClr val="FF0000"/>
                </a:solidFill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</a:rPr>
              <a:t> 1)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3159" y="5287394"/>
            <a:ext cx="672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HP001 5 hàng 1 ô ly" panose="020B0603050302020204" pitchFamily="34" charset="0"/>
              </a:rPr>
              <a:t>Giáo</a:t>
            </a:r>
            <a:r>
              <a:rPr lang="en-US" sz="3600" dirty="0" smtClean="0"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latin typeface="HP001 5 hàng 1 ô ly" panose="020B0603050302020204" pitchFamily="34" charset="0"/>
              </a:rPr>
              <a:t>viên</a:t>
            </a:r>
            <a:r>
              <a:rPr lang="en-US" sz="3600" dirty="0" smtClean="0">
                <a:latin typeface="HP001 5 hàng 1 ô ly" panose="020B0603050302020204" pitchFamily="34" charset="0"/>
              </a:rPr>
              <a:t> : </a:t>
            </a:r>
            <a:r>
              <a:rPr lang="en-US" sz="3600" dirty="0" err="1" smtClean="0">
                <a:latin typeface="HP001 5 hàng 1 ô ly" panose="020B0603050302020204" pitchFamily="34" charset="0"/>
              </a:rPr>
              <a:t>Bùi</a:t>
            </a:r>
            <a:r>
              <a:rPr lang="en-US" sz="3600" dirty="0" smtClean="0"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latin typeface="HP001 5 hàng 1 ô ly" panose="020B0603050302020204" pitchFamily="34" charset="0"/>
              </a:rPr>
              <a:t>Văn</a:t>
            </a:r>
            <a:r>
              <a:rPr lang="en-US" sz="3600" dirty="0" smtClean="0">
                <a:latin typeface="HP001 5 hàng 1 ô ly" panose="020B0603050302020204" pitchFamily="34" charset="0"/>
              </a:rPr>
              <a:t> </a:t>
            </a:r>
            <a:r>
              <a:rPr lang="en-US" sz="3600" smtClean="0">
                <a:latin typeface="HP001 5 hàng 1 ô ly" panose="020B0603050302020204" pitchFamily="34" charset="0"/>
              </a:rPr>
              <a:t>Thức</a:t>
            </a:r>
            <a:endParaRPr lang="en-US" sz="3600" dirty="0"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76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6" y="696471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4" y="826749"/>
            <a:ext cx="957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 1 ô ly" panose="020B0603050302020204" pitchFamily="34" charset="0"/>
            </a:endParaRP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959" y="1862621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0931" y="1935675"/>
            <a:ext cx="943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19.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trung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bình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cộng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778" y="-95947"/>
            <a:ext cx="6404507" cy="24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=""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=""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=""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=""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=""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3324" y="223225"/>
            <a:ext cx="6405350" cy="17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369503" y="58923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dirty="0">
                <a:solidFill>
                  <a:srgbClr val="000000"/>
                </a:solidFill>
              </a:rPr>
              <a:t>9</a:t>
            </a:r>
            <a:r>
              <a:rPr lang="pt-BR" sz="40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pt-BR" sz="4000" b="0" i="0" dirty="0">
                <a:solidFill>
                  <a:srgbClr val="000000"/>
                </a:solidFill>
                <a:effectLst/>
              </a:rPr>
              <a:t>và </a:t>
            </a:r>
            <a:r>
              <a:rPr lang="pt-BR" sz="4000" b="0" i="0" dirty="0" smtClean="0">
                <a:solidFill>
                  <a:srgbClr val="000000"/>
                </a:solidFill>
                <a:effectLst/>
              </a:rPr>
              <a:t>11</a:t>
            </a:r>
            <a:r>
              <a:rPr lang="pt-BR" sz="40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</a:t>
            </a:r>
            <a:r>
              <a:rPr lang="pt-BR" sz="4000" b="0" i="0" dirty="0" smtClean="0">
                <a:solidFill>
                  <a:srgbClr val="000000"/>
                </a:solidFill>
                <a:effectLst/>
              </a:rPr>
              <a:t>124, 152 </a:t>
            </a:r>
            <a:r>
              <a:rPr lang="pt-BR" sz="4000" b="0" i="0" dirty="0">
                <a:solidFill>
                  <a:srgbClr val="000000"/>
                </a:solidFill>
                <a:effectLst/>
              </a:rPr>
              <a:t>và </a:t>
            </a:r>
            <a:r>
              <a:rPr lang="pt-BR" sz="4000" dirty="0" smtClean="0">
                <a:solidFill>
                  <a:srgbClr val="000000"/>
                </a:solidFill>
              </a:rPr>
              <a:t>144</a:t>
            </a:r>
            <a:r>
              <a:rPr lang="pt-BR" sz="4000" b="0" i="0" dirty="0">
                <a:solidFill>
                  <a:srgbClr val="000000"/>
                </a:solidFill>
                <a:effectLst/>
              </a:rPr>
              <a:t>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</a:t>
            </a:r>
            <a:r>
              <a:rPr lang="pt-BR" sz="4000" b="0" i="0" dirty="0" smtClean="0">
                <a:solidFill>
                  <a:srgbClr val="000000"/>
                </a:solidFill>
                <a:effectLst/>
              </a:rPr>
              <a:t>71, 28 ,29 và 72</a:t>
            </a:r>
            <a:endParaRPr lang="pt-BR" sz="4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 smtClean="0">
                <a:solidFill>
                  <a:srgbClr val="FF0000"/>
                </a:solidFill>
                <a:effectLst/>
              </a:rPr>
              <a:t>(</a:t>
            </a:r>
            <a:r>
              <a:rPr lang="en-US" sz="4800" b="1" dirty="0">
                <a:solidFill>
                  <a:srgbClr val="FF0000"/>
                </a:solidFill>
              </a:rPr>
              <a:t>9</a:t>
            </a:r>
            <a:r>
              <a:rPr lang="en-US" sz="4800" b="1" i="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+ </a:t>
            </a:r>
            <a:r>
              <a:rPr lang="en-US" sz="4800" b="1" i="0" dirty="0" smtClean="0">
                <a:solidFill>
                  <a:srgbClr val="FF0000"/>
                </a:solidFill>
                <a:effectLst/>
              </a:rPr>
              <a:t>11)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: 2 = </a:t>
            </a:r>
            <a:r>
              <a:rPr lang="en-US" sz="4800" b="1" dirty="0">
                <a:solidFill>
                  <a:srgbClr val="FF0000"/>
                </a:solidFill>
              </a:rPr>
              <a:t>1</a:t>
            </a:r>
            <a:r>
              <a:rPr lang="en-US" sz="4800" b="1" i="0" dirty="0" smtClean="0">
                <a:solidFill>
                  <a:srgbClr val="FF0000"/>
                </a:solidFill>
                <a:effectLst/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</a:t>
            </a:r>
            <a:r>
              <a:rPr lang="en-US" sz="4800" b="1" dirty="0" smtClean="0">
                <a:solidFill>
                  <a:srgbClr val="FF0000"/>
                </a:solidFill>
              </a:rPr>
              <a:t>124 </a:t>
            </a:r>
            <a:r>
              <a:rPr lang="en-US" sz="4800" b="1" dirty="0">
                <a:solidFill>
                  <a:srgbClr val="FF0000"/>
                </a:solidFill>
              </a:rPr>
              <a:t>+ </a:t>
            </a:r>
            <a:r>
              <a:rPr lang="en-US" sz="4800" b="1" dirty="0" smtClean="0">
                <a:solidFill>
                  <a:srgbClr val="FF0000"/>
                </a:solidFill>
              </a:rPr>
              <a:t>152 </a:t>
            </a:r>
            <a:r>
              <a:rPr lang="en-US" sz="4800" b="1" dirty="0">
                <a:solidFill>
                  <a:srgbClr val="FF0000"/>
                </a:solidFill>
              </a:rPr>
              <a:t>+ </a:t>
            </a:r>
            <a:r>
              <a:rPr lang="en-US" sz="4800" b="1" dirty="0" smtClean="0">
                <a:solidFill>
                  <a:srgbClr val="FF0000"/>
                </a:solidFill>
              </a:rPr>
              <a:t>144) </a:t>
            </a:r>
            <a:r>
              <a:rPr lang="en-US" sz="4800" b="1" dirty="0">
                <a:solidFill>
                  <a:srgbClr val="FF0000"/>
                </a:solidFill>
              </a:rPr>
              <a:t>: 3 = </a:t>
            </a:r>
            <a:r>
              <a:rPr lang="en-US" sz="4800" b="1" dirty="0" smtClean="0">
                <a:solidFill>
                  <a:srgbClr val="FF0000"/>
                </a:solidFill>
              </a:rPr>
              <a:t>210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(71 </a:t>
            </a:r>
            <a:r>
              <a:rPr lang="en-US" sz="4800" b="1" dirty="0">
                <a:solidFill>
                  <a:srgbClr val="FF0000"/>
                </a:solidFill>
              </a:rPr>
              <a:t>+ </a:t>
            </a:r>
            <a:r>
              <a:rPr lang="en-US" sz="4800" b="1" dirty="0" smtClean="0">
                <a:solidFill>
                  <a:srgbClr val="FF0000"/>
                </a:solidFill>
              </a:rPr>
              <a:t>28 </a:t>
            </a:r>
            <a:r>
              <a:rPr lang="en-US" sz="4800" b="1" dirty="0">
                <a:solidFill>
                  <a:srgbClr val="FF0000"/>
                </a:solidFill>
              </a:rPr>
              <a:t>+ </a:t>
            </a:r>
            <a:r>
              <a:rPr lang="en-US" sz="4800" b="1" dirty="0" smtClean="0">
                <a:solidFill>
                  <a:srgbClr val="FF0000"/>
                </a:solidFill>
              </a:rPr>
              <a:t>29 + 72) 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smtClean="0">
                <a:solidFill>
                  <a:srgbClr val="FF0000"/>
                </a:solidFill>
              </a:rPr>
              <a:t>4 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r>
              <a:rPr lang="en-US" sz="4800" b="1" dirty="0" smtClean="0">
                <a:solidFill>
                  <a:srgbClr val="FF0000"/>
                </a:solidFill>
              </a:rPr>
              <a:t>50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giải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con </a:t>
            </a:r>
            <a:r>
              <a:rPr lang="en-US" sz="3600" b="1" dirty="0" err="1" smtClean="0">
                <a:solidFill>
                  <a:srgbClr val="FF0000"/>
                </a:solidFill>
              </a:rPr>
              <a:t>thỏ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nặng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</a:rPr>
              <a:t>1300 </a:t>
            </a:r>
            <a:r>
              <a:rPr lang="en-US" sz="3600" b="1" dirty="0">
                <a:solidFill>
                  <a:srgbClr val="FF0000"/>
                </a:solidFill>
              </a:rPr>
              <a:t>+ </a:t>
            </a:r>
            <a:r>
              <a:rPr lang="en-US" sz="3600" b="1" dirty="0" smtClean="0">
                <a:solidFill>
                  <a:srgbClr val="FF0000"/>
                </a:solidFill>
              </a:rPr>
              <a:t>1700 </a:t>
            </a:r>
            <a:r>
              <a:rPr lang="en-US" sz="3600" b="1" dirty="0">
                <a:solidFill>
                  <a:srgbClr val="FF0000"/>
                </a:solidFill>
              </a:rPr>
              <a:t>+ </a:t>
            </a:r>
            <a:r>
              <a:rPr lang="en-US" sz="3600" b="1" dirty="0" smtClean="0">
                <a:solidFill>
                  <a:srgbClr val="FF0000"/>
                </a:solidFill>
              </a:rPr>
              <a:t>1200+ 1800) 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</a:rPr>
              <a:t>4 </a:t>
            </a:r>
            <a:r>
              <a:rPr lang="en-US" sz="3600" b="1" dirty="0">
                <a:solidFill>
                  <a:srgbClr val="FF0000"/>
                </a:solidFill>
              </a:rPr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1500 (Kg)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</a:rPr>
              <a:t>1500 Kg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225083"/>
            <a:ext cx="6035563" cy="34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=""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=""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046" y="-281990"/>
            <a:ext cx="6981370" cy="24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=""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628</Words>
  <Application>Microsoft Office PowerPoint</Application>
  <PresentationFormat>Custom</PresentationFormat>
  <Paragraphs>94</Paragraphs>
  <Slides>24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Custom Design</vt:lpstr>
      <vt:lpstr>Office Theme</vt:lpstr>
      <vt:lpstr>2_Office Theme</vt:lpstr>
      <vt:lpstr>1_Office Theme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2023-12-05T03:34:05Z</dcterms:created>
  <dcterms:modified xsi:type="dcterms:W3CDTF">2025-10-31T03:17:43Z</dcterms:modified>
</cp:coreProperties>
</file>