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ctiveX/activeX1.xml" ContentType="application/vnd.ms-office.activeX+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688" r:id="rId2"/>
  </p:sldMasterIdLst>
  <p:notesMasterIdLst>
    <p:notesMasterId r:id="rId51"/>
  </p:notesMasterIdLst>
  <p:sldIdLst>
    <p:sldId id="258" r:id="rId3"/>
    <p:sldId id="275" r:id="rId4"/>
    <p:sldId id="271" r:id="rId5"/>
    <p:sldId id="339" r:id="rId6"/>
    <p:sldId id="340" r:id="rId7"/>
    <p:sldId id="313" r:id="rId8"/>
    <p:sldId id="280" r:id="rId9"/>
    <p:sldId id="264" r:id="rId10"/>
    <p:sldId id="341" r:id="rId11"/>
    <p:sldId id="259" r:id="rId12"/>
    <p:sldId id="314" r:id="rId13"/>
    <p:sldId id="342" r:id="rId14"/>
    <p:sldId id="343" r:id="rId15"/>
    <p:sldId id="346" r:id="rId16"/>
    <p:sldId id="347" r:id="rId17"/>
    <p:sldId id="348" r:id="rId18"/>
    <p:sldId id="349" r:id="rId19"/>
    <p:sldId id="260" r:id="rId20"/>
    <p:sldId id="353" r:id="rId21"/>
    <p:sldId id="265" r:id="rId22"/>
    <p:sldId id="315" r:id="rId23"/>
    <p:sldId id="350" r:id="rId24"/>
    <p:sldId id="351" r:id="rId25"/>
    <p:sldId id="321" r:id="rId26"/>
    <p:sldId id="354" r:id="rId27"/>
    <p:sldId id="355" r:id="rId28"/>
    <p:sldId id="356" r:id="rId29"/>
    <p:sldId id="357" r:id="rId30"/>
    <p:sldId id="360" r:id="rId31"/>
    <p:sldId id="358" r:id="rId32"/>
    <p:sldId id="359" r:id="rId33"/>
    <p:sldId id="361" r:id="rId34"/>
    <p:sldId id="326" r:id="rId35"/>
    <p:sldId id="338" r:id="rId36"/>
    <p:sldId id="362" r:id="rId37"/>
    <p:sldId id="263" r:id="rId38"/>
    <p:sldId id="311" r:id="rId39"/>
    <p:sldId id="327" r:id="rId40"/>
    <p:sldId id="267" r:id="rId41"/>
    <p:sldId id="270" r:id="rId42"/>
    <p:sldId id="335" r:id="rId43"/>
    <p:sldId id="328" r:id="rId44"/>
    <p:sldId id="329" r:id="rId45"/>
    <p:sldId id="330" r:id="rId46"/>
    <p:sldId id="331" r:id="rId47"/>
    <p:sldId id="364" r:id="rId48"/>
    <p:sldId id="363" r:id="rId49"/>
    <p:sldId id="273"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AFDBC2"/>
    <a:srgbClr val="FFFFFF"/>
    <a:srgbClr val="1BC781"/>
    <a:srgbClr val="00B0F0"/>
    <a:srgbClr val="FF8C00"/>
    <a:srgbClr val="FFC600"/>
    <a:srgbClr val="C41B0F"/>
    <a:srgbClr val="BC6500"/>
    <a:srgbClr val="F6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A1EAB56-3FDE-41B2-9A29-9C321ED05380}">
  <a:tblStyle styleId="{CA1EAB56-3FDE-41B2-9A29-9C321ED0538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05" autoAdjust="0"/>
  </p:normalViewPr>
  <p:slideViewPr>
    <p:cSldViewPr snapToGrid="0">
      <p:cViewPr varScale="1">
        <p:scale>
          <a:sx n="78" d="100"/>
          <a:sy n="78" d="100"/>
        </p:scale>
        <p:origin x="-932"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696194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10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445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7438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691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06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11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24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22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4977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586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3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4" name="Google Shape;246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946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06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48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998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417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102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256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659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614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9321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156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429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397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26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6130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349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4010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456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6807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a1242414e1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a1242414e1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470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ga1242414e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4" name="Google Shape;2194;ga1242414e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599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58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906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66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4" name="Google Shape;246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31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30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ga1242414e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1" name="Google Shape;1981;ga1242414e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615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24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 y="1067771"/>
            <a:ext cx="2222478" cy="142616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463960" y="1472748"/>
            <a:ext cx="5741819" cy="1771871"/>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5507" y="3290726"/>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0" y="377298"/>
            <a:ext cx="1819890" cy="701893"/>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632496" y="-81664"/>
            <a:ext cx="3045018" cy="1396973"/>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2"/>
          <p:cNvGrpSpPr/>
          <p:nvPr/>
        </p:nvGrpSpPr>
        <p:grpSpPr>
          <a:xfrm>
            <a:off x="1620593" y="2845588"/>
            <a:ext cx="1327376" cy="437568"/>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
          <p:cNvGrpSpPr/>
          <p:nvPr/>
        </p:nvGrpSpPr>
        <p:grpSpPr>
          <a:xfrm>
            <a:off x="1408030" y="2501492"/>
            <a:ext cx="170863" cy="781667"/>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2"/>
          <p:cNvGrpSpPr/>
          <p:nvPr/>
        </p:nvGrpSpPr>
        <p:grpSpPr>
          <a:xfrm>
            <a:off x="2625698" y="3456561"/>
            <a:ext cx="1392593" cy="279003"/>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2"/>
          <p:cNvGrpSpPr/>
          <p:nvPr/>
        </p:nvGrpSpPr>
        <p:grpSpPr>
          <a:xfrm>
            <a:off x="2495885" y="3938703"/>
            <a:ext cx="4830194" cy="12047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
          <p:cNvSpPr txBox="1">
            <a:spLocks noGrp="1"/>
          </p:cNvSpPr>
          <p:nvPr>
            <p:ph type="ctrTitle"/>
          </p:nvPr>
        </p:nvSpPr>
        <p:spPr>
          <a:xfrm>
            <a:off x="1179325" y="716975"/>
            <a:ext cx="6785400" cy="122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36450" y="1907526"/>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43"/>
        <p:cNvGrpSpPr/>
        <p:nvPr/>
      </p:nvGrpSpPr>
      <p:grpSpPr>
        <a:xfrm>
          <a:off x="0" y="0"/>
          <a:ext cx="0" cy="0"/>
          <a:chOff x="0" y="0"/>
          <a:chExt cx="0" cy="0"/>
        </a:xfrm>
      </p:grpSpPr>
      <p:sp>
        <p:nvSpPr>
          <p:cNvPr id="444" name="Google Shape;444;p13"/>
          <p:cNvSpPr/>
          <p:nvPr/>
        </p:nvSpPr>
        <p:spPr>
          <a:xfrm>
            <a:off x="6869877" y="3210095"/>
            <a:ext cx="4058540" cy="1962724"/>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25" y="4616652"/>
            <a:ext cx="9143961" cy="392032"/>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10300" y="4566799"/>
            <a:ext cx="3126028" cy="586940"/>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3299125" y="4665928"/>
            <a:ext cx="5844827" cy="477611"/>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6596550" y="4751502"/>
            <a:ext cx="2547407" cy="39203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25" y="4704028"/>
            <a:ext cx="9143961" cy="439490"/>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txBox="1">
            <a:spLocks noGrp="1"/>
          </p:cNvSpPr>
          <p:nvPr>
            <p:ph type="title"/>
          </p:nvPr>
        </p:nvSpPr>
        <p:spPr>
          <a:xfrm>
            <a:off x="1949100" y="411900"/>
            <a:ext cx="5245800" cy="49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1670325" y="2166312"/>
            <a:ext cx="2676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52" name="Google Shape;452;p13"/>
          <p:cNvSpPr txBox="1">
            <a:spLocks noGrp="1"/>
          </p:cNvSpPr>
          <p:nvPr>
            <p:ph type="title" idx="2"/>
          </p:nvPr>
        </p:nvSpPr>
        <p:spPr>
          <a:xfrm>
            <a:off x="1670456" y="1710890"/>
            <a:ext cx="26769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1670369" y="1135175"/>
            <a:ext cx="26769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1"/>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54" name="Google Shape;454;p13"/>
          <p:cNvSpPr txBox="1">
            <a:spLocks noGrp="1"/>
          </p:cNvSpPr>
          <p:nvPr>
            <p:ph type="subTitle" idx="4"/>
          </p:nvPr>
        </p:nvSpPr>
        <p:spPr>
          <a:xfrm>
            <a:off x="4796626" y="2203046"/>
            <a:ext cx="2676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55" name="Google Shape;455;p13"/>
          <p:cNvSpPr txBox="1">
            <a:spLocks noGrp="1"/>
          </p:cNvSpPr>
          <p:nvPr>
            <p:ph type="title" idx="5"/>
          </p:nvPr>
        </p:nvSpPr>
        <p:spPr>
          <a:xfrm>
            <a:off x="4796764" y="1710900"/>
            <a:ext cx="26769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4796615" y="1135125"/>
            <a:ext cx="26769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1"/>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57" name="Google Shape;457;p13"/>
          <p:cNvSpPr txBox="1">
            <a:spLocks noGrp="1"/>
          </p:cNvSpPr>
          <p:nvPr>
            <p:ph type="subTitle" idx="7"/>
          </p:nvPr>
        </p:nvSpPr>
        <p:spPr>
          <a:xfrm>
            <a:off x="1670325" y="3913650"/>
            <a:ext cx="2676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58" name="Google Shape;458;p13"/>
          <p:cNvSpPr txBox="1">
            <a:spLocks noGrp="1"/>
          </p:cNvSpPr>
          <p:nvPr>
            <p:ph type="title" idx="8"/>
          </p:nvPr>
        </p:nvSpPr>
        <p:spPr>
          <a:xfrm>
            <a:off x="1670456" y="3462866"/>
            <a:ext cx="26769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1670340" y="2887105"/>
            <a:ext cx="26769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1"/>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0" name="Google Shape;460;p13"/>
          <p:cNvSpPr txBox="1">
            <a:spLocks noGrp="1"/>
          </p:cNvSpPr>
          <p:nvPr>
            <p:ph type="subTitle" idx="13"/>
          </p:nvPr>
        </p:nvSpPr>
        <p:spPr>
          <a:xfrm>
            <a:off x="4796600" y="3913651"/>
            <a:ext cx="2676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1" name="Google Shape;461;p13"/>
          <p:cNvSpPr txBox="1">
            <a:spLocks noGrp="1"/>
          </p:cNvSpPr>
          <p:nvPr>
            <p:ph type="title" idx="14"/>
          </p:nvPr>
        </p:nvSpPr>
        <p:spPr>
          <a:xfrm>
            <a:off x="4796735" y="3462869"/>
            <a:ext cx="26769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4796615" y="2887110"/>
            <a:ext cx="26769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1"/>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
  <p:cSld name="CUSTOM_7">
    <p:spTree>
      <p:nvGrpSpPr>
        <p:cNvPr id="1" name="Shape 463"/>
        <p:cNvGrpSpPr/>
        <p:nvPr/>
      </p:nvGrpSpPr>
      <p:grpSpPr>
        <a:xfrm>
          <a:off x="0" y="0"/>
          <a:ext cx="0" cy="0"/>
          <a:chOff x="0" y="0"/>
          <a:chExt cx="0" cy="0"/>
        </a:xfrm>
      </p:grpSpPr>
      <p:sp>
        <p:nvSpPr>
          <p:cNvPr id="464" name="Google Shape;464;p14"/>
          <p:cNvSpPr/>
          <p:nvPr/>
        </p:nvSpPr>
        <p:spPr>
          <a:xfrm>
            <a:off x="-1706651" y="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7904069" y="187014"/>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250" y="4013099"/>
            <a:ext cx="9167398" cy="1144671"/>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259" y="3968811"/>
            <a:ext cx="9167398" cy="32373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250" y="4286250"/>
            <a:ext cx="9167398" cy="87153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250" y="4013079"/>
            <a:ext cx="4875915" cy="114468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4488673" y="4122418"/>
            <a:ext cx="4679015" cy="101840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6330349" y="4630174"/>
            <a:ext cx="2837350" cy="51065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713225" y="2753051"/>
            <a:ext cx="2592600" cy="80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74" name="Google Shape;474;p14"/>
          <p:cNvSpPr txBox="1">
            <a:spLocks noGrp="1"/>
          </p:cNvSpPr>
          <p:nvPr>
            <p:ph type="title" idx="2"/>
          </p:nvPr>
        </p:nvSpPr>
        <p:spPr>
          <a:xfrm>
            <a:off x="713225" y="2293775"/>
            <a:ext cx="2592600" cy="420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5831402" y="2753051"/>
            <a:ext cx="2592600" cy="80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76" name="Google Shape;476;p14"/>
          <p:cNvSpPr txBox="1">
            <a:spLocks noGrp="1"/>
          </p:cNvSpPr>
          <p:nvPr>
            <p:ph type="title" idx="4"/>
          </p:nvPr>
        </p:nvSpPr>
        <p:spPr>
          <a:xfrm>
            <a:off x="5831400" y="2293775"/>
            <a:ext cx="2592600" cy="420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3275576" y="2753051"/>
            <a:ext cx="2592600" cy="80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78" name="Google Shape;478;p14"/>
          <p:cNvSpPr txBox="1">
            <a:spLocks noGrp="1"/>
          </p:cNvSpPr>
          <p:nvPr>
            <p:ph type="title" idx="6"/>
          </p:nvPr>
        </p:nvSpPr>
        <p:spPr>
          <a:xfrm>
            <a:off x="3275575" y="2293775"/>
            <a:ext cx="2592600" cy="420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CUSTOM_6">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720109" y="540000"/>
            <a:ext cx="3852000" cy="47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720000" y="2096275"/>
            <a:ext cx="3852000" cy="244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100"/>
            </a:lvl2pPr>
            <a:lvl3pPr lvl="2" algn="ctr" rtl="0">
              <a:lnSpc>
                <a:spcPct val="100000"/>
              </a:lnSpc>
              <a:spcBef>
                <a:spcPts val="0"/>
              </a:spcBef>
              <a:spcAft>
                <a:spcPts val="0"/>
              </a:spcAft>
              <a:buClr>
                <a:srgbClr val="5B595B"/>
              </a:buClr>
              <a:buSzPts val="1600"/>
              <a:buFont typeface="Lato"/>
              <a:buChar char="■"/>
              <a:defRPr sz="2100"/>
            </a:lvl3pPr>
            <a:lvl4pPr lvl="3" algn="ctr" rtl="0">
              <a:lnSpc>
                <a:spcPct val="100000"/>
              </a:lnSpc>
              <a:spcBef>
                <a:spcPts val="0"/>
              </a:spcBef>
              <a:spcAft>
                <a:spcPts val="0"/>
              </a:spcAft>
              <a:buClr>
                <a:srgbClr val="5B595B"/>
              </a:buClr>
              <a:buSzPts val="1600"/>
              <a:buFont typeface="Lato"/>
              <a:buChar char="●"/>
              <a:defRPr sz="2100"/>
            </a:lvl4pPr>
            <a:lvl5pPr lvl="4" algn="ctr" rtl="0">
              <a:lnSpc>
                <a:spcPct val="100000"/>
              </a:lnSpc>
              <a:spcBef>
                <a:spcPts val="0"/>
              </a:spcBef>
              <a:spcAft>
                <a:spcPts val="0"/>
              </a:spcAft>
              <a:buClr>
                <a:srgbClr val="5B595B"/>
              </a:buClr>
              <a:buSzPts val="1600"/>
              <a:buFont typeface="Lato"/>
              <a:buChar char="○"/>
              <a:defRPr sz="2100"/>
            </a:lvl5pPr>
            <a:lvl6pPr lvl="5" algn="ctr" rtl="0">
              <a:lnSpc>
                <a:spcPct val="100000"/>
              </a:lnSpc>
              <a:spcBef>
                <a:spcPts val="0"/>
              </a:spcBef>
              <a:spcAft>
                <a:spcPts val="0"/>
              </a:spcAft>
              <a:buClr>
                <a:srgbClr val="5B595B"/>
              </a:buClr>
              <a:buSzPts val="1600"/>
              <a:buFont typeface="Lato"/>
              <a:buChar char="■"/>
              <a:defRPr sz="2100"/>
            </a:lvl6pPr>
            <a:lvl7pPr lvl="6" algn="ctr" rtl="0">
              <a:lnSpc>
                <a:spcPct val="100000"/>
              </a:lnSpc>
              <a:spcBef>
                <a:spcPts val="0"/>
              </a:spcBef>
              <a:spcAft>
                <a:spcPts val="0"/>
              </a:spcAft>
              <a:buClr>
                <a:srgbClr val="5B595B"/>
              </a:buClr>
              <a:buSzPts val="1600"/>
              <a:buFont typeface="Lato"/>
              <a:buChar char="●"/>
              <a:defRPr sz="2100"/>
            </a:lvl7pPr>
            <a:lvl8pPr lvl="7" algn="ctr" rtl="0">
              <a:lnSpc>
                <a:spcPct val="100000"/>
              </a:lnSpc>
              <a:spcBef>
                <a:spcPts val="0"/>
              </a:spcBef>
              <a:spcAft>
                <a:spcPts val="0"/>
              </a:spcAft>
              <a:buClr>
                <a:srgbClr val="5B595B"/>
              </a:buClr>
              <a:buSzPts val="1600"/>
              <a:buFont typeface="Lato"/>
              <a:buChar char="○"/>
              <a:defRPr sz="2100"/>
            </a:lvl8pPr>
            <a:lvl9pPr lvl="8" algn="ctr" rtl="0">
              <a:lnSpc>
                <a:spcPct val="100000"/>
              </a:lnSpc>
              <a:spcBef>
                <a:spcPts val="0"/>
              </a:spcBef>
              <a:spcAft>
                <a:spcPts val="0"/>
              </a:spcAft>
              <a:buClr>
                <a:srgbClr val="5B595B"/>
              </a:buClr>
              <a:buSzPts val="1600"/>
              <a:buFont typeface="Lato"/>
              <a:buChar char="■"/>
              <a:defRPr sz="2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482"/>
        <p:cNvGrpSpPr/>
        <p:nvPr/>
      </p:nvGrpSpPr>
      <p:grpSpPr>
        <a:xfrm>
          <a:off x="0" y="0"/>
          <a:ext cx="0" cy="0"/>
          <a:chOff x="0" y="0"/>
          <a:chExt cx="0" cy="0"/>
        </a:xfrm>
      </p:grpSpPr>
      <p:sp>
        <p:nvSpPr>
          <p:cNvPr id="483" name="Google Shape;483;p16"/>
          <p:cNvSpPr/>
          <p:nvPr/>
        </p:nvSpPr>
        <p:spPr>
          <a:xfrm>
            <a:off x="8030723" y="1106625"/>
            <a:ext cx="1642018" cy="1603798"/>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a:off x="5354468" y="1742822"/>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76200" y="3304224"/>
            <a:ext cx="8572543" cy="105704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a:off x="3842193" y="4348766"/>
            <a:ext cx="53213" cy="257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7312770" y="4014225"/>
            <a:ext cx="448045" cy="1676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a:off x="-76200" y="3174200"/>
            <a:ext cx="9329709" cy="105704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a:off x="-76200" y="3587524"/>
            <a:ext cx="9329709" cy="12294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a:off x="3749850" y="3469599"/>
            <a:ext cx="5503657" cy="151488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a:off x="-76200" y="4086452"/>
            <a:ext cx="9329709" cy="10570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txBox="1">
            <a:spLocks noGrp="1"/>
          </p:cNvSpPr>
          <p:nvPr>
            <p:ph type="title"/>
          </p:nvPr>
        </p:nvSpPr>
        <p:spPr>
          <a:xfrm>
            <a:off x="720000" y="2370276"/>
            <a:ext cx="4841700" cy="520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2600"/>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720000" y="800550"/>
            <a:ext cx="6623400" cy="169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
  <p:cSld name="CUSTOM_1_1">
    <p:spTree>
      <p:nvGrpSpPr>
        <p:cNvPr id="1" name="Shape 494"/>
        <p:cNvGrpSpPr/>
        <p:nvPr/>
      </p:nvGrpSpPr>
      <p:grpSpPr>
        <a:xfrm>
          <a:off x="0" y="0"/>
          <a:ext cx="0" cy="0"/>
          <a:chOff x="0" y="0"/>
          <a:chExt cx="0" cy="0"/>
        </a:xfrm>
      </p:grpSpPr>
      <p:grpSp>
        <p:nvGrpSpPr>
          <p:cNvPr id="495" name="Google Shape;495;p17"/>
          <p:cNvGrpSpPr/>
          <p:nvPr/>
        </p:nvGrpSpPr>
        <p:grpSpPr>
          <a:xfrm>
            <a:off x="275" y="4287868"/>
            <a:ext cx="9167406" cy="1098588"/>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 name="Google Shape;500;p17"/>
          <p:cNvSpPr/>
          <p:nvPr/>
        </p:nvSpPr>
        <p:spPr>
          <a:xfrm>
            <a:off x="6513199" y="-635150"/>
            <a:ext cx="3452270"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377801" y="19415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2" name="Google Shape;502;p17"/>
          <p:cNvGrpSpPr/>
          <p:nvPr/>
        </p:nvGrpSpPr>
        <p:grpSpPr>
          <a:xfrm>
            <a:off x="180542" y="3480031"/>
            <a:ext cx="1317479" cy="1177748"/>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17"/>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724175" y="1946932"/>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3" name="Google Shape;513;p17"/>
          <p:cNvSpPr txBox="1">
            <a:spLocks noGrp="1"/>
          </p:cNvSpPr>
          <p:nvPr>
            <p:ph type="title" idx="2"/>
          </p:nvPr>
        </p:nvSpPr>
        <p:spPr>
          <a:xfrm>
            <a:off x="724175" y="1479925"/>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3355200" y="1946932"/>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5" name="Google Shape;515;p17"/>
          <p:cNvSpPr txBox="1">
            <a:spLocks noGrp="1"/>
          </p:cNvSpPr>
          <p:nvPr>
            <p:ph type="title" idx="4"/>
          </p:nvPr>
        </p:nvSpPr>
        <p:spPr>
          <a:xfrm>
            <a:off x="3355204" y="1479925"/>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5986225" y="1946932"/>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7" name="Google Shape;517;p17"/>
          <p:cNvSpPr txBox="1">
            <a:spLocks noGrp="1"/>
          </p:cNvSpPr>
          <p:nvPr>
            <p:ph type="title" idx="6"/>
          </p:nvPr>
        </p:nvSpPr>
        <p:spPr>
          <a:xfrm>
            <a:off x="5986233" y="1479925"/>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724175" y="3508270"/>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9" name="Google Shape;519;p17"/>
          <p:cNvSpPr txBox="1">
            <a:spLocks noGrp="1"/>
          </p:cNvSpPr>
          <p:nvPr>
            <p:ph type="title" idx="8"/>
          </p:nvPr>
        </p:nvSpPr>
        <p:spPr>
          <a:xfrm>
            <a:off x="724175" y="3041239"/>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3355200" y="3508270"/>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21" name="Google Shape;521;p17"/>
          <p:cNvSpPr txBox="1">
            <a:spLocks noGrp="1"/>
          </p:cNvSpPr>
          <p:nvPr>
            <p:ph type="title" idx="13"/>
          </p:nvPr>
        </p:nvSpPr>
        <p:spPr>
          <a:xfrm>
            <a:off x="3355204" y="3041239"/>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5986225" y="3508270"/>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23" name="Google Shape;523;p17"/>
          <p:cNvSpPr txBox="1">
            <a:spLocks noGrp="1"/>
          </p:cNvSpPr>
          <p:nvPr>
            <p:ph type="title" idx="15"/>
          </p:nvPr>
        </p:nvSpPr>
        <p:spPr>
          <a:xfrm>
            <a:off x="5986233" y="3041239"/>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5_2">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3609522" y="4323507"/>
            <a:ext cx="5534435" cy="755162"/>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0"/>
          <p:cNvSpPr/>
          <p:nvPr/>
        </p:nvSpPr>
        <p:spPr>
          <a:xfrm>
            <a:off x="25" y="4221426"/>
            <a:ext cx="3146595" cy="856557"/>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0"/>
          <p:cNvSpPr/>
          <p:nvPr/>
        </p:nvSpPr>
        <p:spPr>
          <a:xfrm>
            <a:off x="25" y="4605927"/>
            <a:ext cx="9143961" cy="392032"/>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p:nvPr/>
        </p:nvSpPr>
        <p:spPr>
          <a:xfrm>
            <a:off x="10300" y="4556074"/>
            <a:ext cx="3126028" cy="586940"/>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a:off x="3299125" y="4655203"/>
            <a:ext cx="5844827" cy="477611"/>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a:off x="6596550" y="4740777"/>
            <a:ext cx="2547407" cy="39203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25" y="4693300"/>
            <a:ext cx="9143961" cy="47758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CUSTOM_5_2_1_1_1_2">
    <p:spTree>
      <p:nvGrpSpPr>
        <p:cNvPr id="1" name="Shape 622"/>
        <p:cNvGrpSpPr/>
        <p:nvPr/>
      </p:nvGrpSpPr>
      <p:grpSpPr>
        <a:xfrm>
          <a:off x="0" y="0"/>
          <a:ext cx="0" cy="0"/>
          <a:chOff x="0" y="0"/>
          <a:chExt cx="0" cy="0"/>
        </a:xfrm>
      </p:grpSpPr>
      <p:sp>
        <p:nvSpPr>
          <p:cNvPr id="623" name="Google Shape;623;p26"/>
          <p:cNvSpPr/>
          <p:nvPr/>
        </p:nvSpPr>
        <p:spPr>
          <a:xfrm>
            <a:off x="-88911" y="4312000"/>
            <a:ext cx="9309112" cy="884664"/>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p:nvSpPr>
        <p:spPr>
          <a:xfrm>
            <a:off x="3240546" y="4571057"/>
            <a:ext cx="1076744" cy="18207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p:nvSpPr>
        <p:spPr>
          <a:xfrm>
            <a:off x="32613" y="4469348"/>
            <a:ext cx="1076744" cy="183555"/>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p:nvSpPr>
        <p:spPr>
          <a:xfrm>
            <a:off x="1147464" y="4456173"/>
            <a:ext cx="423351" cy="59929"/>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p:nvSpPr>
        <p:spPr>
          <a:xfrm>
            <a:off x="1098954" y="4564779"/>
            <a:ext cx="847073" cy="128078"/>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p:nvSpPr>
        <p:spPr>
          <a:xfrm>
            <a:off x="1843057" y="4474257"/>
            <a:ext cx="655990" cy="98398"/>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p:nvSpPr>
        <p:spPr>
          <a:xfrm>
            <a:off x="2501823" y="4564779"/>
            <a:ext cx="553213" cy="137324"/>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p:nvSpPr>
        <p:spPr>
          <a:xfrm>
            <a:off x="3212904" y="4526310"/>
            <a:ext cx="15212" cy="4909"/>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p:nvSpPr>
        <p:spPr>
          <a:xfrm>
            <a:off x="3150386" y="4520488"/>
            <a:ext cx="17624" cy="2968"/>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p:nvSpPr>
        <p:spPr>
          <a:xfrm>
            <a:off x="3185262" y="4515580"/>
            <a:ext cx="17624" cy="5023"/>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3114952" y="4527794"/>
            <a:ext cx="15212" cy="3425"/>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p:nvSpPr>
        <p:spPr>
          <a:xfrm>
            <a:off x="3245370" y="4518547"/>
            <a:ext cx="17624" cy="3425"/>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3232755" y="4538067"/>
            <a:ext cx="17624" cy="3881"/>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3122744" y="4510443"/>
            <a:ext cx="17624" cy="3767"/>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3208081" y="4504849"/>
            <a:ext cx="17624" cy="4566"/>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3280247" y="4527794"/>
            <a:ext cx="18181" cy="4909"/>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3069872" y="4520488"/>
            <a:ext cx="18181" cy="2968"/>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3155209" y="4543318"/>
            <a:ext cx="17624" cy="5023"/>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3182851" y="4534072"/>
            <a:ext cx="17624" cy="3082"/>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1775158" y="4505763"/>
            <a:ext cx="17624" cy="3653"/>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1837677" y="4498571"/>
            <a:ext cx="15212" cy="4909"/>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1802800" y="4495603"/>
            <a:ext cx="17624" cy="3082"/>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1873110" y="4506333"/>
            <a:ext cx="17624" cy="5023"/>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1742693" y="4497087"/>
            <a:ext cx="15212" cy="3082"/>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1755308" y="4517064"/>
            <a:ext cx="17624" cy="353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1865319" y="4489325"/>
            <a:ext cx="17624" cy="353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1780538" y="4484302"/>
            <a:ext cx="17624" cy="3653"/>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p:nvSpPr>
        <p:spPr>
          <a:xfrm>
            <a:off x="1707816" y="4506333"/>
            <a:ext cx="15212" cy="5023"/>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p:nvSpPr>
        <p:spPr>
          <a:xfrm>
            <a:off x="1915779" y="4498571"/>
            <a:ext cx="17624" cy="4909"/>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p:nvSpPr>
        <p:spPr>
          <a:xfrm>
            <a:off x="1830442" y="4521972"/>
            <a:ext cx="17624" cy="445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1805212" y="4512726"/>
            <a:ext cx="15212" cy="3653"/>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6820819" y="4480591"/>
            <a:ext cx="611466" cy="385032"/>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6500434" y="4606613"/>
            <a:ext cx="438378" cy="27601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313405" y="4613098"/>
            <a:ext cx="7906756" cy="732409"/>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35834" y="4459987"/>
            <a:ext cx="579000" cy="404212"/>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88909" y="4708925"/>
            <a:ext cx="5031025" cy="636582"/>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393681" y="5059153"/>
            <a:ext cx="3200919" cy="404210"/>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5949267" y="4646741"/>
            <a:ext cx="1975947" cy="249763"/>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3000725" y="1977075"/>
            <a:ext cx="4768800" cy="37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63" name="Google Shape;663;p26"/>
          <p:cNvSpPr txBox="1">
            <a:spLocks noGrp="1"/>
          </p:cNvSpPr>
          <p:nvPr>
            <p:ph type="title" idx="2"/>
          </p:nvPr>
        </p:nvSpPr>
        <p:spPr>
          <a:xfrm>
            <a:off x="3000725" y="1515605"/>
            <a:ext cx="4768800" cy="37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3000725" y="3831852"/>
            <a:ext cx="4768800" cy="3726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65" name="Google Shape;665;p26"/>
          <p:cNvSpPr txBox="1">
            <a:spLocks noGrp="1"/>
          </p:cNvSpPr>
          <p:nvPr>
            <p:ph type="title" idx="4"/>
          </p:nvPr>
        </p:nvSpPr>
        <p:spPr>
          <a:xfrm>
            <a:off x="3000725" y="3370385"/>
            <a:ext cx="4768800" cy="37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3000725" y="2904463"/>
            <a:ext cx="4768800" cy="372600"/>
          </a:xfrm>
          <a:prstGeom prst="rect">
            <a:avLst/>
          </a:prstGeom>
        </p:spPr>
        <p:txBody>
          <a:bodyPr spcFirstLastPara="1" wrap="square" lIns="91425" tIns="91425" rIns="91425" bIns="91425" anchor="t" anchorCtr="0">
            <a:noAutofit/>
          </a:bodyPr>
          <a:lstStyle>
            <a:lvl1pPr marR="23369"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67" name="Google Shape;667;p26"/>
          <p:cNvSpPr txBox="1">
            <a:spLocks noGrp="1"/>
          </p:cNvSpPr>
          <p:nvPr>
            <p:ph type="title" idx="6"/>
          </p:nvPr>
        </p:nvSpPr>
        <p:spPr>
          <a:xfrm>
            <a:off x="3000725" y="2442995"/>
            <a:ext cx="4768800" cy="37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CUSTOM_5_2_1_1_1_1">
    <p:spTree>
      <p:nvGrpSpPr>
        <p:cNvPr id="1" name="Shape 668"/>
        <p:cNvGrpSpPr/>
        <p:nvPr/>
      </p:nvGrpSpPr>
      <p:grpSpPr>
        <a:xfrm>
          <a:off x="0" y="0"/>
          <a:ext cx="0" cy="0"/>
          <a:chOff x="0" y="0"/>
          <a:chExt cx="0" cy="0"/>
        </a:xfrm>
      </p:grpSpPr>
      <p:sp>
        <p:nvSpPr>
          <p:cNvPr id="669" name="Google Shape;669;p27"/>
          <p:cNvSpPr/>
          <p:nvPr/>
        </p:nvSpPr>
        <p:spPr>
          <a:xfrm>
            <a:off x="5986518" y="3004222"/>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7"/>
          <p:cNvSpPr/>
          <p:nvPr/>
        </p:nvSpPr>
        <p:spPr>
          <a:xfrm>
            <a:off x="-341182" y="3004222"/>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732676"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a:off x="720325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25" y="3780925"/>
            <a:ext cx="9144012" cy="83012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a:off x="-12" y="4251773"/>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640338" y="4125701"/>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12"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12"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7"/>
          <p:cNvGrpSpPr/>
          <p:nvPr/>
        </p:nvGrpSpPr>
        <p:grpSpPr>
          <a:xfrm>
            <a:off x="5379910" y="3842654"/>
            <a:ext cx="2581522" cy="87678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6" name="Google Shape;886;p27"/>
          <p:cNvSpPr txBox="1">
            <a:spLocks noGrp="1"/>
          </p:cNvSpPr>
          <p:nvPr>
            <p:ph type="title"/>
          </p:nvPr>
        </p:nvSpPr>
        <p:spPr>
          <a:xfrm>
            <a:off x="3168000" y="2147125"/>
            <a:ext cx="2808000" cy="56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7" name="Google Shape;887;p27"/>
          <p:cNvSpPr txBox="1">
            <a:spLocks noGrp="1"/>
          </p:cNvSpPr>
          <p:nvPr>
            <p:ph type="body" idx="1"/>
          </p:nvPr>
        </p:nvSpPr>
        <p:spPr>
          <a:xfrm>
            <a:off x="3168000" y="2684745"/>
            <a:ext cx="2808000" cy="7197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solidFill>
                  <a:schemeClr val="dk1"/>
                </a:solidFill>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3168000" y="1084875"/>
            <a:ext cx="2808000" cy="719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CUSTOM_12">
    <p:spTree>
      <p:nvGrpSpPr>
        <p:cNvPr id="1" name="Shape 985"/>
        <p:cNvGrpSpPr/>
        <p:nvPr/>
      </p:nvGrpSpPr>
      <p:grpSpPr>
        <a:xfrm>
          <a:off x="0" y="0"/>
          <a:ext cx="0" cy="0"/>
          <a:chOff x="0" y="0"/>
          <a:chExt cx="0" cy="0"/>
        </a:xfrm>
      </p:grpSpPr>
      <p:sp>
        <p:nvSpPr>
          <p:cNvPr id="986" name="Google Shape;986;p33"/>
          <p:cNvSpPr/>
          <p:nvPr/>
        </p:nvSpPr>
        <p:spPr>
          <a:xfrm>
            <a:off x="586" y="2305743"/>
            <a:ext cx="9165022" cy="1259419"/>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86" y="2619229"/>
            <a:ext cx="3781927" cy="815048"/>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919" y="2736901"/>
            <a:ext cx="4309911" cy="828265"/>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5039463" y="3409662"/>
            <a:ext cx="4126130" cy="15052"/>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5085405" y="2787965"/>
            <a:ext cx="4080203" cy="77720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1065564" y="1243836"/>
            <a:ext cx="3825549" cy="689283"/>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86" y="3177413"/>
            <a:ext cx="5676300" cy="319323"/>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944578" y="3177413"/>
            <a:ext cx="5254750" cy="319323"/>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5544" y="3327510"/>
            <a:ext cx="8396904" cy="518795"/>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85544" y="3364084"/>
            <a:ext cx="8396904" cy="489957"/>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586" y="3344531"/>
            <a:ext cx="8171862" cy="1244236"/>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86" y="3344812"/>
            <a:ext cx="1756189" cy="509229"/>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1141413" y="3348470"/>
            <a:ext cx="1657307" cy="505572"/>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2328720" y="3409662"/>
            <a:ext cx="1458466" cy="444380"/>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3673055" y="3507991"/>
            <a:ext cx="1156077" cy="34605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586" y="3342983"/>
            <a:ext cx="5564676" cy="307788"/>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86" y="3659494"/>
            <a:ext cx="8171862" cy="547773"/>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4196360" y="3364084"/>
            <a:ext cx="4986099" cy="50500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96360" y="3496597"/>
            <a:ext cx="4986099" cy="505572"/>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586" y="3826893"/>
            <a:ext cx="9181860" cy="1316541"/>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586" y="3897510"/>
            <a:ext cx="9181860" cy="421451"/>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586" y="3963766"/>
            <a:ext cx="9181860" cy="117966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22846" y="3759934"/>
            <a:ext cx="494411" cy="105503"/>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8310121" y="3720124"/>
            <a:ext cx="656642" cy="145313"/>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8365933" y="3762184"/>
            <a:ext cx="538019" cy="10325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4661520" y="3749524"/>
            <a:ext cx="644977" cy="115913"/>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5199362" y="3711261"/>
            <a:ext cx="707788" cy="154176"/>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7348395" y="3907217"/>
            <a:ext cx="656642" cy="92702"/>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5327855" y="3778362"/>
            <a:ext cx="538019" cy="79338"/>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4858029" y="3791725"/>
            <a:ext cx="380454" cy="65975"/>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5657523" y="3774563"/>
            <a:ext cx="656642" cy="92702"/>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5831958" y="4079539"/>
            <a:ext cx="2306232" cy="65187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02201" y="4159300"/>
            <a:ext cx="2384118" cy="619516"/>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307119" y="4007515"/>
            <a:ext cx="1875350" cy="737117"/>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038794" y="3963766"/>
            <a:ext cx="5143665" cy="28907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586" y="4080664"/>
            <a:ext cx="9181860" cy="106277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586" y="4059142"/>
            <a:ext cx="9181860" cy="588427"/>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586" y="4089105"/>
            <a:ext cx="3495869" cy="1054330"/>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21852" y="4321072"/>
            <a:ext cx="2813205" cy="822363"/>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6384336" y="4562183"/>
            <a:ext cx="2582420" cy="581253"/>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6588743" y="1277624"/>
            <a:ext cx="3312114" cy="562117"/>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txBox="1">
            <a:spLocks noGrp="1"/>
          </p:cNvSpPr>
          <p:nvPr>
            <p:ph type="title"/>
          </p:nvPr>
        </p:nvSpPr>
        <p:spPr>
          <a:xfrm>
            <a:off x="2549400" y="740275"/>
            <a:ext cx="4045200" cy="13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8" name="Google Shape;1028;p33"/>
          <p:cNvSpPr txBox="1">
            <a:spLocks noGrp="1"/>
          </p:cNvSpPr>
          <p:nvPr>
            <p:ph type="subTitle" idx="1"/>
          </p:nvPr>
        </p:nvSpPr>
        <p:spPr>
          <a:xfrm>
            <a:off x="2549400" y="207917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accent4"/>
        </a:solidFill>
        <a:effectLst/>
      </p:bgPr>
    </p:bg>
    <p:spTree>
      <p:nvGrpSpPr>
        <p:cNvPr id="1" name="Shape 107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34343"/>
              </a:buClr>
              <a:buSzPts val="1600"/>
              <a:buFont typeface="Livvic"/>
              <a:buAutoNum type="arabicPeriod"/>
              <a:defRPr sz="1100">
                <a:latin typeface="Open Sans"/>
                <a:ea typeface="Open Sans"/>
                <a:cs typeface="Open Sans"/>
                <a:sym typeface="Open Sans"/>
              </a:defRPr>
            </a:lvl1pPr>
            <a:lvl2pPr marL="914400" lvl="1" indent="-330200" rtl="0">
              <a:lnSpc>
                <a:spcPct val="100000"/>
              </a:lnSpc>
              <a:spcBef>
                <a:spcPts val="0"/>
              </a:spcBef>
              <a:spcAft>
                <a:spcPts val="0"/>
              </a:spcAft>
              <a:buClr>
                <a:srgbClr val="434343"/>
              </a:buClr>
              <a:buSzPts val="1600"/>
              <a:buFont typeface="Roboto Condensed Light"/>
              <a:buAutoNum type="alphaLcPeriod"/>
              <a:defRPr/>
            </a:lvl2pPr>
            <a:lvl3pPr marL="1371600" lvl="2" indent="-330200" rtl="0">
              <a:lnSpc>
                <a:spcPct val="100000"/>
              </a:lnSpc>
              <a:spcBef>
                <a:spcPts val="0"/>
              </a:spcBef>
              <a:spcAft>
                <a:spcPts val="0"/>
              </a:spcAft>
              <a:buClr>
                <a:srgbClr val="434343"/>
              </a:buClr>
              <a:buSzPts val="1600"/>
              <a:buFont typeface="Roboto Condensed Light"/>
              <a:buAutoNum type="romanLcPeriod"/>
              <a:defRPr/>
            </a:lvl3pPr>
            <a:lvl4pPr marL="1828800" lvl="3" indent="-330200" rtl="0">
              <a:lnSpc>
                <a:spcPct val="100000"/>
              </a:lnSpc>
              <a:spcBef>
                <a:spcPts val="0"/>
              </a:spcBef>
              <a:spcAft>
                <a:spcPts val="0"/>
              </a:spcAft>
              <a:buClr>
                <a:srgbClr val="434343"/>
              </a:buClr>
              <a:buSzPts val="1600"/>
              <a:buFont typeface="Roboto Condensed Light"/>
              <a:buAutoNum type="arabicPeriod"/>
              <a:defRPr/>
            </a:lvl4pPr>
            <a:lvl5pPr marL="2286000" lvl="4" indent="-330200" rtl="0">
              <a:lnSpc>
                <a:spcPct val="100000"/>
              </a:lnSpc>
              <a:spcBef>
                <a:spcPts val="0"/>
              </a:spcBef>
              <a:spcAft>
                <a:spcPts val="0"/>
              </a:spcAft>
              <a:buClr>
                <a:srgbClr val="434343"/>
              </a:buClr>
              <a:buSzPts val="1600"/>
              <a:buFont typeface="Roboto Condensed Light"/>
              <a:buAutoNum type="alphaLcPeriod"/>
              <a:defRPr/>
            </a:lvl5pPr>
            <a:lvl6pPr marL="2743200" lvl="5" indent="-330200" rtl="0">
              <a:lnSpc>
                <a:spcPct val="100000"/>
              </a:lnSpc>
              <a:spcBef>
                <a:spcPts val="0"/>
              </a:spcBef>
              <a:spcAft>
                <a:spcPts val="0"/>
              </a:spcAft>
              <a:buClr>
                <a:srgbClr val="434343"/>
              </a:buClr>
              <a:buSzPts val="1600"/>
              <a:buFont typeface="Roboto Condensed Light"/>
              <a:buAutoNum type="romanLcPeriod"/>
              <a:defRPr/>
            </a:lvl6pPr>
            <a:lvl7pPr marL="3200400" lvl="6" indent="-330200" rtl="0">
              <a:lnSpc>
                <a:spcPct val="100000"/>
              </a:lnSpc>
              <a:spcBef>
                <a:spcPts val="0"/>
              </a:spcBef>
              <a:spcAft>
                <a:spcPts val="0"/>
              </a:spcAft>
              <a:buClr>
                <a:srgbClr val="434343"/>
              </a:buClr>
              <a:buSzPts val="1600"/>
              <a:buFont typeface="Roboto Condensed Light"/>
              <a:buAutoNum type="arabicPeriod"/>
              <a:defRPr/>
            </a:lvl7pPr>
            <a:lvl8pPr marL="3657600" lvl="7" indent="-330200" rtl="0">
              <a:lnSpc>
                <a:spcPct val="100000"/>
              </a:lnSpc>
              <a:spcBef>
                <a:spcPts val="0"/>
              </a:spcBef>
              <a:spcAft>
                <a:spcPts val="0"/>
              </a:spcAft>
              <a:buClr>
                <a:srgbClr val="434343"/>
              </a:buClr>
              <a:buSzPts val="1600"/>
              <a:buFont typeface="Roboto Condensed Light"/>
              <a:buAutoNum type="alphaLcPeriod"/>
              <a:defRPr/>
            </a:lvl8pPr>
            <a:lvl9pPr marL="4114800" lvl="8" indent="-330200"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3609522" y="4551213"/>
            <a:ext cx="5534435" cy="539017"/>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2" y="4641271"/>
            <a:ext cx="3146595" cy="538178"/>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2" y="4815165"/>
            <a:ext cx="9143961" cy="33764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2" y="4811664"/>
            <a:ext cx="7098735" cy="321936"/>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2" y="4811664"/>
            <a:ext cx="3126028" cy="262355"/>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2" y="4872348"/>
            <a:ext cx="6626720" cy="261252"/>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299134" y="4840713"/>
            <a:ext cx="5844827" cy="380696"/>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4833726" y="4947475"/>
            <a:ext cx="4310233" cy="27392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2" y="4889632"/>
            <a:ext cx="9143961" cy="33177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3732676"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720325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13" y="3991051"/>
            <a:ext cx="9144012" cy="6199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12" y="4251773"/>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3640338" y="4125701"/>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12"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12"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38"/>
          <p:cNvGrpSpPr/>
          <p:nvPr/>
        </p:nvGrpSpPr>
        <p:grpSpPr>
          <a:xfrm flipH="1">
            <a:off x="582210" y="3888979"/>
            <a:ext cx="2581522" cy="87678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CUSTOM_2_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275" y="2980579"/>
            <a:ext cx="9167406" cy="2040141"/>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39"/>
          <p:cNvSpPr/>
          <p:nvPr/>
        </p:nvSpPr>
        <p:spPr>
          <a:xfrm>
            <a:off x="3853495" y="4550098"/>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9"/>
          <p:cNvSpPr/>
          <p:nvPr/>
        </p:nvSpPr>
        <p:spPr>
          <a:xfrm>
            <a:off x="7324073" y="4334006"/>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9"/>
          <p:cNvSpPr/>
          <p:nvPr/>
        </p:nvSpPr>
        <p:spPr>
          <a:xfrm>
            <a:off x="3761150" y="3732374"/>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9"/>
          <p:cNvSpPr/>
          <p:nvPr/>
        </p:nvSpPr>
        <p:spPr>
          <a:xfrm>
            <a:off x="-64900" y="4199804"/>
            <a:ext cx="9143961" cy="799970"/>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9"/>
          <p:cNvSpPr/>
          <p:nvPr/>
        </p:nvSpPr>
        <p:spPr>
          <a:xfrm>
            <a:off x="-64900" y="4425198"/>
            <a:ext cx="9329709" cy="79997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4" name="Google Shape;1304;p39"/>
          <p:cNvGrpSpPr/>
          <p:nvPr/>
        </p:nvGrpSpPr>
        <p:grpSpPr>
          <a:xfrm>
            <a:off x="1126093" y="2425908"/>
            <a:ext cx="1749805" cy="770934"/>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CA5C60-03C8-4ADE-BB23-14BB6866AB5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1BD3393-97A3-4485-B98A-60E229F166E8}"/>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653F226-E0F0-4097-A12A-98B2A0E8FFC2}"/>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5" name="Footer Placeholder 4">
            <a:extLst>
              <a:ext uri="{FF2B5EF4-FFF2-40B4-BE49-F238E27FC236}">
                <a16:creationId xmlns:a16="http://schemas.microsoft.com/office/drawing/2014/main" xmlns="" id="{6DDF4F9C-1E52-4D8B-8D48-590371BB4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AC146D-FEA4-4F65-8671-1EE85BFEA0DC}"/>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3744313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42BBD4-D220-4232-A9F0-F6AD8DFC75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700555-62A2-4D20-B11E-7BC5017890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FB7472-8D5E-4819-87B4-ABF15201DB31}"/>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5" name="Footer Placeholder 4">
            <a:extLst>
              <a:ext uri="{FF2B5EF4-FFF2-40B4-BE49-F238E27FC236}">
                <a16:creationId xmlns:a16="http://schemas.microsoft.com/office/drawing/2014/main" xmlns="" id="{441A8940-6EFC-4AAC-B30D-75BA2A6E5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D9AB951-06CD-43A3-B085-CED980949B1F}"/>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139340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945B4B-6198-40DD-AF0A-95E594F95C22}"/>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FEB3D3-B5BC-41B9-8FAA-12FA10EA9741}"/>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8496B80-D9E0-4912-B396-FF1B2FEB1C00}"/>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5" name="Footer Placeholder 4">
            <a:extLst>
              <a:ext uri="{FF2B5EF4-FFF2-40B4-BE49-F238E27FC236}">
                <a16:creationId xmlns:a16="http://schemas.microsoft.com/office/drawing/2014/main" xmlns="" id="{E2A8C53A-AB4E-45EC-A510-79655A70C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CF125D-CED6-4EF4-BAEB-D421402F6F0F}"/>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3129400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2BBD73-7447-4BA7-90A1-B613FA6011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AC5B03-2F69-46AA-9B79-7BC676CB60BF}"/>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E090E4F-140B-47E4-97CF-31734AE27F43}"/>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F1985F-7ADC-4C21-AF64-00339AD28B3A}"/>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6" name="Footer Placeholder 5">
            <a:extLst>
              <a:ext uri="{FF2B5EF4-FFF2-40B4-BE49-F238E27FC236}">
                <a16:creationId xmlns:a16="http://schemas.microsoft.com/office/drawing/2014/main" xmlns="" id="{0756D650-D875-4FB1-8084-41EACFB42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9D4FFBA-A661-4220-A938-5AC3E030B226}"/>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2790585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A91D7C-53FF-4A8A-B0F5-1ECDD3A1D0E9}"/>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681B7A9-CAFC-4897-A1B8-B3CCAC74D97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C98A365-22B3-4792-AD2F-91ACA00C5852}"/>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363A6ED-CFEA-4CFC-AD61-68CDEDA1841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2F73004-00ED-4179-B323-5E9170A94E97}"/>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FC35DA4-A9FD-4FDF-9850-D58312D5B1E4}"/>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8" name="Footer Placeholder 7">
            <a:extLst>
              <a:ext uri="{FF2B5EF4-FFF2-40B4-BE49-F238E27FC236}">
                <a16:creationId xmlns:a16="http://schemas.microsoft.com/office/drawing/2014/main" xmlns="" id="{CBE007D6-F0C9-46F0-9BE5-C4AC83B92E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1EBE413-FCB7-4CAE-B206-F3E1A7B7292A}"/>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3831598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D53DFC-6BC1-456F-AECC-615BEACE0F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50B4F10-F457-4CBE-9358-5129414EECE8}"/>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4" name="Footer Placeholder 3">
            <a:extLst>
              <a:ext uri="{FF2B5EF4-FFF2-40B4-BE49-F238E27FC236}">
                <a16:creationId xmlns:a16="http://schemas.microsoft.com/office/drawing/2014/main" xmlns="" id="{FD74340A-0B75-484D-915F-7FD548AB8D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966B472-8ECC-4062-A0D6-2F0D7E5D9C2A}"/>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3848435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C928609-FC9A-47C2-85C3-6F7822F4AA80}"/>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3" name="Footer Placeholder 2">
            <a:extLst>
              <a:ext uri="{FF2B5EF4-FFF2-40B4-BE49-F238E27FC236}">
                <a16:creationId xmlns:a16="http://schemas.microsoft.com/office/drawing/2014/main" xmlns="" id="{851DB7E2-1F15-4F87-8707-C6D709A59F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43CA122-06D6-478D-AD0D-ADB7581436E7}"/>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3134231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0A977E-C0CC-4F93-8532-EB75D228961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FA35BB9-35E6-4823-A4D5-2E026BF0EBD5}"/>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9E5ABB2-8295-4897-9B4F-4C72DE75A8F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55C63B6-E839-4A63-8898-B47440A2C82C}"/>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6" name="Footer Placeholder 5">
            <a:extLst>
              <a:ext uri="{FF2B5EF4-FFF2-40B4-BE49-F238E27FC236}">
                <a16:creationId xmlns:a16="http://schemas.microsoft.com/office/drawing/2014/main" xmlns="" id="{B10C80FA-AE15-4F10-8153-62E2D2C62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9AF6EA3-90D4-4C03-9C9A-A5AF94F7BCE9}"/>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345636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6"/>
        <p:cNvGrpSpPr/>
        <p:nvPr/>
      </p:nvGrpSpPr>
      <p:grpSpPr>
        <a:xfrm>
          <a:off x="0" y="0"/>
          <a:ext cx="0" cy="0"/>
          <a:chOff x="0" y="0"/>
          <a:chExt cx="0" cy="0"/>
        </a:xfrm>
      </p:grpSpPr>
      <p:sp>
        <p:nvSpPr>
          <p:cNvPr id="267" name="Google Shape;267;p5"/>
          <p:cNvSpPr/>
          <p:nvPr/>
        </p:nvSpPr>
        <p:spPr>
          <a:xfrm>
            <a:off x="-1180751" y="5395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09126" y="1157980"/>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6434494" y="2901564"/>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3840357" y="4380056"/>
            <a:ext cx="52154" cy="247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241866" y="4058684"/>
            <a:ext cx="439129" cy="1610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56" y="3648780"/>
            <a:ext cx="9144048" cy="1181086"/>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749852" y="3535497"/>
            <a:ext cx="5394135" cy="145524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56" y="4128067"/>
            <a:ext cx="9144048" cy="101543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368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7" name="Google Shape;277;p5"/>
          <p:cNvSpPr txBox="1">
            <a:spLocks noGrp="1"/>
          </p:cNvSpPr>
          <p:nvPr>
            <p:ph type="title" idx="2"/>
          </p:nvPr>
        </p:nvSpPr>
        <p:spPr>
          <a:xfrm>
            <a:off x="1368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5220150" y="2836725"/>
            <a:ext cx="2555700" cy="88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9" name="Google Shape;279;p5"/>
          <p:cNvSpPr txBox="1">
            <a:spLocks noGrp="1"/>
          </p:cNvSpPr>
          <p:nvPr>
            <p:ph type="title" idx="4"/>
          </p:nvPr>
        </p:nvSpPr>
        <p:spPr>
          <a:xfrm>
            <a:off x="5220150" y="2363250"/>
            <a:ext cx="25557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22D24B-8DF5-48FF-B54A-B561089DF399}"/>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BD35237-22E3-4E6B-BC5F-CE17EB81172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E9A5630-8917-4BB7-832E-FF42719426D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8E0F8C7-3A39-45A2-842E-36E57E2C0715}"/>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6" name="Footer Placeholder 5">
            <a:extLst>
              <a:ext uri="{FF2B5EF4-FFF2-40B4-BE49-F238E27FC236}">
                <a16:creationId xmlns:a16="http://schemas.microsoft.com/office/drawing/2014/main" xmlns="" id="{4DE8AC5D-5461-40D7-9B17-676D6CEE4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B9AD02-45C8-4C99-A58A-EA313C005BA5}"/>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2936119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0EFE57-7EB7-49D4-90E5-80C6B10696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806D15-D343-428E-A95C-8960A2E59E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06AF90-4FB4-4B46-B69D-0C30D947528E}"/>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5" name="Footer Placeholder 4">
            <a:extLst>
              <a:ext uri="{FF2B5EF4-FFF2-40B4-BE49-F238E27FC236}">
                <a16:creationId xmlns:a16="http://schemas.microsoft.com/office/drawing/2014/main" xmlns="" id="{9FC6BF01-266D-411C-A52F-542CE0816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EC9F9E-ADA0-45A2-95CA-F9746BEB30AB}"/>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981864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F7CD5F2-3937-4EC4-8686-3437CFA3D89B}"/>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FA798E-9F9B-4AF4-9CF2-DE901D5C1823}"/>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6913C7-588D-40EE-BA9F-247B5F2695DF}"/>
              </a:ext>
            </a:extLst>
          </p:cNvPr>
          <p:cNvSpPr>
            <a:spLocks noGrp="1"/>
          </p:cNvSpPr>
          <p:nvPr>
            <p:ph type="dt" sz="half" idx="10"/>
          </p:nvPr>
        </p:nvSpPr>
        <p:spPr/>
        <p:txBody>
          <a:bodyPr/>
          <a:lstStyle/>
          <a:p>
            <a:fld id="{8ED34C4D-1221-4AC9-BB7F-AF00575410C1}" type="datetimeFigureOut">
              <a:rPr lang="en-US" smtClean="0"/>
              <a:t>10/26/2025</a:t>
            </a:fld>
            <a:endParaRPr lang="en-US"/>
          </a:p>
        </p:txBody>
      </p:sp>
      <p:sp>
        <p:nvSpPr>
          <p:cNvPr id="5" name="Footer Placeholder 4">
            <a:extLst>
              <a:ext uri="{FF2B5EF4-FFF2-40B4-BE49-F238E27FC236}">
                <a16:creationId xmlns:a16="http://schemas.microsoft.com/office/drawing/2014/main" xmlns="" id="{72028900-496F-420B-A950-DBA1281BA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7757DE-8353-47D9-8404-054CACF33750}"/>
              </a:ext>
            </a:extLst>
          </p:cNvPr>
          <p:cNvSpPr>
            <a:spLocks noGrp="1"/>
          </p:cNvSpPr>
          <p:nvPr>
            <p:ph type="sldNum" sz="quarter" idx="12"/>
          </p:nvPr>
        </p:nvSpPr>
        <p:spPr/>
        <p:txBody>
          <a:bodyPr/>
          <a:lstStyle/>
          <a:p>
            <a:fld id="{9C2DAFB9-F6E1-4C12-84D7-E8F1BC2453B9}" type="slidenum">
              <a:rPr lang="en-US" smtClean="0"/>
              <a:t>‹#›</a:t>
            </a:fld>
            <a:endParaRPr lang="en-US"/>
          </a:p>
        </p:txBody>
      </p:sp>
    </p:spTree>
    <p:extLst>
      <p:ext uri="{BB962C8B-B14F-4D97-AF65-F5344CB8AC3E}">
        <p14:creationId xmlns:p14="http://schemas.microsoft.com/office/powerpoint/2010/main" val="56092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126050" y="3898775"/>
            <a:ext cx="4891896" cy="1244726"/>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577625" y="896695"/>
            <a:ext cx="3834129" cy="881326"/>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5866047" y="83425"/>
            <a:ext cx="3319542" cy="718731"/>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5"/>
        <p:cNvGrpSpPr/>
        <p:nvPr/>
      </p:nvGrpSpPr>
      <p:grpSpPr>
        <a:xfrm>
          <a:off x="0" y="0"/>
          <a:ext cx="0" cy="0"/>
          <a:chOff x="0" y="0"/>
          <a:chExt cx="0" cy="0"/>
        </a:xfrm>
      </p:grpSpPr>
      <p:sp>
        <p:nvSpPr>
          <p:cNvPr id="286" name="Google Shape;286;p7"/>
          <p:cNvSpPr/>
          <p:nvPr/>
        </p:nvSpPr>
        <p:spPr>
          <a:xfrm>
            <a:off x="5085502" y="2395583"/>
            <a:ext cx="4058540" cy="1962724"/>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flipH="1">
            <a:off x="5358125"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flipH="1">
            <a:off x="149271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flipH="1">
            <a:off x="-12" y="3791075"/>
            <a:ext cx="9144012" cy="81998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flipH="1">
            <a:off x="13" y="4077600"/>
            <a:ext cx="9144012" cy="79416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flipH="1">
            <a:off x="25" y="3869249"/>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flipH="1">
            <a:off x="182124"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flipH="1">
            <a:off x="13"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txBox="1">
            <a:spLocks noGrp="1"/>
          </p:cNvSpPr>
          <p:nvPr>
            <p:ph type="title"/>
          </p:nvPr>
        </p:nvSpPr>
        <p:spPr>
          <a:xfrm>
            <a:off x="720000" y="406335"/>
            <a:ext cx="7704000" cy="519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720000" y="1251000"/>
            <a:ext cx="4988100" cy="2376900"/>
          </a:xfrm>
          <a:prstGeom prst="rect">
            <a:avLst/>
          </a:prstGeom>
        </p:spPr>
        <p:txBody>
          <a:bodyPr spcFirstLastPara="1" wrap="square" lIns="91425" tIns="91425" rIns="91425" bIns="91425" anchor="t" anchorCtr="0">
            <a:noAutofit/>
          </a:bodyPr>
          <a:lstStyle>
            <a:lvl1pPr marR="245595" lvl="0" rtl="0">
              <a:lnSpc>
                <a:spcPct val="100000"/>
              </a:lnSpc>
              <a:spcBef>
                <a:spcPts val="0"/>
              </a:spcBef>
              <a:spcAft>
                <a:spcPts val="0"/>
              </a:spcAft>
              <a:buClr>
                <a:schemeClr val="accent6"/>
              </a:buClr>
              <a:buSzPts val="1600"/>
              <a:buChar char="●"/>
              <a:defRPr/>
            </a:lvl1pPr>
            <a:lvl2pPr lvl="1" algn="r" rtl="0">
              <a:lnSpc>
                <a:spcPct val="100000"/>
              </a:lnSpc>
              <a:spcBef>
                <a:spcPts val="1600"/>
              </a:spcBef>
              <a:spcAft>
                <a:spcPts val="0"/>
              </a:spcAft>
              <a:buSzPts val="1600"/>
              <a:buChar char="○"/>
              <a:defRPr sz="2100"/>
            </a:lvl2pPr>
            <a:lvl3pPr lvl="2" algn="r" rtl="0">
              <a:lnSpc>
                <a:spcPct val="100000"/>
              </a:lnSpc>
              <a:spcBef>
                <a:spcPts val="0"/>
              </a:spcBef>
              <a:spcAft>
                <a:spcPts val="0"/>
              </a:spcAft>
              <a:buSzPts val="1600"/>
              <a:buChar char="■"/>
              <a:defRPr sz="2100"/>
            </a:lvl3pPr>
            <a:lvl4pPr lvl="3" algn="r" rtl="0">
              <a:lnSpc>
                <a:spcPct val="100000"/>
              </a:lnSpc>
              <a:spcBef>
                <a:spcPts val="0"/>
              </a:spcBef>
              <a:spcAft>
                <a:spcPts val="0"/>
              </a:spcAft>
              <a:buSzPts val="1600"/>
              <a:buChar char="●"/>
              <a:defRPr sz="2100"/>
            </a:lvl4pPr>
            <a:lvl5pPr lvl="4" algn="r" rtl="0">
              <a:lnSpc>
                <a:spcPct val="100000"/>
              </a:lnSpc>
              <a:spcBef>
                <a:spcPts val="0"/>
              </a:spcBef>
              <a:spcAft>
                <a:spcPts val="0"/>
              </a:spcAft>
              <a:buSzPts val="1600"/>
              <a:buChar char="○"/>
              <a:defRPr sz="2100"/>
            </a:lvl5pPr>
            <a:lvl6pPr lvl="5" algn="r" rtl="0">
              <a:lnSpc>
                <a:spcPct val="100000"/>
              </a:lnSpc>
              <a:spcBef>
                <a:spcPts val="0"/>
              </a:spcBef>
              <a:spcAft>
                <a:spcPts val="0"/>
              </a:spcAft>
              <a:buSzPts val="1600"/>
              <a:buChar char="■"/>
              <a:defRPr sz="2100"/>
            </a:lvl6pPr>
            <a:lvl7pPr lvl="6" algn="r" rtl="0">
              <a:lnSpc>
                <a:spcPct val="100000"/>
              </a:lnSpc>
              <a:spcBef>
                <a:spcPts val="0"/>
              </a:spcBef>
              <a:spcAft>
                <a:spcPts val="0"/>
              </a:spcAft>
              <a:buSzPts val="1600"/>
              <a:buChar char="●"/>
              <a:defRPr sz="2100"/>
            </a:lvl7pPr>
            <a:lvl8pPr lvl="7" algn="r" rtl="0">
              <a:lnSpc>
                <a:spcPct val="100000"/>
              </a:lnSpc>
              <a:spcBef>
                <a:spcPts val="0"/>
              </a:spcBef>
              <a:spcAft>
                <a:spcPts val="0"/>
              </a:spcAft>
              <a:buSzPts val="1600"/>
              <a:buChar char="○"/>
              <a:defRPr sz="2100"/>
            </a:lvl8pPr>
            <a:lvl9pPr lvl="8" algn="r" rtl="0">
              <a:lnSpc>
                <a:spcPct val="100000"/>
              </a:lnSpc>
              <a:spcBef>
                <a:spcPts val="0"/>
              </a:spcBef>
              <a:spcAft>
                <a:spcPts val="0"/>
              </a:spcAft>
              <a:buSzPts val="1600"/>
              <a:buChar char="■"/>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6"/>
        <p:cNvGrpSpPr/>
        <p:nvPr/>
      </p:nvGrpSpPr>
      <p:grpSpPr>
        <a:xfrm>
          <a:off x="0" y="0"/>
          <a:ext cx="0" cy="0"/>
          <a:chOff x="0" y="0"/>
          <a:chExt cx="0" cy="0"/>
        </a:xfrm>
      </p:grpSpPr>
      <p:sp>
        <p:nvSpPr>
          <p:cNvPr id="297" name="Google Shape;297;p8"/>
          <p:cNvSpPr/>
          <p:nvPr/>
        </p:nvSpPr>
        <p:spPr>
          <a:xfrm>
            <a:off x="-1846432" y="2412097"/>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6973718" y="-238378"/>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70525" y="3141021"/>
            <a:ext cx="3326922" cy="509151"/>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4446024" y="3181300"/>
            <a:ext cx="4697990" cy="80205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70525" y="3471333"/>
            <a:ext cx="8248505" cy="1156488"/>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70525" y="3764081"/>
            <a:ext cx="8248505" cy="509142"/>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164609" y="3489507"/>
            <a:ext cx="5032863" cy="469394"/>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70525" y="3919673"/>
            <a:ext cx="9267975" cy="1223694"/>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70525" y="3985309"/>
            <a:ext cx="9267975" cy="391728"/>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0525" y="4046892"/>
            <a:ext cx="9267975" cy="1096473"/>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70525" y="4155545"/>
            <a:ext cx="9267975" cy="987820"/>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0"/>
        <p:cNvGrpSpPr/>
        <p:nvPr/>
      </p:nvGrpSpPr>
      <p:grpSpPr>
        <a:xfrm>
          <a:off x="0" y="0"/>
          <a:ext cx="0" cy="0"/>
          <a:chOff x="0" y="0"/>
          <a:chExt cx="0" cy="0"/>
        </a:xfrm>
      </p:grpSpPr>
      <p:grpSp>
        <p:nvGrpSpPr>
          <p:cNvPr id="311" name="Google Shape;311;p9"/>
          <p:cNvGrpSpPr/>
          <p:nvPr/>
        </p:nvGrpSpPr>
        <p:grpSpPr>
          <a:xfrm>
            <a:off x="275" y="3117454"/>
            <a:ext cx="9167406" cy="2040141"/>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9"/>
          <p:cNvSpPr/>
          <p:nvPr/>
        </p:nvSpPr>
        <p:spPr>
          <a:xfrm>
            <a:off x="-35376" y="5400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35376" y="2061305"/>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6117519" y="333339"/>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5654975" y="4567175"/>
            <a:ext cx="3512727" cy="590425"/>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txBox="1">
            <a:spLocks noGrp="1"/>
          </p:cNvSpPr>
          <p:nvPr>
            <p:ph type="title"/>
          </p:nvPr>
        </p:nvSpPr>
        <p:spPr>
          <a:xfrm>
            <a:off x="1752450" y="411671"/>
            <a:ext cx="5639100" cy="637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1636700" y="2176375"/>
            <a:ext cx="3326400" cy="17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1800"/>
            </a:lvl1pPr>
            <a:lvl2pPr lvl="1" algn="ctr" rtl="0">
              <a:lnSpc>
                <a:spcPct val="100000"/>
              </a:lnSpc>
              <a:spcBef>
                <a:spcPts val="0"/>
              </a:spcBef>
              <a:spcAft>
                <a:spcPts val="0"/>
              </a:spcAft>
              <a:buClr>
                <a:srgbClr val="5B595B"/>
              </a:buClr>
              <a:buSzPts val="1600"/>
              <a:buFont typeface="Lato"/>
              <a:buChar char="○"/>
              <a:defRPr sz="2100"/>
            </a:lvl2pPr>
            <a:lvl3pPr lvl="2" algn="ctr" rtl="0">
              <a:lnSpc>
                <a:spcPct val="100000"/>
              </a:lnSpc>
              <a:spcBef>
                <a:spcPts val="0"/>
              </a:spcBef>
              <a:spcAft>
                <a:spcPts val="0"/>
              </a:spcAft>
              <a:buClr>
                <a:srgbClr val="5B595B"/>
              </a:buClr>
              <a:buSzPts val="1600"/>
              <a:buFont typeface="Lato"/>
              <a:buChar char="■"/>
              <a:defRPr sz="2100"/>
            </a:lvl3pPr>
            <a:lvl4pPr lvl="3" algn="ctr" rtl="0">
              <a:lnSpc>
                <a:spcPct val="100000"/>
              </a:lnSpc>
              <a:spcBef>
                <a:spcPts val="0"/>
              </a:spcBef>
              <a:spcAft>
                <a:spcPts val="0"/>
              </a:spcAft>
              <a:buClr>
                <a:srgbClr val="5B595B"/>
              </a:buClr>
              <a:buSzPts val="1600"/>
              <a:buFont typeface="Lato"/>
              <a:buChar char="●"/>
              <a:defRPr sz="2100"/>
            </a:lvl4pPr>
            <a:lvl5pPr lvl="4" algn="ctr" rtl="0">
              <a:lnSpc>
                <a:spcPct val="100000"/>
              </a:lnSpc>
              <a:spcBef>
                <a:spcPts val="0"/>
              </a:spcBef>
              <a:spcAft>
                <a:spcPts val="0"/>
              </a:spcAft>
              <a:buClr>
                <a:srgbClr val="5B595B"/>
              </a:buClr>
              <a:buSzPts val="1600"/>
              <a:buFont typeface="Lato"/>
              <a:buChar char="○"/>
              <a:defRPr sz="2100"/>
            </a:lvl5pPr>
            <a:lvl6pPr lvl="5" algn="ctr" rtl="0">
              <a:lnSpc>
                <a:spcPct val="100000"/>
              </a:lnSpc>
              <a:spcBef>
                <a:spcPts val="0"/>
              </a:spcBef>
              <a:spcAft>
                <a:spcPts val="0"/>
              </a:spcAft>
              <a:buClr>
                <a:srgbClr val="5B595B"/>
              </a:buClr>
              <a:buSzPts val="1600"/>
              <a:buFont typeface="Lato"/>
              <a:buChar char="■"/>
              <a:defRPr sz="2100"/>
            </a:lvl6pPr>
            <a:lvl7pPr lvl="6" algn="ctr" rtl="0">
              <a:lnSpc>
                <a:spcPct val="100000"/>
              </a:lnSpc>
              <a:spcBef>
                <a:spcPts val="0"/>
              </a:spcBef>
              <a:spcAft>
                <a:spcPts val="0"/>
              </a:spcAft>
              <a:buClr>
                <a:srgbClr val="5B595B"/>
              </a:buClr>
              <a:buSzPts val="1600"/>
              <a:buFont typeface="Lato"/>
              <a:buChar char="●"/>
              <a:defRPr sz="2100"/>
            </a:lvl7pPr>
            <a:lvl8pPr lvl="7" algn="ctr" rtl="0">
              <a:lnSpc>
                <a:spcPct val="100000"/>
              </a:lnSpc>
              <a:spcBef>
                <a:spcPts val="0"/>
              </a:spcBef>
              <a:spcAft>
                <a:spcPts val="0"/>
              </a:spcAft>
              <a:buClr>
                <a:srgbClr val="5B595B"/>
              </a:buClr>
              <a:buSzPts val="1600"/>
              <a:buFont typeface="Lato"/>
              <a:buChar char="○"/>
              <a:defRPr sz="2100"/>
            </a:lvl8pPr>
            <a:lvl9pPr lvl="8" algn="ctr" rtl="0">
              <a:lnSpc>
                <a:spcPct val="100000"/>
              </a:lnSpc>
              <a:spcBef>
                <a:spcPts val="0"/>
              </a:spcBef>
              <a:spcAft>
                <a:spcPts val="0"/>
              </a:spcAft>
              <a:buClr>
                <a:srgbClr val="5B595B"/>
              </a:buClr>
              <a:buSzPts val="1600"/>
              <a:buFont typeface="Lato"/>
              <a:buChar char="■"/>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5"/>
        <p:cNvGrpSpPr/>
        <p:nvPr/>
      </p:nvGrpSpPr>
      <p:grpSpPr>
        <a:xfrm>
          <a:off x="0" y="0"/>
          <a:ext cx="0" cy="0"/>
          <a:chOff x="0" y="0"/>
          <a:chExt cx="0" cy="0"/>
        </a:xfrm>
      </p:grpSpPr>
      <p:sp>
        <p:nvSpPr>
          <p:cNvPr id="326" name="Google Shape;326;p11"/>
          <p:cNvSpPr/>
          <p:nvPr/>
        </p:nvSpPr>
        <p:spPr>
          <a:xfrm>
            <a:off x="-35376" y="2061305"/>
            <a:ext cx="2208931" cy="141746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a:off x="-123971" y="2881381"/>
            <a:ext cx="9374816" cy="709053"/>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p:nvPr/>
        </p:nvSpPr>
        <p:spPr>
          <a:xfrm>
            <a:off x="1639556" y="3144570"/>
            <a:ext cx="7583399" cy="1013899"/>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58289" y="3391381"/>
            <a:ext cx="9309112" cy="1405435"/>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3271168" y="3718889"/>
            <a:ext cx="1076744" cy="223675"/>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a:off x="63235" y="3593940"/>
            <a:ext cx="1076744" cy="225498"/>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a:off x="1178086" y="3577754"/>
            <a:ext cx="423351" cy="73623"/>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1129576" y="3711176"/>
            <a:ext cx="847073" cy="157344"/>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a:off x="1873679" y="3599970"/>
            <a:ext cx="655990" cy="120883"/>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a:off x="2532445" y="3711176"/>
            <a:ext cx="553213" cy="168703"/>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3243526" y="3663917"/>
            <a:ext cx="15212" cy="603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a:off x="3181008" y="3656765"/>
            <a:ext cx="17624" cy="3646"/>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a:off x="3215884" y="3650735"/>
            <a:ext cx="17624" cy="6170"/>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3145574" y="3665740"/>
            <a:ext cx="15212" cy="420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3275992" y="3654381"/>
            <a:ext cx="17624" cy="420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3263376" y="3678362"/>
            <a:ext cx="17624" cy="4768"/>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3153366" y="3644425"/>
            <a:ext cx="17624" cy="4628"/>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3238703" y="3637553"/>
            <a:ext cx="17624" cy="560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3310868" y="3665740"/>
            <a:ext cx="18181" cy="603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3100494" y="3656765"/>
            <a:ext cx="18181" cy="3646"/>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3185831" y="3684812"/>
            <a:ext cx="17624" cy="6170"/>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3213473" y="3673453"/>
            <a:ext cx="17624" cy="3786"/>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483425" y="3523963"/>
            <a:ext cx="17624" cy="560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1"/>
          <p:cNvSpPr/>
          <p:nvPr/>
        </p:nvSpPr>
        <p:spPr>
          <a:xfrm>
            <a:off x="423317" y="3516251"/>
            <a:ext cx="17624" cy="4347"/>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p:nvPr/>
        </p:nvSpPr>
        <p:spPr>
          <a:xfrm>
            <a:off x="458751" y="3510922"/>
            <a:ext cx="15212" cy="5469"/>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386029" y="3525786"/>
            <a:ext cx="17624" cy="3786"/>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518858" y="3513726"/>
            <a:ext cx="17624" cy="4488"/>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506243" y="3537145"/>
            <a:ext cx="15212" cy="6170"/>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395676" y="3504190"/>
            <a:ext cx="15212" cy="5048"/>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481013" y="3497740"/>
            <a:ext cx="15212" cy="5469"/>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553735" y="3525786"/>
            <a:ext cx="17624" cy="4908"/>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343360" y="3516251"/>
            <a:ext cx="17624" cy="4347"/>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428697" y="3544999"/>
            <a:ext cx="17624" cy="5469"/>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a:off x="455783" y="3533640"/>
            <a:ext cx="18181" cy="3646"/>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a:off x="1805780" y="3638675"/>
            <a:ext cx="17624" cy="4488"/>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a:off x="1868299" y="3629840"/>
            <a:ext cx="15212" cy="603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a:off x="1833422" y="3626194"/>
            <a:ext cx="17624" cy="3786"/>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a:off x="1903732" y="3639376"/>
            <a:ext cx="17624" cy="6170"/>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a:off x="1773315" y="3628017"/>
            <a:ext cx="15212" cy="3786"/>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1"/>
          <p:cNvSpPr/>
          <p:nvPr/>
        </p:nvSpPr>
        <p:spPr>
          <a:xfrm>
            <a:off x="1785930" y="3652558"/>
            <a:ext cx="17624" cy="4347"/>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p:nvPr/>
        </p:nvSpPr>
        <p:spPr>
          <a:xfrm>
            <a:off x="1895941" y="3618481"/>
            <a:ext cx="17624" cy="4347"/>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1"/>
          <p:cNvSpPr/>
          <p:nvPr/>
        </p:nvSpPr>
        <p:spPr>
          <a:xfrm>
            <a:off x="1811160" y="3612311"/>
            <a:ext cx="17624" cy="4488"/>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p:nvPr/>
        </p:nvSpPr>
        <p:spPr>
          <a:xfrm>
            <a:off x="1738438" y="3639376"/>
            <a:ext cx="15212" cy="6170"/>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1"/>
          <p:cNvSpPr/>
          <p:nvPr/>
        </p:nvSpPr>
        <p:spPr>
          <a:xfrm>
            <a:off x="1946401" y="3629840"/>
            <a:ext cx="17624" cy="603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1861064" y="3658588"/>
            <a:ext cx="17624" cy="5469"/>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1835834" y="3647229"/>
            <a:ext cx="15212" cy="4488"/>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6851441" y="3607751"/>
            <a:ext cx="611466" cy="473013"/>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1"/>
          <p:cNvSpPr/>
          <p:nvPr/>
        </p:nvSpPr>
        <p:spPr>
          <a:xfrm>
            <a:off x="6531056" y="3762570"/>
            <a:ext cx="438378" cy="339088"/>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1344017" y="3869722"/>
            <a:ext cx="7906756" cy="1502618"/>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1"/>
          <p:cNvSpPr/>
          <p:nvPr/>
        </p:nvSpPr>
        <p:spPr>
          <a:xfrm>
            <a:off x="32622" y="3739784"/>
            <a:ext cx="579000" cy="450996"/>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1"/>
          <p:cNvSpPr/>
          <p:nvPr/>
        </p:nvSpPr>
        <p:spPr>
          <a:xfrm>
            <a:off x="-58289" y="4066331"/>
            <a:ext cx="5031025" cy="1508368"/>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58300" y="4519673"/>
            <a:ext cx="9326269" cy="91541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5367403" y="4659454"/>
            <a:ext cx="3200919" cy="496572"/>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5979889" y="4003493"/>
            <a:ext cx="1975947" cy="306834"/>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1954376" y="42400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7578144" y="-401436"/>
            <a:ext cx="3026457" cy="1388458"/>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1"/>
          <p:cNvGrpSpPr/>
          <p:nvPr/>
        </p:nvGrpSpPr>
        <p:grpSpPr>
          <a:xfrm>
            <a:off x="816219" y="3144749"/>
            <a:ext cx="163938" cy="244202"/>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1"/>
          <p:cNvGrpSpPr/>
          <p:nvPr/>
        </p:nvGrpSpPr>
        <p:grpSpPr>
          <a:xfrm>
            <a:off x="1651918" y="2881383"/>
            <a:ext cx="1749805" cy="770934"/>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11"/>
          <p:cNvSpPr txBox="1">
            <a:spLocks noGrp="1"/>
          </p:cNvSpPr>
          <p:nvPr>
            <p:ph type="title" hasCustomPrompt="1"/>
          </p:nvPr>
        </p:nvSpPr>
        <p:spPr>
          <a:xfrm>
            <a:off x="1344300" y="768050"/>
            <a:ext cx="6455400" cy="158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1" name="Google Shape;441;p11"/>
          <p:cNvSpPr txBox="1">
            <a:spLocks noGrp="1"/>
          </p:cNvSpPr>
          <p:nvPr>
            <p:ph type="body" idx="1"/>
          </p:nvPr>
        </p:nvSpPr>
        <p:spPr>
          <a:xfrm>
            <a:off x="1344300" y="2272050"/>
            <a:ext cx="6455400" cy="3870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D929D1F8-D556-4D25-859A-EA9A6AADCF3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191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6" r:id="rId15"/>
    <p:sldLayoutId id="2147483672" r:id="rId16"/>
    <p:sldLayoutId id="2147483673" r:id="rId17"/>
    <p:sldLayoutId id="2147483679" r:id="rId18"/>
    <p:sldLayoutId id="2147483683" r:id="rId19"/>
    <p:sldLayoutId id="2147483684" r:id="rId20"/>
    <p:sldLayoutId id="214748368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CF325C56-7078-4064-B058-F42828FFAE8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976F90E6-1F72-4C7D-92D1-ECCDABE8ABD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93BE29A-7665-48D6-B253-6A60F3372DD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DBCC48-BB3A-4CD0-879B-C52347AD853F}"/>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ED34C4D-1221-4AC9-BB7F-AF00575410C1}" type="datetimeFigureOut">
              <a:rPr lang="en-US" smtClean="0"/>
              <a:t>10/26/2025</a:t>
            </a:fld>
            <a:endParaRPr lang="en-US"/>
          </a:p>
        </p:txBody>
      </p:sp>
      <p:sp>
        <p:nvSpPr>
          <p:cNvPr id="5" name="Footer Placeholder 4">
            <a:extLst>
              <a:ext uri="{FF2B5EF4-FFF2-40B4-BE49-F238E27FC236}">
                <a16:creationId xmlns:a16="http://schemas.microsoft.com/office/drawing/2014/main" xmlns="" id="{8A222A8D-F43A-41D7-B6EF-812E2B68C0D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A4DE470-6933-495F-9B7E-64AF6DCE254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C2DAFB9-F6E1-4C12-84D7-E8F1BC2453B9}" type="slidenum">
              <a:rPr lang="en-US" smtClean="0"/>
              <a:t>‹#›</a:t>
            </a:fld>
            <a:endParaRPr lang="en-US"/>
          </a:p>
        </p:txBody>
      </p:sp>
    </p:spTree>
    <p:extLst>
      <p:ext uri="{BB962C8B-B14F-4D97-AF65-F5344CB8AC3E}">
        <p14:creationId xmlns:p14="http://schemas.microsoft.com/office/powerpoint/2010/main" val="286287234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8.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microsoft.com/office/2007/relationships/hdphoto" Target="../media/hdphoto10.wdp"/><Relationship Id="rId5" Type="http://schemas.openxmlformats.org/officeDocument/2006/relationships/image" Target="../media/image20.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microsoft.com/office/2007/relationships/hdphoto" Target="../media/hdphoto13.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30.png"/><Relationship Id="rId4" Type="http://schemas.microsoft.com/office/2007/relationships/hdphoto" Target="../media/hdphoto4.wdp"/><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0.wdp"/><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microsoft.com/office/2007/relationships/hdphoto" Target="../media/hdphoto14.wdp"/><Relationship Id="rId5" Type="http://schemas.openxmlformats.org/officeDocument/2006/relationships/image" Target="../media/image36.png"/><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microsoft.com/office/2007/relationships/hdphoto" Target="../media/hdphoto15.wdp"/><Relationship Id="rId5" Type="http://schemas.openxmlformats.org/officeDocument/2006/relationships/image" Target="../media/image37.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microsoft.com/office/2007/relationships/hdphoto" Target="../media/hdphoto16.wdp"/><Relationship Id="rId5" Type="http://schemas.openxmlformats.org/officeDocument/2006/relationships/image" Target="../media/image39.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microsoft.com/office/2007/relationships/hdphoto" Target="../media/hdphoto17.wdp"/></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microsoft.com/office/2007/relationships/hdphoto" Target="../media/hdphoto18.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6.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microsoft.com/office/2007/relationships/hdphoto" Target="../media/hdphoto18.wdp"/></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6.wmf"/><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48.png"/><Relationship Id="rId1" Type="http://schemas.openxmlformats.org/officeDocument/2006/relationships/slideLayout" Target="../slideLayouts/slideLayout20.xml"/><Relationship Id="rId6" Type="http://schemas.openxmlformats.org/officeDocument/2006/relationships/image" Target="../media/image50.png"/><Relationship Id="rId5" Type="http://schemas.microsoft.com/office/2007/relationships/hdphoto" Target="../media/hdphoto21.wdp"/><Relationship Id="rId4" Type="http://schemas.openxmlformats.org/officeDocument/2006/relationships/image" Target="../media/image49.png"/><Relationship Id="rId9" Type="http://schemas.microsoft.com/office/2007/relationships/hdphoto" Target="../media/hdphoto23.wdp"/></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microsoft.com/office/2007/relationships/hdphoto" Target="../media/hdphoto25.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10.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44"/>
          <p:cNvSpPr txBox="1">
            <a:spLocks noGrp="1"/>
          </p:cNvSpPr>
          <p:nvPr>
            <p:ph type="title"/>
          </p:nvPr>
        </p:nvSpPr>
        <p:spPr>
          <a:xfrm>
            <a:off x="718457" y="42635"/>
            <a:ext cx="8185683" cy="1338900"/>
          </a:xfrm>
          <a:prstGeom prst="rect">
            <a:avLst/>
          </a:prstGeom>
        </p:spPr>
        <p:txBody>
          <a:bodyPr spcFirstLastPara="1" wrap="square" lIns="91425" tIns="91425" rIns="91425" bIns="91425" anchor="t" anchorCtr="0">
            <a:noAutofit/>
          </a:bodyPr>
          <a:lstStyle/>
          <a:p>
            <a:r>
              <a:rPr lang="en-US" sz="4000" dirty="0" err="1" smtClean="0">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27 </a:t>
            </a:r>
            <a:r>
              <a:rPr lang="en-US" sz="4000" dirty="0" smtClean="0">
                <a:latin typeface="Times New Roman" panose="02020603050405020304" pitchFamily="18" charset="0"/>
                <a:cs typeface="Times New Roman" panose="02020603050405020304" pitchFamily="18" charset="0"/>
              </a:rPr>
              <a:t>tháng</a:t>
            </a:r>
            <a:r>
              <a:rPr lang="en-US" sz="4000" dirty="0" smtClean="0">
                <a:latin typeface="Times New Roman" panose="02020603050405020304" pitchFamily="18" charset="0"/>
                <a:cs typeface="Times New Roman" panose="02020603050405020304" pitchFamily="18" charset="0"/>
              </a:rPr>
              <a:t>10</a:t>
            </a:r>
            <a:r>
              <a:rPr lang="en-US" sz="4000" dirty="0" smtClean="0">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2025</a:t>
            </a:r>
            <a:endParaRPr lang="vi-VN" sz="40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AE745BD0-FE7F-4F29-A2F6-30B536BC6544}"/>
              </a:ext>
            </a:extLst>
          </p:cNvPr>
          <p:cNvSpPr>
            <a:spLocks noGrp="1"/>
          </p:cNvSpPr>
          <p:nvPr>
            <p:ph type="subTitle" idx="1"/>
          </p:nvPr>
        </p:nvSpPr>
        <p:spPr>
          <a:xfrm>
            <a:off x="131107" y="1868489"/>
            <a:ext cx="9211966" cy="1406522"/>
          </a:xfrm>
        </p:spPr>
        <p:txBody>
          <a:bodyPr/>
          <a:lstStyle/>
          <a:p>
            <a:r>
              <a:rPr lang="en-US" sz="4800" b="1" dirty="0">
                <a:solidFill>
                  <a:srgbClr val="0070C0"/>
                </a:solidFill>
                <a:latin typeface="Times New Roman" panose="02020603050405020304" pitchFamily="18" charset="0"/>
                <a:cs typeface="Times New Roman" panose="02020603050405020304" pitchFamily="18" charset="0"/>
              </a:rPr>
              <a:t>CHỦ ĐỀ: </a:t>
            </a:r>
            <a:r>
              <a:rPr lang="en-US" sz="4800" b="1" dirty="0" err="1">
                <a:solidFill>
                  <a:schemeClr val="accent1"/>
                </a:solidFill>
                <a:latin typeface="Times New Roman" panose="02020603050405020304" pitchFamily="18" charset="0"/>
                <a:cs typeface="Times New Roman" panose="02020603050405020304" pitchFamily="18" charset="0"/>
              </a:rPr>
              <a:t>Mảnh</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ghép</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yêu</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thương</a:t>
            </a:r>
            <a:endParaRPr lang="en-US" sz="4800" b="1" dirty="0">
              <a:solidFill>
                <a:schemeClr val="accent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62417BB7-EA36-4866-A1A0-00BFAA4079CD}"/>
              </a:ext>
            </a:extLst>
          </p:cNvPr>
          <p:cNvSpPr/>
          <p:nvPr/>
        </p:nvSpPr>
        <p:spPr>
          <a:xfrm>
            <a:off x="3384424" y="895433"/>
            <a:ext cx="2496323" cy="707886"/>
          </a:xfrm>
          <a:prstGeom prst="rect">
            <a:avLst/>
          </a:prstGeom>
          <a:noFill/>
        </p:spPr>
        <p:txBody>
          <a:bodyPr wrap="square" lIns="91440" tIns="45720" rIns="91440" bIns="45720">
            <a:spAutoFit/>
          </a:bodyPr>
          <a:lstStyle/>
          <a:p>
            <a:pPr algn="ctr"/>
            <a:r>
              <a:rPr lang="en-US" sz="4000" b="1" cap="none" spc="0" dirty="0" err="1">
                <a:ln w="0"/>
                <a:solidFill>
                  <a:schemeClr val="accent3">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Tiếng</a:t>
            </a:r>
            <a:r>
              <a:rPr lang="en-US" sz="4000" b="1" cap="none" spc="0" dirty="0">
                <a:ln w="0"/>
                <a:solidFill>
                  <a:schemeClr val="accent3">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cap="none" spc="0" dirty="0" err="1">
                <a:ln w="0"/>
                <a:solidFill>
                  <a:schemeClr val="accent3">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Việt</a:t>
            </a:r>
            <a:endParaRPr lang="en-US" sz="4000" b="1" cap="none" spc="0" dirty="0">
              <a:ln w="0"/>
              <a:solidFill>
                <a:schemeClr val="accent3">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DB813F29-735D-4B3E-B05F-19CCFDA45E61}"/>
              </a:ext>
            </a:extLst>
          </p:cNvPr>
          <p:cNvSpPr/>
          <p:nvPr/>
        </p:nvSpPr>
        <p:spPr>
          <a:xfrm>
            <a:off x="361032" y="3992869"/>
            <a:ext cx="8543109" cy="1107996"/>
          </a:xfrm>
          <a:prstGeom prst="rect">
            <a:avLst/>
          </a:prstGeom>
        </p:spPr>
        <p:txBody>
          <a:bodyPr wrap="square">
            <a:spAutoFit/>
          </a:bodyPr>
          <a:lstStyle/>
          <a:p>
            <a:pPr algn="ctr"/>
            <a:r>
              <a:rPr lang="en-US" sz="6600" b="1" dirty="0" err="1">
                <a:ln w="13462">
                  <a:solidFill>
                    <a:schemeClr val="bg1"/>
                  </a:solidFill>
                  <a:prstDash val="solid"/>
                </a:ln>
                <a:solidFill>
                  <a:srgbClr val="0066FF"/>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GIÓ</a:t>
            </a:r>
            <a:r>
              <a:rPr lang="en-US" sz="6600" b="1" dirty="0">
                <a:ln w="13462">
                  <a:solidFill>
                    <a:schemeClr val="bg1"/>
                  </a:solidFill>
                  <a:prstDash val="solid"/>
                </a:ln>
                <a:solidFill>
                  <a:srgbClr val="0066FF"/>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600" b="1" dirty="0" err="1">
                <a:ln w="13462">
                  <a:solidFill>
                    <a:schemeClr val="bg1"/>
                  </a:solidFill>
                  <a:prstDash val="solid"/>
                </a:ln>
                <a:solidFill>
                  <a:srgbClr val="0066FF"/>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VƯỜN</a:t>
            </a:r>
            <a:r>
              <a:rPr lang="vi-VN" sz="6600" b="1" dirty="0">
                <a:ln w="13462">
                  <a:solidFill>
                    <a:schemeClr val="bg1"/>
                  </a:solidFill>
                  <a:prstDash val="solid"/>
                </a:ln>
                <a:solidFill>
                  <a:srgbClr val="0066FF"/>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(T1, 2)</a:t>
            </a:r>
            <a:endParaRPr lang="en-US" sz="6600" dirty="0">
              <a:solidFill>
                <a:srgbClr val="0066FF"/>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44"/>
                                        </p:tgtEl>
                                        <p:attrNameLst>
                                          <p:attrName>style.visibility</p:attrName>
                                        </p:attrNameLst>
                                      </p:cBhvr>
                                      <p:to>
                                        <p:strVal val="visible"/>
                                      </p:to>
                                    </p:set>
                                    <p:animEffect transition="in" filter="wipe(down)">
                                      <p:cBhvr>
                                        <p:cTn id="7" dur="500"/>
                                        <p:tgtEl>
                                          <p:spTgt spid="154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iterate type="lt">
                                    <p:tmPct val="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par>
                          <p:cTn id="18" fill="hold">
                            <p:stCondLst>
                              <p:cond delay="2000"/>
                            </p:stCondLst>
                            <p:childTnLst>
                              <p:par>
                                <p:cTn id="19" presetID="34" presetClass="emph" presetSubtype="0" fill="hold" grpId="1" nodeType="afterEffect">
                                  <p:stCondLst>
                                    <p:cond delay="0"/>
                                  </p:stCondLst>
                                  <p:iterate type="lt">
                                    <p:tmPct val="10000"/>
                                  </p:iterate>
                                  <p:childTnLst>
                                    <p:animMotion origin="layout" path="M -3.33333E-6 -4.93827E-7 L -3.33333E-6 -0.07222 " pathEditMode="relative" rAng="0" ptsTypes="AA">
                                      <p:cBhvr>
                                        <p:cTn id="20"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21" dur="125" fill="hold">
                                          <p:stCondLst>
                                            <p:cond delay="0"/>
                                          </p:stCondLst>
                                        </p:cTn>
                                        <p:tgtEl>
                                          <p:spTgt spid="3">
                                            <p:txEl>
                                              <p:pRg st="0" end="0"/>
                                            </p:txEl>
                                          </p:spTgt>
                                        </p:tgtEl>
                                        <p:attrNameLst>
                                          <p:attrName>r</p:attrName>
                                        </p:attrNameLst>
                                      </p:cBhvr>
                                    </p:animRot>
                                    <p:animRot by="-1500000">
                                      <p:cBhvr>
                                        <p:cTn id="22" dur="125" fill="hold">
                                          <p:stCondLst>
                                            <p:cond delay="125"/>
                                          </p:stCondLst>
                                        </p:cTn>
                                        <p:tgtEl>
                                          <p:spTgt spid="3">
                                            <p:txEl>
                                              <p:pRg st="0" end="0"/>
                                            </p:txEl>
                                          </p:spTgt>
                                        </p:tgtEl>
                                        <p:attrNameLst>
                                          <p:attrName>r</p:attrName>
                                        </p:attrNameLst>
                                      </p:cBhvr>
                                    </p:animRot>
                                    <p:animRot by="-1500000">
                                      <p:cBhvr>
                                        <p:cTn id="23" dur="125" fill="hold">
                                          <p:stCondLst>
                                            <p:cond delay="250"/>
                                          </p:stCondLst>
                                        </p:cTn>
                                        <p:tgtEl>
                                          <p:spTgt spid="3">
                                            <p:txEl>
                                              <p:pRg st="0" end="0"/>
                                            </p:txEl>
                                          </p:spTgt>
                                        </p:tgtEl>
                                        <p:attrNameLst>
                                          <p:attrName>r</p:attrName>
                                        </p:attrNameLst>
                                      </p:cBhvr>
                                    </p:animRot>
                                    <p:animRot by="1500000">
                                      <p:cBhvr>
                                        <p:cTn id="24" dur="125" fill="hold">
                                          <p:stCondLst>
                                            <p:cond delay="375"/>
                                          </p:stCondLst>
                                        </p:cTn>
                                        <p:tgtEl>
                                          <p:spTgt spid="3">
                                            <p:txEl>
                                              <p:pRg st="0" end="0"/>
                                            </p:txEl>
                                          </p:spTgt>
                                        </p:tgtEl>
                                        <p:attrNameLst>
                                          <p:attrName>r</p:attrName>
                                        </p:attrNameLst>
                                      </p:cBhvr>
                                    </p:animRot>
                                  </p:childTnLst>
                                </p:cTn>
                              </p:par>
                              <p:par>
                                <p:cTn id="25" presetID="2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4" grpId="0"/>
      <p:bldP spid="3" grpId="0" build="p"/>
      <p:bldP spid="3" grpId="1" build="p"/>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DBBD57C-F869-4F9E-8494-51508423B557}"/>
              </a:ext>
            </a:extLst>
          </p:cNvPr>
          <p:cNvSpPr/>
          <p:nvPr/>
        </p:nvSpPr>
        <p:spPr>
          <a:xfrm>
            <a:off x="464939" y="74837"/>
            <a:ext cx="8214122" cy="4993825"/>
          </a:xfrm>
          <a:prstGeom prst="roundRect">
            <a:avLst>
              <a:gd name="adj" fmla="val 9937"/>
            </a:avLst>
          </a:prstGeom>
          <a:solidFill>
            <a:srgbClr val="FFFFFF">
              <a:alpha val="9411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CA8F77AB-F59D-40BF-B4FC-8D75902F9170}"/>
              </a:ext>
            </a:extLst>
          </p:cNvPr>
          <p:cNvSpPr/>
          <p:nvPr/>
        </p:nvSpPr>
        <p:spPr>
          <a:xfrm>
            <a:off x="4472590" y="397356"/>
            <a:ext cx="3255751" cy="923330"/>
          </a:xfrm>
          <a:prstGeom prst="rect">
            <a:avLst/>
          </a:prstGeom>
        </p:spPr>
        <p:txBody>
          <a:bodyPr wrap="square">
            <a:spAutoFit/>
          </a:bodyPr>
          <a:lstStyle/>
          <a:p>
            <a:pPr algn="ctr"/>
            <a:r>
              <a:rPr lang="pt-BR" sz="5400">
                <a:solidFill>
                  <a:srgbClr val="FFC000"/>
                </a:solidFill>
                <a:latin typeface="LNTH-Dinomiko" panose="02000500000000000000" pitchFamily="2" charset="0"/>
              </a:rPr>
              <a:t>GIÓ VƯỜN </a:t>
            </a:r>
            <a:endParaRPr lang="pt-BR" sz="5400" dirty="0">
              <a:solidFill>
                <a:srgbClr val="FFC000"/>
              </a:solidFill>
              <a:latin typeface="LNTH-Dinomiko" panose="02000500000000000000" pitchFamily="2" charset="0"/>
            </a:endParaRPr>
          </a:p>
        </p:txBody>
      </p:sp>
      <p:sp>
        <p:nvSpPr>
          <p:cNvPr id="7" name="Rectangle 6">
            <a:extLst>
              <a:ext uri="{FF2B5EF4-FFF2-40B4-BE49-F238E27FC236}">
                <a16:creationId xmlns:a16="http://schemas.microsoft.com/office/drawing/2014/main" xmlns="" id="{B80DCBDA-B8FE-41C9-BC02-2E37EC7D9E13}"/>
              </a:ext>
            </a:extLst>
          </p:cNvPr>
          <p:cNvSpPr/>
          <p:nvPr/>
        </p:nvSpPr>
        <p:spPr>
          <a:xfrm>
            <a:off x="496276" y="79336"/>
            <a:ext cx="4602542" cy="5324535"/>
          </a:xfrm>
          <a:prstGeom prst="rect">
            <a:avLst/>
          </a:prstGeom>
        </p:spPr>
        <p:txBody>
          <a:bodyPr wrap="none">
            <a:spAutoFit/>
          </a:bodyPr>
          <a:lstStyle/>
          <a:p>
            <a:pPr algn="ctr"/>
            <a:r>
              <a:rPr lang="en-US" sz="2000">
                <a:latin typeface="Calibri" panose="020F0502020204030204" pitchFamily="34" charset="0"/>
                <a:cs typeface="Calibri" panose="020F0502020204030204" pitchFamily="34" charset="0"/>
              </a:rPr>
              <a:t>Gió vườn không mải chơi xa</a:t>
            </a:r>
          </a:p>
          <a:p>
            <a:pPr algn="ctr"/>
            <a:r>
              <a:rPr lang="en-US" sz="2000">
                <a:latin typeface="Calibri" panose="020F0502020204030204" pitchFamily="34" charset="0"/>
                <a:cs typeface="Calibri" panose="020F0502020204030204" pitchFamily="34" charset="0"/>
              </a:rPr>
              <a:t>Nhắc chị cửa sổ mở ra suốt ngày,</a:t>
            </a:r>
          </a:p>
          <a:p>
            <a:pPr algn="ctr"/>
            <a:r>
              <a:rPr lang="en-US" sz="2000">
                <a:latin typeface="Calibri" panose="020F0502020204030204" pitchFamily="34" charset="0"/>
                <a:cs typeface="Calibri" panose="020F0502020204030204" pitchFamily="34" charset="0"/>
              </a:rPr>
              <a:t>Gió đi lắc lắc cành cây</a:t>
            </a:r>
          </a:p>
          <a:p>
            <a:pPr algn="ctr"/>
            <a:r>
              <a:rPr lang="en-US" sz="2000">
                <a:latin typeface="Calibri" panose="020F0502020204030204" pitchFamily="34" charset="0"/>
                <a:cs typeface="Calibri" panose="020F0502020204030204" pitchFamily="34" charset="0"/>
              </a:rPr>
              <a:t>Giục bác cổ thụ kể ngày xa xưa.</a:t>
            </a:r>
          </a:p>
          <a:p>
            <a:pPr algn="ctr"/>
            <a:r>
              <a:rPr lang="en-US" sz="2000">
                <a:latin typeface="Calibri" panose="020F0502020204030204" pitchFamily="34" charset="0"/>
                <a:cs typeface="Calibri" panose="020F0502020204030204" pitchFamily="34" charset="0"/>
              </a:rPr>
              <a:t>Tìm hoa làn gió nhẹ đưa</a:t>
            </a:r>
          </a:p>
          <a:p>
            <a:pPr algn="ctr"/>
            <a:r>
              <a:rPr lang="en-US" sz="2000">
                <a:latin typeface="Calibri" panose="020F0502020204030204" pitchFamily="34" charset="0"/>
                <a:cs typeface="Calibri" panose="020F0502020204030204" pitchFamily="34" charset="0"/>
              </a:rPr>
              <a:t>Hương thơm tặng bướm ong vừa bay qua,</a:t>
            </a:r>
          </a:p>
          <a:p>
            <a:pPr algn="ctr"/>
            <a:r>
              <a:rPr lang="en-US" sz="2000">
                <a:latin typeface="Calibri" panose="020F0502020204030204" pitchFamily="34" charset="0"/>
                <a:cs typeface="Calibri" panose="020F0502020204030204" pitchFamily="34" charset="0"/>
              </a:rPr>
              <a:t>Gió vẽ lên mái tranh nhà</a:t>
            </a:r>
          </a:p>
          <a:p>
            <a:pPr algn="ctr"/>
            <a:r>
              <a:rPr lang="en-US" sz="2000">
                <a:latin typeface="Calibri" panose="020F0502020204030204" pitchFamily="34" charset="0"/>
                <a:cs typeface="Calibri" panose="020F0502020204030204" pitchFamily="34" charset="0"/>
              </a:rPr>
              <a:t>Một làn khói bếp giúp bà nấu cơm,</a:t>
            </a:r>
          </a:p>
          <a:p>
            <a:pPr algn="ctr"/>
            <a:r>
              <a:rPr lang="en-US" sz="2000">
                <a:latin typeface="Calibri" panose="020F0502020204030204" pitchFamily="34" charset="0"/>
                <a:cs typeface="Calibri" panose="020F0502020204030204" pitchFamily="34" charset="0"/>
              </a:rPr>
              <a:t>Gió thức từ sớm tinh sương</a:t>
            </a:r>
          </a:p>
          <a:p>
            <a:pPr algn="ctr"/>
            <a:r>
              <a:rPr lang="en-US" sz="2000">
                <a:latin typeface="Calibri" panose="020F0502020204030204" pitchFamily="34" charset="0"/>
                <a:cs typeface="Calibri" panose="020F0502020204030204" pitchFamily="34" charset="0"/>
              </a:rPr>
              <a:t>Gió đem mưa đến tưới vườn cho ông,</a:t>
            </a:r>
          </a:p>
          <a:p>
            <a:pPr algn="ctr"/>
            <a:r>
              <a:rPr lang="en-US" sz="2000">
                <a:latin typeface="Calibri" panose="020F0502020204030204" pitchFamily="34" charset="0"/>
                <a:cs typeface="Calibri" panose="020F0502020204030204" pitchFamily="34" charset="0"/>
              </a:rPr>
              <a:t>Gió yêu nhất buổi dạng đông</a:t>
            </a:r>
          </a:p>
          <a:p>
            <a:pPr algn="ctr"/>
            <a:r>
              <a:rPr lang="en-US" sz="2000">
                <a:latin typeface="Calibri" panose="020F0502020204030204" pitchFamily="34" charset="0"/>
                <a:cs typeface="Calibri" panose="020F0502020204030204" pitchFamily="34" charset="0"/>
              </a:rPr>
              <a:t>Con chim dậy hót. Nắng hồng. Trời xanh.</a:t>
            </a:r>
          </a:p>
          <a:p>
            <a:pPr algn="ctr"/>
            <a:r>
              <a:rPr lang="en-US" sz="2000">
                <a:latin typeface="Calibri" panose="020F0502020204030204" pitchFamily="34" charset="0"/>
                <a:cs typeface="Calibri" panose="020F0502020204030204" pitchFamily="34" charset="0"/>
              </a:rPr>
              <a:t>Gió vườn chăm chỉ hiền lành</a:t>
            </a:r>
          </a:p>
          <a:p>
            <a:pPr algn="ctr"/>
            <a:r>
              <a:rPr lang="en-US" sz="2000">
                <a:latin typeface="Calibri" panose="020F0502020204030204" pitchFamily="34" charset="0"/>
                <a:cs typeface="Calibri" panose="020F0502020204030204" pitchFamily="34" charset="0"/>
              </a:rPr>
              <a:t>Làm bao việc nhỏ để thành lớn khôn.</a:t>
            </a:r>
          </a:p>
          <a:p>
            <a:pPr algn="ctr"/>
            <a:r>
              <a:rPr lang="en-US" sz="2000">
                <a:latin typeface="Calibri" panose="020F0502020204030204" pitchFamily="34" charset="0"/>
                <a:cs typeface="Calibri" panose="020F0502020204030204" pitchFamily="34" charset="0"/>
              </a:rPr>
              <a:t>Gió đi từ một góc vườn</a:t>
            </a:r>
          </a:p>
          <a:p>
            <a:pPr algn="ctr"/>
            <a:r>
              <a:rPr lang="en-US" sz="2000">
                <a:latin typeface="Calibri" panose="020F0502020204030204" pitchFamily="34" charset="0"/>
                <a:cs typeface="Calibri" panose="020F0502020204030204" pitchFamily="34" charset="0"/>
              </a:rPr>
              <a:t>Thổi ra trời rộng bốn phương bạn bè</a:t>
            </a:r>
          </a:p>
          <a:p>
            <a:pPr algn="ctr"/>
            <a:r>
              <a:rPr lang="en-US" sz="200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pic>
        <p:nvPicPr>
          <p:cNvPr id="6146" name="Picture 2" descr="Tải cây đa vector đẹp file AI, EPS, SVG, PSD, PNG miễn phí">
            <a:extLst>
              <a:ext uri="{FF2B5EF4-FFF2-40B4-BE49-F238E27FC236}">
                <a16:creationId xmlns:a16="http://schemas.microsoft.com/office/drawing/2014/main" xmlns="" id="{A7AC9972-3E19-4E32-ABB2-E0D01B039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14" t="1261" r="20508" b="1"/>
          <a:stretch/>
        </p:blipFill>
        <p:spPr bwMode="auto">
          <a:xfrm>
            <a:off x="5130155" y="1392252"/>
            <a:ext cx="3410911" cy="34674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ướm bay png | PNGEgg">
            <a:extLst>
              <a:ext uri="{FF2B5EF4-FFF2-40B4-BE49-F238E27FC236}">
                <a16:creationId xmlns:a16="http://schemas.microsoft.com/office/drawing/2014/main" xmlns="" id="{A8CA7AA7-A845-448C-A2DB-74F947E17C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61" b="89831" l="9483" r="94253">
                        <a14:foregroundMark x1="89368" y1="44280" x2="87356" y2="48305"/>
                        <a14:foregroundMark x1="92529" y1="45763" x2="93103" y2="48517"/>
                        <a14:foregroundMark x1="94540" y1="46186" x2="94253" y2="47669"/>
                        <a14:foregroundMark x1="46839" y1="32627" x2="46839" y2="32627"/>
                        <a14:foregroundMark x1="49713" y1="31780" x2="49713" y2="31780"/>
                        <a14:foregroundMark x1="47126" y1="9534" x2="47126" y2="9534"/>
                        <a14:foregroundMark x1="47126" y1="9534" x2="47126" y2="9534"/>
                        <a14:foregroundMark x1="45115" y1="4661" x2="45115" y2="4661"/>
                        <a14:foregroundMark x1="45115" y1="4661" x2="45115" y2="4661"/>
                        <a14:foregroundMark x1="55460" y1="70975" x2="55460" y2="70975"/>
                      </a14:backgroundRemoval>
                    </a14:imgEffect>
                  </a14:imgLayer>
                </a14:imgProps>
              </a:ext>
              <a:ext uri="{28A0092B-C50C-407E-A947-70E740481C1C}">
                <a14:useLocalDpi xmlns:a14="http://schemas.microsoft.com/office/drawing/2010/main" val="0"/>
              </a:ext>
            </a:extLst>
          </a:blip>
          <a:srcRect/>
          <a:stretch>
            <a:fillRect/>
          </a:stretch>
        </p:blipFill>
        <p:spPr bwMode="auto">
          <a:xfrm>
            <a:off x="7390619" y="322217"/>
            <a:ext cx="1201790" cy="1630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par>
                                <p:cTn id="12" presetID="10" presetClass="entr" presetSubtype="0" fill="hold" nodeType="withEffect">
                                  <p:stCondLst>
                                    <p:cond delay="0"/>
                                  </p:stCondLst>
                                  <p:childTnLst>
                                    <p:set>
                                      <p:cBhvr>
                                        <p:cTn id="13" dur="1" fill="hold">
                                          <p:stCondLst>
                                            <p:cond delay="0"/>
                                          </p:stCondLst>
                                        </p:cTn>
                                        <p:tgtEl>
                                          <p:spTgt spid="6150"/>
                                        </p:tgtEl>
                                        <p:attrNameLst>
                                          <p:attrName>style.visibility</p:attrName>
                                        </p:attrNameLst>
                                      </p:cBhvr>
                                      <p:to>
                                        <p:strVal val="visible"/>
                                      </p:to>
                                    </p:set>
                                    <p:animEffect transition="in" filter="fade">
                                      <p:cBhvr>
                                        <p:cTn id="14" dur="500"/>
                                        <p:tgtEl>
                                          <p:spTgt spid="6150"/>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DBBD57C-F869-4F9E-8494-51508423B557}"/>
              </a:ext>
            </a:extLst>
          </p:cNvPr>
          <p:cNvSpPr/>
          <p:nvPr/>
        </p:nvSpPr>
        <p:spPr>
          <a:xfrm>
            <a:off x="421878" y="284524"/>
            <a:ext cx="8300242" cy="4574452"/>
          </a:xfrm>
          <a:prstGeom prst="roundRect">
            <a:avLst/>
          </a:prstGeom>
          <a:solidFill>
            <a:srgbClr val="FFFFFF">
              <a:alpha val="8902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E</a:t>
            </a:r>
            <a:endParaRPr lang="en-US"/>
          </a:p>
        </p:txBody>
      </p:sp>
      <p:sp>
        <p:nvSpPr>
          <p:cNvPr id="28" name="Google Shape;2351;p42">
            <a:extLst>
              <a:ext uri="{FF2B5EF4-FFF2-40B4-BE49-F238E27FC236}">
                <a16:creationId xmlns:a16="http://schemas.microsoft.com/office/drawing/2014/main" xmlns="" id="{643FDB7B-86FD-4FA4-A336-2EB774ABB82C}"/>
              </a:ext>
            </a:extLst>
          </p:cNvPr>
          <p:cNvSpPr txBox="1">
            <a:spLocks/>
          </p:cNvSpPr>
          <p:nvPr/>
        </p:nvSpPr>
        <p:spPr>
          <a:xfrm>
            <a:off x="1427360" y="96815"/>
            <a:ext cx="628927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FF8175"/>
              </a:buClr>
              <a:defRPr/>
            </a:pPr>
            <a:r>
              <a:rPr lang="en-US" sz="4400" b="1">
                <a:ln w="13462">
                  <a:solidFill>
                    <a:srgbClr val="FFFFFF"/>
                  </a:solidFill>
                  <a:prstDash val="solid"/>
                </a:ln>
                <a:solidFill>
                  <a:schemeClr val="bg2">
                    <a:lumMod val="50000"/>
                  </a:schemeClr>
                </a:solidFill>
                <a:effectLst>
                  <a:outerShdw dist="38100" dir="2700000" algn="bl" rotWithShape="0">
                    <a:srgbClr val="FFCB51"/>
                  </a:outerShdw>
                </a:effectLst>
                <a:latin typeface="UTM Cookies" panose="02040603050506020204" pitchFamily="18" charset="0"/>
              </a:rPr>
              <a:t>Luyện đọc từ khó</a:t>
            </a:r>
            <a:endParaRPr lang="en-US" sz="4400" b="1" dirty="0">
              <a:ln w="13462">
                <a:solidFill>
                  <a:srgbClr val="FFFFFF"/>
                </a:solidFill>
                <a:prstDash val="solid"/>
              </a:ln>
              <a:solidFill>
                <a:schemeClr val="bg2">
                  <a:lumMod val="50000"/>
                </a:schemeClr>
              </a:solidFill>
              <a:effectLst>
                <a:outerShdw dist="38100" dir="2700000" algn="bl" rotWithShape="0">
                  <a:srgbClr val="FFCB51"/>
                </a:outerShdw>
              </a:effectLst>
              <a:latin typeface="UTM Cookies" panose="02040603050506020204" pitchFamily="18" charset="0"/>
            </a:endParaRPr>
          </a:p>
        </p:txBody>
      </p:sp>
      <p:grpSp>
        <p:nvGrpSpPr>
          <p:cNvPr id="4" name="Group 3">
            <a:extLst>
              <a:ext uri="{FF2B5EF4-FFF2-40B4-BE49-F238E27FC236}">
                <a16:creationId xmlns:a16="http://schemas.microsoft.com/office/drawing/2014/main" xmlns="" id="{7B9A9FC3-496D-4373-B01A-0E58A9B70AEF}"/>
              </a:ext>
            </a:extLst>
          </p:cNvPr>
          <p:cNvGrpSpPr/>
          <p:nvPr/>
        </p:nvGrpSpPr>
        <p:grpSpPr>
          <a:xfrm>
            <a:off x="5040234" y="2393803"/>
            <a:ext cx="3613758" cy="1073888"/>
            <a:chOff x="1544590" y="1416123"/>
            <a:chExt cx="3613758" cy="1073888"/>
          </a:xfrm>
        </p:grpSpPr>
        <p:grpSp>
          <p:nvGrpSpPr>
            <p:cNvPr id="31" name="Group 30">
              <a:extLst>
                <a:ext uri="{FF2B5EF4-FFF2-40B4-BE49-F238E27FC236}">
                  <a16:creationId xmlns:a16="http://schemas.microsoft.com/office/drawing/2014/main" xmlns="" id="{F5DC2ECD-D823-46C2-A47D-366EC0FB22F4}"/>
                </a:ext>
              </a:extLst>
            </p:cNvPr>
            <p:cNvGrpSpPr/>
            <p:nvPr/>
          </p:nvGrpSpPr>
          <p:grpSpPr>
            <a:xfrm>
              <a:off x="1911915" y="1669394"/>
              <a:ext cx="3246433" cy="703961"/>
              <a:chOff x="960178" y="317672"/>
              <a:chExt cx="7333656" cy="1010598"/>
            </a:xfrm>
          </p:grpSpPr>
          <p:sp>
            <p:nvSpPr>
              <p:cNvPr id="33" name="Rectangle: Rounded Corners 8">
                <a:extLst>
                  <a:ext uri="{FF2B5EF4-FFF2-40B4-BE49-F238E27FC236}">
                    <a16:creationId xmlns:a16="http://schemas.microsoft.com/office/drawing/2014/main" xmlns="" id="{C3C77728-141E-4F40-946B-81B0CFB52237}"/>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6">
                    <a:lumMod val="75000"/>
                  </a:schemeClr>
                </a:solidFill>
                <a:extLst>
                  <a:ext uri="{C807C97D-BFC1-408E-A445-0C87EB9F89A2}">
                    <ask:lineSketchStyleProps xmlns:ask="http://schemas.microsoft.com/office/drawing/2018/sketchyshapes" xmln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solidFill>
                    <a:schemeClr val="accent2">
                      <a:lumMod val="75000"/>
                    </a:schemeClr>
                  </a:solidFill>
                </a:endParaRPr>
              </a:p>
            </p:txBody>
          </p:sp>
          <p:sp>
            <p:nvSpPr>
              <p:cNvPr id="34" name="TextBox 33">
                <a:extLst>
                  <a:ext uri="{FF2B5EF4-FFF2-40B4-BE49-F238E27FC236}">
                    <a16:creationId xmlns:a16="http://schemas.microsoft.com/office/drawing/2014/main" xmlns="" id="{A90AE383-2F7E-4319-82FE-E6C6E4CDACEC}"/>
                  </a:ext>
                </a:extLst>
              </p:cNvPr>
              <p:cNvSpPr txBox="1"/>
              <p:nvPr/>
            </p:nvSpPr>
            <p:spPr>
              <a:xfrm>
                <a:off x="960178" y="359037"/>
                <a:ext cx="7333656" cy="927865"/>
              </a:xfrm>
              <a:prstGeom prst="rect">
                <a:avLst/>
              </a:prstGeom>
              <a:noFill/>
              <a:ln>
                <a:noFill/>
              </a:ln>
            </p:spPr>
            <p:txBody>
              <a:bodyPr wrap="square" rtlCol="0">
                <a:spAutoFit/>
              </a:bodyPr>
              <a:lstStyle/>
              <a:p>
                <a:pPr algn="ctr"/>
                <a:r>
                  <a:rPr lang="en-US" sz="3600" b="1" dirty="0" err="1">
                    <a:solidFill>
                      <a:schemeClr val="accent2">
                        <a:lumMod val="75000"/>
                      </a:schemeClr>
                    </a:solidFill>
                    <a:latin typeface="+mn-lt"/>
                    <a:cs typeface="Calibri" panose="020F0502020204030204" pitchFamily="34" charset="0"/>
                  </a:rPr>
                  <a:t>Làn</a:t>
                </a:r>
                <a:r>
                  <a:rPr lang="en-US" sz="3600" b="1" dirty="0">
                    <a:solidFill>
                      <a:schemeClr val="accent2">
                        <a:lumMod val="75000"/>
                      </a:schemeClr>
                    </a:solidFill>
                    <a:latin typeface="+mn-lt"/>
                    <a:cs typeface="Calibri" panose="020F0502020204030204" pitchFamily="34" charset="0"/>
                  </a:rPr>
                  <a:t> </a:t>
                </a:r>
                <a:r>
                  <a:rPr lang="en-US" sz="3600" b="1" dirty="0" err="1">
                    <a:solidFill>
                      <a:schemeClr val="accent2">
                        <a:lumMod val="75000"/>
                      </a:schemeClr>
                    </a:solidFill>
                    <a:latin typeface="+mn-lt"/>
                    <a:cs typeface="Calibri" panose="020F0502020204030204" pitchFamily="34" charset="0"/>
                  </a:rPr>
                  <a:t>khói</a:t>
                </a:r>
                <a:endParaRPr lang="vi-VN" sz="3600" b="1" dirty="0">
                  <a:solidFill>
                    <a:schemeClr val="accent2">
                      <a:lumMod val="75000"/>
                    </a:schemeClr>
                  </a:solidFill>
                  <a:latin typeface="+mn-lt"/>
                  <a:cs typeface="Calibri" panose="020F0502020204030204" pitchFamily="34" charset="0"/>
                </a:endParaRPr>
              </a:p>
            </p:txBody>
          </p:sp>
        </p:grpSp>
        <p:pic>
          <p:nvPicPr>
            <p:cNvPr id="26" name="Picture 2" descr="Set of handdrawn avocado characters saying hi lifting dumbbells holding present and balloon asking questions">
              <a:extLst>
                <a:ext uri="{FF2B5EF4-FFF2-40B4-BE49-F238E27FC236}">
                  <a16:creationId xmlns:a16="http://schemas.microsoft.com/office/drawing/2014/main" xmlns="" id="{291A6C13-DF0C-41F4-A5AD-317D2A17F7D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544590" y="1416123"/>
              <a:ext cx="1042301" cy="10738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B464EE3C-1B06-407E-8297-2E775D1C9AC2}"/>
              </a:ext>
            </a:extLst>
          </p:cNvPr>
          <p:cNvGrpSpPr/>
          <p:nvPr/>
        </p:nvGrpSpPr>
        <p:grpSpPr>
          <a:xfrm>
            <a:off x="2538046" y="1024198"/>
            <a:ext cx="4597539" cy="1369605"/>
            <a:chOff x="4525575" y="1416123"/>
            <a:chExt cx="4578651" cy="1403380"/>
          </a:xfrm>
        </p:grpSpPr>
        <p:grpSp>
          <p:nvGrpSpPr>
            <p:cNvPr id="41" name="Group 40">
              <a:extLst>
                <a:ext uri="{FF2B5EF4-FFF2-40B4-BE49-F238E27FC236}">
                  <a16:creationId xmlns:a16="http://schemas.microsoft.com/office/drawing/2014/main" xmlns="" id="{17126C4A-4223-4776-AE19-E2494787C0FE}"/>
                </a:ext>
              </a:extLst>
            </p:cNvPr>
            <p:cNvGrpSpPr/>
            <p:nvPr/>
          </p:nvGrpSpPr>
          <p:grpSpPr>
            <a:xfrm>
              <a:off x="5156500" y="1922665"/>
              <a:ext cx="3947726" cy="703961"/>
              <a:chOff x="960176" y="317672"/>
              <a:chExt cx="8917870" cy="1010598"/>
            </a:xfrm>
          </p:grpSpPr>
          <p:sp>
            <p:nvSpPr>
              <p:cNvPr id="43" name="Rectangle: Rounded Corners 8">
                <a:extLst>
                  <a:ext uri="{FF2B5EF4-FFF2-40B4-BE49-F238E27FC236}">
                    <a16:creationId xmlns:a16="http://schemas.microsoft.com/office/drawing/2014/main" xmlns="" id="{916BDFD4-170F-4F11-9AAD-F0B3B5EA2BA4}"/>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rgbClr val="BC6500"/>
                </a:solidFill>
                <a:extLst>
                  <a:ext uri="{C807C97D-BFC1-408E-A445-0C87EB9F89A2}">
                    <ask:lineSketchStyleProps xmlns:ask="http://schemas.microsoft.com/office/drawing/2018/sketchyshapes" xmln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solidFill>
                    <a:schemeClr val="accent2">
                      <a:lumMod val="75000"/>
                    </a:schemeClr>
                  </a:solidFill>
                </a:endParaRPr>
              </a:p>
            </p:txBody>
          </p:sp>
          <p:sp>
            <p:nvSpPr>
              <p:cNvPr id="44" name="TextBox 43">
                <a:extLst>
                  <a:ext uri="{FF2B5EF4-FFF2-40B4-BE49-F238E27FC236}">
                    <a16:creationId xmlns:a16="http://schemas.microsoft.com/office/drawing/2014/main" xmlns="" id="{ADCA3E70-BA1A-4029-878A-DEB0E88E4895}"/>
                  </a:ext>
                </a:extLst>
              </p:cNvPr>
              <p:cNvSpPr txBox="1"/>
              <p:nvPr/>
            </p:nvSpPr>
            <p:spPr>
              <a:xfrm>
                <a:off x="960176" y="359038"/>
                <a:ext cx="8917870" cy="950746"/>
              </a:xfrm>
              <a:prstGeom prst="rect">
                <a:avLst/>
              </a:prstGeom>
              <a:noFill/>
              <a:ln>
                <a:noFill/>
              </a:ln>
            </p:spPr>
            <p:txBody>
              <a:bodyPr wrap="square" rtlCol="0">
                <a:spAutoFit/>
              </a:bodyPr>
              <a:lstStyle/>
              <a:p>
                <a:pPr algn="ctr"/>
                <a:r>
                  <a:rPr lang="en-US" sz="3600" b="1" dirty="0" err="1">
                    <a:solidFill>
                      <a:srgbClr val="002060"/>
                    </a:solidFill>
                    <a:latin typeface="+mn-lt"/>
                    <a:cs typeface="Calibri" panose="020F0502020204030204" pitchFamily="34" charset="0"/>
                  </a:rPr>
                  <a:t>tinh</a:t>
                </a:r>
                <a:r>
                  <a:rPr lang="en-US" sz="3600" b="1" dirty="0">
                    <a:solidFill>
                      <a:srgbClr val="002060"/>
                    </a:solidFill>
                    <a:latin typeface="+mn-lt"/>
                    <a:cs typeface="Calibri" panose="020F0502020204030204" pitchFamily="34" charset="0"/>
                  </a:rPr>
                  <a:t> </a:t>
                </a:r>
                <a:r>
                  <a:rPr lang="en-US" sz="3600" b="1" dirty="0" err="1">
                    <a:solidFill>
                      <a:srgbClr val="002060"/>
                    </a:solidFill>
                    <a:latin typeface="+mn-lt"/>
                    <a:cs typeface="Calibri" panose="020F0502020204030204" pitchFamily="34" charset="0"/>
                  </a:rPr>
                  <a:t>sương</a:t>
                </a:r>
                <a:endParaRPr lang="vi-VN" sz="3600" b="1" dirty="0">
                  <a:solidFill>
                    <a:srgbClr val="002060"/>
                  </a:solidFill>
                  <a:latin typeface="+mn-lt"/>
                  <a:cs typeface="Calibri" panose="020F0502020204030204" pitchFamily="34" charset="0"/>
                </a:endParaRPr>
              </a:p>
            </p:txBody>
          </p:sp>
        </p:grpSp>
        <p:pic>
          <p:nvPicPr>
            <p:cNvPr id="45" name="Picture 4" descr="Set of cute handdrawn little owls asking questions feeling love showing thumb up laughing">
              <a:extLst>
                <a:ext uri="{FF2B5EF4-FFF2-40B4-BE49-F238E27FC236}">
                  <a16:creationId xmlns:a16="http://schemas.microsoft.com/office/drawing/2014/main" xmlns="" id="{9559001D-DA2B-4021-A091-ACEF7AD6BFD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4525575" y="1416123"/>
              <a:ext cx="1445650" cy="14033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5C67F3E3-DCB3-4942-B7A2-CCF06BE2405F}"/>
              </a:ext>
            </a:extLst>
          </p:cNvPr>
          <p:cNvGrpSpPr/>
          <p:nvPr/>
        </p:nvGrpSpPr>
        <p:grpSpPr>
          <a:xfrm>
            <a:off x="3397866" y="3236651"/>
            <a:ext cx="3978211" cy="1561333"/>
            <a:chOff x="1970614" y="3057084"/>
            <a:chExt cx="3978211" cy="1561333"/>
          </a:xfrm>
        </p:grpSpPr>
        <p:grpSp>
          <p:nvGrpSpPr>
            <p:cNvPr id="36" name="Group 35">
              <a:extLst>
                <a:ext uri="{FF2B5EF4-FFF2-40B4-BE49-F238E27FC236}">
                  <a16:creationId xmlns:a16="http://schemas.microsoft.com/office/drawing/2014/main" xmlns="" id="{B5ED9EAC-2CE0-45CD-87B1-0F2FBC167E66}"/>
                </a:ext>
              </a:extLst>
            </p:cNvPr>
            <p:cNvGrpSpPr/>
            <p:nvPr/>
          </p:nvGrpSpPr>
          <p:grpSpPr>
            <a:xfrm>
              <a:off x="2702392" y="3487297"/>
              <a:ext cx="3246433" cy="773754"/>
              <a:chOff x="974486" y="217479"/>
              <a:chExt cx="7333656" cy="1110792"/>
            </a:xfrm>
          </p:grpSpPr>
          <p:sp>
            <p:nvSpPr>
              <p:cNvPr id="38" name="Rectangle: Rounded Corners 8">
                <a:extLst>
                  <a:ext uri="{FF2B5EF4-FFF2-40B4-BE49-F238E27FC236}">
                    <a16:creationId xmlns:a16="http://schemas.microsoft.com/office/drawing/2014/main" xmlns="" id="{B50A7275-D460-46F6-9E7B-02FD9CE43B7A}"/>
                  </a:ext>
                </a:extLst>
              </p:cNvPr>
              <p:cNvSpPr/>
              <p:nvPr/>
            </p:nvSpPr>
            <p:spPr>
              <a:xfrm>
                <a:off x="1120442" y="217479"/>
                <a:ext cx="6730655" cy="1110792"/>
              </a:xfrm>
              <a:custGeom>
                <a:avLst/>
                <a:gdLst>
                  <a:gd name="connsiteX0" fmla="*/ 0 w 6730655"/>
                  <a:gd name="connsiteY0" fmla="*/ 185136 h 1110792"/>
                  <a:gd name="connsiteX1" fmla="*/ 185136 w 6730655"/>
                  <a:gd name="connsiteY1" fmla="*/ 0 h 1110792"/>
                  <a:gd name="connsiteX2" fmla="*/ 884778 w 6730655"/>
                  <a:gd name="connsiteY2" fmla="*/ 0 h 1110792"/>
                  <a:gd name="connsiteX3" fmla="*/ 1393609 w 6730655"/>
                  <a:gd name="connsiteY3" fmla="*/ 0 h 1110792"/>
                  <a:gd name="connsiteX4" fmla="*/ 2029647 w 6730655"/>
                  <a:gd name="connsiteY4" fmla="*/ 0 h 1110792"/>
                  <a:gd name="connsiteX5" fmla="*/ 2538478 w 6730655"/>
                  <a:gd name="connsiteY5" fmla="*/ 0 h 1110792"/>
                  <a:gd name="connsiteX6" fmla="*/ 3047308 w 6730655"/>
                  <a:gd name="connsiteY6" fmla="*/ 0 h 1110792"/>
                  <a:gd name="connsiteX7" fmla="*/ 3810554 w 6730655"/>
                  <a:gd name="connsiteY7" fmla="*/ 0 h 1110792"/>
                  <a:gd name="connsiteX8" fmla="*/ 4446593 w 6730655"/>
                  <a:gd name="connsiteY8" fmla="*/ 0 h 1110792"/>
                  <a:gd name="connsiteX9" fmla="*/ 4891819 w 6730655"/>
                  <a:gd name="connsiteY9" fmla="*/ 0 h 1110792"/>
                  <a:gd name="connsiteX10" fmla="*/ 5464254 w 6730655"/>
                  <a:gd name="connsiteY10" fmla="*/ 0 h 1110792"/>
                  <a:gd name="connsiteX11" fmla="*/ 5909481 w 6730655"/>
                  <a:gd name="connsiteY11" fmla="*/ 0 h 1110792"/>
                  <a:gd name="connsiteX12" fmla="*/ 6545519 w 6730655"/>
                  <a:gd name="connsiteY12" fmla="*/ 0 h 1110792"/>
                  <a:gd name="connsiteX13" fmla="*/ 6730655 w 6730655"/>
                  <a:gd name="connsiteY13" fmla="*/ 185136 h 1110792"/>
                  <a:gd name="connsiteX14" fmla="*/ 6730655 w 6730655"/>
                  <a:gd name="connsiteY14" fmla="*/ 547991 h 1110792"/>
                  <a:gd name="connsiteX15" fmla="*/ 6730655 w 6730655"/>
                  <a:gd name="connsiteY15" fmla="*/ 925656 h 1110792"/>
                  <a:gd name="connsiteX16" fmla="*/ 6545519 w 6730655"/>
                  <a:gd name="connsiteY16" fmla="*/ 1110792 h 1110792"/>
                  <a:gd name="connsiteX17" fmla="*/ 6100292 w 6730655"/>
                  <a:gd name="connsiteY17" fmla="*/ 1110792 h 1110792"/>
                  <a:gd name="connsiteX18" fmla="*/ 5655065 w 6730655"/>
                  <a:gd name="connsiteY18" fmla="*/ 1110792 h 1110792"/>
                  <a:gd name="connsiteX19" fmla="*/ 5146235 w 6730655"/>
                  <a:gd name="connsiteY19" fmla="*/ 1110792 h 1110792"/>
                  <a:gd name="connsiteX20" fmla="*/ 4510196 w 6730655"/>
                  <a:gd name="connsiteY20" fmla="*/ 1110792 h 1110792"/>
                  <a:gd name="connsiteX21" fmla="*/ 3746950 w 6730655"/>
                  <a:gd name="connsiteY21" fmla="*/ 1110792 h 1110792"/>
                  <a:gd name="connsiteX22" fmla="*/ 2983705 w 6730655"/>
                  <a:gd name="connsiteY22" fmla="*/ 1110792 h 1110792"/>
                  <a:gd name="connsiteX23" fmla="*/ 2220459 w 6730655"/>
                  <a:gd name="connsiteY23" fmla="*/ 1110792 h 1110792"/>
                  <a:gd name="connsiteX24" fmla="*/ 1520816 w 6730655"/>
                  <a:gd name="connsiteY24" fmla="*/ 1110792 h 1110792"/>
                  <a:gd name="connsiteX25" fmla="*/ 1075590 w 6730655"/>
                  <a:gd name="connsiteY25" fmla="*/ 1110792 h 1110792"/>
                  <a:gd name="connsiteX26" fmla="*/ 185136 w 6730655"/>
                  <a:gd name="connsiteY26" fmla="*/ 1110792 h 1110792"/>
                  <a:gd name="connsiteX27" fmla="*/ 0 w 6730655"/>
                  <a:gd name="connsiteY27" fmla="*/ 925656 h 1110792"/>
                  <a:gd name="connsiteX28" fmla="*/ 0 w 6730655"/>
                  <a:gd name="connsiteY28" fmla="*/ 540586 h 1110792"/>
                  <a:gd name="connsiteX29" fmla="*/ 0 w 6730655"/>
                  <a:gd name="connsiteY29" fmla="*/ 185136 h 11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30655" h="1110792" fill="none" extrusionOk="0">
                    <a:moveTo>
                      <a:pt x="0" y="185136"/>
                    </a:moveTo>
                    <a:cubicBezTo>
                      <a:pt x="-5073" y="103873"/>
                      <a:pt x="98968" y="-12826"/>
                      <a:pt x="185136" y="0"/>
                    </a:cubicBezTo>
                    <a:cubicBezTo>
                      <a:pt x="325586" y="10110"/>
                      <a:pt x="668649" y="10456"/>
                      <a:pt x="884778" y="0"/>
                    </a:cubicBezTo>
                    <a:cubicBezTo>
                      <a:pt x="1100907" y="-10456"/>
                      <a:pt x="1219535" y="-19223"/>
                      <a:pt x="1393609" y="0"/>
                    </a:cubicBezTo>
                    <a:cubicBezTo>
                      <a:pt x="1567683" y="19223"/>
                      <a:pt x="1825856" y="13044"/>
                      <a:pt x="2029647" y="0"/>
                    </a:cubicBezTo>
                    <a:cubicBezTo>
                      <a:pt x="2233438" y="-13044"/>
                      <a:pt x="2400586" y="-3288"/>
                      <a:pt x="2538478" y="0"/>
                    </a:cubicBezTo>
                    <a:cubicBezTo>
                      <a:pt x="2676370" y="3288"/>
                      <a:pt x="2816234" y="-23668"/>
                      <a:pt x="3047308" y="0"/>
                    </a:cubicBezTo>
                    <a:cubicBezTo>
                      <a:pt x="3278382" y="23668"/>
                      <a:pt x="3467786" y="6583"/>
                      <a:pt x="3810554" y="0"/>
                    </a:cubicBezTo>
                    <a:cubicBezTo>
                      <a:pt x="4153322" y="-6583"/>
                      <a:pt x="4197286" y="30062"/>
                      <a:pt x="4446593" y="0"/>
                    </a:cubicBezTo>
                    <a:cubicBezTo>
                      <a:pt x="4695900" y="-30062"/>
                      <a:pt x="4761474" y="17859"/>
                      <a:pt x="4891819" y="0"/>
                    </a:cubicBezTo>
                    <a:cubicBezTo>
                      <a:pt x="5022164" y="-17859"/>
                      <a:pt x="5250997" y="843"/>
                      <a:pt x="5464254" y="0"/>
                    </a:cubicBezTo>
                    <a:cubicBezTo>
                      <a:pt x="5677511" y="-843"/>
                      <a:pt x="5717284" y="6814"/>
                      <a:pt x="5909481" y="0"/>
                    </a:cubicBezTo>
                    <a:cubicBezTo>
                      <a:pt x="6101678" y="-6814"/>
                      <a:pt x="6306575" y="15637"/>
                      <a:pt x="6545519" y="0"/>
                    </a:cubicBezTo>
                    <a:cubicBezTo>
                      <a:pt x="6639162" y="-2422"/>
                      <a:pt x="6715925" y="64087"/>
                      <a:pt x="6730655" y="185136"/>
                    </a:cubicBezTo>
                    <a:cubicBezTo>
                      <a:pt x="6713740" y="341380"/>
                      <a:pt x="6744388" y="469023"/>
                      <a:pt x="6730655" y="547991"/>
                    </a:cubicBezTo>
                    <a:cubicBezTo>
                      <a:pt x="6716922" y="626960"/>
                      <a:pt x="6747414" y="777107"/>
                      <a:pt x="6730655" y="925656"/>
                    </a:cubicBezTo>
                    <a:cubicBezTo>
                      <a:pt x="6754975" y="1027786"/>
                      <a:pt x="6644796" y="1121043"/>
                      <a:pt x="6545519" y="1110792"/>
                    </a:cubicBezTo>
                    <a:cubicBezTo>
                      <a:pt x="6355083" y="1120581"/>
                      <a:pt x="6306604" y="1105899"/>
                      <a:pt x="6100292" y="1110792"/>
                    </a:cubicBezTo>
                    <a:cubicBezTo>
                      <a:pt x="5893980" y="1115685"/>
                      <a:pt x="5858835" y="1120969"/>
                      <a:pt x="5655065" y="1110792"/>
                    </a:cubicBezTo>
                    <a:cubicBezTo>
                      <a:pt x="5451295" y="1100615"/>
                      <a:pt x="5328796" y="1110387"/>
                      <a:pt x="5146235" y="1110792"/>
                    </a:cubicBezTo>
                    <a:cubicBezTo>
                      <a:pt x="4963674" y="1111198"/>
                      <a:pt x="4731298" y="1083916"/>
                      <a:pt x="4510196" y="1110792"/>
                    </a:cubicBezTo>
                    <a:cubicBezTo>
                      <a:pt x="4289094" y="1137668"/>
                      <a:pt x="4086918" y="1148224"/>
                      <a:pt x="3746950" y="1110792"/>
                    </a:cubicBezTo>
                    <a:cubicBezTo>
                      <a:pt x="3406982" y="1073360"/>
                      <a:pt x="3185088" y="1107634"/>
                      <a:pt x="2983705" y="1110792"/>
                    </a:cubicBezTo>
                    <a:cubicBezTo>
                      <a:pt x="2782322" y="1113950"/>
                      <a:pt x="2447669" y="1116662"/>
                      <a:pt x="2220459" y="1110792"/>
                    </a:cubicBezTo>
                    <a:cubicBezTo>
                      <a:pt x="1993249" y="1104922"/>
                      <a:pt x="1835292" y="1082480"/>
                      <a:pt x="1520816" y="1110792"/>
                    </a:cubicBezTo>
                    <a:cubicBezTo>
                      <a:pt x="1206340" y="1139104"/>
                      <a:pt x="1211115" y="1111392"/>
                      <a:pt x="1075590" y="1110792"/>
                    </a:cubicBezTo>
                    <a:cubicBezTo>
                      <a:pt x="940065" y="1110192"/>
                      <a:pt x="461780" y="1115982"/>
                      <a:pt x="185136" y="1110792"/>
                    </a:cubicBezTo>
                    <a:cubicBezTo>
                      <a:pt x="92276" y="1094969"/>
                      <a:pt x="-21257" y="1017463"/>
                      <a:pt x="0" y="925656"/>
                    </a:cubicBezTo>
                    <a:cubicBezTo>
                      <a:pt x="335" y="816329"/>
                      <a:pt x="-3857" y="702621"/>
                      <a:pt x="0" y="540586"/>
                    </a:cubicBezTo>
                    <a:cubicBezTo>
                      <a:pt x="3857" y="378551"/>
                      <a:pt x="3551" y="257212"/>
                      <a:pt x="0" y="185136"/>
                    </a:cubicBezTo>
                    <a:close/>
                  </a:path>
                  <a:path w="6730655" h="1110792" stroke="0" extrusionOk="0">
                    <a:moveTo>
                      <a:pt x="0" y="185136"/>
                    </a:moveTo>
                    <a:cubicBezTo>
                      <a:pt x="-15557" y="90740"/>
                      <a:pt x="65650" y="1887"/>
                      <a:pt x="185136" y="0"/>
                    </a:cubicBezTo>
                    <a:cubicBezTo>
                      <a:pt x="538328" y="19233"/>
                      <a:pt x="784511" y="-17186"/>
                      <a:pt x="948382" y="0"/>
                    </a:cubicBezTo>
                    <a:cubicBezTo>
                      <a:pt x="1112253" y="17186"/>
                      <a:pt x="1259136" y="23438"/>
                      <a:pt x="1457213" y="0"/>
                    </a:cubicBezTo>
                    <a:cubicBezTo>
                      <a:pt x="1655290" y="-23438"/>
                      <a:pt x="1870996" y="-10479"/>
                      <a:pt x="2029647" y="0"/>
                    </a:cubicBezTo>
                    <a:cubicBezTo>
                      <a:pt x="2188298" y="10479"/>
                      <a:pt x="2339562" y="7615"/>
                      <a:pt x="2602082" y="0"/>
                    </a:cubicBezTo>
                    <a:cubicBezTo>
                      <a:pt x="2864602" y="-7615"/>
                      <a:pt x="3076039" y="18700"/>
                      <a:pt x="3301724" y="0"/>
                    </a:cubicBezTo>
                    <a:cubicBezTo>
                      <a:pt x="3527409" y="-18700"/>
                      <a:pt x="3713582" y="24581"/>
                      <a:pt x="4064970" y="0"/>
                    </a:cubicBezTo>
                    <a:cubicBezTo>
                      <a:pt x="4416358" y="-24581"/>
                      <a:pt x="4454930" y="21983"/>
                      <a:pt x="4764612" y="0"/>
                    </a:cubicBezTo>
                    <a:cubicBezTo>
                      <a:pt x="5074294" y="-21983"/>
                      <a:pt x="4993119" y="-4240"/>
                      <a:pt x="5209839" y="0"/>
                    </a:cubicBezTo>
                    <a:cubicBezTo>
                      <a:pt x="5426559" y="4240"/>
                      <a:pt x="5632324" y="-9605"/>
                      <a:pt x="5909481" y="0"/>
                    </a:cubicBezTo>
                    <a:cubicBezTo>
                      <a:pt x="6186638" y="9605"/>
                      <a:pt x="6336472" y="31120"/>
                      <a:pt x="6545519" y="0"/>
                    </a:cubicBezTo>
                    <a:cubicBezTo>
                      <a:pt x="6629181" y="-11065"/>
                      <a:pt x="6708701" y="69968"/>
                      <a:pt x="6730655" y="185136"/>
                    </a:cubicBezTo>
                    <a:cubicBezTo>
                      <a:pt x="6732366" y="340163"/>
                      <a:pt x="6743907" y="413700"/>
                      <a:pt x="6730655" y="540586"/>
                    </a:cubicBezTo>
                    <a:cubicBezTo>
                      <a:pt x="6717404" y="667472"/>
                      <a:pt x="6728504" y="839150"/>
                      <a:pt x="6730655" y="925656"/>
                    </a:cubicBezTo>
                    <a:cubicBezTo>
                      <a:pt x="6727402" y="1051593"/>
                      <a:pt x="6651079" y="1097362"/>
                      <a:pt x="6545519" y="1110792"/>
                    </a:cubicBezTo>
                    <a:cubicBezTo>
                      <a:pt x="6453960" y="1131085"/>
                      <a:pt x="6226313" y="1116800"/>
                      <a:pt x="6100292" y="1110792"/>
                    </a:cubicBezTo>
                    <a:cubicBezTo>
                      <a:pt x="5974271" y="1104784"/>
                      <a:pt x="5746507" y="1100184"/>
                      <a:pt x="5591462" y="1110792"/>
                    </a:cubicBezTo>
                    <a:cubicBezTo>
                      <a:pt x="5436417" y="1121401"/>
                      <a:pt x="5262709" y="1093884"/>
                      <a:pt x="5082631" y="1110792"/>
                    </a:cubicBezTo>
                    <a:cubicBezTo>
                      <a:pt x="4902553" y="1127700"/>
                      <a:pt x="4600661" y="1113110"/>
                      <a:pt x="4382989" y="1110792"/>
                    </a:cubicBezTo>
                    <a:cubicBezTo>
                      <a:pt x="4165317" y="1108474"/>
                      <a:pt x="4061496" y="1099708"/>
                      <a:pt x="3810554" y="1110792"/>
                    </a:cubicBezTo>
                    <a:cubicBezTo>
                      <a:pt x="3559613" y="1121876"/>
                      <a:pt x="3308044" y="1085414"/>
                      <a:pt x="3110912" y="1110792"/>
                    </a:cubicBezTo>
                    <a:cubicBezTo>
                      <a:pt x="2913780" y="1136170"/>
                      <a:pt x="2628372" y="1143994"/>
                      <a:pt x="2347666" y="1110792"/>
                    </a:cubicBezTo>
                    <a:cubicBezTo>
                      <a:pt x="2066960" y="1077590"/>
                      <a:pt x="1791884" y="1124333"/>
                      <a:pt x="1584420" y="1110792"/>
                    </a:cubicBezTo>
                    <a:cubicBezTo>
                      <a:pt x="1376956" y="1097251"/>
                      <a:pt x="1222937" y="1136356"/>
                      <a:pt x="948382" y="1110792"/>
                    </a:cubicBezTo>
                    <a:cubicBezTo>
                      <a:pt x="673827" y="1085228"/>
                      <a:pt x="433484" y="1124081"/>
                      <a:pt x="185136" y="1110792"/>
                    </a:cubicBezTo>
                    <a:cubicBezTo>
                      <a:pt x="80646" y="1116392"/>
                      <a:pt x="-5267" y="1029307"/>
                      <a:pt x="0" y="925656"/>
                    </a:cubicBezTo>
                    <a:cubicBezTo>
                      <a:pt x="-13503" y="772370"/>
                      <a:pt x="-13355" y="650240"/>
                      <a:pt x="0" y="547991"/>
                    </a:cubicBezTo>
                    <a:cubicBezTo>
                      <a:pt x="13355" y="445743"/>
                      <a:pt x="-17694" y="346147"/>
                      <a:pt x="0" y="185136"/>
                    </a:cubicBezTo>
                    <a:close/>
                  </a:path>
                </a:pathLst>
              </a:custGeom>
              <a:solidFill>
                <a:schemeClr val="accent5">
                  <a:lumMod val="20000"/>
                  <a:lumOff val="80000"/>
                </a:schemeClr>
              </a:solidFill>
              <a:ln w="28575">
                <a:solidFill>
                  <a:schemeClr val="bg2">
                    <a:lumMod val="75000"/>
                  </a:schemeClr>
                </a:solidFill>
                <a:extLst>
                  <a:ext uri="{C807C97D-BFC1-408E-A445-0C87EB9F89A2}">
                    <ask:lineSketchStyleProps xmlns:ask="http://schemas.microsoft.com/office/drawing/2018/sketchyshapes" xmln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solidFill>
                    <a:schemeClr val="accent6"/>
                  </a:solidFill>
                </a:endParaRPr>
              </a:p>
            </p:txBody>
          </p:sp>
          <p:sp>
            <p:nvSpPr>
              <p:cNvPr id="39" name="TextBox 38">
                <a:extLst>
                  <a:ext uri="{FF2B5EF4-FFF2-40B4-BE49-F238E27FC236}">
                    <a16:creationId xmlns:a16="http://schemas.microsoft.com/office/drawing/2014/main" xmlns="" id="{84786FB2-A374-409C-95A3-3BA879BBF26F}"/>
                  </a:ext>
                </a:extLst>
              </p:cNvPr>
              <p:cNvSpPr txBox="1"/>
              <p:nvPr/>
            </p:nvSpPr>
            <p:spPr>
              <a:xfrm>
                <a:off x="974486" y="334073"/>
                <a:ext cx="7333656" cy="927865"/>
              </a:xfrm>
              <a:prstGeom prst="rect">
                <a:avLst/>
              </a:prstGeom>
              <a:noFill/>
              <a:ln>
                <a:noFill/>
              </a:ln>
            </p:spPr>
            <p:txBody>
              <a:bodyPr wrap="square" rtlCol="0">
                <a:spAutoFit/>
              </a:bodyPr>
              <a:lstStyle/>
              <a:p>
                <a:pPr algn="ctr"/>
                <a:r>
                  <a:rPr lang="en-US" sz="3600" b="1" dirty="0" err="1">
                    <a:solidFill>
                      <a:schemeClr val="accent6"/>
                    </a:solidFill>
                    <a:latin typeface="+mn-lt"/>
                    <a:cs typeface="Calibri" panose="020F0502020204030204" pitchFamily="34" charset="0"/>
                  </a:rPr>
                  <a:t>r</a:t>
                </a:r>
                <a:r>
                  <a:rPr lang="en-US" sz="3600" b="1" dirty="0" err="1" smtClean="0">
                    <a:solidFill>
                      <a:schemeClr val="accent6"/>
                    </a:solidFill>
                    <a:latin typeface="+mn-lt"/>
                    <a:cs typeface="Calibri" panose="020F0502020204030204" pitchFamily="34" charset="0"/>
                  </a:rPr>
                  <a:t>ạng</a:t>
                </a:r>
                <a:r>
                  <a:rPr lang="en-US" sz="3600" b="1" dirty="0" smtClean="0">
                    <a:solidFill>
                      <a:schemeClr val="accent6"/>
                    </a:solidFill>
                    <a:latin typeface="+mn-lt"/>
                    <a:cs typeface="Calibri" panose="020F0502020204030204" pitchFamily="34" charset="0"/>
                  </a:rPr>
                  <a:t> </a:t>
                </a:r>
                <a:r>
                  <a:rPr lang="en-US" sz="3600" b="1" dirty="0" err="1">
                    <a:solidFill>
                      <a:schemeClr val="accent6"/>
                    </a:solidFill>
                    <a:latin typeface="+mn-lt"/>
                    <a:cs typeface="Calibri" panose="020F0502020204030204" pitchFamily="34" charset="0"/>
                  </a:rPr>
                  <a:t>đông</a:t>
                </a:r>
                <a:endParaRPr lang="vi-VN" sz="3600" b="1" dirty="0">
                  <a:solidFill>
                    <a:schemeClr val="accent6"/>
                  </a:solidFill>
                  <a:latin typeface="+mn-lt"/>
                  <a:cs typeface="Calibri" panose="020F0502020204030204" pitchFamily="34" charset="0"/>
                </a:endParaRPr>
              </a:p>
            </p:txBody>
          </p:sp>
        </p:grpSp>
        <p:pic>
          <p:nvPicPr>
            <p:cNvPr id="52" name="Picture 2" descr="Cute monkey confused cartoon vector icon illustration. animal nature icon concept isolated premium vector. flat cartoon style">
              <a:extLst>
                <a:ext uri="{FF2B5EF4-FFF2-40B4-BE49-F238E27FC236}">
                  <a16:creationId xmlns:a16="http://schemas.microsoft.com/office/drawing/2014/main" xmlns="" id="{BA94B041-E463-49A1-A2C2-622DB23FB4D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70614" y="3057084"/>
              <a:ext cx="1561333" cy="1561333"/>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2" descr="Cute woman teacher holding bell in government uniform character cartoon art illustration">
            <a:extLst>
              <a:ext uri="{FF2B5EF4-FFF2-40B4-BE49-F238E27FC236}">
                <a16:creationId xmlns:a16="http://schemas.microsoft.com/office/drawing/2014/main" xmlns="" id="{520AE213-B719-47AB-9ECB-9B3DD2DEB60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47639" y="1129121"/>
            <a:ext cx="4502267" cy="360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19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DBBD57C-F869-4F9E-8494-51508423B557}"/>
              </a:ext>
            </a:extLst>
          </p:cNvPr>
          <p:cNvSpPr/>
          <p:nvPr/>
        </p:nvSpPr>
        <p:spPr>
          <a:xfrm>
            <a:off x="464939" y="74837"/>
            <a:ext cx="8214122" cy="4993825"/>
          </a:xfrm>
          <a:prstGeom prst="roundRect">
            <a:avLst>
              <a:gd name="adj" fmla="val 9937"/>
            </a:avLst>
          </a:prstGeom>
          <a:solidFill>
            <a:srgbClr val="FFFFFF">
              <a:alpha val="9411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xmlns="" id="{B80DCBDA-B8FE-41C9-BC02-2E37EC7D9E13}"/>
              </a:ext>
            </a:extLst>
          </p:cNvPr>
          <p:cNvSpPr/>
          <p:nvPr/>
        </p:nvSpPr>
        <p:spPr>
          <a:xfrm>
            <a:off x="2486836" y="373472"/>
            <a:ext cx="5482591" cy="48936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vườn không mải chơi xa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Nhắc chị cửa sổ mở ra suốt ngày,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đi lắc lắc cành cây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Giục bác cổ thụ kể ngày xa xưa.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Tìm hoa làn gió nhẹ đưa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Hương thơm tặng bướm ong vừa bay qua,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vẽ lên mái tranh nhà</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Một làn khói bếp giúp bà nấu cơm,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thức từ sớm tinh sương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đem mưa đến tưới vườn cho ông,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yêu nhất buổi dạng đông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Con chim dậy hót. Nắng hồng. Trời xanh.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Google Shape;2351;p42">
            <a:extLst>
              <a:ext uri="{FF2B5EF4-FFF2-40B4-BE49-F238E27FC236}">
                <a16:creationId xmlns:a16="http://schemas.microsoft.com/office/drawing/2014/main" xmlns="" id="{669C278C-F1CF-4F30-AC4E-9B6D7E51E6EA}"/>
              </a:ext>
            </a:extLst>
          </p:cNvPr>
          <p:cNvSpPr txBox="1">
            <a:spLocks/>
          </p:cNvSpPr>
          <p:nvPr/>
        </p:nvSpPr>
        <p:spPr>
          <a:xfrm>
            <a:off x="-168811" y="-96384"/>
            <a:ext cx="3587150" cy="9302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FF8175"/>
              </a:buClr>
              <a:defRPr/>
            </a:pPr>
            <a:r>
              <a:rPr lang="en-US" sz="4000" b="1">
                <a:ln w="13462">
                  <a:solidFill>
                    <a:srgbClr val="FFFFFF"/>
                  </a:solidFill>
                  <a:prstDash val="solid"/>
                </a:ln>
                <a:solidFill>
                  <a:srgbClr val="00B050"/>
                </a:solidFill>
                <a:effectLst>
                  <a:outerShdw dist="38100" dir="2700000" algn="bl" rotWithShape="0">
                    <a:srgbClr val="FFCB51"/>
                  </a:outerShdw>
                </a:effectLst>
                <a:latin typeface="UTM Cookies" panose="02040603050506020204" pitchFamily="18" charset="0"/>
              </a:rPr>
              <a:t>Đoạn 1:</a:t>
            </a:r>
            <a:endParaRPr lang="en-US" sz="4000" b="1" dirty="0">
              <a:ln w="13462">
                <a:solidFill>
                  <a:srgbClr val="FFFFFF"/>
                </a:solidFill>
                <a:prstDash val="solid"/>
              </a:ln>
              <a:solidFill>
                <a:srgbClr val="00B050"/>
              </a:solidFill>
              <a:effectLst>
                <a:outerShdw dist="38100" dir="2700000" algn="bl" rotWithShape="0">
                  <a:srgbClr val="FFCB51"/>
                </a:outerShdw>
              </a:effectLst>
              <a:latin typeface="UTM Cookies" panose="02040603050506020204" pitchFamily="18" charset="0"/>
            </a:endParaRPr>
          </a:p>
        </p:txBody>
      </p:sp>
      <p:sp>
        <p:nvSpPr>
          <p:cNvPr id="4" name="Oval 3">
            <a:extLst>
              <a:ext uri="{FF2B5EF4-FFF2-40B4-BE49-F238E27FC236}">
                <a16:creationId xmlns:a16="http://schemas.microsoft.com/office/drawing/2014/main" xmlns="" id="{FCDF539E-C6F2-46BD-B17B-3F9F73B36B29}"/>
              </a:ext>
            </a:extLst>
          </p:cNvPr>
          <p:cNvSpPr/>
          <p:nvPr/>
        </p:nvSpPr>
        <p:spPr>
          <a:xfrm>
            <a:off x="2969846" y="373472"/>
            <a:ext cx="390021" cy="390021"/>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lumMod val="75000"/>
                  </a:schemeClr>
                </a:solidFill>
              </a:rPr>
              <a:t>1</a:t>
            </a:r>
          </a:p>
        </p:txBody>
      </p:sp>
      <p:cxnSp>
        <p:nvCxnSpPr>
          <p:cNvPr id="6" name="Straight Connector 5">
            <a:extLst>
              <a:ext uri="{FF2B5EF4-FFF2-40B4-BE49-F238E27FC236}">
                <a16:creationId xmlns:a16="http://schemas.microsoft.com/office/drawing/2014/main" xmlns="" id="{674BB6D6-E7E0-4420-8865-AD0779F3EB1A}"/>
              </a:ext>
            </a:extLst>
          </p:cNvPr>
          <p:cNvCxnSpPr>
            <a:cxnSpLocks/>
          </p:cNvCxnSpPr>
          <p:nvPr/>
        </p:nvCxnSpPr>
        <p:spPr>
          <a:xfrm flipH="1">
            <a:off x="7635632" y="4533663"/>
            <a:ext cx="195384" cy="390769"/>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B021DF44-175C-42EE-B869-F4433CFC82BC}"/>
              </a:ext>
            </a:extLst>
          </p:cNvPr>
          <p:cNvPicPr>
            <a:picLocks noChangeAspect="1"/>
          </p:cNvPicPr>
          <p:nvPr/>
        </p:nvPicPr>
        <p:blipFill>
          <a:blip r:embed="rId3"/>
          <a:stretch>
            <a:fillRect/>
          </a:stretch>
        </p:blipFill>
        <p:spPr>
          <a:xfrm>
            <a:off x="-246965" y="2029082"/>
            <a:ext cx="2443088" cy="3114418"/>
          </a:xfrm>
          <a:prstGeom prst="rect">
            <a:avLst/>
          </a:prstGeom>
        </p:spPr>
      </p:pic>
      <p:pic>
        <p:nvPicPr>
          <p:cNvPr id="16" name="Picture 15">
            <a:extLst>
              <a:ext uri="{FF2B5EF4-FFF2-40B4-BE49-F238E27FC236}">
                <a16:creationId xmlns:a16="http://schemas.microsoft.com/office/drawing/2014/main" xmlns="" id="{6AB04B7A-7C2A-4BEE-9D86-2BC10B4EB608}"/>
              </a:ext>
            </a:extLst>
          </p:cNvPr>
          <p:cNvPicPr>
            <a:picLocks noChangeAspect="1"/>
          </p:cNvPicPr>
          <p:nvPr/>
        </p:nvPicPr>
        <p:blipFill>
          <a:blip r:embed="rId4"/>
          <a:stretch>
            <a:fillRect/>
          </a:stretch>
        </p:blipFill>
        <p:spPr>
          <a:xfrm>
            <a:off x="7552993" y="-1"/>
            <a:ext cx="1414293" cy="1414293"/>
          </a:xfrm>
          <a:prstGeom prst="rect">
            <a:avLst/>
          </a:prstGeom>
        </p:spPr>
      </p:pic>
    </p:spTree>
    <p:extLst>
      <p:ext uri="{BB962C8B-B14F-4D97-AF65-F5344CB8AC3E}">
        <p14:creationId xmlns:p14="http://schemas.microsoft.com/office/powerpoint/2010/main" val="268105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DBBD57C-F869-4F9E-8494-51508423B557}"/>
              </a:ext>
            </a:extLst>
          </p:cNvPr>
          <p:cNvSpPr/>
          <p:nvPr/>
        </p:nvSpPr>
        <p:spPr>
          <a:xfrm>
            <a:off x="640862" y="535607"/>
            <a:ext cx="7627816" cy="4072285"/>
          </a:xfrm>
          <a:prstGeom prst="roundRect">
            <a:avLst>
              <a:gd name="adj" fmla="val 9937"/>
            </a:avLst>
          </a:prstGeom>
          <a:solidFill>
            <a:srgbClr val="FFFFFF">
              <a:alpha val="9411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xmlns="" id="{B80DCBDA-B8FE-41C9-BC02-2E37EC7D9E13}"/>
              </a:ext>
            </a:extLst>
          </p:cNvPr>
          <p:cNvSpPr/>
          <p:nvPr/>
        </p:nvSpPr>
        <p:spPr>
          <a:xfrm>
            <a:off x="1339008" y="1594307"/>
            <a:ext cx="5594801" cy="2246769"/>
          </a:xfrm>
          <a:prstGeom prst="rect">
            <a:avLst/>
          </a:prstGeom>
        </p:spPr>
        <p:txBody>
          <a:bodyPr wrap="none">
            <a:spAutoFit/>
          </a:bodyPr>
          <a:lstStyle/>
          <a:p>
            <a:pPr lvl="0" algn="ctr"/>
            <a:r>
              <a:rPr lang="vi-VN" sz="2800">
                <a:latin typeface="Calibri" panose="020F0502020204030204" pitchFamily="34" charset="0"/>
                <a:cs typeface="Calibri" panose="020F0502020204030204" pitchFamily="34" charset="0"/>
              </a:rPr>
              <a:t>Gió vườn chăm chỉ hiền lành</a:t>
            </a:r>
          </a:p>
          <a:p>
            <a:pPr lvl="0" algn="ctr"/>
            <a:r>
              <a:rPr lang="vi-VN" sz="2800">
                <a:latin typeface="Calibri" panose="020F0502020204030204" pitchFamily="34" charset="0"/>
                <a:cs typeface="Calibri" panose="020F0502020204030204" pitchFamily="34" charset="0"/>
              </a:rPr>
              <a:t>Làm bao việc nhỏ để thành lớn khôn.</a:t>
            </a:r>
          </a:p>
          <a:p>
            <a:pPr lvl="0" algn="ctr"/>
            <a:r>
              <a:rPr lang="vi-VN" sz="2800">
                <a:latin typeface="Calibri" panose="020F0502020204030204" pitchFamily="34" charset="0"/>
                <a:cs typeface="Calibri" panose="020F0502020204030204" pitchFamily="34" charset="0"/>
              </a:rPr>
              <a:t>Gió đi từ một góc vườn</a:t>
            </a:r>
          </a:p>
          <a:p>
            <a:pPr lvl="0" algn="ctr"/>
            <a:r>
              <a:rPr lang="vi-VN" sz="2800">
                <a:latin typeface="Calibri" panose="020F0502020204030204" pitchFamily="34" charset="0"/>
                <a:cs typeface="Calibri" panose="020F0502020204030204" pitchFamily="34" charset="0"/>
              </a:rPr>
              <a:t>Thổi ra trời rộng bốn phương bạn bè</a:t>
            </a:r>
          </a:p>
          <a:p>
            <a:pPr lvl="0" algn="ctr"/>
            <a:r>
              <a:rPr lang="vi-VN" sz="2800">
                <a:latin typeface="Calibri" panose="020F0502020204030204" pitchFamily="34" charset="0"/>
                <a:cs typeface="Calibri" panose="020F0502020204030204" pitchFamily="34" charset="0"/>
              </a:rPr>
              <a:t> </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Google Shape;2351;p42">
            <a:extLst>
              <a:ext uri="{FF2B5EF4-FFF2-40B4-BE49-F238E27FC236}">
                <a16:creationId xmlns:a16="http://schemas.microsoft.com/office/drawing/2014/main" xmlns="" id="{669C278C-F1CF-4F30-AC4E-9B6D7E51E6EA}"/>
              </a:ext>
            </a:extLst>
          </p:cNvPr>
          <p:cNvSpPr txBox="1">
            <a:spLocks/>
          </p:cNvSpPr>
          <p:nvPr/>
        </p:nvSpPr>
        <p:spPr>
          <a:xfrm>
            <a:off x="2499141" y="554921"/>
            <a:ext cx="3274534"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8175"/>
              </a:buClr>
              <a:buSzPts val="3500"/>
              <a:buFont typeface="Pacifico"/>
              <a:buNone/>
              <a:tabLst/>
              <a:defRPr/>
            </a:pPr>
            <a:r>
              <a:rPr kumimoji="0" lang="en-US" sz="4000" b="1" i="0" u="none" strike="noStrike" kern="0" cap="none" spc="0" normalizeH="0" baseline="0" noProof="0">
                <a:ln w="13462">
                  <a:solidFill>
                    <a:srgbClr val="FFFFFF"/>
                  </a:solidFill>
                  <a:prstDash val="solid"/>
                </a:ln>
                <a:solidFill>
                  <a:srgbClr val="00B050"/>
                </a:solidFill>
                <a:effectLst>
                  <a:outerShdw dist="38100" dir="2700000" algn="bl" rotWithShape="0">
                    <a:srgbClr val="FFCB51"/>
                  </a:outerShdw>
                </a:effectLst>
                <a:uLnTx/>
                <a:uFillTx/>
                <a:latin typeface="UTM Cookies" panose="02040603050506020204" pitchFamily="18" charset="0"/>
                <a:sym typeface="Pacifico"/>
              </a:rPr>
              <a:t>Đoạn 2:</a:t>
            </a:r>
            <a:endParaRPr kumimoji="0" lang="en-US" sz="4000" b="1" i="0" u="none" strike="noStrike" kern="0" cap="none" spc="0" normalizeH="0" baseline="0" noProof="0" dirty="0">
              <a:ln w="13462">
                <a:solidFill>
                  <a:srgbClr val="FFFFFF"/>
                </a:solidFill>
                <a:prstDash val="solid"/>
              </a:ln>
              <a:solidFill>
                <a:srgbClr val="00B050"/>
              </a:solidFill>
              <a:effectLst>
                <a:outerShdw dist="38100" dir="2700000" algn="bl" rotWithShape="0">
                  <a:srgbClr val="FFCB51"/>
                </a:outerShdw>
              </a:effectLst>
              <a:uLnTx/>
              <a:uFillTx/>
              <a:latin typeface="UTM Cookies" panose="02040603050506020204" pitchFamily="18" charset="0"/>
              <a:sym typeface="Pacifico"/>
            </a:endParaRPr>
          </a:p>
        </p:txBody>
      </p:sp>
      <p:sp>
        <p:nvSpPr>
          <p:cNvPr id="5" name="Oval 4">
            <a:extLst>
              <a:ext uri="{FF2B5EF4-FFF2-40B4-BE49-F238E27FC236}">
                <a16:creationId xmlns:a16="http://schemas.microsoft.com/office/drawing/2014/main" xmlns="" id="{69BF407B-7158-47AA-91B4-42C5E6CC631C}"/>
              </a:ext>
            </a:extLst>
          </p:cNvPr>
          <p:cNvSpPr/>
          <p:nvPr/>
        </p:nvSpPr>
        <p:spPr>
          <a:xfrm>
            <a:off x="1564376" y="1613621"/>
            <a:ext cx="390021" cy="390021"/>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lumMod val="75000"/>
                  </a:schemeClr>
                </a:solidFill>
              </a:rPr>
              <a:t>2</a:t>
            </a:r>
          </a:p>
        </p:txBody>
      </p:sp>
      <p:cxnSp>
        <p:nvCxnSpPr>
          <p:cNvPr id="6" name="Straight Connector 5">
            <a:extLst>
              <a:ext uri="{FF2B5EF4-FFF2-40B4-BE49-F238E27FC236}">
                <a16:creationId xmlns:a16="http://schemas.microsoft.com/office/drawing/2014/main" xmlns="" id="{552FA338-D04C-4247-B762-DD67E81386FE}"/>
              </a:ext>
            </a:extLst>
          </p:cNvPr>
          <p:cNvCxnSpPr>
            <a:cxnSpLocks/>
          </p:cNvCxnSpPr>
          <p:nvPr/>
        </p:nvCxnSpPr>
        <p:spPr>
          <a:xfrm flipH="1">
            <a:off x="6738425" y="3058032"/>
            <a:ext cx="195384" cy="390769"/>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692389F1-7125-4A9F-BA49-D894E2F6CE6E}"/>
              </a:ext>
            </a:extLst>
          </p:cNvPr>
          <p:cNvPicPr>
            <a:picLocks noChangeAspect="1"/>
          </p:cNvPicPr>
          <p:nvPr/>
        </p:nvPicPr>
        <p:blipFill>
          <a:blip r:embed="rId3"/>
          <a:stretch>
            <a:fillRect/>
          </a:stretch>
        </p:blipFill>
        <p:spPr>
          <a:xfrm flipH="1">
            <a:off x="7004147" y="2232085"/>
            <a:ext cx="2303975" cy="2937078"/>
          </a:xfrm>
          <a:prstGeom prst="rect">
            <a:avLst/>
          </a:prstGeom>
        </p:spPr>
      </p:pic>
      <p:pic>
        <p:nvPicPr>
          <p:cNvPr id="11" name="Picture 10">
            <a:extLst>
              <a:ext uri="{FF2B5EF4-FFF2-40B4-BE49-F238E27FC236}">
                <a16:creationId xmlns:a16="http://schemas.microsoft.com/office/drawing/2014/main" xmlns="" id="{476C7205-FA89-41C1-BBD2-A88D7A9679E2}"/>
              </a:ext>
            </a:extLst>
          </p:cNvPr>
          <p:cNvPicPr>
            <a:picLocks noChangeAspect="1"/>
          </p:cNvPicPr>
          <p:nvPr/>
        </p:nvPicPr>
        <p:blipFill>
          <a:blip r:embed="rId4"/>
          <a:stretch>
            <a:fillRect/>
          </a:stretch>
        </p:blipFill>
        <p:spPr>
          <a:xfrm>
            <a:off x="-3425" y="45820"/>
            <a:ext cx="1567801" cy="1567801"/>
          </a:xfrm>
          <a:prstGeom prst="rect">
            <a:avLst/>
          </a:prstGeom>
        </p:spPr>
      </p:pic>
    </p:spTree>
    <p:extLst>
      <p:ext uri="{BB962C8B-B14F-4D97-AF65-F5344CB8AC3E}">
        <p14:creationId xmlns:p14="http://schemas.microsoft.com/office/powerpoint/2010/main" val="363842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DBBD57C-F869-4F9E-8494-51508423B557}"/>
              </a:ext>
            </a:extLst>
          </p:cNvPr>
          <p:cNvSpPr/>
          <p:nvPr/>
        </p:nvSpPr>
        <p:spPr>
          <a:xfrm>
            <a:off x="464937" y="247746"/>
            <a:ext cx="8249215" cy="4620352"/>
          </a:xfrm>
          <a:prstGeom prst="roundRect">
            <a:avLst>
              <a:gd name="adj" fmla="val 9937"/>
            </a:avLst>
          </a:prstGeom>
          <a:solidFill>
            <a:srgbClr val="FFFFFF">
              <a:alpha val="9411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xmlns="" id="{B80DCBDA-B8FE-41C9-BC02-2E37EC7D9E13}"/>
              </a:ext>
            </a:extLst>
          </p:cNvPr>
          <p:cNvSpPr/>
          <p:nvPr/>
        </p:nvSpPr>
        <p:spPr>
          <a:xfrm>
            <a:off x="2571983" y="993451"/>
            <a:ext cx="4602542" cy="40934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vườn không mải chơi xa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Nhắc chị cửa sổ mở ra suốt ngày,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đi lắc lắc cành cây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Giục bác cổ thụ kể ngày xa xưa.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Tìm hoa làn gió nhẹ đưa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Hương thơm tặng bướm ong vừa bay qua,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vẽ lên mái tranh nhà</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Một làn khói bếp giúp bà nấu cơm,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thức từ sớm tinh sương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đem mưa đến tưới vườn cho ông,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yêu nhất buổi dạng đông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Con chim dậy hót. Nắng hồng. Trời xanh.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Google Shape;2351;p42">
            <a:extLst>
              <a:ext uri="{FF2B5EF4-FFF2-40B4-BE49-F238E27FC236}">
                <a16:creationId xmlns:a16="http://schemas.microsoft.com/office/drawing/2014/main" xmlns="" id="{669C278C-F1CF-4F30-AC4E-9B6D7E51E6EA}"/>
              </a:ext>
            </a:extLst>
          </p:cNvPr>
          <p:cNvSpPr txBox="1">
            <a:spLocks/>
          </p:cNvSpPr>
          <p:nvPr/>
        </p:nvSpPr>
        <p:spPr>
          <a:xfrm>
            <a:off x="593996" y="247746"/>
            <a:ext cx="5037796" cy="684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8175"/>
              </a:buClr>
              <a:buSzPts val="3500"/>
              <a:buFont typeface="Pacifico"/>
              <a:buNone/>
              <a:tabLst/>
              <a:defRPr/>
            </a:pPr>
            <a:r>
              <a:rPr kumimoji="0" lang="en-US" sz="4000" b="1" i="0" u="none" strike="noStrike" kern="0" cap="none" spc="0" normalizeH="0" baseline="0" noProof="0">
                <a:ln w="13462">
                  <a:solidFill>
                    <a:srgbClr val="FFFFFF"/>
                  </a:solidFill>
                  <a:prstDash val="solid"/>
                </a:ln>
                <a:solidFill>
                  <a:srgbClr val="621B21">
                    <a:lumMod val="60000"/>
                    <a:lumOff val="40000"/>
                  </a:srgbClr>
                </a:solidFill>
                <a:effectLst>
                  <a:outerShdw dist="38100" dir="2700000" algn="bl" rotWithShape="0">
                    <a:srgbClr val="FFCB51"/>
                  </a:outerShdw>
                </a:effectLst>
                <a:uLnTx/>
                <a:uFillTx/>
                <a:latin typeface="UTM Cookies" panose="02040603050506020204" pitchFamily="18" charset="0"/>
                <a:sym typeface="Pacifico"/>
              </a:rPr>
              <a:t>Luyện đọc câu</a:t>
            </a:r>
            <a:endParaRPr kumimoji="0" lang="en-US" sz="4000" b="1" i="0" u="none" strike="noStrike" kern="0" cap="none" spc="0" normalizeH="0" baseline="0" noProof="0" dirty="0">
              <a:ln w="13462">
                <a:solidFill>
                  <a:srgbClr val="FFFFFF"/>
                </a:solidFill>
                <a:prstDash val="solid"/>
              </a:ln>
              <a:solidFill>
                <a:srgbClr val="621B21">
                  <a:lumMod val="60000"/>
                  <a:lumOff val="40000"/>
                </a:srgbClr>
              </a:solidFill>
              <a:effectLst>
                <a:outerShdw dist="38100" dir="2700000" algn="bl" rotWithShape="0">
                  <a:srgbClr val="FFCB51"/>
                </a:outerShdw>
              </a:effectLst>
              <a:uLnTx/>
              <a:uFillTx/>
              <a:latin typeface="UTM Cookies" panose="02040603050506020204" pitchFamily="18" charset="0"/>
              <a:sym typeface="Pacifico"/>
            </a:endParaRPr>
          </a:p>
        </p:txBody>
      </p:sp>
      <p:cxnSp>
        <p:nvCxnSpPr>
          <p:cNvPr id="5" name="Straight Connector 4">
            <a:extLst>
              <a:ext uri="{FF2B5EF4-FFF2-40B4-BE49-F238E27FC236}">
                <a16:creationId xmlns:a16="http://schemas.microsoft.com/office/drawing/2014/main" xmlns="" id="{FA68F7BC-66A9-48DF-94E4-97E76F6A3BCA}"/>
              </a:ext>
            </a:extLst>
          </p:cNvPr>
          <p:cNvCxnSpPr/>
          <p:nvPr/>
        </p:nvCxnSpPr>
        <p:spPr>
          <a:xfrm flipH="1">
            <a:off x="4378970" y="1063868"/>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8181C0B-8683-4D0D-B8B3-ED73F6700180}"/>
              </a:ext>
            </a:extLst>
          </p:cNvPr>
          <p:cNvCxnSpPr/>
          <p:nvPr/>
        </p:nvCxnSpPr>
        <p:spPr>
          <a:xfrm flipH="1">
            <a:off x="6311720" y="1079498"/>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CF9D8C7-9449-4A53-B796-BE379EF8E939}"/>
              </a:ext>
            </a:extLst>
          </p:cNvPr>
          <p:cNvCxnSpPr/>
          <p:nvPr/>
        </p:nvCxnSpPr>
        <p:spPr>
          <a:xfrm flipH="1">
            <a:off x="6582909" y="1389484"/>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806BA57-4D87-4DD0-97A6-235C48D8F0AB}"/>
              </a:ext>
            </a:extLst>
          </p:cNvPr>
          <p:cNvCxnSpPr/>
          <p:nvPr/>
        </p:nvCxnSpPr>
        <p:spPr>
          <a:xfrm flipH="1">
            <a:off x="6645426" y="1392875"/>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B9A608B9-8E85-47B4-A4A8-70B0D068F698}"/>
              </a:ext>
            </a:extLst>
          </p:cNvPr>
          <p:cNvCxnSpPr>
            <a:cxnSpLocks/>
          </p:cNvCxnSpPr>
          <p:nvPr/>
        </p:nvCxnSpPr>
        <p:spPr>
          <a:xfrm flipH="1">
            <a:off x="4339893" y="1668209"/>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E3D644F-279D-4E51-A7D3-41FB4A0F5CF6}"/>
              </a:ext>
            </a:extLst>
          </p:cNvPr>
          <p:cNvCxnSpPr>
            <a:cxnSpLocks/>
          </p:cNvCxnSpPr>
          <p:nvPr/>
        </p:nvCxnSpPr>
        <p:spPr>
          <a:xfrm flipH="1">
            <a:off x="5991293" y="1668208"/>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0388DA9-1F68-4B9B-9FA9-797FAD627628}"/>
              </a:ext>
            </a:extLst>
          </p:cNvPr>
          <p:cNvCxnSpPr>
            <a:cxnSpLocks/>
          </p:cNvCxnSpPr>
          <p:nvPr/>
        </p:nvCxnSpPr>
        <p:spPr>
          <a:xfrm flipH="1">
            <a:off x="4834177" y="1974249"/>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930B46EB-5CBB-4A13-9B9C-CDE2F037C186}"/>
              </a:ext>
            </a:extLst>
          </p:cNvPr>
          <p:cNvCxnSpPr>
            <a:cxnSpLocks/>
          </p:cNvCxnSpPr>
          <p:nvPr/>
        </p:nvCxnSpPr>
        <p:spPr>
          <a:xfrm flipH="1">
            <a:off x="6496940" y="1974249"/>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296C5ED-2A27-4889-9421-5056705CCAF1}"/>
              </a:ext>
            </a:extLst>
          </p:cNvPr>
          <p:cNvCxnSpPr>
            <a:cxnSpLocks/>
          </p:cNvCxnSpPr>
          <p:nvPr/>
        </p:nvCxnSpPr>
        <p:spPr>
          <a:xfrm flipH="1">
            <a:off x="6543832" y="1974249"/>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D89A737-E535-496E-A10B-30BA8389F3A2}"/>
              </a:ext>
            </a:extLst>
          </p:cNvPr>
          <p:cNvCxnSpPr>
            <a:cxnSpLocks/>
          </p:cNvCxnSpPr>
          <p:nvPr/>
        </p:nvCxnSpPr>
        <p:spPr>
          <a:xfrm flipH="1">
            <a:off x="4457124" y="2299187"/>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3E2FE50-C86F-4CA3-B37F-D575C5D43A66}"/>
              </a:ext>
            </a:extLst>
          </p:cNvPr>
          <p:cNvCxnSpPr>
            <a:cxnSpLocks/>
          </p:cNvCxnSpPr>
          <p:nvPr/>
        </p:nvCxnSpPr>
        <p:spPr>
          <a:xfrm flipH="1">
            <a:off x="6137431" y="2299187"/>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8BFF284E-D2DC-436E-B43E-027B200B2D7E}"/>
              </a:ext>
            </a:extLst>
          </p:cNvPr>
          <p:cNvCxnSpPr>
            <a:cxnSpLocks/>
          </p:cNvCxnSpPr>
          <p:nvPr/>
        </p:nvCxnSpPr>
        <p:spPr>
          <a:xfrm flipH="1">
            <a:off x="5219123" y="2564084"/>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2D51FCBB-A167-457C-AD29-C03114322DCC}"/>
              </a:ext>
            </a:extLst>
          </p:cNvPr>
          <p:cNvCxnSpPr>
            <a:cxnSpLocks/>
          </p:cNvCxnSpPr>
          <p:nvPr/>
        </p:nvCxnSpPr>
        <p:spPr>
          <a:xfrm flipH="1">
            <a:off x="7029559" y="2577912"/>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B3CD3DA0-C191-4ED2-A7D6-08129339DFD7}"/>
              </a:ext>
            </a:extLst>
          </p:cNvPr>
          <p:cNvCxnSpPr>
            <a:cxnSpLocks/>
          </p:cNvCxnSpPr>
          <p:nvPr/>
        </p:nvCxnSpPr>
        <p:spPr>
          <a:xfrm flipH="1">
            <a:off x="7093258" y="2577912"/>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545B23B3-9AE7-4900-814C-6D36E99AFB99}"/>
              </a:ext>
            </a:extLst>
          </p:cNvPr>
          <p:cNvCxnSpPr>
            <a:cxnSpLocks/>
          </p:cNvCxnSpPr>
          <p:nvPr/>
        </p:nvCxnSpPr>
        <p:spPr>
          <a:xfrm flipH="1">
            <a:off x="3943658" y="2900802"/>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83E394F-212F-43F1-BA2B-33F62ED46F26}"/>
              </a:ext>
            </a:extLst>
          </p:cNvPr>
          <p:cNvCxnSpPr>
            <a:cxnSpLocks/>
          </p:cNvCxnSpPr>
          <p:nvPr/>
        </p:nvCxnSpPr>
        <p:spPr>
          <a:xfrm flipH="1">
            <a:off x="6124149" y="2900802"/>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982E5BA4-C4FF-4DFB-A6A2-2B7FE0AAF11C}"/>
              </a:ext>
            </a:extLst>
          </p:cNvPr>
          <p:cNvCxnSpPr>
            <a:cxnSpLocks/>
          </p:cNvCxnSpPr>
          <p:nvPr/>
        </p:nvCxnSpPr>
        <p:spPr>
          <a:xfrm flipH="1">
            <a:off x="4834177" y="3181160"/>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30650B27-B5D3-44A5-9B18-1B832867213D}"/>
              </a:ext>
            </a:extLst>
          </p:cNvPr>
          <p:cNvCxnSpPr>
            <a:cxnSpLocks/>
          </p:cNvCxnSpPr>
          <p:nvPr/>
        </p:nvCxnSpPr>
        <p:spPr>
          <a:xfrm flipH="1">
            <a:off x="6657513" y="3193676"/>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583BE6D-107E-455E-8BC0-8209415CFC03}"/>
              </a:ext>
            </a:extLst>
          </p:cNvPr>
          <p:cNvCxnSpPr>
            <a:cxnSpLocks/>
          </p:cNvCxnSpPr>
          <p:nvPr/>
        </p:nvCxnSpPr>
        <p:spPr>
          <a:xfrm flipH="1">
            <a:off x="6723580" y="3206491"/>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AAF64D07-BF62-4F61-9AA0-104A0B5A2C01}"/>
              </a:ext>
            </a:extLst>
          </p:cNvPr>
          <p:cNvCxnSpPr>
            <a:cxnSpLocks/>
          </p:cNvCxnSpPr>
          <p:nvPr/>
        </p:nvCxnSpPr>
        <p:spPr>
          <a:xfrm flipH="1">
            <a:off x="4332072" y="3485216"/>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12FC040-3916-4C4D-866F-E9E3646A5ABD}"/>
              </a:ext>
            </a:extLst>
          </p:cNvPr>
          <p:cNvCxnSpPr>
            <a:cxnSpLocks/>
          </p:cNvCxnSpPr>
          <p:nvPr/>
        </p:nvCxnSpPr>
        <p:spPr>
          <a:xfrm flipH="1">
            <a:off x="6311720" y="3503139"/>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E2F82CD5-1CAA-4C8E-AF81-31CB6F7D28BF}"/>
              </a:ext>
            </a:extLst>
          </p:cNvPr>
          <p:cNvCxnSpPr>
            <a:cxnSpLocks/>
          </p:cNvCxnSpPr>
          <p:nvPr/>
        </p:nvCxnSpPr>
        <p:spPr>
          <a:xfrm flipH="1">
            <a:off x="6801734" y="3810127"/>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CC7E4347-344F-4175-8E40-BDFFDDEB29A2}"/>
              </a:ext>
            </a:extLst>
          </p:cNvPr>
          <p:cNvCxnSpPr>
            <a:cxnSpLocks/>
          </p:cNvCxnSpPr>
          <p:nvPr/>
        </p:nvCxnSpPr>
        <p:spPr>
          <a:xfrm flipH="1">
            <a:off x="6864251" y="3810127"/>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C6EA166D-BE7B-42C5-91A3-3DA7C6DB5F31}"/>
              </a:ext>
            </a:extLst>
          </p:cNvPr>
          <p:cNvCxnSpPr>
            <a:cxnSpLocks/>
          </p:cNvCxnSpPr>
          <p:nvPr/>
        </p:nvCxnSpPr>
        <p:spPr>
          <a:xfrm flipH="1">
            <a:off x="4689243" y="4093225"/>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69FC216F-1591-44A3-BCE8-C4BE87644083}"/>
              </a:ext>
            </a:extLst>
          </p:cNvPr>
          <p:cNvCxnSpPr>
            <a:cxnSpLocks/>
          </p:cNvCxnSpPr>
          <p:nvPr/>
        </p:nvCxnSpPr>
        <p:spPr>
          <a:xfrm flipH="1">
            <a:off x="6418786" y="4102687"/>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C7D9D1E2-90C1-4FAF-ACD0-DD1A48279086}"/>
              </a:ext>
            </a:extLst>
          </p:cNvPr>
          <p:cNvCxnSpPr>
            <a:cxnSpLocks/>
          </p:cNvCxnSpPr>
          <p:nvPr/>
        </p:nvCxnSpPr>
        <p:spPr>
          <a:xfrm flipH="1">
            <a:off x="4595449" y="4424858"/>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D5B31799-3A69-498A-8160-BF1B579EAFE9}"/>
              </a:ext>
            </a:extLst>
          </p:cNvPr>
          <p:cNvCxnSpPr>
            <a:cxnSpLocks/>
          </p:cNvCxnSpPr>
          <p:nvPr/>
        </p:nvCxnSpPr>
        <p:spPr>
          <a:xfrm flipH="1">
            <a:off x="4548557" y="4424858"/>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E753046-E155-4CCE-8F57-12A3F7672DAB}"/>
              </a:ext>
            </a:extLst>
          </p:cNvPr>
          <p:cNvCxnSpPr>
            <a:cxnSpLocks/>
          </p:cNvCxnSpPr>
          <p:nvPr/>
        </p:nvCxnSpPr>
        <p:spPr>
          <a:xfrm flipH="1">
            <a:off x="5799018" y="4424858"/>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C5D47E1F-CF8C-44E6-912B-0DF17A62F2E6}"/>
              </a:ext>
            </a:extLst>
          </p:cNvPr>
          <p:cNvCxnSpPr>
            <a:cxnSpLocks/>
          </p:cNvCxnSpPr>
          <p:nvPr/>
        </p:nvCxnSpPr>
        <p:spPr>
          <a:xfrm flipH="1">
            <a:off x="5838095" y="4424858"/>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DD4BBAA1-A6BE-4225-88A6-2D1D8962BB5D}"/>
              </a:ext>
            </a:extLst>
          </p:cNvPr>
          <p:cNvCxnSpPr>
            <a:cxnSpLocks/>
          </p:cNvCxnSpPr>
          <p:nvPr/>
        </p:nvCxnSpPr>
        <p:spPr>
          <a:xfrm flipH="1">
            <a:off x="6903328" y="4426547"/>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9F0E93F2-D786-41BA-928B-AD9E79E3983C}"/>
              </a:ext>
            </a:extLst>
          </p:cNvPr>
          <p:cNvCxnSpPr>
            <a:cxnSpLocks/>
          </p:cNvCxnSpPr>
          <p:nvPr/>
        </p:nvCxnSpPr>
        <p:spPr>
          <a:xfrm flipH="1">
            <a:off x="6965839" y="4424858"/>
            <a:ext cx="78154" cy="27872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7EC2486B-571E-4FE1-B436-74F840750339}"/>
              </a:ext>
            </a:extLst>
          </p:cNvPr>
          <p:cNvPicPr>
            <a:picLocks noChangeAspect="1"/>
          </p:cNvPicPr>
          <p:nvPr/>
        </p:nvPicPr>
        <p:blipFill>
          <a:blip r:embed="rId3"/>
          <a:stretch>
            <a:fillRect/>
          </a:stretch>
        </p:blipFill>
        <p:spPr>
          <a:xfrm>
            <a:off x="6806459" y="190377"/>
            <a:ext cx="1805792" cy="1309199"/>
          </a:xfrm>
          <a:prstGeom prst="rect">
            <a:avLst/>
          </a:prstGeom>
        </p:spPr>
      </p:pic>
      <p:pic>
        <p:nvPicPr>
          <p:cNvPr id="9" name="Picture 8">
            <a:extLst>
              <a:ext uri="{FF2B5EF4-FFF2-40B4-BE49-F238E27FC236}">
                <a16:creationId xmlns:a16="http://schemas.microsoft.com/office/drawing/2014/main" xmlns="" id="{967172EF-C499-4E7F-BAE0-1089D8D4579E}"/>
              </a:ext>
            </a:extLst>
          </p:cNvPr>
          <p:cNvPicPr>
            <a:picLocks noChangeAspect="1"/>
          </p:cNvPicPr>
          <p:nvPr/>
        </p:nvPicPr>
        <p:blipFill>
          <a:blip r:embed="rId4"/>
          <a:stretch>
            <a:fillRect/>
          </a:stretch>
        </p:blipFill>
        <p:spPr>
          <a:xfrm flipH="1">
            <a:off x="-192103" y="2900802"/>
            <a:ext cx="3449923" cy="2325247"/>
          </a:xfrm>
          <a:prstGeom prst="rect">
            <a:avLst/>
          </a:prstGeom>
        </p:spPr>
      </p:pic>
    </p:spTree>
    <p:extLst>
      <p:ext uri="{BB962C8B-B14F-4D97-AF65-F5344CB8AC3E}">
        <p14:creationId xmlns:p14="http://schemas.microsoft.com/office/powerpoint/2010/main" val="4003822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5500"/>
                            </p:stCondLst>
                            <p:childTnLst>
                              <p:par>
                                <p:cTn id="58" presetID="10" presetClass="entr" presetSubtype="0"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par>
                          <p:cTn id="65" fill="hold">
                            <p:stCondLst>
                              <p:cond delay="6500"/>
                            </p:stCondLst>
                            <p:childTnLst>
                              <p:par>
                                <p:cTn id="66" presetID="10" presetClass="entr" presetSubtype="0"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par>
                          <p:cTn id="69" fill="hold">
                            <p:stCondLst>
                              <p:cond delay="7000"/>
                            </p:stCondLst>
                            <p:childTnLst>
                              <p:par>
                                <p:cTn id="70" presetID="10" presetClass="entr" presetSubtype="0"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par>
                          <p:cTn id="73" fill="hold">
                            <p:stCondLst>
                              <p:cond delay="7500"/>
                            </p:stCondLst>
                            <p:childTnLst>
                              <p:par>
                                <p:cTn id="74" presetID="10" presetClass="entr" presetSubtype="0"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par>
                          <p:cTn id="77" fill="hold">
                            <p:stCondLst>
                              <p:cond delay="8000"/>
                            </p:stCondLst>
                            <p:childTnLst>
                              <p:par>
                                <p:cTn id="78" presetID="10" presetClass="entr" presetSubtype="0" fill="hold"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par>
                          <p:cTn id="81" fill="hold">
                            <p:stCondLst>
                              <p:cond delay="8500"/>
                            </p:stCondLst>
                            <p:childTnLst>
                              <p:par>
                                <p:cTn id="82" presetID="10" presetClass="entr" presetSubtype="0" fill="hold"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childTnLst>
                          </p:cTn>
                        </p:par>
                        <p:par>
                          <p:cTn id="85" fill="hold">
                            <p:stCondLst>
                              <p:cond delay="9000"/>
                            </p:stCondLst>
                            <p:childTnLst>
                              <p:par>
                                <p:cTn id="86" presetID="10" presetClass="entr" presetSubtype="0" fill="hold"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par>
                          <p:cTn id="89" fill="hold">
                            <p:stCondLst>
                              <p:cond delay="9500"/>
                            </p:stCondLst>
                            <p:childTnLst>
                              <p:par>
                                <p:cTn id="90" presetID="10" presetClass="entr" presetSubtype="0" fill="hold" nodeType="after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childTnLst>
                          </p:cTn>
                        </p:par>
                        <p:par>
                          <p:cTn id="93" fill="hold">
                            <p:stCondLst>
                              <p:cond delay="10000"/>
                            </p:stCondLst>
                            <p:childTnLst>
                              <p:par>
                                <p:cTn id="94" presetID="10"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par>
                          <p:cTn id="97" fill="hold">
                            <p:stCondLst>
                              <p:cond delay="10500"/>
                            </p:stCondLst>
                            <p:childTnLst>
                              <p:par>
                                <p:cTn id="98" presetID="10" presetClass="entr" presetSubtype="0" fill="hold"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childTnLst>
                          </p:cTn>
                        </p:par>
                        <p:par>
                          <p:cTn id="101" fill="hold">
                            <p:stCondLst>
                              <p:cond delay="11000"/>
                            </p:stCondLst>
                            <p:childTnLst>
                              <p:par>
                                <p:cTn id="102" presetID="10" presetClass="entr" presetSubtype="0" fill="hold" nodeType="after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500"/>
                                        <p:tgtEl>
                                          <p:spTgt spid="35"/>
                                        </p:tgtEl>
                                      </p:cBhvr>
                                    </p:animEffect>
                                  </p:childTnLst>
                                </p:cTn>
                              </p:par>
                            </p:childTnLst>
                          </p:cTn>
                        </p:par>
                        <p:par>
                          <p:cTn id="105" fill="hold">
                            <p:stCondLst>
                              <p:cond delay="11500"/>
                            </p:stCondLst>
                            <p:childTnLst>
                              <p:par>
                                <p:cTn id="106" presetID="10" presetClass="entr" presetSubtype="0" fill="hold" nodeType="after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500"/>
                                        <p:tgtEl>
                                          <p:spTgt spid="36"/>
                                        </p:tgtEl>
                                      </p:cBhvr>
                                    </p:animEffect>
                                  </p:childTnLst>
                                </p:cTn>
                              </p:par>
                            </p:childTnLst>
                          </p:cTn>
                        </p:par>
                        <p:par>
                          <p:cTn id="109" fill="hold">
                            <p:stCondLst>
                              <p:cond delay="12000"/>
                            </p:stCondLst>
                            <p:childTnLst>
                              <p:par>
                                <p:cTn id="110" presetID="10" presetClass="entr" presetSubtype="0" fill="hold" nodeType="after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fade">
                                      <p:cBhvr>
                                        <p:cTn id="112" dur="500"/>
                                        <p:tgtEl>
                                          <p:spTgt spid="37"/>
                                        </p:tgtEl>
                                      </p:cBhvr>
                                    </p:animEffect>
                                  </p:childTnLst>
                                </p:cTn>
                              </p:par>
                            </p:childTnLst>
                          </p:cTn>
                        </p:par>
                        <p:par>
                          <p:cTn id="113" fill="hold">
                            <p:stCondLst>
                              <p:cond delay="12500"/>
                            </p:stCondLst>
                            <p:childTnLst>
                              <p:par>
                                <p:cTn id="114" presetID="10" presetClass="entr" presetSubtype="0" fill="hold" nodeType="after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par>
                          <p:cTn id="117" fill="hold">
                            <p:stCondLst>
                              <p:cond delay="13000"/>
                            </p:stCondLst>
                            <p:childTnLst>
                              <p:par>
                                <p:cTn id="118" presetID="10" presetClass="entr" presetSubtype="0" fill="hold" nodeType="afterEffect">
                                  <p:stCondLst>
                                    <p:cond delay="0"/>
                                  </p:stCondLst>
                                  <p:childTnLst>
                                    <p:set>
                                      <p:cBhvr>
                                        <p:cTn id="119" dur="1" fill="hold">
                                          <p:stCondLst>
                                            <p:cond delay="0"/>
                                          </p:stCondLst>
                                        </p:cTn>
                                        <p:tgtEl>
                                          <p:spTgt spid="39"/>
                                        </p:tgtEl>
                                        <p:attrNameLst>
                                          <p:attrName>style.visibility</p:attrName>
                                        </p:attrNameLst>
                                      </p:cBhvr>
                                      <p:to>
                                        <p:strVal val="visible"/>
                                      </p:to>
                                    </p:set>
                                    <p:animEffect transition="in" filter="fade">
                                      <p:cBhvr>
                                        <p:cTn id="120" dur="500"/>
                                        <p:tgtEl>
                                          <p:spTgt spid="39"/>
                                        </p:tgtEl>
                                      </p:cBhvr>
                                    </p:animEffect>
                                  </p:childTnLst>
                                </p:cTn>
                              </p:par>
                            </p:childTnLst>
                          </p:cTn>
                        </p:par>
                        <p:par>
                          <p:cTn id="121" fill="hold">
                            <p:stCondLst>
                              <p:cond delay="13500"/>
                            </p:stCondLst>
                            <p:childTnLst>
                              <p:par>
                                <p:cTn id="122" presetID="10" presetClass="entr" presetSubtype="0" fill="hold" nodeType="after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fade">
                                      <p:cBhvr>
                                        <p:cTn id="124" dur="500"/>
                                        <p:tgtEl>
                                          <p:spTgt spid="40"/>
                                        </p:tgtEl>
                                      </p:cBhvr>
                                    </p:animEffect>
                                  </p:childTnLst>
                                </p:cTn>
                              </p:par>
                            </p:childTnLst>
                          </p:cTn>
                        </p:par>
                        <p:par>
                          <p:cTn id="125" fill="hold">
                            <p:stCondLst>
                              <p:cond delay="14000"/>
                            </p:stCondLst>
                            <p:childTnLst>
                              <p:par>
                                <p:cTn id="126" presetID="10" presetClass="entr" presetSubtype="0" fill="hold" nodeType="after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fade">
                                      <p:cBhvr>
                                        <p:cTn id="128" dur="500"/>
                                        <p:tgtEl>
                                          <p:spTgt spid="41"/>
                                        </p:tgtEl>
                                      </p:cBhvr>
                                    </p:animEffect>
                                  </p:childTnLst>
                                </p:cTn>
                              </p:par>
                            </p:childTnLst>
                          </p:cTn>
                        </p:par>
                        <p:par>
                          <p:cTn id="129" fill="hold">
                            <p:stCondLst>
                              <p:cond delay="14500"/>
                            </p:stCondLst>
                            <p:childTnLst>
                              <p:par>
                                <p:cTn id="130" presetID="10" presetClass="entr" presetSubtype="0" fill="hold" nodeType="after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fade">
                                      <p:cBhvr>
                                        <p:cTn id="132" dur="500"/>
                                        <p:tgtEl>
                                          <p:spTgt spid="42"/>
                                        </p:tgtEl>
                                      </p:cBhvr>
                                    </p:animEffect>
                                  </p:childTnLst>
                                </p:cTn>
                              </p:par>
                            </p:childTnLst>
                          </p:cTn>
                        </p:par>
                        <p:par>
                          <p:cTn id="133" fill="hold">
                            <p:stCondLst>
                              <p:cond delay="15000"/>
                            </p:stCondLst>
                            <p:childTnLst>
                              <p:par>
                                <p:cTn id="134" presetID="10" presetClass="entr" presetSubtype="0" fill="hold" nodeType="afterEffect">
                                  <p:stCondLst>
                                    <p:cond delay="0"/>
                                  </p:stCondLst>
                                  <p:childTnLst>
                                    <p:set>
                                      <p:cBhvr>
                                        <p:cTn id="135" dur="1" fill="hold">
                                          <p:stCondLst>
                                            <p:cond delay="0"/>
                                          </p:stCondLst>
                                        </p:cTn>
                                        <p:tgtEl>
                                          <p:spTgt spid="43"/>
                                        </p:tgtEl>
                                        <p:attrNameLst>
                                          <p:attrName>style.visibility</p:attrName>
                                        </p:attrNameLst>
                                      </p:cBhvr>
                                      <p:to>
                                        <p:strVal val="visible"/>
                                      </p:to>
                                    </p:set>
                                    <p:animEffect transition="in" filter="fade">
                                      <p:cBhvr>
                                        <p:cTn id="1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DBBD57C-F869-4F9E-8494-51508423B557}"/>
              </a:ext>
            </a:extLst>
          </p:cNvPr>
          <p:cNvSpPr/>
          <p:nvPr/>
        </p:nvSpPr>
        <p:spPr>
          <a:xfrm>
            <a:off x="464938" y="373472"/>
            <a:ext cx="8210139" cy="4339205"/>
          </a:xfrm>
          <a:prstGeom prst="roundRect">
            <a:avLst>
              <a:gd name="adj" fmla="val 9937"/>
            </a:avLst>
          </a:prstGeom>
          <a:solidFill>
            <a:srgbClr val="FFFFFF">
              <a:alpha val="9411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xmlns="" id="{B80DCBDA-B8FE-41C9-BC02-2E37EC7D9E13}"/>
              </a:ext>
            </a:extLst>
          </p:cNvPr>
          <p:cNvSpPr/>
          <p:nvPr/>
        </p:nvSpPr>
        <p:spPr>
          <a:xfrm>
            <a:off x="1639394" y="1382006"/>
            <a:ext cx="5594801" cy="26776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vườn chăm chỉ hiền lành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Làm bao việc nhỏ để thành lớn khôn.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Gió đi từ một góc vườn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Thổi ra trời rộng bốn phương bạn bè</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Google Shape;2351;p42">
            <a:extLst>
              <a:ext uri="{FF2B5EF4-FFF2-40B4-BE49-F238E27FC236}">
                <a16:creationId xmlns:a16="http://schemas.microsoft.com/office/drawing/2014/main" xmlns="" id="{669C278C-F1CF-4F30-AC4E-9B6D7E51E6EA}"/>
              </a:ext>
            </a:extLst>
          </p:cNvPr>
          <p:cNvSpPr txBox="1">
            <a:spLocks/>
          </p:cNvSpPr>
          <p:nvPr/>
        </p:nvSpPr>
        <p:spPr>
          <a:xfrm>
            <a:off x="1917896" y="545886"/>
            <a:ext cx="5037796" cy="684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8175"/>
              </a:buClr>
              <a:buSzPts val="3500"/>
              <a:buFont typeface="Pacifico"/>
              <a:buNone/>
              <a:tabLst/>
              <a:defRPr/>
            </a:pPr>
            <a:r>
              <a:rPr kumimoji="0" lang="en-US" sz="4400" b="1" i="0" u="none" strike="noStrike" kern="0" cap="none" spc="0" normalizeH="0" baseline="0" noProof="0">
                <a:ln w="13462">
                  <a:solidFill>
                    <a:srgbClr val="FFFFFF"/>
                  </a:solidFill>
                  <a:prstDash val="solid"/>
                </a:ln>
                <a:solidFill>
                  <a:srgbClr val="621B21">
                    <a:lumMod val="60000"/>
                    <a:lumOff val="40000"/>
                  </a:srgbClr>
                </a:solidFill>
                <a:effectLst>
                  <a:outerShdw dist="38100" dir="2700000" algn="bl" rotWithShape="0">
                    <a:srgbClr val="FFCB51"/>
                  </a:outerShdw>
                </a:effectLst>
                <a:uLnTx/>
                <a:uFillTx/>
                <a:latin typeface="UTM Cookies" panose="02040603050506020204" pitchFamily="18" charset="0"/>
                <a:sym typeface="Pacifico"/>
              </a:rPr>
              <a:t>Luyện đọc câu</a:t>
            </a:r>
            <a:endParaRPr kumimoji="0" lang="en-US" sz="4400" b="1" i="0" u="none" strike="noStrike" kern="0" cap="none" spc="0" normalizeH="0" baseline="0" noProof="0" dirty="0">
              <a:ln w="13462">
                <a:solidFill>
                  <a:srgbClr val="FFFFFF"/>
                </a:solidFill>
                <a:prstDash val="solid"/>
              </a:ln>
              <a:solidFill>
                <a:srgbClr val="621B21">
                  <a:lumMod val="60000"/>
                  <a:lumOff val="40000"/>
                </a:srgbClr>
              </a:solidFill>
              <a:effectLst>
                <a:outerShdw dist="38100" dir="2700000" algn="bl" rotWithShape="0">
                  <a:srgbClr val="FFCB51"/>
                </a:outerShdw>
              </a:effectLst>
              <a:uLnTx/>
              <a:uFillTx/>
              <a:latin typeface="UTM Cookies" panose="02040603050506020204" pitchFamily="18" charset="0"/>
              <a:sym typeface="Pacifico"/>
            </a:endParaRPr>
          </a:p>
        </p:txBody>
      </p:sp>
      <p:cxnSp>
        <p:nvCxnSpPr>
          <p:cNvPr id="5" name="Straight Connector 4">
            <a:extLst>
              <a:ext uri="{FF2B5EF4-FFF2-40B4-BE49-F238E27FC236}">
                <a16:creationId xmlns:a16="http://schemas.microsoft.com/office/drawing/2014/main" xmlns="" id="{FA68F7BC-66A9-48DF-94E4-97E76F6A3BCA}"/>
              </a:ext>
            </a:extLst>
          </p:cNvPr>
          <p:cNvCxnSpPr>
            <a:cxnSpLocks/>
          </p:cNvCxnSpPr>
          <p:nvPr/>
        </p:nvCxnSpPr>
        <p:spPr>
          <a:xfrm flipH="1">
            <a:off x="3710169" y="1480357"/>
            <a:ext cx="116051" cy="36337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FE59FFF2-0694-47F8-9652-858743CDB2B0}"/>
              </a:ext>
            </a:extLst>
          </p:cNvPr>
          <p:cNvCxnSpPr>
            <a:cxnSpLocks/>
          </p:cNvCxnSpPr>
          <p:nvPr/>
        </p:nvCxnSpPr>
        <p:spPr>
          <a:xfrm flipH="1">
            <a:off x="6508077" y="1480357"/>
            <a:ext cx="116051" cy="36337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FCC7D005-F6E0-4D0D-B532-659C031EDD6A}"/>
              </a:ext>
            </a:extLst>
          </p:cNvPr>
          <p:cNvCxnSpPr>
            <a:cxnSpLocks/>
          </p:cNvCxnSpPr>
          <p:nvPr/>
        </p:nvCxnSpPr>
        <p:spPr>
          <a:xfrm flipH="1">
            <a:off x="4258221" y="1941404"/>
            <a:ext cx="116051" cy="36337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77E3DB57-3E16-471E-87F8-388BF8A80A82}"/>
              </a:ext>
            </a:extLst>
          </p:cNvPr>
          <p:cNvCxnSpPr>
            <a:cxnSpLocks/>
          </p:cNvCxnSpPr>
          <p:nvPr/>
        </p:nvCxnSpPr>
        <p:spPr>
          <a:xfrm flipH="1">
            <a:off x="7118144" y="1930896"/>
            <a:ext cx="116051" cy="36337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10DC45BA-80C4-4087-9BD4-7DD1AD7C03EE}"/>
              </a:ext>
            </a:extLst>
          </p:cNvPr>
          <p:cNvCxnSpPr>
            <a:cxnSpLocks/>
          </p:cNvCxnSpPr>
          <p:nvPr/>
        </p:nvCxnSpPr>
        <p:spPr>
          <a:xfrm flipH="1">
            <a:off x="7060118" y="1907450"/>
            <a:ext cx="116051" cy="36337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6D9F6FF1-40AD-4C47-BF66-567AF494E5B7}"/>
              </a:ext>
            </a:extLst>
          </p:cNvPr>
          <p:cNvCxnSpPr>
            <a:cxnSpLocks/>
          </p:cNvCxnSpPr>
          <p:nvPr/>
        </p:nvCxnSpPr>
        <p:spPr>
          <a:xfrm flipH="1">
            <a:off x="3594118" y="2346147"/>
            <a:ext cx="116051" cy="36337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7A3C36D-87FA-4DA4-B389-CC2D58DA9A35}"/>
              </a:ext>
            </a:extLst>
          </p:cNvPr>
          <p:cNvCxnSpPr>
            <a:cxnSpLocks/>
          </p:cNvCxnSpPr>
          <p:nvPr/>
        </p:nvCxnSpPr>
        <p:spPr>
          <a:xfrm flipH="1">
            <a:off x="6134118" y="2346147"/>
            <a:ext cx="116051" cy="36337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8C8CEDDF-3BF2-45E9-8726-43FB710614CA}"/>
              </a:ext>
            </a:extLst>
          </p:cNvPr>
          <p:cNvCxnSpPr>
            <a:cxnSpLocks/>
          </p:cNvCxnSpPr>
          <p:nvPr/>
        </p:nvCxnSpPr>
        <p:spPr>
          <a:xfrm flipH="1">
            <a:off x="7118143" y="2763377"/>
            <a:ext cx="116051" cy="36337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B6D7C69E-23C9-4E27-9DFD-A0DF921D985F}"/>
              </a:ext>
            </a:extLst>
          </p:cNvPr>
          <p:cNvCxnSpPr>
            <a:cxnSpLocks/>
          </p:cNvCxnSpPr>
          <p:nvPr/>
        </p:nvCxnSpPr>
        <p:spPr>
          <a:xfrm flipH="1">
            <a:off x="7176168" y="2763377"/>
            <a:ext cx="116051" cy="36337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D1906A1B-5567-48C2-992D-F8CC65B02607}"/>
              </a:ext>
            </a:extLst>
          </p:cNvPr>
          <p:cNvPicPr>
            <a:picLocks noChangeAspect="1"/>
          </p:cNvPicPr>
          <p:nvPr/>
        </p:nvPicPr>
        <p:blipFill>
          <a:blip r:embed="rId3"/>
          <a:stretch>
            <a:fillRect/>
          </a:stretch>
        </p:blipFill>
        <p:spPr>
          <a:xfrm>
            <a:off x="-203471" y="17807"/>
            <a:ext cx="2265088" cy="1642189"/>
          </a:xfrm>
          <a:prstGeom prst="rect">
            <a:avLst/>
          </a:prstGeom>
        </p:spPr>
      </p:pic>
      <p:pic>
        <p:nvPicPr>
          <p:cNvPr id="11" name="Picture 10">
            <a:extLst>
              <a:ext uri="{FF2B5EF4-FFF2-40B4-BE49-F238E27FC236}">
                <a16:creationId xmlns:a16="http://schemas.microsoft.com/office/drawing/2014/main" xmlns="" id="{CC616FBE-FAF0-4970-9A42-A7ADF948BB5E}"/>
              </a:ext>
            </a:extLst>
          </p:cNvPr>
          <p:cNvPicPr>
            <a:picLocks noChangeAspect="1"/>
          </p:cNvPicPr>
          <p:nvPr/>
        </p:nvPicPr>
        <p:blipFill>
          <a:blip r:embed="rId4"/>
          <a:stretch>
            <a:fillRect/>
          </a:stretch>
        </p:blipFill>
        <p:spPr>
          <a:xfrm>
            <a:off x="6134118" y="3225105"/>
            <a:ext cx="2965940" cy="1999044"/>
          </a:xfrm>
          <a:prstGeom prst="rect">
            <a:avLst/>
          </a:prstGeom>
        </p:spPr>
      </p:pic>
    </p:spTree>
    <p:extLst>
      <p:ext uri="{BB962C8B-B14F-4D97-AF65-F5344CB8AC3E}">
        <p14:creationId xmlns:p14="http://schemas.microsoft.com/office/powerpoint/2010/main" val="528739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33" name="Rectangle: Diagonal Corners Rounded 32">
            <a:extLst>
              <a:ext uri="{FF2B5EF4-FFF2-40B4-BE49-F238E27FC236}">
                <a16:creationId xmlns:a16="http://schemas.microsoft.com/office/drawing/2014/main" xmlns="" id="{82A6F576-5ED4-4076-B3CF-663F81437C42}"/>
              </a:ext>
            </a:extLst>
          </p:cNvPr>
          <p:cNvSpPr/>
          <p:nvPr/>
        </p:nvSpPr>
        <p:spPr>
          <a:xfrm>
            <a:off x="3446672" y="1899138"/>
            <a:ext cx="5421563" cy="2297524"/>
          </a:xfrm>
          <a:prstGeom prst="round2DiagRect">
            <a:avLst>
              <a:gd name="adj1" fmla="val 16667"/>
              <a:gd name="adj2" fmla="val 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 name="Rectangle 27">
            <a:extLst>
              <a:ext uri="{FF2B5EF4-FFF2-40B4-BE49-F238E27FC236}">
                <a16:creationId xmlns:a16="http://schemas.microsoft.com/office/drawing/2014/main" xmlns="" id="{7A32D690-4D92-4506-88A6-731BC29DEB61}"/>
              </a:ext>
            </a:extLst>
          </p:cNvPr>
          <p:cNvSpPr/>
          <p:nvPr/>
        </p:nvSpPr>
        <p:spPr>
          <a:xfrm>
            <a:off x="261830" y="103404"/>
            <a:ext cx="671369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9DCA55"/>
                  </a:outerShdw>
                </a:effectLst>
                <a:uLnTx/>
                <a:uFillTx/>
                <a:latin typeface="#9Slide07 SVNBeachwood Sans" pitchFamily="2" charset="0"/>
                <a:cs typeface="Arial"/>
                <a:sym typeface="Arial"/>
              </a:rPr>
              <a:t>LUYỆN </a:t>
            </a:r>
            <a:r>
              <a:rPr kumimoji="0" lang="en-US" sz="3600" b="1" i="0" u="none" strike="noStrike" kern="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9DCA55"/>
                  </a:outerShdw>
                </a:effectLst>
                <a:uLnTx/>
                <a:uFillTx/>
                <a:latin typeface="#9Slide07 SVNBeachwood Sans" pitchFamily="2" charset="0"/>
                <a:cs typeface="Arial"/>
                <a:sym typeface="Arial"/>
              </a:rPr>
              <a:t>ĐỌC TRONG NHÓM</a:t>
            </a:r>
          </a:p>
        </p:txBody>
      </p:sp>
      <p:pic>
        <p:nvPicPr>
          <p:cNvPr id="46" name="Hình ảnh 44" descr="Ảnh có chứa đồng hồ, tối&#10;&#10;Mô tả được tạo tự động">
            <a:extLst>
              <a:ext uri="{FF2B5EF4-FFF2-40B4-BE49-F238E27FC236}">
                <a16:creationId xmlns:a16="http://schemas.microsoft.com/office/drawing/2014/main" xmlns="" id="{E5E45DAB-2F0E-2353-F3CD-2AE396DF3E68}"/>
              </a:ext>
            </a:extLst>
          </p:cNvPr>
          <p:cNvPicPr>
            <a:picLocks noChangeAspect="1"/>
          </p:cNvPicPr>
          <p:nvPr/>
        </p:nvPicPr>
        <p:blipFill rotWithShape="1">
          <a:blip r:embed="rId3"/>
          <a:srcRect t="27390" r="49735" b="25821"/>
          <a:stretch/>
        </p:blipFill>
        <p:spPr>
          <a:xfrm>
            <a:off x="3618680" y="2359299"/>
            <a:ext cx="446729" cy="364423"/>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xmlns="" id="{6C101D48-8632-4B7B-955F-C9F2A4054119}"/>
              </a:ext>
            </a:extLst>
          </p:cNvPr>
          <p:cNvPicPr>
            <a:picLocks noChangeAspect="1"/>
          </p:cNvPicPr>
          <p:nvPr/>
        </p:nvPicPr>
        <p:blipFill rotWithShape="1">
          <a:blip r:embed="rId3"/>
          <a:srcRect t="27390" r="49735" b="25821"/>
          <a:stretch/>
        </p:blipFill>
        <p:spPr>
          <a:xfrm>
            <a:off x="3618679" y="2904430"/>
            <a:ext cx="446729" cy="364423"/>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xmlns="" id="{271B7A8C-193C-4650-BF0D-81E5ECE3E8EC}"/>
              </a:ext>
            </a:extLst>
          </p:cNvPr>
          <p:cNvPicPr>
            <a:picLocks noChangeAspect="1"/>
          </p:cNvPicPr>
          <p:nvPr/>
        </p:nvPicPr>
        <p:blipFill rotWithShape="1">
          <a:blip r:embed="rId3"/>
          <a:srcRect t="27390" r="49735" b="25821"/>
          <a:stretch/>
        </p:blipFill>
        <p:spPr>
          <a:xfrm>
            <a:off x="3618678" y="3461934"/>
            <a:ext cx="446729" cy="364423"/>
          </a:xfrm>
          <a:prstGeom prst="rect">
            <a:avLst/>
          </a:prstGeom>
        </p:spPr>
      </p:pic>
      <p:sp>
        <p:nvSpPr>
          <p:cNvPr id="32" name="Rectangle 31">
            <a:extLst>
              <a:ext uri="{FF2B5EF4-FFF2-40B4-BE49-F238E27FC236}">
                <a16:creationId xmlns:a16="http://schemas.microsoft.com/office/drawing/2014/main" xmlns="" id="{683D7B32-C821-4851-A373-8400376F909A}"/>
              </a:ext>
            </a:extLst>
          </p:cNvPr>
          <p:cNvSpPr/>
          <p:nvPr/>
        </p:nvSpPr>
        <p:spPr>
          <a:xfrm>
            <a:off x="3988492" y="2310677"/>
            <a:ext cx="47660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3D7D40"/>
                </a:solidFill>
                <a:effectLst/>
                <a:uLnTx/>
                <a:uFillTx/>
                <a:latin typeface="Calibri"/>
                <a:cs typeface="Arial"/>
                <a:sym typeface="Arial"/>
              </a:rPr>
              <a:t>Phân công đọc </a:t>
            </a:r>
            <a:r>
              <a:rPr kumimoji="0" lang="en-US" sz="3200" b="1" i="0" u="none" strike="noStrike" kern="0" cap="none" spc="0" normalizeH="0" baseline="0" noProof="0" dirty="0" err="1">
                <a:ln>
                  <a:noFill/>
                </a:ln>
                <a:solidFill>
                  <a:srgbClr val="3D7D40"/>
                </a:solidFill>
                <a:effectLst/>
                <a:uLnTx/>
                <a:uFillTx/>
                <a:latin typeface="Calibri"/>
                <a:cs typeface="Arial"/>
                <a:sym typeface="Arial"/>
              </a:rPr>
              <a:t>trong</a:t>
            </a:r>
            <a:r>
              <a:rPr kumimoji="0" lang="en-US" sz="3200" b="1" i="0" u="none" strike="noStrike" kern="0" cap="none" spc="0" normalizeH="0" baseline="0" noProof="0" dirty="0">
                <a:ln>
                  <a:noFill/>
                </a:ln>
                <a:solidFill>
                  <a:srgbClr val="3D7D40"/>
                </a:solidFill>
                <a:effectLst/>
                <a:uLnTx/>
                <a:uFillTx/>
                <a:latin typeface="Calibri"/>
                <a:cs typeface="Arial"/>
                <a:sym typeface="Arial"/>
              </a:rPr>
              <a:t> </a:t>
            </a:r>
            <a:r>
              <a:rPr kumimoji="0" lang="en-US" sz="3200" b="1" i="0" u="none" strike="noStrike" kern="0" cap="none" spc="0" normalizeH="0" baseline="0" noProof="0" dirty="0" err="1">
                <a:ln>
                  <a:noFill/>
                </a:ln>
                <a:solidFill>
                  <a:srgbClr val="3D7D40"/>
                </a:solidFill>
                <a:effectLst/>
                <a:uLnTx/>
                <a:uFillTx/>
                <a:latin typeface="Calibri"/>
                <a:cs typeface="Arial"/>
                <a:sym typeface="Arial"/>
              </a:rPr>
              <a:t>nhóm</a:t>
            </a:r>
            <a:endParaRPr kumimoji="0" lang="en-US" sz="3200" b="1" i="0" u="none" strike="noStrike" kern="0" cap="none" spc="0" normalizeH="0" baseline="0" noProof="0" dirty="0">
              <a:ln>
                <a:noFill/>
              </a:ln>
              <a:solidFill>
                <a:srgbClr val="3D7D40"/>
              </a:solidFill>
              <a:effectLst/>
              <a:uLnTx/>
              <a:uFillTx/>
              <a:latin typeface="Calibri"/>
              <a:cs typeface="Arial"/>
              <a:sym typeface="Arial"/>
            </a:endParaRPr>
          </a:p>
        </p:txBody>
      </p:sp>
      <p:sp>
        <p:nvSpPr>
          <p:cNvPr id="34" name="Rectangle 33">
            <a:extLst>
              <a:ext uri="{FF2B5EF4-FFF2-40B4-BE49-F238E27FC236}">
                <a16:creationId xmlns:a16="http://schemas.microsoft.com/office/drawing/2014/main" xmlns="" id="{4DD17DA9-6942-47F5-B11A-89B8A117570A}"/>
              </a:ext>
            </a:extLst>
          </p:cNvPr>
          <p:cNvSpPr/>
          <p:nvPr/>
        </p:nvSpPr>
        <p:spPr>
          <a:xfrm>
            <a:off x="4038958" y="2886305"/>
            <a:ext cx="45833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libri"/>
                <a:cs typeface="Arial"/>
                <a:sym typeface="Arial"/>
              </a:rPr>
              <a:t>Tất cả th</a:t>
            </a:r>
            <a:r>
              <a:rPr kumimoji="0" lang="en-US" sz="3200" b="1" i="0" u="none" strike="noStrike" kern="0" cap="none" spc="0" normalizeH="0" baseline="0" noProof="0" dirty="0">
                <a:ln>
                  <a:noFill/>
                </a:ln>
                <a:solidFill>
                  <a:srgbClr val="0066FF"/>
                </a:solidFill>
                <a:effectLst/>
                <a:uLnTx/>
                <a:uFillTx/>
                <a:latin typeface="Calibri"/>
                <a:cs typeface="Arial"/>
                <a:sym typeface="Arial"/>
              </a:rPr>
              <a:t>à</a:t>
            </a:r>
            <a:r>
              <a:rPr kumimoji="0" lang="vi-VN" sz="3200" b="1" i="0" u="none" strike="noStrike" kern="0" cap="none" spc="0" normalizeH="0" baseline="0" noProof="0" dirty="0">
                <a:ln>
                  <a:noFill/>
                </a:ln>
                <a:solidFill>
                  <a:srgbClr val="0066FF"/>
                </a:solidFill>
                <a:effectLst/>
                <a:uLnTx/>
                <a:uFillTx/>
                <a:latin typeface="Calibri"/>
                <a:cs typeface="Arial"/>
                <a:sym typeface="Arial"/>
              </a:rPr>
              <a:t>nh viên đều đọc</a:t>
            </a:r>
            <a:endParaRPr kumimoji="0" lang="en-US" sz="3200" b="1" i="0" u="none" strike="noStrike" kern="0" cap="none" spc="0" normalizeH="0" baseline="0" noProof="0" dirty="0">
              <a:ln>
                <a:noFill/>
              </a:ln>
              <a:solidFill>
                <a:srgbClr val="0066FF"/>
              </a:solidFill>
              <a:effectLst/>
              <a:uLnTx/>
              <a:uFillTx/>
              <a:latin typeface="Calibri"/>
              <a:cs typeface="Arial"/>
              <a:sym typeface="Arial"/>
            </a:endParaRPr>
          </a:p>
        </p:txBody>
      </p:sp>
      <p:sp>
        <p:nvSpPr>
          <p:cNvPr id="35" name="Rectangle 34">
            <a:extLst>
              <a:ext uri="{FF2B5EF4-FFF2-40B4-BE49-F238E27FC236}">
                <a16:creationId xmlns:a16="http://schemas.microsoft.com/office/drawing/2014/main" xmlns="" id="{17C453D0-E0F0-4C11-A71D-79D3C4FB44BF}"/>
              </a:ext>
            </a:extLst>
          </p:cNvPr>
          <p:cNvSpPr/>
          <p:nvPr/>
        </p:nvSpPr>
        <p:spPr>
          <a:xfrm>
            <a:off x="4065407" y="3417295"/>
            <a:ext cx="42322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7727B">
                    <a:lumMod val="75000"/>
                  </a:srgbClr>
                </a:solidFill>
                <a:effectLst/>
                <a:uLnTx/>
                <a:uFillTx/>
                <a:latin typeface="Calibri"/>
                <a:cs typeface="Arial"/>
                <a:sym typeface="Arial"/>
              </a:rPr>
              <a:t>Giải nghĩa từ cùng nhau</a:t>
            </a:r>
            <a:endPar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endParaRPr>
          </a:p>
        </p:txBody>
      </p:sp>
      <p:sp>
        <p:nvSpPr>
          <p:cNvPr id="36" name="Rectangle 35">
            <a:extLst>
              <a:ext uri="{FF2B5EF4-FFF2-40B4-BE49-F238E27FC236}">
                <a16:creationId xmlns:a16="http://schemas.microsoft.com/office/drawing/2014/main" xmlns="" id="{FC678FD8-1330-408E-AA2E-BABFA6439C4F}"/>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9Slide05 Phobia" panose="02000506000000020003" pitchFamily="2" charset="0"/>
              <a:cs typeface="Arial"/>
              <a:sym typeface="Arial"/>
            </a:endParaRPr>
          </a:p>
        </p:txBody>
      </p:sp>
      <p:sp>
        <p:nvSpPr>
          <p:cNvPr id="37" name="Rectangle 36">
            <a:extLst>
              <a:ext uri="{FF2B5EF4-FFF2-40B4-BE49-F238E27FC236}">
                <a16:creationId xmlns:a16="http://schemas.microsoft.com/office/drawing/2014/main" xmlns="" id="{E11962AD-5FF6-41EE-8B19-E1E5FDF9172D}"/>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Arial"/>
              <a:cs typeface="Arial"/>
              <a:sym typeface="Arial"/>
            </a:endParaRPr>
          </a:p>
        </p:txBody>
      </p:sp>
      <p:sp>
        <p:nvSpPr>
          <p:cNvPr id="38" name="Rectangle 37">
            <a:extLst>
              <a:ext uri="{FF2B5EF4-FFF2-40B4-BE49-F238E27FC236}">
                <a16:creationId xmlns:a16="http://schemas.microsoft.com/office/drawing/2014/main" xmlns="" id="{1B68680E-13C1-4835-9470-200195614F9F}"/>
              </a:ext>
            </a:extLst>
          </p:cNvPr>
          <p:cNvSpPr/>
          <p:nvPr/>
        </p:nvSpPr>
        <p:spPr>
          <a:xfrm>
            <a:off x="5017271" y="1290651"/>
            <a:ext cx="1909498"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Yêu</a:t>
            </a:r>
            <a:r>
              <a:rPr kumimoji="0" lang="en-US" sz="66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66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cầu</a:t>
            </a:r>
            <a:endParaRPr kumimoji="0" lang="en-US" sz="66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endParaRPr>
          </a:p>
        </p:txBody>
      </p:sp>
      <p:sp>
        <p:nvSpPr>
          <p:cNvPr id="41" name="Rectangle 40">
            <a:extLst>
              <a:ext uri="{FF2B5EF4-FFF2-40B4-BE49-F238E27FC236}">
                <a16:creationId xmlns:a16="http://schemas.microsoft.com/office/drawing/2014/main" xmlns="" id="{53D32688-F304-4199-BA53-3C6DBFA2CAB9}"/>
              </a:ext>
            </a:extLst>
          </p:cNvPr>
          <p:cNvSpPr/>
          <p:nvPr/>
        </p:nvSpPr>
        <p:spPr>
          <a:xfrm>
            <a:off x="5005113" y="1257850"/>
            <a:ext cx="1909498"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Yêu</a:t>
            </a:r>
            <a:r>
              <a:rPr kumimoji="0" lang="en-US" sz="66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66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cầu</a:t>
            </a:r>
            <a:endParaRPr kumimoji="0" lang="en-US" sz="66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Arial"/>
              <a:cs typeface="Arial"/>
              <a:sym typeface="Arial"/>
            </a:endParaRPr>
          </a:p>
        </p:txBody>
      </p:sp>
      <p:pic>
        <p:nvPicPr>
          <p:cNvPr id="39" name="Picture 38" descr="A picture containing toy, vector graphics&#10;&#10;Description automatically generated">
            <a:extLst>
              <a:ext uri="{FF2B5EF4-FFF2-40B4-BE49-F238E27FC236}">
                <a16:creationId xmlns:a16="http://schemas.microsoft.com/office/drawing/2014/main" xmlns="" id="{13285CA2-1DB8-4422-988C-BDD83F791C0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273054" y="1171322"/>
            <a:ext cx="3759456" cy="4195061"/>
          </a:xfrm>
          <a:prstGeom prst="rect">
            <a:avLst/>
          </a:prstGeom>
        </p:spPr>
      </p:pic>
    </p:spTree>
    <p:extLst>
      <p:ext uri="{BB962C8B-B14F-4D97-AF65-F5344CB8AC3E}">
        <p14:creationId xmlns:p14="http://schemas.microsoft.com/office/powerpoint/2010/main" val="195318198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8" name="Rectangle 27">
            <a:extLst>
              <a:ext uri="{FF2B5EF4-FFF2-40B4-BE49-F238E27FC236}">
                <a16:creationId xmlns:a16="http://schemas.microsoft.com/office/drawing/2014/main" xmlns="" id="{7A32D690-4D92-4506-88A6-731BC29DEB61}"/>
              </a:ext>
            </a:extLst>
          </p:cNvPr>
          <p:cNvSpPr/>
          <p:nvPr/>
        </p:nvSpPr>
        <p:spPr>
          <a:xfrm>
            <a:off x="347469" y="18025"/>
            <a:ext cx="529824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13462">
                  <a:solidFill>
                    <a:srgbClr val="FFFFFF"/>
                  </a:solidFill>
                  <a:prstDash val="solid"/>
                </a:ln>
                <a:solidFill>
                  <a:schemeClr val="accent6">
                    <a:lumMod val="75000"/>
                  </a:schemeClr>
                </a:solidFill>
                <a:effectLst>
                  <a:outerShdw dist="38100" dir="2700000" algn="bl" rotWithShape="0">
                    <a:srgbClr val="9DCA55"/>
                  </a:outerShdw>
                </a:effectLst>
                <a:uLnTx/>
                <a:uFillTx/>
                <a:latin typeface="#9Slide07 SVNBeachwood Sans" pitchFamily="2" charset="0"/>
                <a:cs typeface="Arial"/>
                <a:sym typeface="Arial"/>
              </a:rPr>
              <a:t>LUYỆN ĐỌC TRONG NHÓM</a:t>
            </a:r>
          </a:p>
        </p:txBody>
      </p:sp>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935522" y="2227234"/>
            <a:ext cx="6994768" cy="2434492"/>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Arial"/>
              <a:ea typeface="+mn-ea"/>
              <a:cs typeface="+mn-cs"/>
              <a:sym typeface="Arial"/>
            </a:endParaRPr>
          </a:p>
        </p:txBody>
      </p:sp>
      <p:sp>
        <p:nvSpPr>
          <p:cNvPr id="61" name="Rectangle 60">
            <a:extLst>
              <a:ext uri="{FF2B5EF4-FFF2-40B4-BE49-F238E27FC236}">
                <a16:creationId xmlns:a16="http://schemas.microsoft.com/office/drawing/2014/main" xmlns="" id="{08C586DA-C7FD-4D60-8917-5CE085884104}"/>
              </a:ext>
            </a:extLst>
          </p:cNvPr>
          <p:cNvSpPr/>
          <p:nvPr/>
        </p:nvSpPr>
        <p:spPr>
          <a:xfrm>
            <a:off x="2492322" y="1130742"/>
            <a:ext cx="3997785"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Tiêu</a:t>
            </a:r>
            <a:r>
              <a:rPr kumimoji="0" lang="en-US" sz="66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66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chí</a:t>
            </a:r>
            <a:r>
              <a:rPr kumimoji="0" lang="en-US" sz="66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66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đánh</a:t>
            </a:r>
            <a:r>
              <a:rPr kumimoji="0" lang="en-US" sz="66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66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rPr>
              <a:t>giá</a:t>
            </a:r>
            <a:endParaRPr kumimoji="0" lang="en-US" sz="66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9Slide05 Phobia" panose="02000506000000020003" pitchFamily="2" charset="0"/>
              <a:cs typeface="Arial"/>
              <a:sym typeface="Arial"/>
            </a:endParaRPr>
          </a:p>
        </p:txBody>
      </p:sp>
      <p:sp>
        <p:nvSpPr>
          <p:cNvPr id="62" name="Rectangle 61">
            <a:extLst>
              <a:ext uri="{FF2B5EF4-FFF2-40B4-BE49-F238E27FC236}">
                <a16:creationId xmlns:a16="http://schemas.microsoft.com/office/drawing/2014/main" xmlns="" id="{1D6BFA1A-C1C5-4ECC-83BE-F036659788FF}"/>
              </a:ext>
            </a:extLst>
          </p:cNvPr>
          <p:cNvSpPr/>
          <p:nvPr/>
        </p:nvSpPr>
        <p:spPr>
          <a:xfrm>
            <a:off x="2492321" y="1119813"/>
            <a:ext cx="3997785"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Tiêu</a:t>
            </a:r>
            <a:r>
              <a:rPr kumimoji="0" lang="en-US" sz="66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66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chí</a:t>
            </a:r>
            <a:r>
              <a:rPr kumimoji="0" lang="en-US" sz="66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66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đánh</a:t>
            </a:r>
            <a:r>
              <a:rPr kumimoji="0" lang="en-US" sz="66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 </a:t>
            </a:r>
            <a:r>
              <a:rPr kumimoji="0" lang="en-US" sz="66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9Slide05 Phobia" panose="02000506000000020003" pitchFamily="2" charset="0"/>
                <a:cs typeface="Arial"/>
                <a:sym typeface="Arial"/>
              </a:rPr>
              <a:t>giá</a:t>
            </a:r>
            <a:endParaRPr kumimoji="0" lang="en-US" sz="66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Arial"/>
              <a:cs typeface="Arial"/>
              <a:sym typeface="Arial"/>
            </a:endParaRPr>
          </a:p>
        </p:txBody>
      </p:sp>
      <p:pic>
        <p:nvPicPr>
          <p:cNvPr id="63" name="Hình ảnh 44" descr="Ảnh có chứa đồng hồ, tối&#10;&#10;Mô tả được tạo tự động">
            <a:extLst>
              <a:ext uri="{FF2B5EF4-FFF2-40B4-BE49-F238E27FC236}">
                <a16:creationId xmlns:a16="http://schemas.microsoft.com/office/drawing/2014/main" xmlns="" id="{04989068-D0FD-424D-B093-5E49880A4307}"/>
              </a:ext>
            </a:extLst>
          </p:cNvPr>
          <p:cNvPicPr>
            <a:picLocks noChangeAspect="1"/>
          </p:cNvPicPr>
          <p:nvPr/>
        </p:nvPicPr>
        <p:blipFill rotWithShape="1">
          <a:blip r:embed="rId3"/>
          <a:srcRect t="27390" r="49735" b="25821"/>
          <a:stretch/>
        </p:blipFill>
        <p:spPr>
          <a:xfrm>
            <a:off x="1213710" y="2364663"/>
            <a:ext cx="550397" cy="448991"/>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xmlns="" id="{025CCF64-F349-4C8C-B093-4A93C49BD547}"/>
              </a:ext>
            </a:extLst>
          </p:cNvPr>
          <p:cNvPicPr>
            <a:picLocks noChangeAspect="1"/>
          </p:cNvPicPr>
          <p:nvPr/>
        </p:nvPicPr>
        <p:blipFill rotWithShape="1">
          <a:blip r:embed="rId3"/>
          <a:srcRect t="27390" r="49735" b="25821"/>
          <a:stretch/>
        </p:blipFill>
        <p:spPr>
          <a:xfrm>
            <a:off x="1235015" y="3062413"/>
            <a:ext cx="550397" cy="448991"/>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xmlns="" id="{D6B4127D-D385-4D95-80EB-01948D99F559}"/>
              </a:ext>
            </a:extLst>
          </p:cNvPr>
          <p:cNvPicPr>
            <a:picLocks noChangeAspect="1"/>
          </p:cNvPicPr>
          <p:nvPr/>
        </p:nvPicPr>
        <p:blipFill rotWithShape="1">
          <a:blip r:embed="rId3"/>
          <a:srcRect t="27390" r="49735" b="25821"/>
          <a:stretch/>
        </p:blipFill>
        <p:spPr>
          <a:xfrm>
            <a:off x="1259518" y="3689862"/>
            <a:ext cx="550397" cy="448991"/>
          </a:xfrm>
          <a:prstGeom prst="rect">
            <a:avLst/>
          </a:prstGeom>
        </p:spPr>
      </p:pic>
      <p:pic>
        <p:nvPicPr>
          <p:cNvPr id="66" name="Hình ảnh 9">
            <a:extLst>
              <a:ext uri="{FF2B5EF4-FFF2-40B4-BE49-F238E27FC236}">
                <a16:creationId xmlns:a16="http://schemas.microsoft.com/office/drawing/2014/main" xmlns="" id="{C70447BC-D0C4-3E7B-B86D-1932C78B3748}"/>
              </a:ext>
            </a:extLst>
          </p:cNvPr>
          <p:cNvPicPr>
            <a:picLocks noChangeAspect="1"/>
          </p:cNvPicPr>
          <p:nvPr/>
        </p:nvPicPr>
        <p:blipFill rotWithShape="1">
          <a:blip r:embed="rId4"/>
          <a:srcRect l="51268" t="8949" r="19792" b="48444"/>
          <a:stretch/>
        </p:blipFill>
        <p:spPr>
          <a:xfrm rot="20944439">
            <a:off x="3560560" y="2280181"/>
            <a:ext cx="717569" cy="622315"/>
          </a:xfrm>
          <a:prstGeom prst="rect">
            <a:avLst/>
          </a:prstGeom>
        </p:spPr>
      </p:pic>
      <p:sp>
        <p:nvSpPr>
          <p:cNvPr id="67" name="Rectangle 66">
            <a:extLst>
              <a:ext uri="{FF2B5EF4-FFF2-40B4-BE49-F238E27FC236}">
                <a16:creationId xmlns:a16="http://schemas.microsoft.com/office/drawing/2014/main" xmlns="" id="{2BCCF643-E6CB-41B0-8D69-5E8185880662}"/>
              </a:ext>
            </a:extLst>
          </p:cNvPr>
          <p:cNvSpPr/>
          <p:nvPr/>
        </p:nvSpPr>
        <p:spPr>
          <a:xfrm>
            <a:off x="1839020" y="2338152"/>
            <a:ext cx="279993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3D7D40"/>
                </a:solidFill>
                <a:effectLst/>
                <a:uLnTx/>
                <a:uFillTx/>
                <a:latin typeface="Calibri"/>
                <a:cs typeface="Arial"/>
                <a:sym typeface="Arial"/>
              </a:rPr>
              <a:t>Đọc</a:t>
            </a:r>
            <a:r>
              <a:rPr kumimoji="0" lang="en-US" sz="3200" b="1" i="0" u="none" strike="noStrike" kern="0" cap="none" spc="0" normalizeH="0" baseline="0" noProof="0" dirty="0">
                <a:ln>
                  <a:noFill/>
                </a:ln>
                <a:solidFill>
                  <a:srgbClr val="3D7D40"/>
                </a:solidFill>
                <a:effectLst/>
                <a:uLnTx/>
                <a:uFillTx/>
                <a:latin typeface="Calibri"/>
                <a:cs typeface="Arial"/>
                <a:sym typeface="Arial"/>
              </a:rPr>
              <a:t> </a:t>
            </a:r>
            <a:r>
              <a:rPr kumimoji="0" lang="en-US" sz="3200" b="1" i="0" u="none" strike="noStrike" kern="0" cap="none" spc="0" normalizeH="0" baseline="0" noProof="0" dirty="0" err="1">
                <a:ln>
                  <a:noFill/>
                </a:ln>
                <a:solidFill>
                  <a:srgbClr val="3D7D40"/>
                </a:solidFill>
                <a:effectLst/>
                <a:uLnTx/>
                <a:uFillTx/>
                <a:latin typeface="Calibri"/>
                <a:cs typeface="Arial"/>
                <a:sym typeface="Arial"/>
              </a:rPr>
              <a:t>đúng</a:t>
            </a:r>
            <a:endParaRPr kumimoji="0" lang="en-US" sz="3200" b="1" i="0" u="none" strike="noStrike" kern="0" cap="none" spc="0" normalizeH="0" baseline="0" noProof="0" dirty="0">
              <a:ln>
                <a:noFill/>
              </a:ln>
              <a:solidFill>
                <a:srgbClr val="3D7D40"/>
              </a:solidFill>
              <a:effectLst/>
              <a:uLnTx/>
              <a:uFillTx/>
              <a:latin typeface="Calibri"/>
              <a:cs typeface="Arial"/>
              <a:sym typeface="Arial"/>
            </a:endParaRPr>
          </a:p>
        </p:txBody>
      </p:sp>
      <p:pic>
        <p:nvPicPr>
          <p:cNvPr id="68" name="Hình ảnh 9">
            <a:extLst>
              <a:ext uri="{FF2B5EF4-FFF2-40B4-BE49-F238E27FC236}">
                <a16:creationId xmlns:a16="http://schemas.microsoft.com/office/drawing/2014/main" xmlns="" id="{D0A66033-C389-40CD-9802-A84ADC101880}"/>
              </a:ext>
            </a:extLst>
          </p:cNvPr>
          <p:cNvPicPr>
            <a:picLocks noChangeAspect="1"/>
          </p:cNvPicPr>
          <p:nvPr/>
        </p:nvPicPr>
        <p:blipFill rotWithShape="1">
          <a:blip r:embed="rId4"/>
          <a:srcRect l="51268" t="8949" r="19792" b="48444"/>
          <a:stretch/>
        </p:blipFill>
        <p:spPr>
          <a:xfrm rot="20944439">
            <a:off x="4239116" y="2260156"/>
            <a:ext cx="686741" cy="622314"/>
          </a:xfrm>
          <a:prstGeom prst="rect">
            <a:avLst/>
          </a:prstGeom>
        </p:spPr>
      </p:pic>
      <p:pic>
        <p:nvPicPr>
          <p:cNvPr id="69" name="Hình ảnh 9">
            <a:extLst>
              <a:ext uri="{FF2B5EF4-FFF2-40B4-BE49-F238E27FC236}">
                <a16:creationId xmlns:a16="http://schemas.microsoft.com/office/drawing/2014/main" xmlns="" id="{E9A22F70-A8CF-4179-AA4B-5E9764A7603D}"/>
              </a:ext>
            </a:extLst>
          </p:cNvPr>
          <p:cNvPicPr>
            <a:picLocks noChangeAspect="1"/>
          </p:cNvPicPr>
          <p:nvPr/>
        </p:nvPicPr>
        <p:blipFill rotWithShape="1">
          <a:blip r:embed="rId4"/>
          <a:srcRect l="51268" t="8949" r="19792" b="48444"/>
          <a:stretch/>
        </p:blipFill>
        <p:spPr>
          <a:xfrm rot="20944439">
            <a:off x="4913546" y="2251440"/>
            <a:ext cx="717569" cy="622315"/>
          </a:xfrm>
          <a:prstGeom prst="rect">
            <a:avLst/>
          </a:prstGeom>
        </p:spPr>
      </p:pic>
      <p:sp>
        <p:nvSpPr>
          <p:cNvPr id="70" name="Rectangle 69">
            <a:extLst>
              <a:ext uri="{FF2B5EF4-FFF2-40B4-BE49-F238E27FC236}">
                <a16:creationId xmlns:a16="http://schemas.microsoft.com/office/drawing/2014/main" xmlns="" id="{7CC6F234-8860-4EC2-BBB2-070BAA9B929D}"/>
              </a:ext>
            </a:extLst>
          </p:cNvPr>
          <p:cNvSpPr/>
          <p:nvPr/>
        </p:nvSpPr>
        <p:spPr>
          <a:xfrm>
            <a:off x="1815887" y="2980707"/>
            <a:ext cx="29935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66FF"/>
                </a:solidFill>
                <a:effectLst/>
                <a:uLnTx/>
                <a:uFillTx/>
                <a:latin typeface="Calibri"/>
                <a:cs typeface="Arial"/>
                <a:sym typeface="Arial"/>
              </a:rPr>
              <a:t>Đọc</a:t>
            </a:r>
            <a:r>
              <a:rPr kumimoji="0" lang="en-US" sz="3200" b="1" i="0" u="none" strike="noStrike" kern="0" cap="none" spc="0" normalizeH="0" baseline="0" noProof="0" dirty="0">
                <a:ln>
                  <a:noFill/>
                </a:ln>
                <a:solidFill>
                  <a:srgbClr val="0066FF"/>
                </a:solidFill>
                <a:effectLst/>
                <a:uLnTx/>
                <a:uFillTx/>
                <a:latin typeface="Calibri"/>
                <a:cs typeface="Arial"/>
                <a:sym typeface="Arial"/>
              </a:rPr>
              <a:t> to, </a:t>
            </a:r>
            <a:r>
              <a:rPr kumimoji="0" lang="en-US" sz="3200" b="1" i="0" u="none" strike="noStrike" kern="0" cap="none" spc="0" normalizeH="0" baseline="0" noProof="0" dirty="0" err="1">
                <a:ln>
                  <a:noFill/>
                </a:ln>
                <a:solidFill>
                  <a:srgbClr val="0066FF"/>
                </a:solidFill>
                <a:effectLst/>
                <a:uLnTx/>
                <a:uFillTx/>
                <a:latin typeface="Calibri"/>
                <a:cs typeface="Arial"/>
                <a:sym typeface="Arial"/>
              </a:rPr>
              <a:t>rõ</a:t>
            </a:r>
            <a:endParaRPr kumimoji="0" lang="en-US" sz="3200" b="1" i="0" u="none" strike="noStrike" kern="0" cap="none" spc="0" normalizeH="0" baseline="0" noProof="0" dirty="0">
              <a:ln>
                <a:noFill/>
              </a:ln>
              <a:solidFill>
                <a:srgbClr val="0066FF"/>
              </a:solidFill>
              <a:effectLst/>
              <a:uLnTx/>
              <a:uFillTx/>
              <a:latin typeface="Calibri"/>
              <a:cs typeface="Arial"/>
              <a:sym typeface="Arial"/>
            </a:endParaRPr>
          </a:p>
        </p:txBody>
      </p:sp>
      <p:pic>
        <p:nvPicPr>
          <p:cNvPr id="71" name="Hình ảnh 9">
            <a:extLst>
              <a:ext uri="{FF2B5EF4-FFF2-40B4-BE49-F238E27FC236}">
                <a16:creationId xmlns:a16="http://schemas.microsoft.com/office/drawing/2014/main" xmlns="" id="{0A42BFAB-00EF-48CE-B768-AC0BE663DA75}"/>
              </a:ext>
            </a:extLst>
          </p:cNvPr>
          <p:cNvPicPr>
            <a:picLocks noChangeAspect="1"/>
          </p:cNvPicPr>
          <p:nvPr/>
        </p:nvPicPr>
        <p:blipFill rotWithShape="1">
          <a:blip r:embed="rId4"/>
          <a:srcRect l="51268" t="8949" r="19792" b="48444"/>
          <a:stretch/>
        </p:blipFill>
        <p:spPr>
          <a:xfrm rot="20944439">
            <a:off x="3603980" y="2970441"/>
            <a:ext cx="717569" cy="622315"/>
          </a:xfrm>
          <a:prstGeom prst="rect">
            <a:avLst/>
          </a:prstGeom>
        </p:spPr>
      </p:pic>
      <p:pic>
        <p:nvPicPr>
          <p:cNvPr id="72" name="Hình ảnh 9">
            <a:extLst>
              <a:ext uri="{FF2B5EF4-FFF2-40B4-BE49-F238E27FC236}">
                <a16:creationId xmlns:a16="http://schemas.microsoft.com/office/drawing/2014/main" xmlns="" id="{E8851F69-653B-4049-9DBE-CD69EE3FAFF6}"/>
              </a:ext>
            </a:extLst>
          </p:cNvPr>
          <p:cNvPicPr>
            <a:picLocks noChangeAspect="1"/>
          </p:cNvPicPr>
          <p:nvPr/>
        </p:nvPicPr>
        <p:blipFill rotWithShape="1">
          <a:blip r:embed="rId4"/>
          <a:srcRect l="51268" t="8949" r="19792" b="48444"/>
          <a:stretch/>
        </p:blipFill>
        <p:spPr>
          <a:xfrm rot="20944439">
            <a:off x="4241367" y="2948392"/>
            <a:ext cx="717569" cy="622315"/>
          </a:xfrm>
          <a:prstGeom prst="rect">
            <a:avLst/>
          </a:prstGeom>
        </p:spPr>
      </p:pic>
      <p:pic>
        <p:nvPicPr>
          <p:cNvPr id="73" name="Hình ảnh 9">
            <a:extLst>
              <a:ext uri="{FF2B5EF4-FFF2-40B4-BE49-F238E27FC236}">
                <a16:creationId xmlns:a16="http://schemas.microsoft.com/office/drawing/2014/main" xmlns="" id="{3A3D16AE-0024-42B0-83DB-BAFE3C3D6AE4}"/>
              </a:ext>
            </a:extLst>
          </p:cNvPr>
          <p:cNvPicPr>
            <a:picLocks noChangeAspect="1"/>
          </p:cNvPicPr>
          <p:nvPr/>
        </p:nvPicPr>
        <p:blipFill rotWithShape="1">
          <a:blip r:embed="rId4"/>
          <a:srcRect l="51268" t="8949" r="19792" b="48444"/>
          <a:stretch/>
        </p:blipFill>
        <p:spPr>
          <a:xfrm rot="20944439">
            <a:off x="4875672" y="2967664"/>
            <a:ext cx="717569" cy="622315"/>
          </a:xfrm>
          <a:prstGeom prst="rect">
            <a:avLst/>
          </a:prstGeom>
        </p:spPr>
      </p:pic>
      <p:sp>
        <p:nvSpPr>
          <p:cNvPr id="74" name="Rectangle 73">
            <a:extLst>
              <a:ext uri="{FF2B5EF4-FFF2-40B4-BE49-F238E27FC236}">
                <a16:creationId xmlns:a16="http://schemas.microsoft.com/office/drawing/2014/main" xmlns="" id="{0408E5F0-F4A1-413A-8058-88A57ED03A42}"/>
              </a:ext>
            </a:extLst>
          </p:cNvPr>
          <p:cNvSpPr/>
          <p:nvPr/>
        </p:nvSpPr>
        <p:spPr>
          <a:xfrm>
            <a:off x="1823703" y="3577480"/>
            <a:ext cx="3702663" cy="10937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Đọc</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ngắt</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nghỉ</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đúng</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nhịp</a:t>
            </a:r>
            <a:r>
              <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a:cs typeface="Arial"/>
                <a:sym typeface="Arial"/>
              </a:rPr>
              <a:t>th</a:t>
            </a:r>
            <a:r>
              <a:rPr kumimoji="0" lang="vi-VN" sz="3200" b="1" i="0" u="none" strike="noStrike" kern="0" cap="none" spc="0" normalizeH="0" baseline="0" noProof="0" dirty="0">
                <a:ln>
                  <a:noFill/>
                </a:ln>
                <a:solidFill>
                  <a:srgbClr val="F7727B">
                    <a:lumMod val="75000"/>
                  </a:srgbClr>
                </a:solidFill>
                <a:effectLst/>
                <a:uLnTx/>
                <a:uFillTx/>
                <a:latin typeface="Calibri"/>
                <a:cs typeface="Arial"/>
                <a:sym typeface="Arial"/>
              </a:rPr>
              <a:t>ơ</a:t>
            </a:r>
            <a:endParaRPr kumimoji="0" lang="en-US" sz="3200" b="1" i="0" u="none" strike="noStrike" kern="0" cap="none" spc="0" normalizeH="0" baseline="0" noProof="0" dirty="0">
              <a:ln>
                <a:noFill/>
              </a:ln>
              <a:solidFill>
                <a:srgbClr val="F7727B">
                  <a:lumMod val="75000"/>
                </a:srgbClr>
              </a:solidFill>
              <a:effectLst/>
              <a:uLnTx/>
              <a:uFillTx/>
              <a:latin typeface="Calibri"/>
              <a:cs typeface="Arial"/>
              <a:sym typeface="Arial"/>
            </a:endParaRPr>
          </a:p>
        </p:txBody>
      </p:sp>
      <p:pic>
        <p:nvPicPr>
          <p:cNvPr id="90" name="Hình ảnh 9">
            <a:extLst>
              <a:ext uri="{FF2B5EF4-FFF2-40B4-BE49-F238E27FC236}">
                <a16:creationId xmlns:a16="http://schemas.microsoft.com/office/drawing/2014/main" xmlns="" id="{21E06BDA-8808-4918-AB1A-5DC3079A3CCA}"/>
              </a:ext>
            </a:extLst>
          </p:cNvPr>
          <p:cNvPicPr>
            <a:picLocks noChangeAspect="1"/>
          </p:cNvPicPr>
          <p:nvPr/>
        </p:nvPicPr>
        <p:blipFill rotWithShape="1">
          <a:blip r:embed="rId4"/>
          <a:srcRect l="51268" t="8949" r="19792" b="48444"/>
          <a:stretch/>
        </p:blipFill>
        <p:spPr>
          <a:xfrm rot="20944439">
            <a:off x="6626989" y="3639219"/>
            <a:ext cx="838336" cy="630315"/>
          </a:xfrm>
          <a:prstGeom prst="rect">
            <a:avLst/>
          </a:prstGeom>
        </p:spPr>
      </p:pic>
      <p:pic>
        <p:nvPicPr>
          <p:cNvPr id="91" name="Hình ảnh 9">
            <a:extLst>
              <a:ext uri="{FF2B5EF4-FFF2-40B4-BE49-F238E27FC236}">
                <a16:creationId xmlns:a16="http://schemas.microsoft.com/office/drawing/2014/main" xmlns="" id="{8ED729C1-5744-4109-A024-4FED334E2DAA}"/>
              </a:ext>
            </a:extLst>
          </p:cNvPr>
          <p:cNvPicPr>
            <a:picLocks noChangeAspect="1"/>
          </p:cNvPicPr>
          <p:nvPr/>
        </p:nvPicPr>
        <p:blipFill rotWithShape="1">
          <a:blip r:embed="rId4"/>
          <a:srcRect l="51268" t="8949" r="19792" b="48444"/>
          <a:stretch/>
        </p:blipFill>
        <p:spPr>
          <a:xfrm rot="20944439">
            <a:off x="6021906" y="3631166"/>
            <a:ext cx="717569" cy="622315"/>
          </a:xfrm>
          <a:prstGeom prst="rect">
            <a:avLst/>
          </a:prstGeom>
        </p:spPr>
      </p:pic>
      <p:pic>
        <p:nvPicPr>
          <p:cNvPr id="92" name="Hình ảnh 9">
            <a:extLst>
              <a:ext uri="{FF2B5EF4-FFF2-40B4-BE49-F238E27FC236}">
                <a16:creationId xmlns:a16="http://schemas.microsoft.com/office/drawing/2014/main" xmlns="" id="{F9054ABA-6CD5-4450-82E6-5201907C5F32}"/>
              </a:ext>
            </a:extLst>
          </p:cNvPr>
          <p:cNvPicPr>
            <a:picLocks noChangeAspect="1"/>
          </p:cNvPicPr>
          <p:nvPr/>
        </p:nvPicPr>
        <p:blipFill rotWithShape="1">
          <a:blip r:embed="rId4"/>
          <a:srcRect l="51268" t="8949" r="19792" b="48444"/>
          <a:stretch/>
        </p:blipFill>
        <p:spPr>
          <a:xfrm rot="20944439">
            <a:off x="5391982" y="3603198"/>
            <a:ext cx="717569" cy="622315"/>
          </a:xfrm>
          <a:prstGeom prst="rect">
            <a:avLst/>
          </a:prstGeom>
        </p:spPr>
      </p:pic>
    </p:spTree>
    <p:extLst>
      <p:ext uri="{BB962C8B-B14F-4D97-AF65-F5344CB8AC3E}">
        <p14:creationId xmlns:p14="http://schemas.microsoft.com/office/powerpoint/2010/main" val="297315369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4" name="Google Shape;1794;p46"/>
          <p:cNvSpPr/>
          <p:nvPr/>
        </p:nvSpPr>
        <p:spPr>
          <a:xfrm rot="-540461" flipH="1">
            <a:off x="7974736" y="2483033"/>
            <a:ext cx="49709"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6"/>
          <p:cNvSpPr/>
          <p:nvPr/>
        </p:nvSpPr>
        <p:spPr>
          <a:xfrm flipH="1">
            <a:off x="7950019" y="2426887"/>
            <a:ext cx="61473"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6" name="Google Shape;1796;p46"/>
          <p:cNvGrpSpPr/>
          <p:nvPr/>
        </p:nvGrpSpPr>
        <p:grpSpPr>
          <a:xfrm>
            <a:off x="7025441" y="2321639"/>
            <a:ext cx="1173394" cy="2250660"/>
            <a:chOff x="7025441" y="2321639"/>
            <a:chExt cx="1173394" cy="2250660"/>
          </a:xfrm>
        </p:grpSpPr>
        <p:sp>
          <p:nvSpPr>
            <p:cNvPr id="1797" name="Google Shape;1797;p46"/>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6"/>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6"/>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6"/>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6"/>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6"/>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6"/>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6"/>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6"/>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6"/>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6"/>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6"/>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6"/>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6"/>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6"/>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6"/>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6"/>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6"/>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6"/>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6"/>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6"/>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6"/>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6"/>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6"/>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6"/>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6"/>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6"/>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6"/>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6"/>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6"/>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6"/>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6"/>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6"/>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6"/>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6"/>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6"/>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6"/>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6"/>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6"/>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6"/>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6"/>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6"/>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6"/>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6"/>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6"/>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6"/>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6"/>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6"/>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6"/>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6"/>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6"/>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6"/>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6"/>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6"/>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6"/>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6"/>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6"/>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6"/>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6"/>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6"/>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6"/>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6"/>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6"/>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6"/>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6"/>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6"/>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6"/>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6"/>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6"/>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6"/>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6"/>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6"/>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6"/>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6"/>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6"/>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Rounded Corners 6">
            <a:extLst>
              <a:ext uri="{FF2B5EF4-FFF2-40B4-BE49-F238E27FC236}">
                <a16:creationId xmlns:a16="http://schemas.microsoft.com/office/drawing/2014/main" xmlns="" id="{674BBDFD-1268-4396-9A50-9C8673811250}"/>
              </a:ext>
            </a:extLst>
          </p:cNvPr>
          <p:cNvSpPr/>
          <p:nvPr/>
        </p:nvSpPr>
        <p:spPr>
          <a:xfrm>
            <a:off x="1203959" y="416448"/>
            <a:ext cx="6471501" cy="787512"/>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xmlns="" id="{F211768C-5F07-43E0-A75B-C0989079C445}"/>
              </a:ext>
            </a:extLst>
          </p:cNvPr>
          <p:cNvSpPr/>
          <p:nvPr/>
        </p:nvSpPr>
        <p:spPr>
          <a:xfrm>
            <a:off x="2044662" y="337697"/>
            <a:ext cx="479009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eachwood Sans" pitchFamily="2" charset="0"/>
              </a:rPr>
              <a:t>LUYỆN ĐỌC Tr</a:t>
            </a:r>
            <a:r>
              <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eachwood Sans" pitchFamily="2" charset="0"/>
              </a:rPr>
              <a:t>ư</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eachwood Sans" pitchFamily="2" charset="0"/>
              </a:rPr>
              <a:t>ớc</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eachwood Sans" pitchFamily="2" charset="0"/>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eachwood Sans" pitchFamily="2" charset="0"/>
              </a:rPr>
              <a:t>lớp</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89" name="Nhóm 5">
            <a:extLst>
              <a:ext uri="{FF2B5EF4-FFF2-40B4-BE49-F238E27FC236}">
                <a16:creationId xmlns:a16="http://schemas.microsoft.com/office/drawing/2014/main" xmlns="" id="{F9558DE2-5D9F-0F9F-CB51-C53BDA2FAF2F}"/>
              </a:ext>
            </a:extLst>
          </p:cNvPr>
          <p:cNvGrpSpPr/>
          <p:nvPr/>
        </p:nvGrpSpPr>
        <p:grpSpPr>
          <a:xfrm>
            <a:off x="647265" y="2403862"/>
            <a:ext cx="5410635" cy="2202717"/>
            <a:chOff x="3287591" y="2754057"/>
            <a:chExt cx="5401163" cy="2103358"/>
          </a:xfrm>
        </p:grpSpPr>
        <p:grpSp>
          <p:nvGrpSpPr>
            <p:cNvPr id="101" name="Nhóm 17">
              <a:extLst>
                <a:ext uri="{FF2B5EF4-FFF2-40B4-BE49-F238E27FC236}">
                  <a16:creationId xmlns:a16="http://schemas.microsoft.com/office/drawing/2014/main" xmlns="" id="{4A85D817-1AED-FDC1-F8AF-93CDE1D1DF30}"/>
                </a:ext>
              </a:extLst>
            </p:cNvPr>
            <p:cNvGrpSpPr/>
            <p:nvPr/>
          </p:nvGrpSpPr>
          <p:grpSpPr>
            <a:xfrm flipH="1">
              <a:off x="3287591" y="2754057"/>
              <a:ext cx="5401163" cy="2103358"/>
              <a:chOff x="871014" y="3415425"/>
              <a:chExt cx="4017971" cy="1791215"/>
            </a:xfrm>
          </p:grpSpPr>
          <p:grpSp>
            <p:nvGrpSpPr>
              <p:cNvPr id="103" name="Nhóm 19">
                <a:extLst>
                  <a:ext uri="{FF2B5EF4-FFF2-40B4-BE49-F238E27FC236}">
                    <a16:creationId xmlns:a16="http://schemas.microsoft.com/office/drawing/2014/main" xmlns="" id="{3799DDE4-0A5A-C12C-8E5D-8BA4D6255CB1}"/>
                  </a:ext>
                </a:extLst>
              </p:cNvPr>
              <p:cNvGrpSpPr/>
              <p:nvPr/>
            </p:nvGrpSpPr>
            <p:grpSpPr>
              <a:xfrm>
                <a:off x="878187" y="3415425"/>
                <a:ext cx="4010798" cy="1791215"/>
                <a:chOff x="666377" y="1770293"/>
                <a:chExt cx="4010798" cy="1791215"/>
              </a:xfrm>
            </p:grpSpPr>
            <p:sp>
              <p:nvSpPr>
                <p:cNvPr id="108" name="Hình chữ nhật: Góc Tròn 12">
                  <a:extLst>
                    <a:ext uri="{FF2B5EF4-FFF2-40B4-BE49-F238E27FC236}">
                      <a16:creationId xmlns:a16="http://schemas.microsoft.com/office/drawing/2014/main" xmlns="" id="{E2D69614-9522-9A87-7904-641A50D87C7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1E0E2F"/>
                    </a:solidFill>
                    <a:effectLst/>
                    <a:uLnTx/>
                    <a:uFillTx/>
                    <a:latin typeface="Calibri"/>
                    <a:ea typeface="+mn-ea"/>
                    <a:cs typeface="+mn-cs"/>
                    <a:sym typeface="Arial"/>
                  </a:endParaRPr>
                </a:p>
              </p:txBody>
            </p:sp>
            <p:sp>
              <p:nvSpPr>
                <p:cNvPr id="109" name="Hình chữ nhật: Góc Tròn 12">
                  <a:extLst>
                    <a:ext uri="{FF2B5EF4-FFF2-40B4-BE49-F238E27FC236}">
                      <a16:creationId xmlns:a16="http://schemas.microsoft.com/office/drawing/2014/main" xmlns="" id="{B59399A6-7B79-3878-72B1-4F90EA0EB8C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grpSp>
          <p:grpSp>
            <p:nvGrpSpPr>
              <p:cNvPr id="104" name="Nhóm 20">
                <a:extLst>
                  <a:ext uri="{FF2B5EF4-FFF2-40B4-BE49-F238E27FC236}">
                    <a16:creationId xmlns:a16="http://schemas.microsoft.com/office/drawing/2014/main" xmlns="" id="{5396148D-4EBF-C356-A555-D9FCB2A23430}"/>
                  </a:ext>
                </a:extLst>
              </p:cNvPr>
              <p:cNvGrpSpPr/>
              <p:nvPr/>
            </p:nvGrpSpPr>
            <p:grpSpPr>
              <a:xfrm>
                <a:off x="871014" y="3638210"/>
                <a:ext cx="3689420" cy="1555759"/>
                <a:chOff x="697485" y="1969559"/>
                <a:chExt cx="3689420" cy="1555759"/>
              </a:xfrm>
            </p:grpSpPr>
            <p:sp>
              <p:nvSpPr>
                <p:cNvPr id="105" name="Hộp Văn bản 21">
                  <a:extLst>
                    <a:ext uri="{FF2B5EF4-FFF2-40B4-BE49-F238E27FC236}">
                      <a16:creationId xmlns:a16="http://schemas.microsoft.com/office/drawing/2014/main" xmlns="" id="{58368E4A-D0D6-CA57-203F-B3775CD8A637}"/>
                    </a:ext>
                  </a:extLst>
                </p:cNvPr>
                <p:cNvSpPr txBox="1"/>
                <p:nvPr/>
              </p:nvSpPr>
              <p:spPr>
                <a:xfrm>
                  <a:off x="704657" y="1969559"/>
                  <a:ext cx="3682248" cy="42547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66FF"/>
                      </a:solidFill>
                      <a:effectLst/>
                      <a:uLnTx/>
                      <a:uFillTx/>
                      <a:latin typeface="Calibri"/>
                      <a:cs typeface="Arial"/>
                      <a:sym typeface="Arial"/>
                    </a:rPr>
                    <a:t>1. </a:t>
                  </a:r>
                  <a:r>
                    <a:rPr kumimoji="0" lang="vi-VN" sz="2800" b="1" i="0" u="none" strike="noStrike" kern="0" cap="none" spc="0" normalizeH="0" baseline="0" noProof="0" dirty="0" err="1">
                      <a:ln>
                        <a:noFill/>
                      </a:ln>
                      <a:solidFill>
                        <a:srgbClr val="0066FF"/>
                      </a:solidFill>
                      <a:effectLst/>
                      <a:uLnTx/>
                      <a:uFillTx/>
                      <a:latin typeface="Calibri"/>
                      <a:cs typeface="Arial"/>
                      <a:sym typeface="Arial"/>
                    </a:rPr>
                    <a:t>Đọc</a:t>
                  </a:r>
                  <a:r>
                    <a:rPr kumimoji="0" lang="vi-VN" sz="2800" b="1" i="0" u="none" strike="noStrike" kern="0" cap="none" spc="0" normalizeH="0" baseline="0" noProof="0" dirty="0">
                      <a:ln>
                        <a:noFill/>
                      </a:ln>
                      <a:solidFill>
                        <a:srgbClr val="0066FF"/>
                      </a:solidFill>
                      <a:effectLst/>
                      <a:uLnTx/>
                      <a:uFillTx/>
                      <a:latin typeface="Calibri"/>
                      <a:cs typeface="Arial"/>
                      <a:sym typeface="Arial"/>
                    </a:rPr>
                    <a:t> </a:t>
                  </a:r>
                  <a:r>
                    <a:rPr kumimoji="0" lang="vi-VN" sz="2800" b="1" i="0" u="none" strike="noStrike" kern="0" cap="none" spc="0" normalizeH="0" baseline="0" noProof="0" dirty="0" err="1">
                      <a:ln>
                        <a:noFill/>
                      </a:ln>
                      <a:solidFill>
                        <a:srgbClr val="0066FF"/>
                      </a:solidFill>
                      <a:effectLst/>
                      <a:uLnTx/>
                      <a:uFillTx/>
                      <a:latin typeface="Calibri"/>
                      <a:cs typeface="Arial"/>
                      <a:sym typeface="Arial"/>
                    </a:rPr>
                    <a:t>đúng</a:t>
                  </a:r>
                  <a:endParaRPr kumimoji="0" lang="en-US" sz="2800" b="1" i="0" u="none" strike="noStrike" kern="0" cap="none" spc="0" normalizeH="0" baseline="0" noProof="0" dirty="0">
                    <a:ln>
                      <a:noFill/>
                    </a:ln>
                    <a:solidFill>
                      <a:srgbClr val="0066FF"/>
                    </a:solidFill>
                    <a:effectLst/>
                    <a:uLnTx/>
                    <a:uFillTx/>
                    <a:latin typeface="Calibri"/>
                    <a:cs typeface="Arial"/>
                    <a:sym typeface="Arial"/>
                  </a:endParaRPr>
                </a:p>
              </p:txBody>
            </p:sp>
            <p:sp>
              <p:nvSpPr>
                <p:cNvPr id="106" name="Hộp Văn bản 22">
                  <a:extLst>
                    <a:ext uri="{FF2B5EF4-FFF2-40B4-BE49-F238E27FC236}">
                      <a16:creationId xmlns:a16="http://schemas.microsoft.com/office/drawing/2014/main" xmlns="" id="{35D1283D-04CC-2764-AD27-C8DD8D87CE58}"/>
                    </a:ext>
                  </a:extLst>
                </p:cNvPr>
                <p:cNvSpPr txBox="1"/>
                <p:nvPr/>
              </p:nvSpPr>
              <p:spPr>
                <a:xfrm>
                  <a:off x="697485" y="2390114"/>
                  <a:ext cx="3682248" cy="42547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chemeClr val="accent6"/>
                      </a:solidFill>
                      <a:effectLst/>
                      <a:uLnTx/>
                      <a:uFillTx/>
                      <a:latin typeface="Calibri"/>
                      <a:cs typeface="Arial"/>
                      <a:sym typeface="Arial"/>
                    </a:rPr>
                    <a:t>2. </a:t>
                  </a:r>
                  <a:r>
                    <a:rPr kumimoji="0" lang="vi-VN" sz="2800" b="1" i="0" u="none" strike="noStrike" kern="0" cap="none" spc="0" normalizeH="0" baseline="0" noProof="0" dirty="0" err="1">
                      <a:ln>
                        <a:noFill/>
                      </a:ln>
                      <a:solidFill>
                        <a:schemeClr val="accent6"/>
                      </a:solidFill>
                      <a:effectLst/>
                      <a:uLnTx/>
                      <a:uFillTx/>
                      <a:latin typeface="Calibri"/>
                      <a:cs typeface="Arial"/>
                      <a:sym typeface="Arial"/>
                    </a:rPr>
                    <a:t>Đọc</a:t>
                  </a:r>
                  <a:r>
                    <a:rPr kumimoji="0" lang="vi-VN" sz="2800" b="1" i="0" u="none" strike="noStrike" kern="0" cap="none" spc="0" normalizeH="0" baseline="0" noProof="0" dirty="0">
                      <a:ln>
                        <a:noFill/>
                      </a:ln>
                      <a:solidFill>
                        <a:schemeClr val="accent6"/>
                      </a:solidFill>
                      <a:effectLst/>
                      <a:uLnTx/>
                      <a:uFillTx/>
                      <a:latin typeface="Calibri"/>
                      <a:cs typeface="Arial"/>
                      <a:sym typeface="Arial"/>
                    </a:rPr>
                    <a:t> to, </a:t>
                  </a:r>
                  <a:r>
                    <a:rPr kumimoji="0" lang="vi-VN" sz="2800" b="1" i="0" u="none" strike="noStrike" kern="0" cap="none" spc="0" normalizeH="0" baseline="0" noProof="0" dirty="0" err="1">
                      <a:ln>
                        <a:noFill/>
                      </a:ln>
                      <a:solidFill>
                        <a:schemeClr val="accent6"/>
                      </a:solidFill>
                      <a:effectLst/>
                      <a:uLnTx/>
                      <a:uFillTx/>
                      <a:latin typeface="Calibri"/>
                      <a:cs typeface="Arial"/>
                      <a:sym typeface="Arial"/>
                    </a:rPr>
                    <a:t>rõ</a:t>
                  </a:r>
                  <a:endParaRPr kumimoji="0" lang="en-US" sz="2800" b="1" i="0" u="none" strike="noStrike" kern="0" cap="none" spc="0" normalizeH="0" baseline="0" noProof="0" dirty="0">
                    <a:ln>
                      <a:noFill/>
                    </a:ln>
                    <a:solidFill>
                      <a:schemeClr val="accent6"/>
                    </a:solidFill>
                    <a:effectLst/>
                    <a:uLnTx/>
                    <a:uFillTx/>
                    <a:latin typeface="Calibri"/>
                    <a:cs typeface="Arial"/>
                    <a:sym typeface="Arial"/>
                  </a:endParaRPr>
                </a:p>
              </p:txBody>
            </p:sp>
            <p:sp>
              <p:nvSpPr>
                <p:cNvPr id="107" name="Hộp Văn bản 23">
                  <a:extLst>
                    <a:ext uri="{FF2B5EF4-FFF2-40B4-BE49-F238E27FC236}">
                      <a16:creationId xmlns:a16="http://schemas.microsoft.com/office/drawing/2014/main" xmlns="" id="{BDA82B27-6A22-6092-8E9B-6CDB2247124F}"/>
                    </a:ext>
                  </a:extLst>
                </p:cNvPr>
                <p:cNvSpPr txBox="1"/>
                <p:nvPr/>
              </p:nvSpPr>
              <p:spPr>
                <a:xfrm>
                  <a:off x="1353663" y="2749453"/>
                  <a:ext cx="3026071" cy="7758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Calibri"/>
                      <a:cs typeface="Arial"/>
                      <a:sym typeface="Arial"/>
                    </a:rPr>
                    <a:t>3. </a:t>
                  </a:r>
                  <a:r>
                    <a:rPr kumimoji="0" lang="vi-VN" sz="2800" b="1" i="0" u="none" strike="noStrike" kern="0" cap="none" spc="0" normalizeH="0" baseline="0" noProof="0" dirty="0" err="1">
                      <a:ln>
                        <a:noFill/>
                      </a:ln>
                      <a:solidFill>
                        <a:srgbClr val="FF0000"/>
                      </a:solidFill>
                      <a:effectLst/>
                      <a:uLnTx/>
                      <a:uFillTx/>
                      <a:latin typeface="Calibri"/>
                      <a:cs typeface="Arial"/>
                      <a:sym typeface="Arial"/>
                    </a:rPr>
                    <a:t>Đọc</a:t>
                  </a:r>
                  <a:r>
                    <a:rPr kumimoji="0" lang="vi-VN" sz="2800" b="1" i="0" u="none" strike="noStrike" kern="0" cap="none" spc="0" normalizeH="0" baseline="0" noProof="0" dirty="0">
                      <a:ln>
                        <a:noFill/>
                      </a:ln>
                      <a:solidFill>
                        <a:srgbClr val="FF0000"/>
                      </a:solidFill>
                      <a:effectLst/>
                      <a:uLnTx/>
                      <a:uFillTx/>
                      <a:latin typeface="Calibri"/>
                      <a:cs typeface="Arial"/>
                      <a:sym typeface="Arial"/>
                    </a:rPr>
                    <a:t> </a:t>
                  </a:r>
                  <a:r>
                    <a:rPr kumimoji="0" lang="vi-VN" sz="2800" b="1" i="0" u="none" strike="noStrike" kern="0" cap="none" spc="0" normalizeH="0" baseline="0" noProof="0" dirty="0" err="1">
                      <a:ln>
                        <a:noFill/>
                      </a:ln>
                      <a:solidFill>
                        <a:srgbClr val="FF0000"/>
                      </a:solidFill>
                      <a:effectLst/>
                      <a:uLnTx/>
                      <a:uFillTx/>
                      <a:latin typeface="Calibri"/>
                      <a:cs typeface="Arial"/>
                      <a:sym typeface="Arial"/>
                    </a:rPr>
                    <a:t>ngắt</a:t>
                  </a:r>
                  <a:r>
                    <a:rPr kumimoji="0" lang="vi-VN" sz="2800" b="1" i="0" u="none" strike="noStrike" kern="0" cap="none" spc="0" normalizeH="0" baseline="0" noProof="0" dirty="0">
                      <a:ln>
                        <a:noFill/>
                      </a:ln>
                      <a:solidFill>
                        <a:srgbClr val="FF0000"/>
                      </a:solidFill>
                      <a:effectLst/>
                      <a:uLnTx/>
                      <a:uFillTx/>
                      <a:latin typeface="Calibri"/>
                      <a:cs typeface="Arial"/>
                      <a:sym typeface="Arial"/>
                    </a:rPr>
                    <a:t>, </a:t>
                  </a:r>
                  <a:r>
                    <a:rPr kumimoji="0" lang="vi-VN" sz="2800" b="1" i="0" u="none" strike="noStrike" kern="0" cap="none" spc="0" normalizeH="0" baseline="0" noProof="0" dirty="0" err="1">
                      <a:ln>
                        <a:noFill/>
                      </a:ln>
                      <a:solidFill>
                        <a:srgbClr val="FF0000"/>
                      </a:solidFill>
                      <a:effectLst/>
                      <a:uLnTx/>
                      <a:uFillTx/>
                      <a:latin typeface="Calibri"/>
                      <a:cs typeface="Arial"/>
                      <a:sym typeface="Arial"/>
                    </a:rPr>
                    <a:t>nghỉ</a:t>
                  </a:r>
                  <a:r>
                    <a:rPr kumimoji="0" lang="vi-VN" sz="2800" b="1" i="0" u="none" strike="noStrike" kern="0" cap="none" spc="0" normalizeH="0" baseline="0" noProof="0" dirty="0">
                      <a:ln>
                        <a:noFill/>
                      </a:ln>
                      <a:solidFill>
                        <a:srgbClr val="FF0000"/>
                      </a:solidFill>
                      <a:effectLst/>
                      <a:uLnTx/>
                      <a:uFillTx/>
                      <a:latin typeface="Calibri"/>
                      <a:cs typeface="Arial"/>
                      <a:sym typeface="Arial"/>
                    </a:rPr>
                    <a:t> </a:t>
                  </a:r>
                  <a:r>
                    <a:rPr kumimoji="0" lang="vi-VN" sz="2800" b="1" i="0" u="none" strike="noStrike" kern="0" cap="none" spc="0" normalizeH="0" baseline="0" noProof="0" dirty="0" err="1">
                      <a:ln>
                        <a:noFill/>
                      </a:ln>
                      <a:solidFill>
                        <a:srgbClr val="FF0000"/>
                      </a:solidFill>
                      <a:effectLst/>
                      <a:uLnTx/>
                      <a:uFillTx/>
                      <a:latin typeface="Calibri"/>
                      <a:cs typeface="Arial"/>
                      <a:sym typeface="Arial"/>
                    </a:rPr>
                    <a:t>đúng</a:t>
                  </a:r>
                  <a:r>
                    <a:rPr kumimoji="0" lang="vi-VN" sz="2800" b="1" i="0" u="none" strike="noStrike" kern="0" cap="none" spc="0" normalizeH="0" baseline="0" noProof="0" dirty="0">
                      <a:ln>
                        <a:noFill/>
                      </a:ln>
                      <a:solidFill>
                        <a:srgbClr val="FF0000"/>
                      </a:solidFill>
                      <a:effectLst/>
                      <a:uLnTx/>
                      <a:uFillTx/>
                      <a:latin typeface="Calibri"/>
                      <a:cs typeface="Arial"/>
                      <a:sym typeface="Arial"/>
                    </a:rPr>
                    <a:t> </a:t>
                  </a:r>
                  <a:r>
                    <a:rPr kumimoji="0" lang="vi-VN" sz="2800" b="1" i="0" u="none" strike="noStrike" kern="0" cap="none" spc="0" normalizeH="0" baseline="0" noProof="0" dirty="0" err="1">
                      <a:ln>
                        <a:noFill/>
                      </a:ln>
                      <a:solidFill>
                        <a:srgbClr val="FF0000"/>
                      </a:solidFill>
                      <a:effectLst/>
                      <a:uLnTx/>
                      <a:uFillTx/>
                      <a:latin typeface="Calibri"/>
                      <a:cs typeface="Arial"/>
                      <a:sym typeface="Arial"/>
                    </a:rPr>
                    <a:t>nhịp</a:t>
                  </a:r>
                  <a:r>
                    <a:rPr kumimoji="0" lang="vi-VN" sz="2800" b="1" i="0" u="none" strike="noStrike" kern="0" cap="none" spc="0" normalizeH="0" baseline="0" noProof="0" dirty="0">
                      <a:ln>
                        <a:noFill/>
                      </a:ln>
                      <a:solidFill>
                        <a:srgbClr val="FF0000"/>
                      </a:solidFill>
                      <a:effectLst/>
                      <a:uLnTx/>
                      <a:uFillTx/>
                      <a:latin typeface="Calibri"/>
                      <a:cs typeface="Arial"/>
                      <a:sym typeface="Arial"/>
                    </a:rPr>
                    <a:t> thơ</a:t>
                  </a:r>
                  <a:endParaRPr kumimoji="0" lang="en-US" sz="2800" b="1" i="0" u="none" strike="noStrike" kern="0" cap="none" spc="0" normalizeH="0" baseline="0" noProof="0" dirty="0">
                    <a:ln>
                      <a:noFill/>
                    </a:ln>
                    <a:solidFill>
                      <a:srgbClr val="FF0000"/>
                    </a:solidFill>
                    <a:effectLst/>
                    <a:uLnTx/>
                    <a:uFillTx/>
                    <a:latin typeface="Calibri"/>
                    <a:cs typeface="Arial"/>
                    <a:sym typeface="Arial"/>
                  </a:endParaRPr>
                </a:p>
              </p:txBody>
            </p:sp>
          </p:grpSp>
        </p:grpSp>
        <p:grpSp>
          <p:nvGrpSpPr>
            <p:cNvPr id="91" name="Nhóm 7">
              <a:extLst>
                <a:ext uri="{FF2B5EF4-FFF2-40B4-BE49-F238E27FC236}">
                  <a16:creationId xmlns:a16="http://schemas.microsoft.com/office/drawing/2014/main" xmlns="" id="{0B497015-39FD-0F6F-B854-8B0E0F49724C}"/>
                </a:ext>
              </a:extLst>
            </p:cNvPr>
            <p:cNvGrpSpPr/>
            <p:nvPr/>
          </p:nvGrpSpPr>
          <p:grpSpPr>
            <a:xfrm>
              <a:off x="5475196" y="3044557"/>
              <a:ext cx="1760145" cy="1750423"/>
              <a:chOff x="5475196" y="3044557"/>
              <a:chExt cx="1760145" cy="1750423"/>
            </a:xfrm>
          </p:grpSpPr>
          <p:pic>
            <p:nvPicPr>
              <p:cNvPr id="92" name="Hình ảnh 8">
                <a:extLst>
                  <a:ext uri="{FF2B5EF4-FFF2-40B4-BE49-F238E27FC236}">
                    <a16:creationId xmlns:a16="http://schemas.microsoft.com/office/drawing/2014/main" xmlns="" id="{AFFDC609-8B71-2133-D661-421C112F0A97}"/>
                  </a:ext>
                </a:extLst>
              </p:cNvPr>
              <p:cNvPicPr>
                <a:picLocks noChangeAspect="1"/>
              </p:cNvPicPr>
              <p:nvPr/>
            </p:nvPicPr>
            <p:blipFill rotWithShape="1">
              <a:blip r:embed="rId3"/>
              <a:srcRect l="51268" t="8949" r="19792" b="48444"/>
              <a:stretch/>
            </p:blipFill>
            <p:spPr>
              <a:xfrm rot="20944439">
                <a:off x="5475196" y="3044557"/>
                <a:ext cx="582414" cy="482317"/>
              </a:xfrm>
              <a:prstGeom prst="rect">
                <a:avLst/>
              </a:prstGeom>
            </p:spPr>
          </p:pic>
          <p:pic>
            <p:nvPicPr>
              <p:cNvPr id="93" name="Hình ảnh 9">
                <a:extLst>
                  <a:ext uri="{FF2B5EF4-FFF2-40B4-BE49-F238E27FC236}">
                    <a16:creationId xmlns:a16="http://schemas.microsoft.com/office/drawing/2014/main" xmlns="" id="{C70447BC-D0C4-3E7B-B86D-1932C78B3748}"/>
                  </a:ext>
                </a:extLst>
              </p:cNvPr>
              <p:cNvPicPr>
                <a:picLocks noChangeAspect="1"/>
              </p:cNvPicPr>
              <p:nvPr/>
            </p:nvPicPr>
            <p:blipFill rotWithShape="1">
              <a:blip r:embed="rId3"/>
              <a:srcRect l="51268" t="8949" r="19792" b="48444"/>
              <a:stretch/>
            </p:blipFill>
            <p:spPr>
              <a:xfrm rot="20944439">
                <a:off x="5954688" y="3051130"/>
                <a:ext cx="582414" cy="482317"/>
              </a:xfrm>
              <a:prstGeom prst="rect">
                <a:avLst/>
              </a:prstGeom>
            </p:spPr>
          </p:pic>
          <p:pic>
            <p:nvPicPr>
              <p:cNvPr id="94" name="Hình ảnh 10">
                <a:extLst>
                  <a:ext uri="{FF2B5EF4-FFF2-40B4-BE49-F238E27FC236}">
                    <a16:creationId xmlns:a16="http://schemas.microsoft.com/office/drawing/2014/main" xmlns="" id="{B7E053D5-212D-2901-4F4D-5CCD4ED76455}"/>
                  </a:ext>
                </a:extLst>
              </p:cNvPr>
              <p:cNvPicPr>
                <a:picLocks noChangeAspect="1"/>
              </p:cNvPicPr>
              <p:nvPr/>
            </p:nvPicPr>
            <p:blipFill rotWithShape="1">
              <a:blip r:embed="rId3"/>
              <a:srcRect l="51268" t="8949" r="19792" b="48444"/>
              <a:stretch/>
            </p:blipFill>
            <p:spPr>
              <a:xfrm rot="20944439">
                <a:off x="6434181" y="3065233"/>
                <a:ext cx="582414" cy="482317"/>
              </a:xfrm>
              <a:prstGeom prst="rect">
                <a:avLst/>
              </a:prstGeom>
            </p:spPr>
          </p:pic>
          <p:pic>
            <p:nvPicPr>
              <p:cNvPr id="95" name="Hình ảnh 11">
                <a:extLst>
                  <a:ext uri="{FF2B5EF4-FFF2-40B4-BE49-F238E27FC236}">
                    <a16:creationId xmlns:a16="http://schemas.microsoft.com/office/drawing/2014/main" xmlns="" id="{C29A18EF-B0E1-3A27-DD68-942CC178803F}"/>
                  </a:ext>
                </a:extLst>
              </p:cNvPr>
              <p:cNvPicPr>
                <a:picLocks noChangeAspect="1"/>
              </p:cNvPicPr>
              <p:nvPr/>
            </p:nvPicPr>
            <p:blipFill rotWithShape="1">
              <a:blip r:embed="rId3"/>
              <a:srcRect l="51268" t="8949" r="19792" b="48444"/>
              <a:stretch/>
            </p:blipFill>
            <p:spPr>
              <a:xfrm rot="20944439">
                <a:off x="5693942" y="3507826"/>
                <a:ext cx="582414" cy="482317"/>
              </a:xfrm>
              <a:prstGeom prst="rect">
                <a:avLst/>
              </a:prstGeom>
            </p:spPr>
          </p:pic>
          <p:pic>
            <p:nvPicPr>
              <p:cNvPr id="96" name="Hình ảnh 12">
                <a:extLst>
                  <a:ext uri="{FF2B5EF4-FFF2-40B4-BE49-F238E27FC236}">
                    <a16:creationId xmlns:a16="http://schemas.microsoft.com/office/drawing/2014/main" xmlns="" id="{D53176D7-2B94-6BFE-5CD1-FB88B6818BF4}"/>
                  </a:ext>
                </a:extLst>
              </p:cNvPr>
              <p:cNvPicPr>
                <a:picLocks noChangeAspect="1"/>
              </p:cNvPicPr>
              <p:nvPr/>
            </p:nvPicPr>
            <p:blipFill rotWithShape="1">
              <a:blip r:embed="rId3"/>
              <a:srcRect l="51268" t="8949" r="19792" b="48444"/>
              <a:stretch/>
            </p:blipFill>
            <p:spPr>
              <a:xfrm rot="20944439">
                <a:off x="6173434" y="3514399"/>
                <a:ext cx="582414" cy="482317"/>
              </a:xfrm>
              <a:prstGeom prst="rect">
                <a:avLst/>
              </a:prstGeom>
            </p:spPr>
          </p:pic>
          <p:pic>
            <p:nvPicPr>
              <p:cNvPr id="97" name="Hình ảnh 13">
                <a:extLst>
                  <a:ext uri="{FF2B5EF4-FFF2-40B4-BE49-F238E27FC236}">
                    <a16:creationId xmlns:a16="http://schemas.microsoft.com/office/drawing/2014/main" xmlns="" id="{866C1889-7EFA-450E-3060-26C53D155E6C}"/>
                  </a:ext>
                </a:extLst>
              </p:cNvPr>
              <p:cNvPicPr>
                <a:picLocks noChangeAspect="1"/>
              </p:cNvPicPr>
              <p:nvPr/>
            </p:nvPicPr>
            <p:blipFill rotWithShape="1">
              <a:blip r:embed="rId3"/>
              <a:srcRect l="51268" t="8949" r="19792" b="48444"/>
              <a:stretch/>
            </p:blipFill>
            <p:spPr>
              <a:xfrm rot="20944439">
                <a:off x="6652927" y="3528502"/>
                <a:ext cx="582414" cy="482317"/>
              </a:xfrm>
              <a:prstGeom prst="rect">
                <a:avLst/>
              </a:prstGeom>
            </p:spPr>
          </p:pic>
          <p:pic>
            <p:nvPicPr>
              <p:cNvPr id="98" name="Hình ảnh 14">
                <a:extLst>
                  <a:ext uri="{FF2B5EF4-FFF2-40B4-BE49-F238E27FC236}">
                    <a16:creationId xmlns:a16="http://schemas.microsoft.com/office/drawing/2014/main" xmlns="" id="{D00CA6FC-A44E-02B9-BDB6-8B06322DDF7C}"/>
                  </a:ext>
                </a:extLst>
              </p:cNvPr>
              <p:cNvPicPr>
                <a:picLocks noChangeAspect="1"/>
              </p:cNvPicPr>
              <p:nvPr/>
            </p:nvPicPr>
            <p:blipFill rotWithShape="1">
              <a:blip r:embed="rId3"/>
              <a:srcRect l="51268" t="8949" r="19792" b="48444"/>
              <a:stretch/>
            </p:blipFill>
            <p:spPr>
              <a:xfrm rot="20944439">
                <a:off x="5548246" y="4291989"/>
                <a:ext cx="582414" cy="482317"/>
              </a:xfrm>
              <a:prstGeom prst="rect">
                <a:avLst/>
              </a:prstGeom>
            </p:spPr>
          </p:pic>
          <p:pic>
            <p:nvPicPr>
              <p:cNvPr id="99" name="Hình ảnh 15">
                <a:extLst>
                  <a:ext uri="{FF2B5EF4-FFF2-40B4-BE49-F238E27FC236}">
                    <a16:creationId xmlns:a16="http://schemas.microsoft.com/office/drawing/2014/main" xmlns="" id="{629E0561-1F95-0C2D-57E9-48CE57CC3280}"/>
                  </a:ext>
                </a:extLst>
              </p:cNvPr>
              <p:cNvPicPr>
                <a:picLocks noChangeAspect="1"/>
              </p:cNvPicPr>
              <p:nvPr/>
            </p:nvPicPr>
            <p:blipFill rotWithShape="1">
              <a:blip r:embed="rId3"/>
              <a:srcRect l="51268" t="8949" r="19792" b="48444"/>
              <a:stretch/>
            </p:blipFill>
            <p:spPr>
              <a:xfrm rot="20944439">
                <a:off x="6027738" y="4298561"/>
                <a:ext cx="582414" cy="482317"/>
              </a:xfrm>
              <a:prstGeom prst="rect">
                <a:avLst/>
              </a:prstGeom>
            </p:spPr>
          </p:pic>
          <p:pic>
            <p:nvPicPr>
              <p:cNvPr id="100" name="Hình ảnh 16">
                <a:extLst>
                  <a:ext uri="{FF2B5EF4-FFF2-40B4-BE49-F238E27FC236}">
                    <a16:creationId xmlns:a16="http://schemas.microsoft.com/office/drawing/2014/main" xmlns="" id="{C5DBC61F-F436-7423-7DFB-03654166C840}"/>
                  </a:ext>
                </a:extLst>
              </p:cNvPr>
              <p:cNvPicPr>
                <a:picLocks noChangeAspect="1"/>
              </p:cNvPicPr>
              <p:nvPr/>
            </p:nvPicPr>
            <p:blipFill rotWithShape="1">
              <a:blip r:embed="rId3"/>
              <a:srcRect l="51268" t="8949" r="19792" b="48444"/>
              <a:stretch/>
            </p:blipFill>
            <p:spPr>
              <a:xfrm rot="20944439">
                <a:off x="6507231" y="4312663"/>
                <a:ext cx="582414" cy="482317"/>
              </a:xfrm>
              <a:prstGeom prst="rect">
                <a:avLst/>
              </a:prstGeom>
            </p:spPr>
          </p:pic>
        </p:grpSp>
      </p:grpSp>
      <p:sp>
        <p:nvSpPr>
          <p:cNvPr id="111" name="Rectangle 110">
            <a:extLst>
              <a:ext uri="{FF2B5EF4-FFF2-40B4-BE49-F238E27FC236}">
                <a16:creationId xmlns:a16="http://schemas.microsoft.com/office/drawing/2014/main" xmlns="" id="{7AAE9195-442F-4D86-A90F-41544AD35B29}"/>
              </a:ext>
            </a:extLst>
          </p:cNvPr>
          <p:cNvSpPr/>
          <p:nvPr/>
        </p:nvSpPr>
        <p:spPr>
          <a:xfrm>
            <a:off x="-358450" y="1707539"/>
            <a:ext cx="7383891" cy="646331"/>
          </a:xfrm>
          <a:prstGeom prst="rect">
            <a:avLst/>
          </a:prstGeom>
        </p:spPr>
        <p:txBody>
          <a:bodyPr wrap="square">
            <a:spAutoFit/>
          </a:bodyPr>
          <a:lstStyle/>
          <a:p>
            <a:pPr algn="ctr"/>
            <a:r>
              <a:rPr lang="pt-BR" sz="3600" dirty="0">
                <a:solidFill>
                  <a:srgbClr val="FF0000"/>
                </a:solidFill>
                <a:latin typeface="SVN-Hole Hearted" panose="020B0A06020104020203" pitchFamily="34" charset="0"/>
              </a:rPr>
              <a:t>Tiêu chí đánh giá</a:t>
            </a:r>
          </a:p>
        </p:txBody>
      </p:sp>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pic>
        <p:nvPicPr>
          <p:cNvPr id="72" name="Picture 4" descr="Kids reading books and working on computer">
            <a:extLst>
              <a:ext uri="{FF2B5EF4-FFF2-40B4-BE49-F238E27FC236}">
                <a16:creationId xmlns:a16="http://schemas.microsoft.com/office/drawing/2014/main" xmlns="" id="{D35DC297-4C1A-479A-AADE-5C01C87E7F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66" b="92069" l="3195" r="95208">
                        <a14:foregroundMark x1="11182" y1="48276" x2="11182" y2="48276"/>
                        <a14:foregroundMark x1="8147" y1="17241" x2="8147" y2="17241"/>
                        <a14:foregroundMark x1="5272" y1="26552" x2="5272" y2="26552"/>
                        <a14:foregroundMark x1="13099" y1="65862" x2="13099" y2="65862"/>
                        <a14:foregroundMark x1="16134" y1="64828" x2="16134" y2="64828"/>
                        <a14:foregroundMark x1="5431" y1="82069" x2="5431" y2="82069"/>
                        <a14:foregroundMark x1="3195" y1="81379" x2="3195" y2="81379"/>
                        <a14:foregroundMark x1="4313" y1="87241" x2="4313" y2="87241"/>
                        <a14:foregroundMark x1="17252" y1="63448" x2="17252" y2="63448"/>
                        <a14:foregroundMark x1="32588" y1="21724" x2="32588" y2="21724"/>
                        <a14:foregroundMark x1="30831" y1="13793" x2="30831" y2="13793"/>
                        <a14:foregroundMark x1="38019" y1="37586" x2="38019" y2="37586"/>
                        <a14:foregroundMark x1="38658" y1="35517" x2="38658" y2="35517"/>
                        <a14:foregroundMark x1="38658" y1="33793" x2="38658" y2="33793"/>
                        <a14:foregroundMark x1="15335" y1="43793" x2="15335" y2="43793"/>
                        <a14:foregroundMark x1="22045" y1="79655" x2="22045" y2="79655"/>
                        <a14:foregroundMark x1="26677" y1="80345" x2="26677" y2="80345"/>
                        <a14:foregroundMark x1="26837" y1="80000" x2="26837" y2="80000"/>
                        <a14:foregroundMark x1="26677" y1="77931" x2="26677" y2="77931"/>
                        <a14:foregroundMark x1="26677" y1="77931" x2="26677" y2="77931"/>
                        <a14:foregroundMark x1="26677" y1="75862" x2="26677" y2="75862"/>
                        <a14:foregroundMark x1="26837" y1="84483" x2="26837" y2="84483"/>
                        <a14:foregroundMark x1="27476" y1="84483" x2="27476" y2="84483"/>
                        <a14:foregroundMark x1="28275" y1="84483" x2="28275" y2="84483"/>
                        <a14:foregroundMark x1="28914" y1="84483" x2="28914" y2="84483"/>
                        <a14:foregroundMark x1="29393" y1="83103" x2="29393" y2="83103"/>
                        <a14:foregroundMark x1="36262" y1="90690" x2="36262" y2="90690"/>
                        <a14:foregroundMark x1="39776" y1="91724" x2="39776" y2="91724"/>
                        <a14:foregroundMark x1="37380" y1="92069" x2="37380" y2="92069"/>
                        <a14:foregroundMark x1="37700" y1="91724" x2="37700" y2="91724"/>
                        <a14:foregroundMark x1="34824" y1="89655" x2="34824" y2="89655"/>
                        <a14:foregroundMark x1="33546" y1="89655" x2="33546" y2="89655"/>
                        <a14:foregroundMark x1="30990" y1="90345" x2="30990" y2="90345"/>
                        <a14:foregroundMark x1="29872" y1="90345" x2="29872" y2="90345"/>
                        <a14:foregroundMark x1="28754" y1="89655" x2="28754" y2="89655"/>
                        <a14:foregroundMark x1="48722" y1="66897" x2="48722" y2="66897"/>
                        <a14:foregroundMark x1="54952" y1="65517" x2="54952" y2="65517"/>
                        <a14:foregroundMark x1="58147" y1="65517" x2="58147" y2="65517"/>
                        <a14:foregroundMark x1="56550" y1="66552" x2="56550" y2="66552"/>
                        <a14:foregroundMark x1="55591" y1="66552" x2="55591" y2="66552"/>
                        <a14:foregroundMark x1="56390" y1="64483" x2="56390" y2="64483"/>
                        <a14:foregroundMark x1="57188" y1="63793" x2="57188" y2="63793"/>
                        <a14:foregroundMark x1="57188" y1="62759" x2="57188" y2="62759"/>
                        <a14:foregroundMark x1="57188" y1="61724" x2="57188" y2="61724"/>
                        <a14:foregroundMark x1="53834" y1="64483" x2="53834" y2="64483"/>
                        <a14:foregroundMark x1="53514" y1="64483" x2="53514" y2="64483"/>
                        <a14:foregroundMark x1="52716" y1="64483" x2="52716" y2="64483"/>
                        <a14:foregroundMark x1="54633" y1="67586" x2="54633" y2="67586"/>
                        <a14:foregroundMark x1="70767" y1="42069" x2="70767" y2="42069"/>
                        <a14:foregroundMark x1="80192" y1="16207" x2="80511" y2="16552"/>
                        <a14:foregroundMark x1="78435" y1="19310" x2="78435" y2="19310"/>
                        <a14:foregroundMark x1="76837" y1="20000" x2="76837" y2="20000"/>
                        <a14:foregroundMark x1="77316" y1="19655" x2="77316" y2="19655"/>
                        <a14:foregroundMark x1="77955" y1="36207" x2="77955" y2="36207"/>
                        <a14:foregroundMark x1="79712" y1="31724" x2="79712" y2="31724"/>
                        <a14:foregroundMark x1="79872" y1="31379" x2="79872" y2="31379"/>
                        <a14:foregroundMark x1="88179" y1="26207" x2="88179" y2="26207"/>
                        <a14:foregroundMark x1="90575" y1="23448" x2="90575" y2="23448"/>
                        <a14:foregroundMark x1="91534" y1="22414" x2="91534" y2="22414"/>
                        <a14:foregroundMark x1="91534" y1="22414" x2="91534" y2="22414"/>
                        <a14:foregroundMark x1="93291" y1="22069" x2="93291" y2="22069"/>
                        <a14:foregroundMark x1="93291" y1="22069" x2="93291" y2="22069"/>
                        <a14:foregroundMark x1="93291" y1="22069" x2="93291" y2="22069"/>
                        <a14:foregroundMark x1="95048" y1="27931" x2="95048" y2="27931"/>
                        <a14:foregroundMark x1="95208" y1="27931" x2="95208" y2="27931"/>
                        <a14:foregroundMark x1="89617" y1="51724" x2="89617" y2="51724"/>
                        <a14:foregroundMark x1="89776" y1="57931" x2="89776" y2="57931"/>
                        <a14:foregroundMark x1="93131" y1="50345" x2="93131" y2="50345"/>
                        <a14:foregroundMark x1="93610" y1="47241" x2="93610" y2="47241"/>
                        <a14:foregroundMark x1="85144" y1="48621" x2="85144" y2="48621"/>
                        <a14:foregroundMark x1="85942" y1="47241" x2="85942" y2="47241"/>
                        <a14:foregroundMark x1="85942" y1="47241" x2="85942" y2="47241"/>
                        <a14:foregroundMark x1="84345" y1="47931" x2="84345" y2="47931"/>
                        <a14:foregroundMark x1="81629" y1="42069" x2="81629" y2="42069"/>
                        <a14:foregroundMark x1="82109" y1="41379" x2="82109" y2="41379"/>
                        <a14:foregroundMark x1="82109" y1="41379" x2="82109" y2="41379"/>
                        <a14:foregroundMark x1="82268" y1="41034" x2="82268" y2="41034"/>
                        <a14:foregroundMark x1="82748" y1="43793" x2="82748" y2="43793"/>
                        <a14:foregroundMark x1="86901" y1="44828" x2="86901" y2="44828"/>
                        <a14:foregroundMark x1="86901" y1="44828" x2="86901" y2="44828"/>
                        <a14:foregroundMark x1="86901" y1="43448" x2="86901" y2="43448"/>
                        <a14:foregroundMark x1="87061" y1="43103" x2="87061" y2="43103"/>
                        <a14:foregroundMark x1="81789" y1="39310" x2="81789" y2="39310"/>
                        <a14:foregroundMark x1="81789" y1="39310" x2="81789" y2="39310"/>
                        <a14:foregroundMark x1="81150" y1="40000" x2="81150" y2="40000"/>
                        <a14:foregroundMark x1="80671" y1="41034" x2="80671" y2="41034"/>
                        <a14:foregroundMark x1="80192" y1="58621" x2="80192" y2="58621"/>
                        <a14:foregroundMark x1="80192" y1="58621" x2="80192" y2="58621"/>
                        <a14:foregroundMark x1="79553" y1="60345" x2="79553" y2="60345"/>
                        <a14:foregroundMark x1="78594" y1="61379" x2="78594" y2="61379"/>
                        <a14:foregroundMark x1="65815" y1="88276" x2="65815" y2="88276"/>
                        <a14:foregroundMark x1="64058" y1="89655" x2="64058" y2="89655"/>
                        <a14:foregroundMark x1="64058" y1="87931" x2="64058" y2="87931"/>
                        <a14:foregroundMark x1="61502" y1="83793" x2="61502" y2="83793"/>
                        <a14:foregroundMark x1="61502" y1="83793" x2="61502" y2="83793"/>
                        <a14:foregroundMark x1="69649" y1="83448" x2="69649" y2="83448"/>
                        <a14:foregroundMark x1="90415" y1="76207" x2="90415" y2="76207"/>
                        <a14:foregroundMark x1="88019" y1="77931" x2="88019" y2="77931"/>
                        <a14:foregroundMark x1="87859" y1="77931" x2="87859" y2="77931"/>
                        <a14:foregroundMark x1="88179" y1="82069" x2="88179" y2="82069"/>
                        <a14:foregroundMark x1="88179" y1="82069" x2="88179" y2="82069"/>
                        <a14:foregroundMark x1="88179" y1="82069" x2="88179" y2="82069"/>
                        <a14:foregroundMark x1="88179" y1="82069" x2="88179" y2="82069"/>
                        <a14:foregroundMark x1="88019" y1="84138" x2="88019" y2="84138"/>
                        <a14:foregroundMark x1="86741" y1="84138" x2="86741" y2="84138"/>
                        <a14:foregroundMark x1="89936" y1="81034" x2="89936" y2="81034"/>
                        <a14:foregroundMark x1="90735" y1="83103" x2="90735" y2="83103"/>
                        <a14:foregroundMark x1="91214" y1="82759" x2="91214" y2="82759"/>
                        <a14:foregroundMark x1="92173" y1="74828" x2="92173" y2="74828"/>
                        <a14:foregroundMark x1="92173" y1="80690" x2="92173" y2="80690"/>
                        <a14:foregroundMark x1="30032" y1="16897" x2="30032" y2="16897"/>
                        <a14:foregroundMark x1="30192" y1="8966" x2="30192" y2="8966"/>
                        <a14:foregroundMark x1="29073" y1="12414" x2="29073" y2="12414"/>
                        <a14:foregroundMark x1="78594" y1="47241" x2="78594" y2="47241"/>
                        <a14:foregroundMark x1="77316" y1="44828" x2="77316" y2="44828"/>
                        <a14:foregroundMark x1="77316" y1="43448" x2="77316" y2="43448"/>
                        <a14:foregroundMark x1="76837" y1="43103" x2="76837" y2="43103"/>
                        <a14:foregroundMark x1="69010" y1="84828" x2="69010" y2="84828"/>
                        <a14:foregroundMark x1="64217" y1="80000" x2="64217" y2="80000"/>
                        <a14:foregroundMark x1="81310" y1="37931" x2="81310" y2="37931"/>
                        <a14:foregroundMark x1="80511" y1="39310" x2="80511" y2="39310"/>
                        <a14:foregroundMark x1="9105" y1="70345" x2="9105" y2="71724"/>
                        <a14:backgroundMark x1="34185" y1="78621" x2="34185" y2="78621"/>
                        <a14:backgroundMark x1="85144" y1="36552" x2="85144" y2="36552"/>
                        <a14:backgroundMark x1="81949" y1="49655" x2="81949" y2="49655"/>
                        <a14:backgroundMark x1="80990" y1="47931" x2="80990" y2="47931"/>
                        <a14:backgroundMark x1="86422" y1="53103" x2="86422" y2="53103"/>
                        <a14:backgroundMark x1="7987" y1="37931" x2="7987" y2="37931"/>
                        <a14:backgroundMark x1="30990" y1="62069" x2="30990" y2="62069"/>
                        <a14:backgroundMark x1="24760" y1="69655" x2="24760" y2="69655"/>
                        <a14:backgroundMark x1="29073" y1="86897" x2="29073" y2="86897"/>
                        <a14:backgroundMark x1="30192" y1="85517" x2="30192" y2="85517"/>
                        <a14:backgroundMark x1="64217" y1="82414" x2="64217" y2="82414"/>
                        <a14:backgroundMark x1="66294" y1="82414" x2="66294" y2="82414"/>
                        <a14:backgroundMark x1="79073" y1="41034" x2="79073" y2="41034"/>
                        <a14:backgroundMark x1="77796" y1="38966" x2="77796" y2="38966"/>
                        <a14:backgroundMark x1="9585" y1="73103" x2="9585" y2="73103"/>
                        <a14:backgroundMark x1="11022" y1="73103" x2="11022" y2="73103"/>
                      </a14:backgroundRemoval>
                    </a14:imgEffect>
                  </a14:imgLayer>
                </a14:imgProps>
              </a:ext>
              <a:ext uri="{28A0092B-C50C-407E-A947-70E740481C1C}">
                <a14:useLocalDpi xmlns:a14="http://schemas.microsoft.com/office/drawing/2010/main" val="0"/>
              </a:ext>
            </a:extLst>
          </a:blip>
          <a:srcRect/>
          <a:stretch>
            <a:fillRect/>
          </a:stretch>
        </p:blipFill>
        <p:spPr bwMode="auto">
          <a:xfrm>
            <a:off x="733157" y="3167132"/>
            <a:ext cx="5017535" cy="232441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hildren reading books together">
            <a:extLst>
              <a:ext uri="{FF2B5EF4-FFF2-40B4-BE49-F238E27FC236}">
                <a16:creationId xmlns:a16="http://schemas.microsoft.com/office/drawing/2014/main" xmlns="" id="{00FE8CB7-5115-4CB2-938D-0A8522E9A5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5526785" y="1961503"/>
            <a:ext cx="3091454" cy="3462257"/>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Nhóm 19">
            <a:extLst>
              <a:ext uri="{FF2B5EF4-FFF2-40B4-BE49-F238E27FC236}">
                <a16:creationId xmlns:a16="http://schemas.microsoft.com/office/drawing/2014/main" xmlns="" id="{ADB6F388-7619-05D6-A64B-0E0B5D854F03}"/>
              </a:ext>
            </a:extLst>
          </p:cNvPr>
          <p:cNvGrpSpPr/>
          <p:nvPr/>
        </p:nvGrpSpPr>
        <p:grpSpPr>
          <a:xfrm>
            <a:off x="-62710" y="168902"/>
            <a:ext cx="5641833" cy="2263011"/>
            <a:chOff x="5477360" y="-2039736"/>
            <a:chExt cx="6266200" cy="2913354"/>
          </a:xfrm>
        </p:grpSpPr>
        <p:pic>
          <p:nvPicPr>
            <p:cNvPr id="75" name="Hình ảnh 11" descr="Ảnh có chứa văn bản&#10;&#10;Mô tả được tạo tự động">
              <a:extLst>
                <a:ext uri="{FF2B5EF4-FFF2-40B4-BE49-F238E27FC236}">
                  <a16:creationId xmlns:a16="http://schemas.microsoft.com/office/drawing/2014/main" xmlns="" id="{BF8E5E84-267D-6316-E376-F9AEDEE02CA1}"/>
                </a:ext>
              </a:extLst>
            </p:cNvPr>
            <p:cNvPicPr>
              <a:picLocks noChangeAspect="1"/>
            </p:cNvPicPr>
            <p:nvPr/>
          </p:nvPicPr>
          <p:blipFill rotWithShape="1">
            <a:blip r:embed="rId7"/>
            <a:srcRect l="52127" t="15859" r="1905" b="46147"/>
            <a:stretch/>
          </p:blipFill>
          <p:spPr>
            <a:xfrm>
              <a:off x="5477360" y="-2039736"/>
              <a:ext cx="6266200" cy="2913354"/>
            </a:xfrm>
            <a:prstGeom prst="rect">
              <a:avLst/>
            </a:prstGeom>
          </p:spPr>
        </p:pic>
        <p:sp>
          <p:nvSpPr>
            <p:cNvPr id="76" name="Hộp Văn bản 18">
              <a:extLst>
                <a:ext uri="{FF2B5EF4-FFF2-40B4-BE49-F238E27FC236}">
                  <a16:creationId xmlns:a16="http://schemas.microsoft.com/office/drawing/2014/main" xmlns="" id="{331FE60A-3379-D375-F353-D7AF65D2A79B}"/>
                </a:ext>
              </a:extLst>
            </p:cNvPr>
            <p:cNvSpPr txBox="1"/>
            <p:nvPr/>
          </p:nvSpPr>
          <p:spPr>
            <a:xfrm>
              <a:off x="5904953" y="-1295465"/>
              <a:ext cx="5111801" cy="142641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1" i="0" u="none" strike="noStrike" kern="0" cap="none" spc="0" normalizeH="0" baseline="0" noProof="0" dirty="0">
                  <a:ln>
                    <a:noFill/>
                  </a:ln>
                  <a:solidFill>
                    <a:srgbClr val="002060"/>
                  </a:solidFill>
                  <a:effectLst/>
                  <a:uLnTx/>
                  <a:uFillTx/>
                  <a:latin typeface="iCiel Ciaobella" pitchFamily="50" charset="0"/>
                  <a:cs typeface="Arial"/>
                  <a:sym typeface="Arial"/>
                </a:rPr>
                <a:t>Luyện đọ</a:t>
              </a:r>
              <a:r>
                <a:rPr kumimoji="0" lang="en-US" sz="6600" b="1" i="0" u="none" strike="noStrike" kern="0" cap="none" spc="0" normalizeH="0" baseline="0" noProof="0" dirty="0">
                  <a:ln>
                    <a:noFill/>
                  </a:ln>
                  <a:solidFill>
                    <a:srgbClr val="002060"/>
                  </a:solidFill>
                  <a:effectLst/>
                  <a:uLnTx/>
                  <a:uFillTx/>
                  <a:latin typeface="iCiel Ciaobella" pitchFamily="50" charset="0"/>
                  <a:cs typeface="Arial"/>
                  <a:sym typeface="Arial"/>
                </a:rPr>
                <a:t>c </a:t>
              </a:r>
              <a:r>
                <a:rPr kumimoji="0" lang="en-US" sz="6600" b="1" i="0" u="none" strike="noStrike" kern="0" cap="none" spc="0" normalizeH="0" baseline="0" noProof="0" dirty="0" err="1">
                  <a:ln>
                    <a:noFill/>
                  </a:ln>
                  <a:solidFill>
                    <a:srgbClr val="002060"/>
                  </a:solidFill>
                  <a:effectLst/>
                  <a:uLnTx/>
                  <a:uFillTx/>
                  <a:latin typeface="iCiel Ciaobella" pitchFamily="50" charset="0"/>
                  <a:cs typeface="Arial"/>
                  <a:sym typeface="Arial"/>
                </a:rPr>
                <a:t>hiểu</a:t>
              </a:r>
              <a:endParaRPr kumimoji="0" lang="vi-VN" sz="6600" b="1" i="0" u="none" strike="noStrike" kern="0" cap="none" spc="0" normalizeH="0" baseline="0" noProof="0" dirty="0">
                <a:ln>
                  <a:noFill/>
                </a:ln>
                <a:solidFill>
                  <a:srgbClr val="002060"/>
                </a:solidFill>
                <a:effectLst/>
                <a:uLnTx/>
                <a:uFillTx/>
                <a:latin typeface="iCiel Ciaobella" pitchFamily="50" charset="0"/>
                <a:cs typeface="Arial"/>
                <a:sym typeface="Arial"/>
              </a:endParaRPr>
            </a:p>
          </p:txBody>
        </p:sp>
      </p:grpSp>
      <p:pic>
        <p:nvPicPr>
          <p:cNvPr id="82" name="Hình ảnh 12" descr="Ảnh có chứa văn bản&#10;&#10;Mô tả được tạo tự động">
            <a:extLst>
              <a:ext uri="{FF2B5EF4-FFF2-40B4-BE49-F238E27FC236}">
                <a16:creationId xmlns:a16="http://schemas.microsoft.com/office/drawing/2014/main" xmlns="" id="{71208F7A-69CF-B65F-C2F5-A2A347820E8E}"/>
              </a:ext>
            </a:extLst>
          </p:cNvPr>
          <p:cNvPicPr>
            <a:picLocks noChangeAspect="1"/>
          </p:cNvPicPr>
          <p:nvPr/>
        </p:nvPicPr>
        <p:blipFill rotWithShape="1">
          <a:blip r:embed="rId7"/>
          <a:srcRect l="52127" b="46146"/>
          <a:stretch/>
        </p:blipFill>
        <p:spPr>
          <a:xfrm>
            <a:off x="5750692" y="-155012"/>
            <a:ext cx="3209363" cy="1990444"/>
          </a:xfrm>
          <a:prstGeom prst="rect">
            <a:avLst/>
          </a:prstGeom>
        </p:spPr>
      </p:pic>
      <p:pic>
        <p:nvPicPr>
          <p:cNvPr id="84" name="Picture 4" descr="Cute natural doodle sticker set on a pink background">
            <a:extLst>
              <a:ext uri="{FF2B5EF4-FFF2-40B4-BE49-F238E27FC236}">
                <a16:creationId xmlns:a16="http://schemas.microsoft.com/office/drawing/2014/main" xmlns="" id="{28004562-D390-4E9B-8755-AC7EB140FC2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16" b="25240" l="69010" r="96486">
                        <a14:foregroundMark x1="70607" y1="14696" x2="70607" y2="14696"/>
                        <a14:foregroundMark x1="69010" y1="14537" x2="69010" y2="14537"/>
                        <a14:foregroundMark x1="70927" y1="11502" x2="70927" y2="11502"/>
                        <a14:foregroundMark x1="80192" y1="5431" x2="80192" y2="5431"/>
                        <a14:foregroundMark x1="83866" y1="7188" x2="83866" y2="7188"/>
                        <a14:foregroundMark x1="83706" y1="6550" x2="83706" y2="6550"/>
                        <a14:foregroundMark x1="87061" y1="7508" x2="87061" y2="7508"/>
                        <a14:foregroundMark x1="88179" y1="14377" x2="88179" y2="14377"/>
                        <a14:foregroundMark x1="71246" y1="20767" x2="71246" y2="20767"/>
                        <a14:foregroundMark x1="71086" y1="19808" x2="71086" y2="19808"/>
                        <a14:foregroundMark x1="70767" y1="19808" x2="70767" y2="19808"/>
                        <a14:foregroundMark x1="70447" y1="20767" x2="70447" y2="20767"/>
                        <a14:foregroundMark x1="70288" y1="18051" x2="70288" y2="18051"/>
                        <a14:foregroundMark x1="70288" y1="17252" x2="70288" y2="17252"/>
                        <a14:foregroundMark x1="69329" y1="15176" x2="69329" y2="15176"/>
                        <a14:foregroundMark x1="69329" y1="13898" x2="69329" y2="13898"/>
                        <a14:foregroundMark x1="71086" y1="10703" x2="71086" y2="10703"/>
                        <a14:foregroundMark x1="69968" y1="10703" x2="69968" y2="10703"/>
                        <a14:foregroundMark x1="70128" y1="10224" x2="70128" y2="10224"/>
                        <a14:foregroundMark x1="70128" y1="9904" x2="70128" y2="9904"/>
                        <a14:foregroundMark x1="73482" y1="7188" x2="73482" y2="7188"/>
                        <a14:foregroundMark x1="76358" y1="6070" x2="76358" y2="6070"/>
                        <a14:foregroundMark x1="80032" y1="4473" x2="80032" y2="4473"/>
                        <a14:foregroundMark x1="83067" y1="6550" x2="83067" y2="6550"/>
                        <a14:foregroundMark x1="83706" y1="6070" x2="83706" y2="6070"/>
                        <a14:foregroundMark x1="86741" y1="7029" x2="86741" y2="7029"/>
                      </a14:backgroundRemoval>
                    </a14:imgEffect>
                  </a14:imgLayer>
                </a14:imgProps>
              </a:ext>
              <a:ext uri="{28A0092B-C50C-407E-A947-70E740481C1C}">
                <a14:useLocalDpi xmlns:a14="http://schemas.microsoft.com/office/drawing/2010/main" val="0"/>
              </a:ext>
            </a:extLst>
          </a:blip>
          <a:srcRect l="67908" b="71704"/>
          <a:stretch/>
        </p:blipFill>
        <p:spPr bwMode="auto">
          <a:xfrm>
            <a:off x="5309723" y="-155012"/>
            <a:ext cx="1650640" cy="1455420"/>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3">
            <a:extLst>
              <a:ext uri="{FF2B5EF4-FFF2-40B4-BE49-F238E27FC236}">
                <a16:creationId xmlns:a16="http://schemas.microsoft.com/office/drawing/2014/main" xmlns="" id="{7A504D18-B28C-8DD1-54BE-9F4E6AF29624}"/>
              </a:ext>
            </a:extLst>
          </p:cNvPr>
          <p:cNvPicPr>
            <a:picLocks noChangeAspect="1"/>
          </p:cNvPicPr>
          <p:nvPr/>
        </p:nvPicPr>
        <p:blipFill>
          <a:blip r:embed="rId10"/>
          <a:stretch>
            <a:fillRect/>
          </a:stretch>
        </p:blipFill>
        <p:spPr>
          <a:xfrm>
            <a:off x="6003749" y="674388"/>
            <a:ext cx="2565462" cy="1071693"/>
          </a:xfrm>
          <a:prstGeom prst="rect">
            <a:avLst/>
          </a:prstGeom>
        </p:spPr>
      </p:pic>
    </p:spTree>
    <p:extLst>
      <p:ext uri="{BB962C8B-B14F-4D97-AF65-F5344CB8AC3E}">
        <p14:creationId xmlns:p14="http://schemas.microsoft.com/office/powerpoint/2010/main" val="409759493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7" name="Google Shape;2467;p61"/>
          <p:cNvSpPr/>
          <p:nvPr/>
        </p:nvSpPr>
        <p:spPr>
          <a:xfrm>
            <a:off x="2918345" y="2502278"/>
            <a:ext cx="55" cy="55"/>
          </a:xfrm>
          <a:custGeom>
            <a:avLst/>
            <a:gdLst/>
            <a:ahLst/>
            <a:cxnLst/>
            <a:rect l="l" t="t" r="r" b="b"/>
            <a:pathLst>
              <a:path w="1" h="1" extrusionOk="0">
                <a:moveTo>
                  <a:pt x="1" y="1"/>
                </a:moveTo>
                <a:close/>
              </a:path>
            </a:pathLst>
          </a:custGeom>
          <a:solidFill>
            <a:srgbClr val="E1A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8" name="Google Shape;2468;p61"/>
          <p:cNvGrpSpPr/>
          <p:nvPr/>
        </p:nvGrpSpPr>
        <p:grpSpPr>
          <a:xfrm>
            <a:off x="3266955" y="2047780"/>
            <a:ext cx="1549853" cy="2202090"/>
            <a:chOff x="4761425" y="5078500"/>
            <a:chExt cx="278475" cy="395675"/>
          </a:xfrm>
        </p:grpSpPr>
        <p:sp>
          <p:nvSpPr>
            <p:cNvPr id="2469" name="Google Shape;2469;p61"/>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1"/>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1"/>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1"/>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1"/>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1"/>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1"/>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1"/>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1"/>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1"/>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1"/>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1"/>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1"/>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1"/>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1"/>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1"/>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1"/>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1"/>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1"/>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1"/>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1"/>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1"/>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61"/>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1"/>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1"/>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1"/>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1"/>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1"/>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1"/>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1"/>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1"/>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61"/>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1"/>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1"/>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1"/>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1"/>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1"/>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1"/>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1"/>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1"/>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1"/>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1"/>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1"/>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1"/>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1"/>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1"/>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1"/>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1"/>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1"/>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1"/>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1"/>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1"/>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1"/>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1"/>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1"/>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1"/>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1"/>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1"/>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1"/>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1"/>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1"/>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1"/>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1"/>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1"/>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1"/>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1"/>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1"/>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61"/>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61"/>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61"/>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61"/>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61"/>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61"/>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61"/>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61"/>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61"/>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1"/>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61"/>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61"/>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61"/>
          <p:cNvGrpSpPr/>
          <p:nvPr/>
        </p:nvGrpSpPr>
        <p:grpSpPr>
          <a:xfrm>
            <a:off x="4636161" y="2047401"/>
            <a:ext cx="1128594" cy="2202055"/>
            <a:chOff x="-1214325" y="2184796"/>
            <a:chExt cx="901793" cy="1759533"/>
          </a:xfrm>
        </p:grpSpPr>
        <p:sp>
          <p:nvSpPr>
            <p:cNvPr id="2549" name="Google Shape;2549;p61"/>
            <p:cNvSpPr/>
            <p:nvPr/>
          </p:nvSpPr>
          <p:spPr>
            <a:xfrm>
              <a:off x="-1127862" y="2240322"/>
              <a:ext cx="660820" cy="612491"/>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61"/>
            <p:cNvSpPr/>
            <p:nvPr/>
          </p:nvSpPr>
          <p:spPr>
            <a:xfrm>
              <a:off x="-1005323" y="3559516"/>
              <a:ext cx="166001" cy="299817"/>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61"/>
            <p:cNvSpPr/>
            <p:nvPr/>
          </p:nvSpPr>
          <p:spPr>
            <a:xfrm>
              <a:off x="-1054361" y="3771493"/>
              <a:ext cx="231992" cy="165212"/>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61"/>
            <p:cNvSpPr/>
            <p:nvPr/>
          </p:nvSpPr>
          <p:spPr>
            <a:xfrm>
              <a:off x="-1092704" y="3860698"/>
              <a:ext cx="270335" cy="83630"/>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61"/>
            <p:cNvSpPr/>
            <p:nvPr/>
          </p:nvSpPr>
          <p:spPr>
            <a:xfrm>
              <a:off x="-1091225" y="3891306"/>
              <a:ext cx="267377" cy="52454"/>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61"/>
            <p:cNvSpPr/>
            <p:nvPr/>
          </p:nvSpPr>
          <p:spPr>
            <a:xfrm>
              <a:off x="-765708" y="3559516"/>
              <a:ext cx="164522" cy="299817"/>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61"/>
            <p:cNvSpPr/>
            <p:nvPr/>
          </p:nvSpPr>
          <p:spPr>
            <a:xfrm>
              <a:off x="-781182" y="3771493"/>
              <a:ext cx="230513" cy="165212"/>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61"/>
            <p:cNvSpPr/>
            <p:nvPr/>
          </p:nvSpPr>
          <p:spPr>
            <a:xfrm>
              <a:off x="-781182" y="3860698"/>
              <a:ext cx="270677" cy="83630"/>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61"/>
            <p:cNvSpPr/>
            <p:nvPr/>
          </p:nvSpPr>
          <p:spPr>
            <a:xfrm>
              <a:off x="-779361" y="3886868"/>
              <a:ext cx="267377" cy="56891"/>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61"/>
            <p:cNvSpPr/>
            <p:nvPr/>
          </p:nvSpPr>
          <p:spPr>
            <a:xfrm>
              <a:off x="-1214325" y="3023475"/>
              <a:ext cx="255207" cy="458202"/>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1"/>
            <p:cNvSpPr/>
            <p:nvPr/>
          </p:nvSpPr>
          <p:spPr>
            <a:xfrm>
              <a:off x="-644425" y="3009500"/>
              <a:ext cx="261485" cy="458088"/>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1"/>
            <p:cNvSpPr/>
            <p:nvPr/>
          </p:nvSpPr>
          <p:spPr>
            <a:xfrm>
              <a:off x="-925338" y="2794556"/>
              <a:ext cx="248945" cy="307213"/>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1"/>
            <p:cNvSpPr/>
            <p:nvPr/>
          </p:nvSpPr>
          <p:spPr>
            <a:xfrm>
              <a:off x="-886995" y="2806731"/>
              <a:ext cx="204344" cy="80786"/>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1"/>
            <p:cNvSpPr/>
            <p:nvPr/>
          </p:nvSpPr>
          <p:spPr>
            <a:xfrm>
              <a:off x="-1106699" y="2372082"/>
              <a:ext cx="275114" cy="330424"/>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1"/>
            <p:cNvSpPr/>
            <p:nvPr/>
          </p:nvSpPr>
          <p:spPr>
            <a:xfrm>
              <a:off x="-914643" y="2424422"/>
              <a:ext cx="310499" cy="167488"/>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1"/>
            <p:cNvSpPr/>
            <p:nvPr/>
          </p:nvSpPr>
          <p:spPr>
            <a:xfrm>
              <a:off x="-819525" y="2518065"/>
              <a:ext cx="144611" cy="126299"/>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61"/>
            <p:cNvSpPr/>
            <p:nvPr/>
          </p:nvSpPr>
          <p:spPr>
            <a:xfrm>
              <a:off x="-819525" y="2515448"/>
              <a:ext cx="146090" cy="110369"/>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61"/>
            <p:cNvSpPr/>
            <p:nvPr/>
          </p:nvSpPr>
          <p:spPr>
            <a:xfrm>
              <a:off x="-807009" y="2528761"/>
              <a:ext cx="90453" cy="89319"/>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CC4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61"/>
            <p:cNvSpPr/>
            <p:nvPr/>
          </p:nvSpPr>
          <p:spPr>
            <a:xfrm>
              <a:off x="-805530" y="2539456"/>
              <a:ext cx="41415" cy="32542"/>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61"/>
            <p:cNvSpPr/>
            <p:nvPr/>
          </p:nvSpPr>
          <p:spPr>
            <a:xfrm>
              <a:off x="-797793" y="2571884"/>
              <a:ext cx="33678" cy="44717"/>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61"/>
            <p:cNvSpPr/>
            <p:nvPr/>
          </p:nvSpPr>
          <p:spPr>
            <a:xfrm>
              <a:off x="-785619" y="2548672"/>
              <a:ext cx="49152" cy="4949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61"/>
            <p:cNvSpPr/>
            <p:nvPr/>
          </p:nvSpPr>
          <p:spPr>
            <a:xfrm>
              <a:off x="-745797" y="2576322"/>
              <a:ext cx="14108" cy="14109"/>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61"/>
            <p:cNvSpPr/>
            <p:nvPr/>
          </p:nvSpPr>
          <p:spPr>
            <a:xfrm>
              <a:off x="-1060619" y="2507369"/>
              <a:ext cx="143132" cy="126299"/>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61"/>
            <p:cNvSpPr/>
            <p:nvPr/>
          </p:nvSpPr>
          <p:spPr>
            <a:xfrm>
              <a:off x="-1062098" y="2503956"/>
              <a:ext cx="144611" cy="106387"/>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61"/>
            <p:cNvSpPr/>
            <p:nvPr/>
          </p:nvSpPr>
          <p:spPr>
            <a:xfrm>
              <a:off x="-1055840" y="2518065"/>
              <a:ext cx="88974" cy="89433"/>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CC4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61"/>
            <p:cNvSpPr/>
            <p:nvPr/>
          </p:nvSpPr>
          <p:spPr>
            <a:xfrm>
              <a:off x="-1054361" y="2528761"/>
              <a:ext cx="41415" cy="32542"/>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61"/>
            <p:cNvSpPr/>
            <p:nvPr/>
          </p:nvSpPr>
          <p:spPr>
            <a:xfrm>
              <a:off x="-1048445" y="2561189"/>
              <a:ext cx="35499" cy="44717"/>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1"/>
            <p:cNvSpPr/>
            <p:nvPr/>
          </p:nvSpPr>
          <p:spPr>
            <a:xfrm>
              <a:off x="-1035929" y="2537977"/>
              <a:ext cx="49152" cy="4949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61"/>
            <p:cNvSpPr/>
            <p:nvPr/>
          </p:nvSpPr>
          <p:spPr>
            <a:xfrm>
              <a:off x="-996107" y="2565626"/>
              <a:ext cx="15588" cy="14109"/>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61"/>
            <p:cNvSpPr/>
            <p:nvPr/>
          </p:nvSpPr>
          <p:spPr>
            <a:xfrm>
              <a:off x="-735443" y="2421919"/>
              <a:ext cx="63488" cy="52226"/>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1"/>
            <p:cNvSpPr/>
            <p:nvPr/>
          </p:nvSpPr>
          <p:spPr>
            <a:xfrm>
              <a:off x="-1054361" y="2408606"/>
              <a:ext cx="65308" cy="50292"/>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1"/>
            <p:cNvSpPr/>
            <p:nvPr/>
          </p:nvSpPr>
          <p:spPr>
            <a:xfrm>
              <a:off x="-903947" y="2610229"/>
              <a:ext cx="67584" cy="355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61"/>
            <p:cNvSpPr/>
            <p:nvPr/>
          </p:nvSpPr>
          <p:spPr>
            <a:xfrm>
              <a:off x="-585826" y="2564602"/>
              <a:ext cx="86016" cy="102518"/>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61"/>
            <p:cNvSpPr/>
            <p:nvPr/>
          </p:nvSpPr>
          <p:spPr>
            <a:xfrm>
              <a:off x="-575130" y="2600785"/>
              <a:ext cx="36978" cy="69635"/>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61"/>
            <p:cNvSpPr/>
            <p:nvPr/>
          </p:nvSpPr>
          <p:spPr>
            <a:xfrm>
              <a:off x="-969938" y="2662569"/>
              <a:ext cx="198087" cy="83061"/>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61"/>
            <p:cNvSpPr/>
            <p:nvPr/>
          </p:nvSpPr>
          <p:spPr>
            <a:xfrm>
              <a:off x="-939332" y="2662569"/>
              <a:ext cx="133916" cy="28332"/>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61"/>
            <p:cNvSpPr/>
            <p:nvPr/>
          </p:nvSpPr>
          <p:spPr>
            <a:xfrm>
              <a:off x="-933074" y="2719232"/>
              <a:ext cx="116963" cy="26398"/>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61"/>
            <p:cNvSpPr/>
            <p:nvPr/>
          </p:nvSpPr>
          <p:spPr>
            <a:xfrm>
              <a:off x="-1205116" y="2184796"/>
              <a:ext cx="892584" cy="769511"/>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61"/>
            <p:cNvSpPr/>
            <p:nvPr/>
          </p:nvSpPr>
          <p:spPr>
            <a:xfrm>
              <a:off x="-1115915" y="2774645"/>
              <a:ext cx="176696" cy="167488"/>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61"/>
            <p:cNvSpPr/>
            <p:nvPr/>
          </p:nvSpPr>
          <p:spPr>
            <a:xfrm>
              <a:off x="-1082009" y="2510328"/>
              <a:ext cx="114" cy="3413"/>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61"/>
            <p:cNvSpPr/>
            <p:nvPr/>
          </p:nvSpPr>
          <p:spPr>
            <a:xfrm>
              <a:off x="-1083488" y="2502591"/>
              <a:ext cx="3072" cy="11151"/>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61"/>
            <p:cNvSpPr/>
            <p:nvPr/>
          </p:nvSpPr>
          <p:spPr>
            <a:xfrm>
              <a:off x="-1198859" y="2315305"/>
              <a:ext cx="126179" cy="605437"/>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61"/>
            <p:cNvSpPr/>
            <p:nvPr/>
          </p:nvSpPr>
          <p:spPr>
            <a:xfrm>
              <a:off x="-923859" y="2304609"/>
              <a:ext cx="287288" cy="222786"/>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61"/>
            <p:cNvSpPr/>
            <p:nvPr/>
          </p:nvSpPr>
          <p:spPr>
            <a:xfrm>
              <a:off x="-976196" y="2307567"/>
              <a:ext cx="141653" cy="201395"/>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1"/>
            <p:cNvSpPr/>
            <p:nvPr/>
          </p:nvSpPr>
          <p:spPr>
            <a:xfrm>
              <a:off x="-599820" y="2283218"/>
              <a:ext cx="255203" cy="599179"/>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1"/>
            <p:cNvSpPr/>
            <p:nvPr/>
          </p:nvSpPr>
          <p:spPr>
            <a:xfrm>
              <a:off x="-610515" y="2699434"/>
              <a:ext cx="81578" cy="208791"/>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61"/>
            <p:cNvSpPr/>
            <p:nvPr/>
          </p:nvSpPr>
          <p:spPr>
            <a:xfrm>
              <a:off x="-1091225" y="2246352"/>
              <a:ext cx="511430" cy="251914"/>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61"/>
            <p:cNvSpPr/>
            <p:nvPr/>
          </p:nvSpPr>
          <p:spPr>
            <a:xfrm>
              <a:off x="-1086788" y="2272181"/>
              <a:ext cx="150869" cy="141659"/>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1"/>
            <p:cNvSpPr/>
            <p:nvPr/>
          </p:nvSpPr>
          <p:spPr>
            <a:xfrm>
              <a:off x="-770145" y="2290614"/>
              <a:ext cx="190350" cy="207653"/>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61"/>
            <p:cNvSpPr/>
            <p:nvPr/>
          </p:nvSpPr>
          <p:spPr>
            <a:xfrm>
              <a:off x="-930116" y="2905153"/>
              <a:ext cx="261461" cy="253735"/>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61"/>
            <p:cNvSpPr/>
            <p:nvPr/>
          </p:nvSpPr>
          <p:spPr>
            <a:xfrm>
              <a:off x="-1181906" y="2898895"/>
              <a:ext cx="270335" cy="223127"/>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61"/>
            <p:cNvSpPr/>
            <p:nvPr/>
          </p:nvSpPr>
          <p:spPr>
            <a:xfrm>
              <a:off x="-1117394" y="3090960"/>
              <a:ext cx="17067" cy="29242"/>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61"/>
            <p:cNvSpPr/>
            <p:nvPr/>
          </p:nvSpPr>
          <p:spPr>
            <a:xfrm>
              <a:off x="-1118873" y="3020529"/>
              <a:ext cx="153486" cy="101494"/>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61"/>
            <p:cNvSpPr/>
            <p:nvPr/>
          </p:nvSpPr>
          <p:spPr>
            <a:xfrm>
              <a:off x="-1032971" y="2920627"/>
              <a:ext cx="72362" cy="20026"/>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61"/>
            <p:cNvSpPr/>
            <p:nvPr/>
          </p:nvSpPr>
          <p:spPr>
            <a:xfrm>
              <a:off x="-1028192" y="2939060"/>
              <a:ext cx="66105" cy="18547"/>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1"/>
            <p:cNvSpPr/>
            <p:nvPr/>
          </p:nvSpPr>
          <p:spPr>
            <a:xfrm>
              <a:off x="-968459" y="2940539"/>
              <a:ext cx="6372" cy="1593"/>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1"/>
            <p:cNvSpPr/>
            <p:nvPr/>
          </p:nvSpPr>
          <p:spPr>
            <a:xfrm>
              <a:off x="-691980" y="2898895"/>
              <a:ext cx="281372" cy="223127"/>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1"/>
            <p:cNvSpPr/>
            <p:nvPr/>
          </p:nvSpPr>
          <p:spPr>
            <a:xfrm>
              <a:off x="-484450" y="3110872"/>
              <a:ext cx="7509" cy="11151"/>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1"/>
            <p:cNvSpPr/>
            <p:nvPr/>
          </p:nvSpPr>
          <p:spPr>
            <a:xfrm>
              <a:off x="-495486" y="3090960"/>
              <a:ext cx="11150" cy="20026"/>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61"/>
            <p:cNvSpPr/>
            <p:nvPr/>
          </p:nvSpPr>
          <p:spPr>
            <a:xfrm>
              <a:off x="-636684" y="3023487"/>
              <a:ext cx="159744" cy="98536"/>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1"/>
            <p:cNvSpPr/>
            <p:nvPr/>
          </p:nvSpPr>
          <p:spPr>
            <a:xfrm>
              <a:off x="-638163" y="2920627"/>
              <a:ext cx="72362" cy="20026"/>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1"/>
            <p:cNvSpPr/>
            <p:nvPr/>
          </p:nvSpPr>
          <p:spPr>
            <a:xfrm>
              <a:off x="-636684" y="2939060"/>
              <a:ext cx="64626" cy="17067"/>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1"/>
            <p:cNvSpPr/>
            <p:nvPr/>
          </p:nvSpPr>
          <p:spPr>
            <a:xfrm>
              <a:off x="-636684" y="2940539"/>
              <a:ext cx="3072" cy="114"/>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61"/>
            <p:cNvSpPr/>
            <p:nvPr/>
          </p:nvSpPr>
          <p:spPr>
            <a:xfrm>
              <a:off x="-1198859" y="3461094"/>
              <a:ext cx="784951" cy="229272"/>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1"/>
            <p:cNvSpPr/>
            <p:nvPr/>
          </p:nvSpPr>
          <p:spPr>
            <a:xfrm>
              <a:off x="-1154258" y="3514913"/>
              <a:ext cx="714181" cy="26284"/>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1"/>
            <p:cNvSpPr/>
            <p:nvPr/>
          </p:nvSpPr>
          <p:spPr>
            <a:xfrm>
              <a:off x="-1154258" y="3514913"/>
              <a:ext cx="714181" cy="104794"/>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1"/>
            <p:cNvSpPr/>
            <p:nvPr/>
          </p:nvSpPr>
          <p:spPr>
            <a:xfrm>
              <a:off x="-1174169" y="3227726"/>
              <a:ext cx="740350" cy="366152"/>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1"/>
            <p:cNvSpPr/>
            <p:nvPr/>
          </p:nvSpPr>
          <p:spPr>
            <a:xfrm>
              <a:off x="-1174169" y="3252417"/>
              <a:ext cx="740350" cy="34112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1"/>
            <p:cNvSpPr/>
            <p:nvPr/>
          </p:nvSpPr>
          <p:spPr>
            <a:xfrm>
              <a:off x="-728844" y="3261634"/>
              <a:ext cx="78620" cy="121406"/>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61"/>
            <p:cNvSpPr/>
            <p:nvPr/>
          </p:nvSpPr>
          <p:spPr>
            <a:xfrm>
              <a:off x="-926817" y="3261634"/>
              <a:ext cx="72021" cy="121406"/>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61"/>
            <p:cNvSpPr/>
            <p:nvPr/>
          </p:nvSpPr>
          <p:spPr>
            <a:xfrm>
              <a:off x="-980633" y="2905153"/>
              <a:ext cx="362495" cy="364900"/>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1"/>
            <p:cNvSpPr/>
            <p:nvPr/>
          </p:nvSpPr>
          <p:spPr>
            <a:xfrm>
              <a:off x="-701196" y="2905153"/>
              <a:ext cx="81578" cy="35511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61"/>
            <p:cNvSpPr/>
            <p:nvPr/>
          </p:nvSpPr>
          <p:spPr>
            <a:xfrm>
              <a:off x="-959243" y="2908111"/>
              <a:ext cx="1593" cy="1934"/>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61"/>
            <p:cNvSpPr/>
            <p:nvPr/>
          </p:nvSpPr>
          <p:spPr>
            <a:xfrm>
              <a:off x="-977675" y="3094260"/>
              <a:ext cx="114" cy="114"/>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61"/>
            <p:cNvSpPr/>
            <p:nvPr/>
          </p:nvSpPr>
          <p:spPr>
            <a:xfrm>
              <a:off x="-966980" y="3115651"/>
              <a:ext cx="31061" cy="127664"/>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61"/>
            <p:cNvSpPr/>
            <p:nvPr/>
          </p:nvSpPr>
          <p:spPr>
            <a:xfrm>
              <a:off x="-972897" y="2909932"/>
              <a:ext cx="15246" cy="110710"/>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61"/>
            <p:cNvSpPr/>
            <p:nvPr/>
          </p:nvSpPr>
          <p:spPr>
            <a:xfrm>
              <a:off x="-982113" y="3018708"/>
              <a:ext cx="18546" cy="103315"/>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61"/>
            <p:cNvSpPr/>
            <p:nvPr/>
          </p:nvSpPr>
          <p:spPr>
            <a:xfrm>
              <a:off x="-962202" y="2925065"/>
              <a:ext cx="3072" cy="15588"/>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1"/>
            <p:cNvSpPr/>
            <p:nvPr/>
          </p:nvSpPr>
          <p:spPr>
            <a:xfrm>
              <a:off x="-965501" y="2942019"/>
              <a:ext cx="3413" cy="15588"/>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61"/>
            <p:cNvSpPr/>
            <p:nvPr/>
          </p:nvSpPr>
          <p:spPr>
            <a:xfrm>
              <a:off x="-962202" y="2940539"/>
              <a:ext cx="114" cy="3072"/>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61"/>
            <p:cNvSpPr/>
            <p:nvPr/>
          </p:nvSpPr>
          <p:spPr>
            <a:xfrm>
              <a:off x="-937853" y="3243201"/>
              <a:ext cx="40277" cy="20026"/>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61"/>
            <p:cNvSpPr/>
            <p:nvPr/>
          </p:nvSpPr>
          <p:spPr>
            <a:xfrm>
              <a:off x="-979154" y="2908111"/>
              <a:ext cx="81578" cy="350336"/>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61"/>
            <p:cNvSpPr/>
            <p:nvPr/>
          </p:nvSpPr>
          <p:spPr>
            <a:xfrm>
              <a:off x="-870042" y="3141821"/>
              <a:ext cx="156785" cy="44717"/>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61"/>
            <p:cNvSpPr/>
            <p:nvPr/>
          </p:nvSpPr>
          <p:spPr>
            <a:xfrm>
              <a:off x="-867084" y="3141821"/>
              <a:ext cx="156785" cy="44717"/>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61"/>
            <p:cNvSpPr/>
            <p:nvPr/>
          </p:nvSpPr>
          <p:spPr>
            <a:xfrm>
              <a:off x="-870042" y="3178686"/>
              <a:ext cx="156785" cy="44717"/>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61"/>
            <p:cNvSpPr/>
            <p:nvPr/>
          </p:nvSpPr>
          <p:spPr>
            <a:xfrm>
              <a:off x="-867084" y="3178686"/>
              <a:ext cx="156785" cy="44717"/>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xmlns="" id="{1633B852-FD05-4E37-83FD-933118FEE3CB}"/>
              </a:ext>
            </a:extLst>
          </p:cNvPr>
          <p:cNvSpPr/>
          <p:nvPr/>
        </p:nvSpPr>
        <p:spPr>
          <a:xfrm>
            <a:off x="1386953" y="467864"/>
            <a:ext cx="5580852" cy="1200329"/>
          </a:xfrm>
          <a:prstGeom prst="rect">
            <a:avLst/>
          </a:prstGeom>
          <a:noFill/>
        </p:spPr>
        <p:txBody>
          <a:bodyPr wrap="square" lIns="91440" tIns="45720" rIns="91440" bIns="45720">
            <a:spAutoFit/>
          </a:bodyPr>
          <a:lstStyle/>
          <a:p>
            <a:pPr algn="ctr"/>
            <a:r>
              <a:rPr lang="en-US" sz="7200" b="1" cap="none" spc="0" dirty="0">
                <a:ln w="6600">
                  <a:solidFill>
                    <a:schemeClr val="accent2"/>
                  </a:solidFill>
                  <a:prstDash val="solid"/>
                </a:ln>
                <a:solidFill>
                  <a:schemeClr val="accent2">
                    <a:lumMod val="75000"/>
                  </a:schemeClr>
                </a:solidFill>
                <a:effectLst>
                  <a:outerShdw dist="38100" dir="2700000" algn="tl" rotWithShape="0">
                    <a:schemeClr val="accent2"/>
                  </a:outerShdw>
                </a:effectLst>
                <a:latin typeface="SVN-Poky's" panose="020B0606040200020203" pitchFamily="34" charset="0"/>
              </a:rPr>
              <a:t>K</a:t>
            </a:r>
            <a:r>
              <a:rPr lang="en-US" sz="7200" b="1" cap="none" spc="0" dirty="0">
                <a:ln w="6600">
                  <a:solidFill>
                    <a:schemeClr val="accent2"/>
                  </a:solidFill>
                  <a:prstDash val="solid"/>
                </a:ln>
                <a:solidFill>
                  <a:srgbClr val="00CC00"/>
                </a:solidFill>
                <a:effectLst>
                  <a:outerShdw dist="38100" dir="2700000" algn="tl" rotWithShape="0">
                    <a:schemeClr val="accent2"/>
                  </a:outerShdw>
                </a:effectLst>
                <a:latin typeface="SVN-Poky's" panose="020B0606040200020203" pitchFamily="34" charset="0"/>
              </a:rPr>
              <a:t>H</a:t>
            </a:r>
            <a:r>
              <a:rPr lang="en-US" sz="7200" b="1" dirty="0">
                <a:ln w="6600">
                  <a:solidFill>
                    <a:schemeClr val="accent2"/>
                  </a:solidFill>
                  <a:prstDash val="solid"/>
                </a:ln>
                <a:solidFill>
                  <a:srgbClr val="FFFF00"/>
                </a:solidFill>
                <a:effectLst>
                  <a:outerShdw dist="38100" dir="2700000" algn="tl" rotWithShape="0">
                    <a:schemeClr val="accent2"/>
                  </a:outerShdw>
                </a:effectLst>
                <a:latin typeface="SVN-Poky's" panose="020B0606040200020203" pitchFamily="34" charset="0"/>
              </a:rPr>
              <a:t>Ở</a:t>
            </a:r>
            <a:r>
              <a:rPr lang="en-US" sz="7200" b="1" dirty="0">
                <a:ln w="6600">
                  <a:solidFill>
                    <a:schemeClr val="accent2"/>
                  </a:solidFill>
                  <a:prstDash val="solid"/>
                </a:ln>
                <a:solidFill>
                  <a:srgbClr val="0066FF"/>
                </a:solidFill>
                <a:effectLst>
                  <a:outerShdw dist="38100" dir="2700000" algn="tl" rotWithShape="0">
                    <a:schemeClr val="accent2"/>
                  </a:outerShdw>
                </a:effectLst>
                <a:latin typeface="SVN-Poky's" panose="020B0606040200020203" pitchFamily="34" charset="0"/>
              </a:rPr>
              <a:t>I</a:t>
            </a:r>
            <a:r>
              <a:rPr lang="en-US" sz="7200" b="1" dirty="0">
                <a:ln w="6600">
                  <a:solidFill>
                    <a:schemeClr val="accent2"/>
                  </a:solidFill>
                  <a:prstDash val="solid"/>
                </a:ln>
                <a:solidFill>
                  <a:schemeClr val="bg1"/>
                </a:solidFill>
                <a:effectLst>
                  <a:outerShdw dist="38100" dir="2700000" algn="tl" rotWithShape="0">
                    <a:schemeClr val="accent2"/>
                  </a:outerShdw>
                </a:effectLst>
                <a:latin typeface="SVN-Poky's" panose="020B0606040200020203" pitchFamily="34" charset="0"/>
              </a:rPr>
              <a:t> </a:t>
            </a:r>
            <a:r>
              <a:rPr lang="en-US" sz="7200" b="1" dirty="0">
                <a:ln w="6600">
                  <a:solidFill>
                    <a:schemeClr val="accent2"/>
                  </a:solidFill>
                  <a:prstDash val="solid"/>
                </a:ln>
                <a:solidFill>
                  <a:srgbClr val="FF00FF"/>
                </a:solidFill>
                <a:effectLst>
                  <a:outerShdw dist="38100" dir="2700000" algn="tl" rotWithShape="0">
                    <a:schemeClr val="accent2"/>
                  </a:outerShdw>
                </a:effectLst>
                <a:latin typeface="SVN-Poky's" panose="020B0606040200020203" pitchFamily="34" charset="0"/>
              </a:rPr>
              <a:t>Đ</a:t>
            </a:r>
            <a:r>
              <a:rPr lang="en-US" sz="7200" b="1" dirty="0">
                <a:ln w="6600">
                  <a:solidFill>
                    <a:schemeClr val="accent2"/>
                  </a:solidFill>
                  <a:prstDash val="solid"/>
                </a:ln>
                <a:solidFill>
                  <a:srgbClr val="FFFF00"/>
                </a:solidFill>
                <a:effectLst>
                  <a:outerShdw dist="38100" dir="2700000" algn="tl" rotWithShape="0">
                    <a:schemeClr val="accent2"/>
                  </a:outerShdw>
                </a:effectLst>
                <a:latin typeface="SVN-Poky's" panose="020B0606040200020203" pitchFamily="34" charset="0"/>
              </a:rPr>
              <a:t>Ộ</a:t>
            </a:r>
            <a:r>
              <a:rPr lang="en-US" sz="7200" b="1" dirty="0">
                <a:ln w="6600">
                  <a:solidFill>
                    <a:schemeClr val="accent2"/>
                  </a:solidFill>
                  <a:prstDash val="solid"/>
                </a:ln>
                <a:solidFill>
                  <a:srgbClr val="FF3300"/>
                </a:solidFill>
                <a:effectLst>
                  <a:outerShdw dist="38100" dir="2700000" algn="tl" rotWithShape="0">
                    <a:schemeClr val="accent2"/>
                  </a:outerShdw>
                </a:effectLst>
                <a:latin typeface="SVN-Poky's" panose="020B0606040200020203" pitchFamily="34" charset="0"/>
              </a:rPr>
              <a:t>N</a:t>
            </a:r>
            <a:r>
              <a:rPr lang="en-US" sz="7200" b="1" dirty="0">
                <a:ln w="6600">
                  <a:solidFill>
                    <a:schemeClr val="accent2"/>
                  </a:solidFill>
                  <a:prstDash val="solid"/>
                </a:ln>
                <a:solidFill>
                  <a:schemeClr val="bg1"/>
                </a:solidFill>
                <a:effectLst>
                  <a:outerShdw dist="38100" dir="2700000" algn="tl" rotWithShape="0">
                    <a:schemeClr val="accent2"/>
                  </a:outerShdw>
                </a:effectLst>
                <a:latin typeface="SVN-Poky's" panose="020B0606040200020203" pitchFamily="34" charset="0"/>
              </a:rPr>
              <a:t>G</a:t>
            </a:r>
            <a:endParaRPr lang="en-US" sz="7200" b="1" cap="none" spc="0" dirty="0">
              <a:ln w="6600">
                <a:solidFill>
                  <a:schemeClr val="accent2"/>
                </a:solidFill>
                <a:prstDash val="solid"/>
              </a:ln>
              <a:solidFill>
                <a:schemeClr val="bg1"/>
              </a:solidFill>
              <a:effectLst>
                <a:outerShdw dist="38100" dir="2700000" algn="tl" rotWithShape="0">
                  <a:schemeClr val="accent2"/>
                </a:outerShdw>
              </a:effectLst>
              <a:latin typeface="SVN-Poky's" panose="020B0606040200020203" pitchFamily="34" charset="0"/>
            </a:endParaRPr>
          </a:p>
        </p:txBody>
      </p:sp>
      <p:pic>
        <p:nvPicPr>
          <p:cNvPr id="4098" name="Picture 2" descr="Cute natural doodle sticker set on a pink background">
            <a:extLst>
              <a:ext uri="{FF2B5EF4-FFF2-40B4-BE49-F238E27FC236}">
                <a16:creationId xmlns:a16="http://schemas.microsoft.com/office/drawing/2014/main" xmlns="" id="{F9EFFFB4-296A-4DDE-AE90-7919551CED8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3962" y1="43930" x2="73962" y2="43930"/>
                        <a14:foregroundMark x1="79073" y1="39776" x2="79073" y2="39776"/>
                        <a14:foregroundMark x1="74920" y1="35144" x2="74920" y2="35144"/>
                        <a14:foregroundMark x1="78435" y1="45048" x2="78435" y2="45048"/>
                        <a14:foregroundMark x1="73962" y1="32109" x2="73962" y2="32109"/>
                        <a14:foregroundMark x1="72843" y1="46006" x2="72843" y2="46006"/>
                        <a14:foregroundMark x1="71565" y1="46166" x2="71565" y2="46166"/>
                        <a14:foregroundMark x1="86422" y1="46006" x2="86422" y2="46006"/>
                        <a14:foregroundMark x1="85783" y1="42013" x2="85783" y2="42013"/>
                        <a14:foregroundMark x1="86741" y1="40575" x2="86741" y2="40575"/>
                        <a14:foregroundMark x1="85304" y1="36901" x2="85304" y2="36901"/>
                        <a14:foregroundMark x1="86422" y1="35144" x2="86422" y2="35144"/>
                        <a14:foregroundMark x1="86262" y1="33706" x2="86262" y2="33706"/>
                        <a14:foregroundMark x1="85144" y1="33706" x2="85144" y2="33706"/>
                        <a14:foregroundMark x1="83706" y1="33546" x2="83706" y2="33546"/>
                        <a14:foregroundMark x1="86262" y1="35463" x2="86262" y2="35463"/>
                        <a14:foregroundMark x1="81150" y1="31470" x2="81150" y2="31470"/>
                        <a14:foregroundMark x1="81629" y1="30831" x2="81629" y2="30831"/>
                        <a14:foregroundMark x1="78275" y1="31310" x2="78275" y2="31310"/>
                        <a14:foregroundMark x1="78435" y1="29712" x2="78435" y2="29712"/>
                        <a14:foregroundMark x1="77636" y1="29712" x2="77636" y2="29712"/>
                        <a14:foregroundMark x1="77316" y1="31629" x2="77316" y2="31629"/>
                        <a14:foregroundMark x1="76038" y1="31629" x2="76038" y2="31629"/>
                        <a14:foregroundMark x1="73642" y1="32428" x2="73642" y2="32428"/>
                        <a14:foregroundMark x1="72364" y1="34185" x2="72364" y2="34185"/>
                        <a14:foregroundMark x1="72045" y1="35144" x2="72045" y2="35144"/>
                        <a14:foregroundMark x1="72843" y1="36741" x2="72364" y2="36741"/>
                        <a14:foregroundMark x1="72045" y1="36741" x2="72045" y2="36741"/>
                        <a14:foregroundMark x1="71406" y1="36741" x2="71406" y2="36741"/>
                        <a14:foregroundMark x1="84026" y1="44089" x2="84026" y2="44089"/>
                        <a14:backgroundMark x1="54313" y1="35942" x2="54313" y2="35942"/>
                        <a14:backgroundMark x1="51438" y1="34665" x2="51438" y2="34665"/>
                        <a14:backgroundMark x1="51438" y1="34665" x2="51438" y2="34665"/>
                        <a14:backgroundMark x1="49042" y1="38019" x2="49042" y2="38019"/>
                      </a14:backgroundRemoval>
                    </a14:imgEffect>
                  </a14:imgLayer>
                </a14:imgProps>
              </a:ext>
              <a:ext uri="{28A0092B-C50C-407E-A947-70E740481C1C}">
                <a14:useLocalDpi xmlns:a14="http://schemas.microsoft.com/office/drawing/2010/main" val="0"/>
              </a:ext>
            </a:extLst>
          </a:blip>
          <a:srcRect l="62803" t="27100" r="10056"/>
          <a:stretch/>
        </p:blipFill>
        <p:spPr bwMode="auto">
          <a:xfrm>
            <a:off x="2221750" y="3448591"/>
            <a:ext cx="1395971" cy="37496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te natural doodle sticker set on a pink background">
            <a:extLst>
              <a:ext uri="{FF2B5EF4-FFF2-40B4-BE49-F238E27FC236}">
                <a16:creationId xmlns:a16="http://schemas.microsoft.com/office/drawing/2014/main" xmlns="" id="{81E32038-DC83-4A65-8263-8DD976364F0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716" b="25240" l="69010" r="96486">
                        <a14:foregroundMark x1="70607" y1="14696" x2="70607" y2="14696"/>
                        <a14:foregroundMark x1="69010" y1="14537" x2="69010" y2="14537"/>
                        <a14:foregroundMark x1="70927" y1="11502" x2="70927" y2="11502"/>
                        <a14:foregroundMark x1="80192" y1="5431" x2="80192" y2="5431"/>
                        <a14:foregroundMark x1="83866" y1="7188" x2="83866" y2="7188"/>
                        <a14:foregroundMark x1="83706" y1="6550" x2="83706" y2="6550"/>
                        <a14:foregroundMark x1="87061" y1="7508" x2="87061" y2="7508"/>
                        <a14:foregroundMark x1="88179" y1="14377" x2="88179" y2="14377"/>
                        <a14:foregroundMark x1="71246" y1="20767" x2="71246" y2="20767"/>
                        <a14:foregroundMark x1="71086" y1="19808" x2="71086" y2="19808"/>
                        <a14:foregroundMark x1="70767" y1="19808" x2="70767" y2="19808"/>
                        <a14:foregroundMark x1="70447" y1="20767" x2="70447" y2="20767"/>
                        <a14:foregroundMark x1="70288" y1="18051" x2="70288" y2="18051"/>
                        <a14:foregroundMark x1="70288" y1="17252" x2="70288" y2="17252"/>
                        <a14:foregroundMark x1="69329" y1="15176" x2="69329" y2="15176"/>
                        <a14:foregroundMark x1="69329" y1="13898" x2="69329" y2="13898"/>
                        <a14:foregroundMark x1="71086" y1="10703" x2="71086" y2="10703"/>
                        <a14:foregroundMark x1="69968" y1="10703" x2="69968" y2="10703"/>
                        <a14:foregroundMark x1="70128" y1="10224" x2="70128" y2="10224"/>
                        <a14:foregroundMark x1="70128" y1="9904" x2="70128" y2="9904"/>
                        <a14:foregroundMark x1="73482" y1="7188" x2="73482" y2="7188"/>
                        <a14:foregroundMark x1="76358" y1="6070" x2="76358" y2="6070"/>
                        <a14:foregroundMark x1="80032" y1="4473" x2="80032" y2="4473"/>
                        <a14:foregroundMark x1="83067" y1="6550" x2="83067" y2="6550"/>
                        <a14:foregroundMark x1="83706" y1="6070" x2="83706" y2="6070"/>
                        <a14:foregroundMark x1="86741" y1="7029" x2="86741" y2="7029"/>
                      </a14:backgroundRemoval>
                    </a14:imgEffect>
                  </a14:imgLayer>
                </a14:imgProps>
              </a:ext>
              <a:ext uri="{28A0092B-C50C-407E-A947-70E740481C1C}">
                <a14:useLocalDpi xmlns:a14="http://schemas.microsoft.com/office/drawing/2010/main" val="0"/>
              </a:ext>
            </a:extLst>
          </a:blip>
          <a:srcRect l="67908" b="71704"/>
          <a:stretch/>
        </p:blipFill>
        <p:spPr bwMode="auto">
          <a:xfrm>
            <a:off x="6788510" y="83490"/>
            <a:ext cx="1650640" cy="14554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te natural doodle sticker set on a pink background">
            <a:extLst>
              <a:ext uri="{FF2B5EF4-FFF2-40B4-BE49-F238E27FC236}">
                <a16:creationId xmlns:a16="http://schemas.microsoft.com/office/drawing/2014/main" xmlns="" id="{8E59F7E1-612B-4682-AFD1-753FED9D1319}"/>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54952" b="72364" l="39776" r="59585">
                        <a14:foregroundMark x1="51917" y1="54952" x2="51917" y2="54952"/>
                        <a14:foregroundMark x1="54153" y1="54792" x2="54153" y2="54792"/>
                      </a14:backgroundRemoval>
                    </a14:imgEffect>
                  </a14:imgLayer>
                </a14:imgProps>
              </a:ext>
              <a:ext uri="{28A0092B-C50C-407E-A947-70E740481C1C}">
                <a14:useLocalDpi xmlns:a14="http://schemas.microsoft.com/office/drawing/2010/main" val="0"/>
              </a:ext>
            </a:extLst>
          </a:blip>
          <a:srcRect l="37430" t="53163" r="37882" b="25418"/>
          <a:stretch/>
        </p:blipFill>
        <p:spPr bwMode="auto">
          <a:xfrm>
            <a:off x="5715763" y="2087156"/>
            <a:ext cx="1269835" cy="110167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te natural doodle sticker set on a pink background">
            <a:extLst>
              <a:ext uri="{FF2B5EF4-FFF2-40B4-BE49-F238E27FC236}">
                <a16:creationId xmlns:a16="http://schemas.microsoft.com/office/drawing/2014/main" xmlns="" id="{82D398E0-871E-4758-B8FB-3951CDB240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000" b="90000" l="10000" r="90000">
                        <a14:foregroundMark x1="75559" y1="55272" x2="75559" y2="55272"/>
                        <a14:foregroundMark x1="75559" y1="59425" x2="75559" y2="59425"/>
                        <a14:foregroundMark x1="73802" y1="61182" x2="73802" y2="61182"/>
                        <a14:backgroundMark x1="47764" y1="35463" x2="47764" y2="35463"/>
                      </a14:backgroundRemoval>
                    </a14:imgEffect>
                  </a14:imgLayer>
                </a14:imgProps>
              </a:ext>
              <a:ext uri="{28A0092B-C50C-407E-A947-70E740481C1C}">
                <a14:useLocalDpi xmlns:a14="http://schemas.microsoft.com/office/drawing/2010/main" val="0"/>
              </a:ext>
            </a:extLst>
          </a:blip>
          <a:srcRect t="49385"/>
          <a:stretch/>
        </p:blipFill>
        <p:spPr bwMode="auto">
          <a:xfrm>
            <a:off x="2922174" y="4106936"/>
            <a:ext cx="5143500" cy="2603375"/>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6" descr="Cute natural doodle sticker set on a pink background">
            <a:extLst>
              <a:ext uri="{FF2B5EF4-FFF2-40B4-BE49-F238E27FC236}">
                <a16:creationId xmlns:a16="http://schemas.microsoft.com/office/drawing/2014/main" xmlns="" id="{E044E9A7-F3C1-40D9-ACC3-D63610EB81FA}"/>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54952" b="72364" l="39776" r="59585">
                        <a14:foregroundMark x1="51917" y1="54952" x2="51917" y2="54952"/>
                        <a14:foregroundMark x1="54153" y1="54792" x2="54153" y2="54792"/>
                      </a14:backgroundRemoval>
                    </a14:imgEffect>
                  </a14:imgLayer>
                </a14:imgProps>
              </a:ext>
              <a:ext uri="{28A0092B-C50C-407E-A947-70E740481C1C}">
                <a14:useLocalDpi xmlns:a14="http://schemas.microsoft.com/office/drawing/2010/main" val="0"/>
              </a:ext>
            </a:extLst>
          </a:blip>
          <a:srcRect l="37430" t="53163" r="37882" b="25418"/>
          <a:stretch/>
        </p:blipFill>
        <p:spPr bwMode="auto">
          <a:xfrm rot="1501674">
            <a:off x="1280484" y="1922667"/>
            <a:ext cx="941266" cy="816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21" name="Google Shape;2021;p51"/>
          <p:cNvSpPr txBox="1">
            <a:spLocks noGrp="1"/>
          </p:cNvSpPr>
          <p:nvPr>
            <p:ph type="subTitle" idx="1"/>
          </p:nvPr>
        </p:nvSpPr>
        <p:spPr>
          <a:xfrm>
            <a:off x="1636700" y="2176375"/>
            <a:ext cx="3326400" cy="17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t>CÓ TỪ NÀO BẠN CẢM THẤY KHÓ HIỂU KHÔNG NÀO?</a:t>
            </a:r>
            <a:endParaRPr dirty="0"/>
          </a:p>
        </p:txBody>
      </p:sp>
      <p:sp>
        <p:nvSpPr>
          <p:cNvPr id="118" name="Title 117">
            <a:extLst>
              <a:ext uri="{FF2B5EF4-FFF2-40B4-BE49-F238E27FC236}">
                <a16:creationId xmlns:a16="http://schemas.microsoft.com/office/drawing/2014/main" xmlns="" id="{04DFFDA7-9F06-43D7-9003-FCACCF1FA8B3}"/>
              </a:ext>
            </a:extLst>
          </p:cNvPr>
          <p:cNvSpPr>
            <a:spLocks noGrp="1"/>
          </p:cNvSpPr>
          <p:nvPr>
            <p:ph type="title"/>
          </p:nvPr>
        </p:nvSpPr>
        <p:spPr>
          <a:xfrm>
            <a:off x="1403314" y="176662"/>
            <a:ext cx="6478055" cy="707886"/>
          </a:xfrm>
          <a:prstGeom prst="rect">
            <a:avLst/>
          </a:prstGeom>
          <a:noFill/>
        </p:spPr>
        <p:txBody>
          <a:bodyPr wrap="non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rPr>
              <a:t>GIẢI THÍCH TỪ KHÓ HIỂU</a:t>
            </a:r>
          </a:p>
        </p:txBody>
      </p:sp>
      <p:pic>
        <p:nvPicPr>
          <p:cNvPr id="5122" name="Picture 2" descr="Cute woman teacher holding bell in government uniform character cartoon art illustration">
            <a:extLst>
              <a:ext uri="{FF2B5EF4-FFF2-40B4-BE49-F238E27FC236}">
                <a16:creationId xmlns:a16="http://schemas.microsoft.com/office/drawing/2014/main" xmlns="" id="{76EEF43E-5C45-4E28-9FE6-B292C70139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27622" y="1086427"/>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120" name="Speech Bubble: Rectangle with Corners Rounded 3">
            <a:extLst>
              <a:ext uri="{FF2B5EF4-FFF2-40B4-BE49-F238E27FC236}">
                <a16:creationId xmlns:a16="http://schemas.microsoft.com/office/drawing/2014/main" xmlns="" id="{FDCCCDFB-7F48-4975-BE62-2E01130A0D62}"/>
              </a:ext>
            </a:extLst>
          </p:cNvPr>
          <p:cNvSpPr/>
          <p:nvPr/>
        </p:nvSpPr>
        <p:spPr>
          <a:xfrm>
            <a:off x="758092" y="1383323"/>
            <a:ext cx="4205008" cy="2205783"/>
          </a:xfrm>
          <a:custGeom>
            <a:avLst/>
            <a:gdLst>
              <a:gd name="connsiteX0" fmla="*/ 0 w 4205008"/>
              <a:gd name="connsiteY0" fmla="*/ 367638 h 2205783"/>
              <a:gd name="connsiteX1" fmla="*/ 367638 w 4205008"/>
              <a:gd name="connsiteY1" fmla="*/ 0 h 2205783"/>
              <a:gd name="connsiteX2" fmla="*/ 2452921 w 4205008"/>
              <a:gd name="connsiteY2" fmla="*/ 0 h 2205783"/>
              <a:gd name="connsiteX3" fmla="*/ 2452921 w 4205008"/>
              <a:gd name="connsiteY3" fmla="*/ 0 h 2205783"/>
              <a:gd name="connsiteX4" fmla="*/ 3504173 w 4205008"/>
              <a:gd name="connsiteY4" fmla="*/ 0 h 2205783"/>
              <a:gd name="connsiteX5" fmla="*/ 3837370 w 4205008"/>
              <a:gd name="connsiteY5" fmla="*/ 0 h 2205783"/>
              <a:gd name="connsiteX6" fmla="*/ 4205008 w 4205008"/>
              <a:gd name="connsiteY6" fmla="*/ 367638 h 2205783"/>
              <a:gd name="connsiteX7" fmla="*/ 4205008 w 4205008"/>
              <a:gd name="connsiteY7" fmla="*/ 1286707 h 2205783"/>
              <a:gd name="connsiteX8" fmla="*/ 4205008 w 4205008"/>
              <a:gd name="connsiteY8" fmla="*/ 1286707 h 2205783"/>
              <a:gd name="connsiteX9" fmla="*/ 4205008 w 4205008"/>
              <a:gd name="connsiteY9" fmla="*/ 1838153 h 2205783"/>
              <a:gd name="connsiteX10" fmla="*/ 4205008 w 4205008"/>
              <a:gd name="connsiteY10" fmla="*/ 1838145 h 2205783"/>
              <a:gd name="connsiteX11" fmla="*/ 3837370 w 4205008"/>
              <a:gd name="connsiteY11" fmla="*/ 2205783 h 2205783"/>
              <a:gd name="connsiteX12" fmla="*/ 3504173 w 4205008"/>
              <a:gd name="connsiteY12" fmla="*/ 2205783 h 2205783"/>
              <a:gd name="connsiteX13" fmla="*/ 4372536 w 4205008"/>
              <a:gd name="connsiteY13" fmla="*/ 2679695 h 2205783"/>
              <a:gd name="connsiteX14" fmla="*/ 2452921 w 4205008"/>
              <a:gd name="connsiteY14" fmla="*/ 2205783 h 2205783"/>
              <a:gd name="connsiteX15" fmla="*/ 367638 w 4205008"/>
              <a:gd name="connsiteY15" fmla="*/ 2205783 h 2205783"/>
              <a:gd name="connsiteX16" fmla="*/ 0 w 4205008"/>
              <a:gd name="connsiteY16" fmla="*/ 1838145 h 2205783"/>
              <a:gd name="connsiteX17" fmla="*/ 0 w 4205008"/>
              <a:gd name="connsiteY17" fmla="*/ 1838153 h 2205783"/>
              <a:gd name="connsiteX18" fmla="*/ 0 w 4205008"/>
              <a:gd name="connsiteY18" fmla="*/ 1286707 h 2205783"/>
              <a:gd name="connsiteX19" fmla="*/ 0 w 4205008"/>
              <a:gd name="connsiteY19" fmla="*/ 1286707 h 2205783"/>
              <a:gd name="connsiteX20" fmla="*/ 0 w 4205008"/>
              <a:gd name="connsiteY20" fmla="*/ 367638 h 220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08" h="2205783" fill="none" extrusionOk="0">
                <a:moveTo>
                  <a:pt x="0" y="367638"/>
                </a:moveTo>
                <a:cubicBezTo>
                  <a:pt x="25052" y="178157"/>
                  <a:pt x="137337" y="10962"/>
                  <a:pt x="367638" y="0"/>
                </a:cubicBezTo>
                <a:cubicBezTo>
                  <a:pt x="1235303" y="160942"/>
                  <a:pt x="1740769" y="155406"/>
                  <a:pt x="2452921" y="0"/>
                </a:cubicBezTo>
                <a:lnTo>
                  <a:pt x="2452921" y="0"/>
                </a:lnTo>
                <a:cubicBezTo>
                  <a:pt x="2940983" y="-58933"/>
                  <a:pt x="3302239" y="-85229"/>
                  <a:pt x="3504173" y="0"/>
                </a:cubicBezTo>
                <a:cubicBezTo>
                  <a:pt x="3613971" y="16947"/>
                  <a:pt x="3673065" y="-1748"/>
                  <a:pt x="3837370" y="0"/>
                </a:cubicBezTo>
                <a:cubicBezTo>
                  <a:pt x="4051483" y="17641"/>
                  <a:pt x="4183260" y="167639"/>
                  <a:pt x="4205008" y="367638"/>
                </a:cubicBezTo>
                <a:cubicBezTo>
                  <a:pt x="4149939" y="659968"/>
                  <a:pt x="4163481" y="982914"/>
                  <a:pt x="4205008" y="1286707"/>
                </a:cubicBezTo>
                <a:lnTo>
                  <a:pt x="4205008" y="1286707"/>
                </a:lnTo>
                <a:cubicBezTo>
                  <a:pt x="4161894" y="1454906"/>
                  <a:pt x="4204838" y="1665551"/>
                  <a:pt x="4205008" y="1838153"/>
                </a:cubicBezTo>
                <a:lnTo>
                  <a:pt x="4205008" y="1838145"/>
                </a:lnTo>
                <a:cubicBezTo>
                  <a:pt x="4196053" y="2029971"/>
                  <a:pt x="4038005" y="2213618"/>
                  <a:pt x="3837370" y="2205783"/>
                </a:cubicBezTo>
                <a:cubicBezTo>
                  <a:pt x="3741500" y="2211451"/>
                  <a:pt x="3577664" y="2209699"/>
                  <a:pt x="3504173" y="2205783"/>
                </a:cubicBezTo>
                <a:cubicBezTo>
                  <a:pt x="3634981" y="2283357"/>
                  <a:pt x="4125707" y="2525369"/>
                  <a:pt x="4372536" y="2679695"/>
                </a:cubicBezTo>
                <a:cubicBezTo>
                  <a:pt x="3951992" y="2714074"/>
                  <a:pt x="3053312" y="2486273"/>
                  <a:pt x="2452921" y="2205783"/>
                </a:cubicBezTo>
                <a:cubicBezTo>
                  <a:pt x="2154791" y="2206652"/>
                  <a:pt x="1097813" y="2308343"/>
                  <a:pt x="367638" y="2205783"/>
                </a:cubicBezTo>
                <a:cubicBezTo>
                  <a:pt x="162639" y="2233243"/>
                  <a:pt x="-3825" y="2045302"/>
                  <a:pt x="0" y="1838145"/>
                </a:cubicBezTo>
                <a:lnTo>
                  <a:pt x="0" y="1838153"/>
                </a:lnTo>
                <a:cubicBezTo>
                  <a:pt x="-18225" y="1620319"/>
                  <a:pt x="22231" y="1504540"/>
                  <a:pt x="0" y="1286707"/>
                </a:cubicBezTo>
                <a:lnTo>
                  <a:pt x="0" y="1286707"/>
                </a:lnTo>
                <a:cubicBezTo>
                  <a:pt x="-35809" y="1049721"/>
                  <a:pt x="36078" y="805973"/>
                  <a:pt x="0" y="367638"/>
                </a:cubicBezTo>
                <a:close/>
              </a:path>
              <a:path w="4205008" h="2205783" stroke="0" extrusionOk="0">
                <a:moveTo>
                  <a:pt x="0" y="367638"/>
                </a:moveTo>
                <a:cubicBezTo>
                  <a:pt x="-7749" y="177847"/>
                  <a:pt x="169351" y="-3215"/>
                  <a:pt x="367638" y="0"/>
                </a:cubicBezTo>
                <a:cubicBezTo>
                  <a:pt x="1273719" y="157056"/>
                  <a:pt x="1547355" y="-26874"/>
                  <a:pt x="2452921" y="0"/>
                </a:cubicBezTo>
                <a:lnTo>
                  <a:pt x="2452921" y="0"/>
                </a:lnTo>
                <a:cubicBezTo>
                  <a:pt x="2961033" y="-22590"/>
                  <a:pt x="3336516" y="-53129"/>
                  <a:pt x="3504173" y="0"/>
                </a:cubicBezTo>
                <a:cubicBezTo>
                  <a:pt x="3607120" y="19248"/>
                  <a:pt x="3684028" y="-18389"/>
                  <a:pt x="3837370" y="0"/>
                </a:cubicBezTo>
                <a:cubicBezTo>
                  <a:pt x="4027914" y="-29454"/>
                  <a:pt x="4214057" y="157583"/>
                  <a:pt x="4205008" y="367638"/>
                </a:cubicBezTo>
                <a:cubicBezTo>
                  <a:pt x="4217280" y="812917"/>
                  <a:pt x="4281154" y="842676"/>
                  <a:pt x="4205008" y="1286707"/>
                </a:cubicBezTo>
                <a:lnTo>
                  <a:pt x="4205008" y="1286707"/>
                </a:lnTo>
                <a:cubicBezTo>
                  <a:pt x="4225309" y="1559552"/>
                  <a:pt x="4159668" y="1607282"/>
                  <a:pt x="4205008" y="1838153"/>
                </a:cubicBezTo>
                <a:lnTo>
                  <a:pt x="4205008" y="1838145"/>
                </a:lnTo>
                <a:cubicBezTo>
                  <a:pt x="4223736" y="2039143"/>
                  <a:pt x="4005126" y="2216006"/>
                  <a:pt x="3837370" y="2205783"/>
                </a:cubicBezTo>
                <a:cubicBezTo>
                  <a:pt x="3759482" y="2231347"/>
                  <a:pt x="3549703" y="2212802"/>
                  <a:pt x="3504173" y="2205783"/>
                </a:cubicBezTo>
                <a:cubicBezTo>
                  <a:pt x="3602977" y="2243612"/>
                  <a:pt x="3998359" y="2517504"/>
                  <a:pt x="4372536" y="2679695"/>
                </a:cubicBezTo>
                <a:cubicBezTo>
                  <a:pt x="3602767" y="2325753"/>
                  <a:pt x="2820884" y="2398002"/>
                  <a:pt x="2452921" y="2205783"/>
                </a:cubicBezTo>
                <a:cubicBezTo>
                  <a:pt x="1544518" y="2182176"/>
                  <a:pt x="961658" y="2345138"/>
                  <a:pt x="367638" y="2205783"/>
                </a:cubicBezTo>
                <a:cubicBezTo>
                  <a:pt x="148121" y="2209448"/>
                  <a:pt x="30385" y="2017436"/>
                  <a:pt x="0" y="1838145"/>
                </a:cubicBezTo>
                <a:lnTo>
                  <a:pt x="0" y="1838153"/>
                </a:lnTo>
                <a:cubicBezTo>
                  <a:pt x="1619" y="1620122"/>
                  <a:pt x="-13369" y="1543382"/>
                  <a:pt x="0" y="1286707"/>
                </a:cubicBezTo>
                <a:lnTo>
                  <a:pt x="0" y="1286707"/>
                </a:lnTo>
                <a:cubicBezTo>
                  <a:pt x="62323" y="1018981"/>
                  <a:pt x="-13938" y="494559"/>
                  <a:pt x="0" y="367638"/>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2">
                    <a:lumMod val="25000"/>
                  </a:schemeClr>
                </a:solidFill>
                <a:latin typeface="Calibri" panose="020F0502020204030204" pitchFamily="34" charset="0"/>
                <a:cs typeface="Calibri" panose="020F0502020204030204" pitchFamily="34" charset="0"/>
              </a:rPr>
              <a:t>Trong</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err="1">
                <a:solidFill>
                  <a:schemeClr val="bg2">
                    <a:lumMod val="25000"/>
                  </a:schemeClr>
                </a:solidFill>
                <a:latin typeface="Calibri" panose="020F0502020204030204" pitchFamily="34" charset="0"/>
                <a:cs typeface="Calibri" panose="020F0502020204030204" pitchFamily="34" charset="0"/>
              </a:rPr>
              <a:t>đọc</a:t>
            </a:r>
            <a:r>
              <a:rPr lang="en-US" sz="3600">
                <a:solidFill>
                  <a:schemeClr val="bg2">
                    <a:lumMod val="25000"/>
                  </a:schemeClr>
                </a:solidFill>
                <a:latin typeface="Calibri" panose="020F0502020204030204" pitchFamily="34" charset="0"/>
                <a:cs typeface="Calibri" panose="020F0502020204030204" pitchFamily="34" charset="0"/>
              </a:rPr>
              <a:t> </a:t>
            </a:r>
            <a:r>
              <a:rPr lang="en-US" sz="3600" b="1" i="1">
                <a:solidFill>
                  <a:schemeClr val="bg2">
                    <a:lumMod val="25000"/>
                  </a:schemeClr>
                </a:solidFill>
                <a:latin typeface="Calibri" panose="020F0502020204030204" pitchFamily="34" charset="0"/>
                <a:cs typeface="Calibri" panose="020F0502020204030204" pitchFamily="34" charset="0"/>
              </a:rPr>
              <a:t>Gió Vườn</a:t>
            </a:r>
            <a:r>
              <a:rPr lang="en-US" sz="360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18" name="Title 117">
            <a:extLst>
              <a:ext uri="{FF2B5EF4-FFF2-40B4-BE49-F238E27FC236}">
                <a16:creationId xmlns:a16="http://schemas.microsoft.com/office/drawing/2014/main" xmlns="" id="{04DFFDA7-9F06-43D7-9003-FCACCF1FA8B3}"/>
              </a:ext>
            </a:extLst>
          </p:cNvPr>
          <p:cNvSpPr>
            <a:spLocks noGrp="1"/>
          </p:cNvSpPr>
          <p:nvPr>
            <p:ph type="title"/>
          </p:nvPr>
        </p:nvSpPr>
        <p:spPr>
          <a:xfrm>
            <a:off x="1957337" y="254649"/>
            <a:ext cx="5229317"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eachwood Sans" pitchFamily="2" charset="0"/>
              </a:rPr>
              <a:t>GIẢI THÍCH TỪ KHÓ HIỂU</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122" name="Picture 2" descr="Cute woman teacher holding bell in government uniform character cartoon art illustration">
            <a:extLst>
              <a:ext uri="{FF2B5EF4-FFF2-40B4-BE49-F238E27FC236}">
                <a16:creationId xmlns:a16="http://schemas.microsoft.com/office/drawing/2014/main" xmlns="" id="{76EEF43E-5C45-4E28-9FE6-B292C70139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687030" y="924425"/>
            <a:ext cx="4995646" cy="39981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E50FFE29-DC01-4863-B9B3-C210BFAB89EA}"/>
              </a:ext>
            </a:extLst>
          </p:cNvPr>
          <p:cNvGrpSpPr/>
          <p:nvPr/>
        </p:nvGrpSpPr>
        <p:grpSpPr>
          <a:xfrm>
            <a:off x="3386075" y="1847756"/>
            <a:ext cx="5229317" cy="2724830"/>
            <a:chOff x="1008415" y="1602141"/>
            <a:chExt cx="5143011" cy="2112902"/>
          </a:xfrm>
        </p:grpSpPr>
        <p:sp>
          <p:nvSpPr>
            <p:cNvPr id="13" name="Rectangle: Rounded Corners 5">
              <a:extLst>
                <a:ext uri="{FF2B5EF4-FFF2-40B4-BE49-F238E27FC236}">
                  <a16:creationId xmlns:a16="http://schemas.microsoft.com/office/drawing/2014/main" xmlns="" id="{D45D7211-8B11-4125-93FC-3B2753E158A7}"/>
                </a:ext>
              </a:extLst>
            </p:cNvPr>
            <p:cNvSpPr/>
            <p:nvPr/>
          </p:nvSpPr>
          <p:spPr>
            <a:xfrm>
              <a:off x="1008415" y="1602141"/>
              <a:ext cx="5143011" cy="1593540"/>
            </a:xfrm>
            <a:custGeom>
              <a:avLst/>
              <a:gdLst>
                <a:gd name="connsiteX0" fmla="*/ 0 w 5143011"/>
                <a:gd name="connsiteY0" fmla="*/ 265595 h 1593540"/>
                <a:gd name="connsiteX1" fmla="*/ 265595 w 5143011"/>
                <a:gd name="connsiteY1" fmla="*/ 0 h 1593540"/>
                <a:gd name="connsiteX2" fmla="*/ 4877416 w 5143011"/>
                <a:gd name="connsiteY2" fmla="*/ 0 h 1593540"/>
                <a:gd name="connsiteX3" fmla="*/ 5143011 w 5143011"/>
                <a:gd name="connsiteY3" fmla="*/ 265595 h 1593540"/>
                <a:gd name="connsiteX4" fmla="*/ 5143011 w 5143011"/>
                <a:gd name="connsiteY4" fmla="*/ 1327945 h 1593540"/>
                <a:gd name="connsiteX5" fmla="*/ 4877416 w 5143011"/>
                <a:gd name="connsiteY5" fmla="*/ 1593540 h 1593540"/>
                <a:gd name="connsiteX6" fmla="*/ 265595 w 5143011"/>
                <a:gd name="connsiteY6" fmla="*/ 1593540 h 1593540"/>
                <a:gd name="connsiteX7" fmla="*/ 0 w 5143011"/>
                <a:gd name="connsiteY7" fmla="*/ 1327945 h 1593540"/>
                <a:gd name="connsiteX8" fmla="*/ 0 w 5143011"/>
                <a:gd name="connsiteY8" fmla="*/ 265595 h 159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011" h="1593540" fill="none" extrusionOk="0">
                  <a:moveTo>
                    <a:pt x="0" y="265595"/>
                  </a:moveTo>
                  <a:cubicBezTo>
                    <a:pt x="-8947" y="118509"/>
                    <a:pt x="108907" y="-10733"/>
                    <a:pt x="265595" y="0"/>
                  </a:cubicBezTo>
                  <a:cubicBezTo>
                    <a:pt x="2057249" y="-1575"/>
                    <a:pt x="4185083" y="140358"/>
                    <a:pt x="4877416" y="0"/>
                  </a:cubicBezTo>
                  <a:cubicBezTo>
                    <a:pt x="4994931" y="-1706"/>
                    <a:pt x="5124397" y="109967"/>
                    <a:pt x="5143011" y="265595"/>
                  </a:cubicBezTo>
                  <a:cubicBezTo>
                    <a:pt x="5115169" y="757943"/>
                    <a:pt x="5131990" y="827429"/>
                    <a:pt x="5143011" y="1327945"/>
                  </a:cubicBezTo>
                  <a:cubicBezTo>
                    <a:pt x="5139406" y="1468817"/>
                    <a:pt x="5028872" y="1581734"/>
                    <a:pt x="4877416" y="1593540"/>
                  </a:cubicBezTo>
                  <a:cubicBezTo>
                    <a:pt x="3765740" y="1645442"/>
                    <a:pt x="2144555" y="1578061"/>
                    <a:pt x="265595" y="1593540"/>
                  </a:cubicBezTo>
                  <a:cubicBezTo>
                    <a:pt x="92750" y="1587247"/>
                    <a:pt x="8010" y="1463207"/>
                    <a:pt x="0" y="1327945"/>
                  </a:cubicBezTo>
                  <a:cubicBezTo>
                    <a:pt x="-40725" y="850609"/>
                    <a:pt x="-35920" y="505707"/>
                    <a:pt x="0" y="265595"/>
                  </a:cubicBezTo>
                  <a:close/>
                </a:path>
                <a:path w="5143011" h="1593540" stroke="0" extrusionOk="0">
                  <a:moveTo>
                    <a:pt x="0" y="265595"/>
                  </a:moveTo>
                  <a:cubicBezTo>
                    <a:pt x="1422" y="125179"/>
                    <a:pt x="141938" y="-14988"/>
                    <a:pt x="265595" y="0"/>
                  </a:cubicBezTo>
                  <a:cubicBezTo>
                    <a:pt x="1200764" y="-154061"/>
                    <a:pt x="2744909" y="102967"/>
                    <a:pt x="4877416" y="0"/>
                  </a:cubicBezTo>
                  <a:cubicBezTo>
                    <a:pt x="5024600" y="25563"/>
                    <a:pt x="5141974" y="109541"/>
                    <a:pt x="5143011" y="265595"/>
                  </a:cubicBezTo>
                  <a:cubicBezTo>
                    <a:pt x="5171109" y="401528"/>
                    <a:pt x="5101457" y="991908"/>
                    <a:pt x="5143011" y="1327945"/>
                  </a:cubicBezTo>
                  <a:cubicBezTo>
                    <a:pt x="5167581" y="1487382"/>
                    <a:pt x="5039534" y="1583631"/>
                    <a:pt x="4877416" y="1593540"/>
                  </a:cubicBezTo>
                  <a:cubicBezTo>
                    <a:pt x="3488617" y="1709941"/>
                    <a:pt x="1739232" y="1655356"/>
                    <a:pt x="265595" y="1593540"/>
                  </a:cubicBezTo>
                  <a:cubicBezTo>
                    <a:pt x="113421" y="1587004"/>
                    <a:pt x="-4715" y="1480666"/>
                    <a:pt x="0" y="1327945"/>
                  </a:cubicBezTo>
                  <a:cubicBezTo>
                    <a:pt x="-51695" y="1061830"/>
                    <a:pt x="64210" y="711346"/>
                    <a:pt x="0" y="265595"/>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xmlns="" id="{CE4C240C-74AC-436A-ACE2-94ACC488E0D1}"/>
                </a:ext>
              </a:extLst>
            </p:cNvPr>
            <p:cNvSpPr txBox="1"/>
            <p:nvPr/>
          </p:nvSpPr>
          <p:spPr>
            <a:xfrm>
              <a:off x="1075884" y="1717907"/>
              <a:ext cx="4845728" cy="1997136"/>
            </a:xfrm>
            <a:prstGeom prst="rect">
              <a:avLst/>
            </a:prstGeom>
            <a:noFill/>
          </p:spPr>
          <p:txBody>
            <a:bodyPr wrap="square" rtlCol="0">
              <a:spAutoFit/>
            </a:bodyPr>
            <a:lstStyle/>
            <a:p>
              <a:pPr algn="just"/>
              <a:r>
                <a:rPr lang="en-US" sz="4000" b="1">
                  <a:solidFill>
                    <a:schemeClr val="accent2">
                      <a:lumMod val="75000"/>
                    </a:schemeClr>
                  </a:solidFill>
                  <a:latin typeface="Calibri" panose="020F0502020204030204" pitchFamily="34" charset="0"/>
                  <a:cs typeface="Calibri" panose="020F0502020204030204" pitchFamily="34" charset="0"/>
                </a:rPr>
                <a:t>Thổi: </a:t>
              </a:r>
              <a:r>
                <a:rPr lang="en-US" sz="4000">
                  <a:solidFill>
                    <a:srgbClr val="7030A0"/>
                  </a:solidFill>
                  <a:latin typeface="Calibri" panose="020F0502020204030204" pitchFamily="34" charset="0"/>
                  <a:cs typeface="Calibri" panose="020F0502020204030204" pitchFamily="34" charset="0"/>
                </a:rPr>
                <a:t>(Nghĩa trong bài) lan toả việc tốt , việc có ích</a:t>
              </a:r>
              <a:endParaRPr lang="en-US" sz="4000" dirty="0">
                <a:solidFill>
                  <a:srgbClr val="7030A0"/>
                </a:solidFill>
                <a:latin typeface="Calibri" panose="020F0502020204030204" pitchFamily="34" charset="0"/>
                <a:cs typeface="Calibri" panose="020F0502020204030204" pitchFamily="34" charset="0"/>
              </a:endParaRPr>
            </a:p>
            <a:p>
              <a:pPr algn="just"/>
              <a:endParaRPr lang="vi-VN" sz="4000" dirty="0">
                <a:solidFill>
                  <a:schemeClr val="accent2">
                    <a:lumMod val="7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5324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5122"/>
                                        </p:tgtEl>
                                        <p:attrNameLst>
                                          <p:attrName>r</p:attrName>
                                        </p:attrNameLst>
                                      </p:cBhvr>
                                    </p:animRot>
                                    <p:animRot by="-240000">
                                      <p:cBhvr>
                                        <p:cTn id="13" dur="200" fill="hold">
                                          <p:stCondLst>
                                            <p:cond delay="200"/>
                                          </p:stCondLst>
                                        </p:cTn>
                                        <p:tgtEl>
                                          <p:spTgt spid="5122"/>
                                        </p:tgtEl>
                                        <p:attrNameLst>
                                          <p:attrName>r</p:attrName>
                                        </p:attrNameLst>
                                      </p:cBhvr>
                                    </p:animRot>
                                    <p:animRot by="240000">
                                      <p:cBhvr>
                                        <p:cTn id="14" dur="200" fill="hold">
                                          <p:stCondLst>
                                            <p:cond delay="400"/>
                                          </p:stCondLst>
                                        </p:cTn>
                                        <p:tgtEl>
                                          <p:spTgt spid="5122"/>
                                        </p:tgtEl>
                                        <p:attrNameLst>
                                          <p:attrName>r</p:attrName>
                                        </p:attrNameLst>
                                      </p:cBhvr>
                                    </p:animRot>
                                    <p:animRot by="-240000">
                                      <p:cBhvr>
                                        <p:cTn id="15" dur="200" fill="hold">
                                          <p:stCondLst>
                                            <p:cond delay="600"/>
                                          </p:stCondLst>
                                        </p:cTn>
                                        <p:tgtEl>
                                          <p:spTgt spid="5122"/>
                                        </p:tgtEl>
                                        <p:attrNameLst>
                                          <p:attrName>r</p:attrName>
                                        </p:attrNameLst>
                                      </p:cBhvr>
                                    </p:animRot>
                                    <p:animRot by="120000">
                                      <p:cBhvr>
                                        <p:cTn id="16" dur="200" fill="hold">
                                          <p:stCondLst>
                                            <p:cond delay="800"/>
                                          </p:stCondLst>
                                        </p:cTn>
                                        <p:tgtEl>
                                          <p:spTgt spid="5122"/>
                                        </p:tgtEl>
                                        <p:attrNameLst>
                                          <p:attrName>r</p:attrName>
                                        </p:attrNameLst>
                                      </p:cBhvr>
                                    </p:animRo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18" name="Title 117">
            <a:extLst>
              <a:ext uri="{FF2B5EF4-FFF2-40B4-BE49-F238E27FC236}">
                <a16:creationId xmlns:a16="http://schemas.microsoft.com/office/drawing/2014/main" xmlns="" id="{04DFFDA7-9F06-43D7-9003-FCACCF1FA8B3}"/>
              </a:ext>
            </a:extLst>
          </p:cNvPr>
          <p:cNvSpPr>
            <a:spLocks noGrp="1"/>
          </p:cNvSpPr>
          <p:nvPr>
            <p:ph type="title"/>
          </p:nvPr>
        </p:nvSpPr>
        <p:spPr>
          <a:xfrm>
            <a:off x="1957337" y="254649"/>
            <a:ext cx="5229317"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eachwood Sans" pitchFamily="2" charset="0"/>
              </a:rPr>
              <a:t>GIẢI THÍCH TỪ KHÓ HIỂU</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122" name="Picture 2" descr="Cute woman teacher holding bell in government uniform character cartoon art illustration">
            <a:extLst>
              <a:ext uri="{FF2B5EF4-FFF2-40B4-BE49-F238E27FC236}">
                <a16:creationId xmlns:a16="http://schemas.microsoft.com/office/drawing/2014/main" xmlns="" id="{76EEF43E-5C45-4E28-9FE6-B292C70139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70586" y="1111339"/>
            <a:ext cx="4710178" cy="37696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E50FFE29-DC01-4863-B9B3-C210BFAB89EA}"/>
              </a:ext>
            </a:extLst>
          </p:cNvPr>
          <p:cNvGrpSpPr/>
          <p:nvPr/>
        </p:nvGrpSpPr>
        <p:grpSpPr>
          <a:xfrm>
            <a:off x="507999" y="1968637"/>
            <a:ext cx="5229318" cy="2263501"/>
            <a:chOff x="1008414" y="1602141"/>
            <a:chExt cx="5143012" cy="1755176"/>
          </a:xfrm>
        </p:grpSpPr>
        <p:sp>
          <p:nvSpPr>
            <p:cNvPr id="13" name="Rectangle: Rounded Corners 5">
              <a:extLst>
                <a:ext uri="{FF2B5EF4-FFF2-40B4-BE49-F238E27FC236}">
                  <a16:creationId xmlns:a16="http://schemas.microsoft.com/office/drawing/2014/main" xmlns="" id="{D45D7211-8B11-4125-93FC-3B2753E158A7}"/>
                </a:ext>
              </a:extLst>
            </p:cNvPr>
            <p:cNvSpPr/>
            <p:nvPr/>
          </p:nvSpPr>
          <p:spPr>
            <a:xfrm>
              <a:off x="1008415" y="1602141"/>
              <a:ext cx="5143011" cy="1593540"/>
            </a:xfrm>
            <a:custGeom>
              <a:avLst/>
              <a:gdLst>
                <a:gd name="connsiteX0" fmla="*/ 0 w 5143011"/>
                <a:gd name="connsiteY0" fmla="*/ 265595 h 1593540"/>
                <a:gd name="connsiteX1" fmla="*/ 265595 w 5143011"/>
                <a:gd name="connsiteY1" fmla="*/ 0 h 1593540"/>
                <a:gd name="connsiteX2" fmla="*/ 4877416 w 5143011"/>
                <a:gd name="connsiteY2" fmla="*/ 0 h 1593540"/>
                <a:gd name="connsiteX3" fmla="*/ 5143011 w 5143011"/>
                <a:gd name="connsiteY3" fmla="*/ 265595 h 1593540"/>
                <a:gd name="connsiteX4" fmla="*/ 5143011 w 5143011"/>
                <a:gd name="connsiteY4" fmla="*/ 1327945 h 1593540"/>
                <a:gd name="connsiteX5" fmla="*/ 4877416 w 5143011"/>
                <a:gd name="connsiteY5" fmla="*/ 1593540 h 1593540"/>
                <a:gd name="connsiteX6" fmla="*/ 265595 w 5143011"/>
                <a:gd name="connsiteY6" fmla="*/ 1593540 h 1593540"/>
                <a:gd name="connsiteX7" fmla="*/ 0 w 5143011"/>
                <a:gd name="connsiteY7" fmla="*/ 1327945 h 1593540"/>
                <a:gd name="connsiteX8" fmla="*/ 0 w 5143011"/>
                <a:gd name="connsiteY8" fmla="*/ 265595 h 159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011" h="1593540" fill="none" extrusionOk="0">
                  <a:moveTo>
                    <a:pt x="0" y="265595"/>
                  </a:moveTo>
                  <a:cubicBezTo>
                    <a:pt x="-8947" y="118509"/>
                    <a:pt x="108907" y="-10733"/>
                    <a:pt x="265595" y="0"/>
                  </a:cubicBezTo>
                  <a:cubicBezTo>
                    <a:pt x="2057249" y="-1575"/>
                    <a:pt x="4185083" y="140358"/>
                    <a:pt x="4877416" y="0"/>
                  </a:cubicBezTo>
                  <a:cubicBezTo>
                    <a:pt x="4994931" y="-1706"/>
                    <a:pt x="5124397" y="109967"/>
                    <a:pt x="5143011" y="265595"/>
                  </a:cubicBezTo>
                  <a:cubicBezTo>
                    <a:pt x="5115169" y="757943"/>
                    <a:pt x="5131990" y="827429"/>
                    <a:pt x="5143011" y="1327945"/>
                  </a:cubicBezTo>
                  <a:cubicBezTo>
                    <a:pt x="5139406" y="1468817"/>
                    <a:pt x="5028872" y="1581734"/>
                    <a:pt x="4877416" y="1593540"/>
                  </a:cubicBezTo>
                  <a:cubicBezTo>
                    <a:pt x="3765740" y="1645442"/>
                    <a:pt x="2144555" y="1578061"/>
                    <a:pt x="265595" y="1593540"/>
                  </a:cubicBezTo>
                  <a:cubicBezTo>
                    <a:pt x="92750" y="1587247"/>
                    <a:pt x="8010" y="1463207"/>
                    <a:pt x="0" y="1327945"/>
                  </a:cubicBezTo>
                  <a:cubicBezTo>
                    <a:pt x="-40725" y="850609"/>
                    <a:pt x="-35920" y="505707"/>
                    <a:pt x="0" y="265595"/>
                  </a:cubicBezTo>
                  <a:close/>
                </a:path>
                <a:path w="5143011" h="1593540" stroke="0" extrusionOk="0">
                  <a:moveTo>
                    <a:pt x="0" y="265595"/>
                  </a:moveTo>
                  <a:cubicBezTo>
                    <a:pt x="1422" y="125179"/>
                    <a:pt x="141938" y="-14988"/>
                    <a:pt x="265595" y="0"/>
                  </a:cubicBezTo>
                  <a:cubicBezTo>
                    <a:pt x="1200764" y="-154061"/>
                    <a:pt x="2744909" y="102967"/>
                    <a:pt x="4877416" y="0"/>
                  </a:cubicBezTo>
                  <a:cubicBezTo>
                    <a:pt x="5024600" y="25563"/>
                    <a:pt x="5141974" y="109541"/>
                    <a:pt x="5143011" y="265595"/>
                  </a:cubicBezTo>
                  <a:cubicBezTo>
                    <a:pt x="5171109" y="401528"/>
                    <a:pt x="5101457" y="991908"/>
                    <a:pt x="5143011" y="1327945"/>
                  </a:cubicBezTo>
                  <a:cubicBezTo>
                    <a:pt x="5167581" y="1487382"/>
                    <a:pt x="5039534" y="1583631"/>
                    <a:pt x="4877416" y="1593540"/>
                  </a:cubicBezTo>
                  <a:cubicBezTo>
                    <a:pt x="3488617" y="1709941"/>
                    <a:pt x="1739232" y="1655356"/>
                    <a:pt x="265595" y="1593540"/>
                  </a:cubicBezTo>
                  <a:cubicBezTo>
                    <a:pt x="113421" y="1587004"/>
                    <a:pt x="-4715" y="1480666"/>
                    <a:pt x="0" y="1327945"/>
                  </a:cubicBezTo>
                  <a:cubicBezTo>
                    <a:pt x="-51695" y="1061830"/>
                    <a:pt x="64210" y="711346"/>
                    <a:pt x="0" y="265595"/>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4" name="TextBox 13">
              <a:extLst>
                <a:ext uri="{FF2B5EF4-FFF2-40B4-BE49-F238E27FC236}">
                  <a16:creationId xmlns:a16="http://schemas.microsoft.com/office/drawing/2014/main" xmlns="" id="{CE4C240C-74AC-436A-ACE2-94ACC488E0D1}"/>
                </a:ext>
              </a:extLst>
            </p:cNvPr>
            <p:cNvSpPr txBox="1"/>
            <p:nvPr/>
          </p:nvSpPr>
          <p:spPr>
            <a:xfrm>
              <a:off x="1008414" y="1853774"/>
              <a:ext cx="5143011" cy="1503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7727B">
                      <a:lumMod val="75000"/>
                    </a:srgbClr>
                  </a:solidFill>
                  <a:effectLst/>
                  <a:uLnTx/>
                  <a:uFillTx/>
                  <a:latin typeface="Calibri" panose="020F0502020204030204" pitchFamily="34" charset="0"/>
                  <a:cs typeface="Calibri" panose="020F0502020204030204" pitchFamily="34" charset="0"/>
                  <a:sym typeface="Arial"/>
                </a:rPr>
                <a:t>Trời rộng bốn phương: </a:t>
              </a:r>
              <a:r>
                <a:rPr kumimoji="0" lang="en-US" sz="40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Khắp muôn nơi</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4000" b="0" i="0" u="none" strike="noStrike" kern="0" cap="none" spc="0" normalizeH="0" baseline="0" noProof="0" dirty="0">
                <a:ln>
                  <a:noFill/>
                </a:ln>
                <a:solidFill>
                  <a:srgbClr val="F7727B">
                    <a:lumMod val="75000"/>
                  </a:srgbClr>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8795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5122"/>
                                        </p:tgtEl>
                                        <p:attrNameLst>
                                          <p:attrName>r</p:attrName>
                                        </p:attrNameLst>
                                      </p:cBhvr>
                                    </p:animRot>
                                    <p:animRot by="-240000">
                                      <p:cBhvr>
                                        <p:cTn id="13" dur="200" fill="hold">
                                          <p:stCondLst>
                                            <p:cond delay="200"/>
                                          </p:stCondLst>
                                        </p:cTn>
                                        <p:tgtEl>
                                          <p:spTgt spid="5122"/>
                                        </p:tgtEl>
                                        <p:attrNameLst>
                                          <p:attrName>r</p:attrName>
                                        </p:attrNameLst>
                                      </p:cBhvr>
                                    </p:animRot>
                                    <p:animRot by="240000">
                                      <p:cBhvr>
                                        <p:cTn id="14" dur="200" fill="hold">
                                          <p:stCondLst>
                                            <p:cond delay="400"/>
                                          </p:stCondLst>
                                        </p:cTn>
                                        <p:tgtEl>
                                          <p:spTgt spid="5122"/>
                                        </p:tgtEl>
                                        <p:attrNameLst>
                                          <p:attrName>r</p:attrName>
                                        </p:attrNameLst>
                                      </p:cBhvr>
                                    </p:animRot>
                                    <p:animRot by="-240000">
                                      <p:cBhvr>
                                        <p:cTn id="15" dur="200" fill="hold">
                                          <p:stCondLst>
                                            <p:cond delay="600"/>
                                          </p:stCondLst>
                                        </p:cTn>
                                        <p:tgtEl>
                                          <p:spTgt spid="5122"/>
                                        </p:tgtEl>
                                        <p:attrNameLst>
                                          <p:attrName>r</p:attrName>
                                        </p:attrNameLst>
                                      </p:cBhvr>
                                    </p:animRot>
                                    <p:animRot by="120000">
                                      <p:cBhvr>
                                        <p:cTn id="16" dur="200" fill="hold">
                                          <p:stCondLst>
                                            <p:cond delay="800"/>
                                          </p:stCondLst>
                                        </p:cTn>
                                        <p:tgtEl>
                                          <p:spTgt spid="5122"/>
                                        </p:tgtEl>
                                        <p:attrNameLst>
                                          <p:attrName>r</p:attrName>
                                        </p:attrNameLst>
                                      </p:cBhvr>
                                    </p:animRo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18" name="Title 117">
            <a:extLst>
              <a:ext uri="{FF2B5EF4-FFF2-40B4-BE49-F238E27FC236}">
                <a16:creationId xmlns:a16="http://schemas.microsoft.com/office/drawing/2014/main" xmlns="" id="{04DFFDA7-9F06-43D7-9003-FCACCF1FA8B3}"/>
              </a:ext>
            </a:extLst>
          </p:cNvPr>
          <p:cNvSpPr>
            <a:spLocks noGrp="1"/>
          </p:cNvSpPr>
          <p:nvPr>
            <p:ph type="title"/>
          </p:nvPr>
        </p:nvSpPr>
        <p:spPr>
          <a:xfrm>
            <a:off x="1957337" y="254649"/>
            <a:ext cx="5229317"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eachwood Sans" pitchFamily="2" charset="0"/>
              </a:rPr>
              <a:t>GIẢI THÍCH TỪ KHÓ HIỂU</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Group 11">
            <a:extLst>
              <a:ext uri="{FF2B5EF4-FFF2-40B4-BE49-F238E27FC236}">
                <a16:creationId xmlns:a16="http://schemas.microsoft.com/office/drawing/2014/main" xmlns="" id="{E50FFE29-DC01-4863-B9B3-C210BFAB89EA}"/>
              </a:ext>
            </a:extLst>
          </p:cNvPr>
          <p:cNvGrpSpPr/>
          <p:nvPr/>
        </p:nvGrpSpPr>
        <p:grpSpPr>
          <a:xfrm>
            <a:off x="4471436" y="1663624"/>
            <a:ext cx="4557103" cy="2860675"/>
            <a:chOff x="1077255" y="1419827"/>
            <a:chExt cx="5355866" cy="2494484"/>
          </a:xfrm>
        </p:grpSpPr>
        <p:sp>
          <p:nvSpPr>
            <p:cNvPr id="13" name="Rectangle: Rounded Corners 5">
              <a:extLst>
                <a:ext uri="{FF2B5EF4-FFF2-40B4-BE49-F238E27FC236}">
                  <a16:creationId xmlns:a16="http://schemas.microsoft.com/office/drawing/2014/main" xmlns="" id="{D45D7211-8B11-4125-93FC-3B2753E158A7}"/>
                </a:ext>
              </a:extLst>
            </p:cNvPr>
            <p:cNvSpPr/>
            <p:nvPr/>
          </p:nvSpPr>
          <p:spPr>
            <a:xfrm>
              <a:off x="1077255" y="1419827"/>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4" name="TextBox 13">
              <a:extLst>
                <a:ext uri="{FF2B5EF4-FFF2-40B4-BE49-F238E27FC236}">
                  <a16:creationId xmlns:a16="http://schemas.microsoft.com/office/drawing/2014/main" xmlns="" id="{CE4C240C-74AC-436A-ACE2-94ACC488E0D1}"/>
                </a:ext>
              </a:extLst>
            </p:cNvPr>
            <p:cNvSpPr txBox="1"/>
            <p:nvPr/>
          </p:nvSpPr>
          <p:spPr>
            <a:xfrm>
              <a:off x="1148657" y="1491118"/>
              <a:ext cx="5166922" cy="2361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7727B">
                      <a:lumMod val="75000"/>
                    </a:srgbClr>
                  </a:solidFill>
                  <a:effectLst/>
                  <a:uLnTx/>
                  <a:uFillTx/>
                  <a:latin typeface="Calibri" panose="020F0502020204030204" pitchFamily="34" charset="0"/>
                  <a:cs typeface="Calibri" panose="020F0502020204030204" pitchFamily="34" charset="0"/>
                  <a:sym typeface="Arial"/>
                </a:rPr>
                <a:t>Tinh sương: </a:t>
              </a:r>
              <a:r>
                <a:rPr kumimoji="0" lang="en-US" sz="34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Khoảng thời gian mới chuyển từ đêm sang ngày, còn nhìn thấy sao và còn sương mù</a:t>
              </a:r>
              <a:endParaRPr kumimoji="0" lang="vi-VN" sz="3400" b="0"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grpSp>
      <p:pic>
        <p:nvPicPr>
          <p:cNvPr id="17410" name="Picture 2" descr="Hình Ảnh] Cảnh vật Sài Gòn một buổi sáng sớm - Chụp bằng Samsung Galaxy Tab  S2">
            <a:extLst>
              <a:ext uri="{FF2B5EF4-FFF2-40B4-BE49-F238E27FC236}">
                <a16:creationId xmlns:a16="http://schemas.microsoft.com/office/drawing/2014/main" xmlns="" id="{09AE4B6C-C023-4550-ACDF-1CDB9534C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52" y="1663623"/>
            <a:ext cx="3847668" cy="2964737"/>
          </a:xfrm>
          <a:prstGeom prst="round2DiagRect">
            <a:avLst>
              <a:gd name="adj1" fmla="val 39799"/>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38450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18" name="Title 117">
            <a:extLst>
              <a:ext uri="{FF2B5EF4-FFF2-40B4-BE49-F238E27FC236}">
                <a16:creationId xmlns:a16="http://schemas.microsoft.com/office/drawing/2014/main" xmlns="" id="{04DFFDA7-9F06-43D7-9003-FCACCF1FA8B3}"/>
              </a:ext>
            </a:extLst>
          </p:cNvPr>
          <p:cNvSpPr>
            <a:spLocks noGrp="1"/>
          </p:cNvSpPr>
          <p:nvPr>
            <p:ph type="title"/>
          </p:nvPr>
        </p:nvSpPr>
        <p:spPr>
          <a:xfrm>
            <a:off x="1957337" y="254649"/>
            <a:ext cx="5229317"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eachwood Sans" pitchFamily="2" charset="0"/>
              </a:rPr>
              <a:t>GIẢI THÍCH TỪ KHÓ HIỂU</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Group 11">
            <a:extLst>
              <a:ext uri="{FF2B5EF4-FFF2-40B4-BE49-F238E27FC236}">
                <a16:creationId xmlns:a16="http://schemas.microsoft.com/office/drawing/2014/main" xmlns="" id="{E50FFE29-DC01-4863-B9B3-C210BFAB89EA}"/>
              </a:ext>
            </a:extLst>
          </p:cNvPr>
          <p:cNvGrpSpPr/>
          <p:nvPr/>
        </p:nvGrpSpPr>
        <p:grpSpPr>
          <a:xfrm>
            <a:off x="207230" y="1686882"/>
            <a:ext cx="4621946" cy="2439284"/>
            <a:chOff x="1077255" y="1582749"/>
            <a:chExt cx="5432075" cy="2127036"/>
          </a:xfrm>
        </p:grpSpPr>
        <p:sp>
          <p:nvSpPr>
            <p:cNvPr id="13" name="Rectangle: Rounded Corners 5">
              <a:extLst>
                <a:ext uri="{FF2B5EF4-FFF2-40B4-BE49-F238E27FC236}">
                  <a16:creationId xmlns:a16="http://schemas.microsoft.com/office/drawing/2014/main" xmlns="" id="{D45D7211-8B11-4125-93FC-3B2753E158A7}"/>
                </a:ext>
              </a:extLst>
            </p:cNvPr>
            <p:cNvSpPr/>
            <p:nvPr/>
          </p:nvSpPr>
          <p:spPr>
            <a:xfrm>
              <a:off x="1077255" y="1582749"/>
              <a:ext cx="5432075" cy="2127036"/>
            </a:xfrm>
            <a:custGeom>
              <a:avLst/>
              <a:gdLst>
                <a:gd name="connsiteX0" fmla="*/ 0 w 5432075"/>
                <a:gd name="connsiteY0" fmla="*/ 354513 h 2127036"/>
                <a:gd name="connsiteX1" fmla="*/ 354513 w 5432075"/>
                <a:gd name="connsiteY1" fmla="*/ 0 h 2127036"/>
                <a:gd name="connsiteX2" fmla="*/ 5077562 w 5432075"/>
                <a:gd name="connsiteY2" fmla="*/ 0 h 2127036"/>
                <a:gd name="connsiteX3" fmla="*/ 5432075 w 5432075"/>
                <a:gd name="connsiteY3" fmla="*/ 354513 h 2127036"/>
                <a:gd name="connsiteX4" fmla="*/ 5432075 w 5432075"/>
                <a:gd name="connsiteY4" fmla="*/ 1772523 h 2127036"/>
                <a:gd name="connsiteX5" fmla="*/ 5077562 w 5432075"/>
                <a:gd name="connsiteY5" fmla="*/ 2127036 h 2127036"/>
                <a:gd name="connsiteX6" fmla="*/ 354513 w 5432075"/>
                <a:gd name="connsiteY6" fmla="*/ 2127036 h 2127036"/>
                <a:gd name="connsiteX7" fmla="*/ 0 w 5432075"/>
                <a:gd name="connsiteY7" fmla="*/ 1772523 h 2127036"/>
                <a:gd name="connsiteX8" fmla="*/ 0 w 5432075"/>
                <a:gd name="connsiteY8" fmla="*/ 354513 h 212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2075" h="2127036" fill="none" extrusionOk="0">
                  <a:moveTo>
                    <a:pt x="0" y="354513"/>
                  </a:moveTo>
                  <a:cubicBezTo>
                    <a:pt x="-27559" y="157484"/>
                    <a:pt x="153235" y="-5886"/>
                    <a:pt x="354513" y="0"/>
                  </a:cubicBezTo>
                  <a:cubicBezTo>
                    <a:pt x="2330809" y="-1575"/>
                    <a:pt x="2813603" y="140358"/>
                    <a:pt x="5077562" y="0"/>
                  </a:cubicBezTo>
                  <a:cubicBezTo>
                    <a:pt x="5237873" y="-2075"/>
                    <a:pt x="5397839" y="142271"/>
                    <a:pt x="5432075" y="354513"/>
                  </a:cubicBezTo>
                  <a:cubicBezTo>
                    <a:pt x="5430287" y="773784"/>
                    <a:pt x="5329736" y="1572038"/>
                    <a:pt x="5432075" y="1772523"/>
                  </a:cubicBezTo>
                  <a:cubicBezTo>
                    <a:pt x="5415223" y="1941147"/>
                    <a:pt x="5274849" y="2123336"/>
                    <a:pt x="5077562" y="2127036"/>
                  </a:cubicBezTo>
                  <a:cubicBezTo>
                    <a:pt x="2849105" y="2178938"/>
                    <a:pt x="1523213" y="2111557"/>
                    <a:pt x="354513" y="2127036"/>
                  </a:cubicBezTo>
                  <a:cubicBezTo>
                    <a:pt x="146984" y="2124213"/>
                    <a:pt x="2909" y="1964167"/>
                    <a:pt x="0" y="1772523"/>
                  </a:cubicBezTo>
                  <a:cubicBezTo>
                    <a:pt x="32158" y="1624491"/>
                    <a:pt x="75996" y="922902"/>
                    <a:pt x="0" y="354513"/>
                  </a:cubicBezTo>
                  <a:close/>
                </a:path>
                <a:path w="5432075" h="2127036" stroke="0" extrusionOk="0">
                  <a:moveTo>
                    <a:pt x="0" y="354513"/>
                  </a:moveTo>
                  <a:cubicBezTo>
                    <a:pt x="8308" y="195353"/>
                    <a:pt x="179330" y="-13413"/>
                    <a:pt x="354513" y="0"/>
                  </a:cubicBezTo>
                  <a:cubicBezTo>
                    <a:pt x="1081250" y="-154061"/>
                    <a:pt x="3092032" y="102967"/>
                    <a:pt x="5077562" y="0"/>
                  </a:cubicBezTo>
                  <a:cubicBezTo>
                    <a:pt x="5273536" y="9312"/>
                    <a:pt x="5431147" y="150336"/>
                    <a:pt x="5432075" y="354513"/>
                  </a:cubicBezTo>
                  <a:cubicBezTo>
                    <a:pt x="5381304" y="838345"/>
                    <a:pt x="5403426" y="1135964"/>
                    <a:pt x="5432075" y="1772523"/>
                  </a:cubicBezTo>
                  <a:cubicBezTo>
                    <a:pt x="5445840" y="1975460"/>
                    <a:pt x="5305234" y="2106568"/>
                    <a:pt x="5077562" y="2127036"/>
                  </a:cubicBezTo>
                  <a:cubicBezTo>
                    <a:pt x="3431692" y="2243437"/>
                    <a:pt x="2666601" y="2188852"/>
                    <a:pt x="354513" y="2127036"/>
                  </a:cubicBezTo>
                  <a:cubicBezTo>
                    <a:pt x="138413" y="2102857"/>
                    <a:pt x="-10116" y="1981268"/>
                    <a:pt x="0" y="1772523"/>
                  </a:cubicBezTo>
                  <a:cubicBezTo>
                    <a:pt x="-98109" y="1154554"/>
                    <a:pt x="77650" y="588545"/>
                    <a:pt x="0" y="354513"/>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xmlns="" id="{CE4C240C-74AC-436A-ACE2-94ACC488E0D1}"/>
                </a:ext>
              </a:extLst>
            </p:cNvPr>
            <p:cNvSpPr txBox="1"/>
            <p:nvPr/>
          </p:nvSpPr>
          <p:spPr>
            <a:xfrm>
              <a:off x="1119235" y="1682418"/>
              <a:ext cx="5299891" cy="1905489"/>
            </a:xfrm>
            <a:prstGeom prst="rect">
              <a:avLst/>
            </a:prstGeom>
            <a:noFill/>
          </p:spPr>
          <p:txBody>
            <a:bodyPr wrap="square" rtlCol="0">
              <a:spAutoFit/>
            </a:bodyPr>
            <a:lstStyle/>
            <a:p>
              <a:pPr algn="just"/>
              <a:r>
                <a:rPr lang="en-US" sz="3400" b="1">
                  <a:solidFill>
                    <a:schemeClr val="accent2">
                      <a:lumMod val="75000"/>
                    </a:schemeClr>
                  </a:solidFill>
                  <a:latin typeface="Calibri" panose="020F0502020204030204" pitchFamily="34" charset="0"/>
                  <a:cs typeface="Calibri" panose="020F0502020204030204" pitchFamily="34" charset="0"/>
                </a:rPr>
                <a:t>Rạng Đông: </a:t>
              </a:r>
              <a:r>
                <a:rPr lang="en-US" sz="3400">
                  <a:solidFill>
                    <a:srgbClr val="7030A0"/>
                  </a:solidFill>
                  <a:latin typeface="Calibri" panose="020F0502020204030204" pitchFamily="34" charset="0"/>
                  <a:cs typeface="Calibri" panose="020F0502020204030204" pitchFamily="34" charset="0"/>
                </a:rPr>
                <a:t>Khoảng thời gian trước lúc mặt trời mọc, bầu trời ở phía Đông hừng sáng,.....</a:t>
              </a:r>
              <a:endParaRPr lang="vi-VN" sz="3400" dirty="0">
                <a:solidFill>
                  <a:srgbClr val="7030A0"/>
                </a:solidFill>
                <a:latin typeface="Calibri" panose="020F0502020204030204" pitchFamily="34" charset="0"/>
                <a:cs typeface="Calibri" panose="020F0502020204030204" pitchFamily="34" charset="0"/>
              </a:endParaRPr>
            </a:p>
          </p:txBody>
        </p:sp>
      </p:grpSp>
      <p:pic>
        <p:nvPicPr>
          <p:cNvPr id="16390" name="Picture 6" descr="1,333 Rạng Đông Ảnh, Ảnh Và Hình Nền Để Tải Về Miễn Phí - Pngtree">
            <a:extLst>
              <a:ext uri="{FF2B5EF4-FFF2-40B4-BE49-F238E27FC236}">
                <a16:creationId xmlns:a16="http://schemas.microsoft.com/office/drawing/2014/main" xmlns="" id="{401F1123-F979-49C8-A216-9A8114871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601" y="1585107"/>
            <a:ext cx="3935525" cy="2642834"/>
          </a:xfrm>
          <a:prstGeom prst="round2DiagRect">
            <a:avLst>
              <a:gd name="adj1" fmla="val 0"/>
              <a:gd name="adj2" fmla="val 43249"/>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45216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78" name="Google Shape;2893;p48">
            <a:extLst>
              <a:ext uri="{FF2B5EF4-FFF2-40B4-BE49-F238E27FC236}">
                <a16:creationId xmlns:a16="http://schemas.microsoft.com/office/drawing/2014/main" xmlns="" id="{17052911-DE97-4EB3-86FE-C837F16D840D}"/>
              </a:ext>
            </a:extLst>
          </p:cNvPr>
          <p:cNvSpPr/>
          <p:nvPr/>
        </p:nvSpPr>
        <p:spPr>
          <a:xfrm>
            <a:off x="1670142" y="118451"/>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6" name="Google Shape;1886;p48"/>
          <p:cNvSpPr txBox="1">
            <a:spLocks noGrp="1"/>
          </p:cNvSpPr>
          <p:nvPr>
            <p:ph type="subTitle" idx="1"/>
          </p:nvPr>
        </p:nvSpPr>
        <p:spPr>
          <a:xfrm>
            <a:off x="1835529" y="-25148"/>
            <a:ext cx="5472940" cy="9260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5B595B"/>
              </a:buClr>
              <a:buSzPts val="1100"/>
              <a:buFont typeface="Arial"/>
              <a:buNone/>
            </a:pPr>
            <a:r>
              <a:rPr lang="en-US" sz="4000" dirty="0" err="1">
                <a:solidFill>
                  <a:srgbClr val="0066FF"/>
                </a:solidFill>
                <a:latin typeface="#9Slide07 SVNBeachwood Sans" pitchFamily="2" charset="0"/>
              </a:rPr>
              <a:t>Cùng</a:t>
            </a:r>
            <a:r>
              <a:rPr lang="en-US" sz="4000" dirty="0">
                <a:solidFill>
                  <a:srgbClr val="0066FF"/>
                </a:solidFill>
                <a:latin typeface="#9Slide07 SVNBeachwood Sans" pitchFamily="2" charset="0"/>
              </a:rPr>
              <a:t> </a:t>
            </a:r>
            <a:r>
              <a:rPr lang="en-US" sz="4000" dirty="0" err="1">
                <a:solidFill>
                  <a:srgbClr val="0066FF"/>
                </a:solidFill>
                <a:latin typeface="#9Slide07 SVNBeachwood Sans" pitchFamily="2" charset="0"/>
              </a:rPr>
              <a:t>tìm</a:t>
            </a:r>
            <a:r>
              <a:rPr lang="en-US" sz="4000" dirty="0">
                <a:solidFill>
                  <a:srgbClr val="0066FF"/>
                </a:solidFill>
                <a:latin typeface="#9Slide07 SVNBeachwood Sans" pitchFamily="2" charset="0"/>
              </a:rPr>
              <a:t> </a:t>
            </a:r>
            <a:r>
              <a:rPr lang="en-US" sz="4000" dirty="0" err="1">
                <a:solidFill>
                  <a:srgbClr val="0066FF"/>
                </a:solidFill>
                <a:latin typeface="#9Slide07 SVNBeachwood Sans" pitchFamily="2" charset="0"/>
              </a:rPr>
              <a:t>hiểu</a:t>
            </a:r>
            <a:r>
              <a:rPr lang="en-US" sz="4000" dirty="0">
                <a:solidFill>
                  <a:srgbClr val="0066FF"/>
                </a:solidFill>
                <a:latin typeface="#9Slide07 SVNBeachwood Sans" pitchFamily="2" charset="0"/>
              </a:rPr>
              <a:t> </a:t>
            </a:r>
            <a:r>
              <a:rPr lang="en-US" sz="4000" dirty="0" err="1">
                <a:solidFill>
                  <a:srgbClr val="0066FF"/>
                </a:solidFill>
                <a:latin typeface="#9Slide07 SVNBeachwood Sans" pitchFamily="2" charset="0"/>
              </a:rPr>
              <a:t>bài</a:t>
            </a:r>
            <a:endParaRPr sz="4000" dirty="0">
              <a:solidFill>
                <a:srgbClr val="0066FF"/>
              </a:solidFill>
              <a:latin typeface="#9Slide07 SVNBeachwood Sans" pitchFamily="2" charset="0"/>
            </a:endParaRPr>
          </a:p>
        </p:txBody>
      </p:sp>
      <p:sp>
        <p:nvSpPr>
          <p:cNvPr id="14" name="Rectangle 13">
            <a:extLst>
              <a:ext uri="{FF2B5EF4-FFF2-40B4-BE49-F238E27FC236}">
                <a16:creationId xmlns:a16="http://schemas.microsoft.com/office/drawing/2014/main" xmlns="" id="{C3BC57FD-E957-4F6A-B073-69735B5E14ED}"/>
              </a:ext>
            </a:extLst>
          </p:cNvPr>
          <p:cNvSpPr/>
          <p:nvPr/>
        </p:nvSpPr>
        <p:spPr>
          <a:xfrm>
            <a:off x="285750" y="1052320"/>
            <a:ext cx="8629650" cy="3980576"/>
          </a:xfrm>
          <a:prstGeom prst="rect">
            <a:avLst/>
          </a:prstGeom>
          <a:solidFill>
            <a:schemeClr val="bg1"/>
          </a:solid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xmlns="" id="{B3643CB5-05CE-4C4E-9BC0-1A33477691D3}"/>
              </a:ext>
            </a:extLst>
          </p:cNvPr>
          <p:cNvSpPr txBox="1"/>
          <p:nvPr/>
        </p:nvSpPr>
        <p:spPr>
          <a:xfrm>
            <a:off x="583101" y="1083476"/>
            <a:ext cx="7377723" cy="400110"/>
          </a:xfrm>
          <a:prstGeom prst="rect">
            <a:avLst/>
          </a:prstGeom>
          <a:noFill/>
        </p:spPr>
        <p:txBody>
          <a:bodyPr wrap="square" rtlCol="0">
            <a:spAutoFit/>
          </a:bodyPr>
          <a:lstStyle/>
          <a:p>
            <a:r>
              <a:rPr lang="en-US" sz="2000" b="1"/>
              <a:t>1. Gió thân thiết với mỗi sự vật  dưới đây như thế nào ?</a:t>
            </a:r>
          </a:p>
        </p:txBody>
      </p:sp>
      <p:sp>
        <p:nvSpPr>
          <p:cNvPr id="13" name="TextBox 12">
            <a:extLst>
              <a:ext uri="{FF2B5EF4-FFF2-40B4-BE49-F238E27FC236}">
                <a16:creationId xmlns:a16="http://schemas.microsoft.com/office/drawing/2014/main" xmlns="" id="{F1F6EC1B-DFA1-4716-9096-F3578464A8E6}"/>
              </a:ext>
            </a:extLst>
          </p:cNvPr>
          <p:cNvSpPr txBox="1"/>
          <p:nvPr/>
        </p:nvSpPr>
        <p:spPr>
          <a:xfrm>
            <a:off x="583101" y="3407338"/>
            <a:ext cx="8106385" cy="1631216"/>
          </a:xfrm>
          <a:prstGeom prst="rect">
            <a:avLst/>
          </a:prstGeom>
          <a:noFill/>
        </p:spPr>
        <p:txBody>
          <a:bodyPr wrap="square" rtlCol="0">
            <a:spAutoFit/>
          </a:bodyPr>
          <a:lstStyle/>
          <a:p>
            <a:r>
              <a:rPr lang="en-US" sz="2000" b="1"/>
              <a:t>2. Những việc làm nào dưới đây cho thấy gió rất chăm chỉ ?</a:t>
            </a:r>
          </a:p>
          <a:p>
            <a:r>
              <a:rPr lang="en-US" sz="2000" b="1"/>
              <a:t>3. Gió yêu nhất buổi nào trong ngày ? Vì sao ?</a:t>
            </a:r>
          </a:p>
          <a:p>
            <a:r>
              <a:rPr lang="en-US" sz="2000" b="1"/>
              <a:t>4. Theo em vì sao  nói gió '' Làm bao việc nhỏ để thành lớn khôn''</a:t>
            </a:r>
          </a:p>
          <a:p>
            <a:r>
              <a:rPr lang="en-US" sz="2000" b="1"/>
              <a:t>5. Hai dòng thơ cuối bài muốn nói điều gì ?</a:t>
            </a:r>
          </a:p>
          <a:p>
            <a:r>
              <a:rPr lang="en-US" sz="2000" b="1"/>
              <a:t>           </a:t>
            </a:r>
            <a:r>
              <a:rPr lang="en-US" sz="2000" b="1">
                <a:solidFill>
                  <a:srgbClr val="FF0000"/>
                </a:solidFill>
              </a:rPr>
              <a:t>*</a:t>
            </a:r>
            <a:r>
              <a:rPr lang="en-US" sz="2000" b="1"/>
              <a:t> Học thuộc lòng 10 dòng thơ em thích </a:t>
            </a:r>
          </a:p>
        </p:txBody>
      </p:sp>
      <p:pic>
        <p:nvPicPr>
          <p:cNvPr id="7" name="Picture 6">
            <a:extLst>
              <a:ext uri="{FF2B5EF4-FFF2-40B4-BE49-F238E27FC236}">
                <a16:creationId xmlns:a16="http://schemas.microsoft.com/office/drawing/2014/main" xmlns="" id="{B0E4B559-E284-4389-9C75-304F57C3D5C4}"/>
              </a:ext>
            </a:extLst>
          </p:cNvPr>
          <p:cNvPicPr>
            <a:picLocks noChangeAspect="1"/>
          </p:cNvPicPr>
          <p:nvPr/>
        </p:nvPicPr>
        <p:blipFill>
          <a:blip r:embed="rId3"/>
          <a:stretch>
            <a:fillRect/>
          </a:stretch>
        </p:blipFill>
        <p:spPr>
          <a:xfrm>
            <a:off x="1670142" y="1851286"/>
            <a:ext cx="1578769" cy="1201041"/>
          </a:xfrm>
          <a:prstGeom prst="rect">
            <a:avLst/>
          </a:prstGeom>
        </p:spPr>
      </p:pic>
      <p:pic>
        <p:nvPicPr>
          <p:cNvPr id="9" name="Picture 8">
            <a:extLst>
              <a:ext uri="{FF2B5EF4-FFF2-40B4-BE49-F238E27FC236}">
                <a16:creationId xmlns:a16="http://schemas.microsoft.com/office/drawing/2014/main" xmlns="" id="{3274E493-6FCE-4A3C-A787-4A62D13B5899}"/>
              </a:ext>
            </a:extLst>
          </p:cNvPr>
          <p:cNvPicPr>
            <a:picLocks noChangeAspect="1"/>
          </p:cNvPicPr>
          <p:nvPr/>
        </p:nvPicPr>
        <p:blipFill>
          <a:blip r:embed="rId4"/>
          <a:stretch>
            <a:fillRect/>
          </a:stretch>
        </p:blipFill>
        <p:spPr>
          <a:xfrm>
            <a:off x="3641530" y="1644143"/>
            <a:ext cx="1989528" cy="1716220"/>
          </a:xfrm>
          <a:prstGeom prst="rect">
            <a:avLst/>
          </a:prstGeom>
        </p:spPr>
      </p:pic>
      <p:pic>
        <p:nvPicPr>
          <p:cNvPr id="11" name="Picture 10">
            <a:extLst>
              <a:ext uri="{FF2B5EF4-FFF2-40B4-BE49-F238E27FC236}">
                <a16:creationId xmlns:a16="http://schemas.microsoft.com/office/drawing/2014/main" xmlns="" id="{2BD00364-9AD2-4063-A950-25DD4E4BCBDD}"/>
              </a:ext>
            </a:extLst>
          </p:cNvPr>
          <p:cNvPicPr>
            <a:picLocks noChangeAspect="1"/>
          </p:cNvPicPr>
          <p:nvPr/>
        </p:nvPicPr>
        <p:blipFill>
          <a:blip r:embed="rId5"/>
          <a:stretch>
            <a:fillRect/>
          </a:stretch>
        </p:blipFill>
        <p:spPr>
          <a:xfrm>
            <a:off x="6124532" y="1851286"/>
            <a:ext cx="1093381" cy="1102199"/>
          </a:xfrm>
          <a:prstGeom prst="rect">
            <a:avLst/>
          </a:prstGeom>
        </p:spPr>
      </p:pic>
    </p:spTree>
    <p:extLst>
      <p:ext uri="{BB962C8B-B14F-4D97-AF65-F5344CB8AC3E}">
        <p14:creationId xmlns:p14="http://schemas.microsoft.com/office/powerpoint/2010/main" val="96776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86">
                                            <p:txEl>
                                              <p:pRg st="0" end="0"/>
                                            </p:txEl>
                                          </p:spTgt>
                                        </p:tgtEl>
                                        <p:attrNameLst>
                                          <p:attrName>style.visibility</p:attrName>
                                        </p:attrNameLst>
                                      </p:cBhvr>
                                      <p:to>
                                        <p:strVal val="visible"/>
                                      </p:to>
                                    </p:set>
                                    <p:animEffect transition="in" filter="barn(inVertical)">
                                      <p:cBhvr>
                                        <p:cTn id="10" dur="500"/>
                                        <p:tgtEl>
                                          <p:spTgt spid="18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16" presetClass="entr" presetSubtype="21" fill="hold" nodeType="after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barn(inVertical)">
                                      <p:cBhvr>
                                        <p:cTn id="40" dur="500"/>
                                        <p:tgtEl>
                                          <p:spTgt spid="13">
                                            <p:txEl>
                                              <p:pRg st="0" end="0"/>
                                            </p:txEl>
                                          </p:spTgt>
                                        </p:tgtEl>
                                      </p:cBhvr>
                                    </p:animEffect>
                                  </p:childTnLst>
                                </p:cTn>
                              </p:par>
                            </p:childTnLst>
                          </p:cTn>
                        </p:par>
                        <p:par>
                          <p:cTn id="41" fill="hold">
                            <p:stCondLst>
                              <p:cond delay="3500"/>
                            </p:stCondLst>
                            <p:childTnLst>
                              <p:par>
                                <p:cTn id="42" presetID="16" presetClass="entr" presetSubtype="21" fill="hold" nodeType="after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childTnLst>
                          </p:cTn>
                        </p:par>
                        <p:par>
                          <p:cTn id="45" fill="hold">
                            <p:stCondLst>
                              <p:cond delay="4000"/>
                            </p:stCondLst>
                            <p:childTnLst>
                              <p:par>
                                <p:cTn id="46" presetID="16" presetClass="entr" presetSubtype="21" fill="hold" nodeType="after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barn(inVertical)">
                                      <p:cBhvr>
                                        <p:cTn id="48" dur="500"/>
                                        <p:tgtEl>
                                          <p:spTgt spid="13">
                                            <p:txEl>
                                              <p:pRg st="2" end="2"/>
                                            </p:txEl>
                                          </p:spTgt>
                                        </p:tgtEl>
                                      </p:cBhvr>
                                    </p:animEffect>
                                  </p:childTnLst>
                                </p:cTn>
                              </p:par>
                            </p:childTnLst>
                          </p:cTn>
                        </p:par>
                        <p:par>
                          <p:cTn id="49" fill="hold">
                            <p:stCondLst>
                              <p:cond delay="4500"/>
                            </p:stCondLst>
                            <p:childTnLst>
                              <p:par>
                                <p:cTn id="50" presetID="16" presetClass="entr" presetSubtype="21" fill="hold" nodeType="afterEffect">
                                  <p:stCondLst>
                                    <p:cond delay="0"/>
                                  </p:stCondLst>
                                  <p:childTnLst>
                                    <p:set>
                                      <p:cBhvr>
                                        <p:cTn id="51" dur="1" fill="hold">
                                          <p:stCondLst>
                                            <p:cond delay="0"/>
                                          </p:stCondLst>
                                        </p:cTn>
                                        <p:tgtEl>
                                          <p:spTgt spid="13">
                                            <p:txEl>
                                              <p:pRg st="3" end="3"/>
                                            </p:txEl>
                                          </p:spTgt>
                                        </p:tgtEl>
                                        <p:attrNameLst>
                                          <p:attrName>style.visibility</p:attrName>
                                        </p:attrNameLst>
                                      </p:cBhvr>
                                      <p:to>
                                        <p:strVal val="visible"/>
                                      </p:to>
                                    </p:set>
                                    <p:animEffect transition="in" filter="barn(inVertical)">
                                      <p:cBhvr>
                                        <p:cTn id="52" dur="500"/>
                                        <p:tgtEl>
                                          <p:spTgt spid="13">
                                            <p:txEl>
                                              <p:pRg st="3" end="3"/>
                                            </p:txEl>
                                          </p:spTgt>
                                        </p:tgtEl>
                                      </p:cBhvr>
                                    </p:animEffect>
                                  </p:childTnLst>
                                </p:cTn>
                              </p:par>
                            </p:childTnLst>
                          </p:cTn>
                        </p:par>
                        <p:par>
                          <p:cTn id="53" fill="hold">
                            <p:stCondLst>
                              <p:cond delay="5000"/>
                            </p:stCondLst>
                            <p:childTnLst>
                              <p:par>
                                <p:cTn id="54" presetID="16" presetClass="entr" presetSubtype="21" fill="hold" nodeType="afterEffect">
                                  <p:stCondLst>
                                    <p:cond delay="0"/>
                                  </p:stCondLst>
                                  <p:childTnLst>
                                    <p:set>
                                      <p:cBhvr>
                                        <p:cTn id="55" dur="1" fill="hold">
                                          <p:stCondLst>
                                            <p:cond delay="0"/>
                                          </p:stCondLst>
                                        </p:cTn>
                                        <p:tgtEl>
                                          <p:spTgt spid="13">
                                            <p:txEl>
                                              <p:pRg st="4" end="4"/>
                                            </p:txEl>
                                          </p:spTgt>
                                        </p:tgtEl>
                                        <p:attrNameLst>
                                          <p:attrName>style.visibility</p:attrName>
                                        </p:attrNameLst>
                                      </p:cBhvr>
                                      <p:to>
                                        <p:strVal val="visible"/>
                                      </p:to>
                                    </p:set>
                                    <p:animEffect transition="in" filter="barn(inVertical)">
                                      <p:cBhvr>
                                        <p:cTn id="56"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886" grpId="0" build="p"/>
      <p:bldP spid="14"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EE5A26C-833A-4415-8B8F-A94D4961AB9A}"/>
              </a:ext>
            </a:extLst>
          </p:cNvPr>
          <p:cNvSpPr/>
          <p:nvPr/>
        </p:nvSpPr>
        <p:spPr>
          <a:xfrm>
            <a:off x="797485" y="2045239"/>
            <a:ext cx="7332103" cy="289215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Google Shape;2893;p48">
            <a:extLst>
              <a:ext uri="{FF2B5EF4-FFF2-40B4-BE49-F238E27FC236}">
                <a16:creationId xmlns:a16="http://schemas.microsoft.com/office/drawing/2014/main" xmlns="" id="{17052911-DE97-4EB3-86FE-C837F16D840D}"/>
              </a:ext>
            </a:extLst>
          </p:cNvPr>
          <p:cNvSpPr/>
          <p:nvPr/>
        </p:nvSpPr>
        <p:spPr>
          <a:xfrm>
            <a:off x="1670142" y="121191"/>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6" name="Google Shape;1886;p48"/>
          <p:cNvSpPr txBox="1">
            <a:spLocks noGrp="1"/>
          </p:cNvSpPr>
          <p:nvPr>
            <p:ph type="subTitle" idx="1"/>
          </p:nvPr>
        </p:nvSpPr>
        <p:spPr>
          <a:xfrm>
            <a:off x="1835530" y="-48147"/>
            <a:ext cx="5472940" cy="9260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5B595B"/>
              </a:buClr>
              <a:buSzPts val="1100"/>
              <a:buFont typeface="Arial"/>
              <a:buNone/>
            </a:pPr>
            <a:r>
              <a:rPr lang="en-US" sz="4000" dirty="0" err="1">
                <a:solidFill>
                  <a:srgbClr val="C00000"/>
                </a:solidFill>
                <a:latin typeface="#9Slide07 SVNBeachwood Sans" pitchFamily="2" charset="0"/>
              </a:rPr>
              <a:t>Cùng</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tìm</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hiểu</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bài</a:t>
            </a:r>
            <a:endParaRPr sz="4000" dirty="0">
              <a:solidFill>
                <a:srgbClr val="C00000"/>
              </a:solidFill>
              <a:latin typeface="#9Slide07 SVNBeachwood Sans" pitchFamily="2" charset="0"/>
            </a:endParaRPr>
          </a:p>
        </p:txBody>
      </p:sp>
      <p:pic>
        <p:nvPicPr>
          <p:cNvPr id="7" name="Picture 6">
            <a:extLst>
              <a:ext uri="{FF2B5EF4-FFF2-40B4-BE49-F238E27FC236}">
                <a16:creationId xmlns:a16="http://schemas.microsoft.com/office/drawing/2014/main" xmlns="" id="{B0E4B559-E284-4389-9C75-304F57C3D5C4}"/>
              </a:ext>
            </a:extLst>
          </p:cNvPr>
          <p:cNvPicPr>
            <a:picLocks noChangeAspect="1"/>
          </p:cNvPicPr>
          <p:nvPr/>
        </p:nvPicPr>
        <p:blipFill>
          <a:blip r:embed="rId3"/>
          <a:stretch>
            <a:fillRect/>
          </a:stretch>
        </p:blipFill>
        <p:spPr>
          <a:xfrm>
            <a:off x="6675690" y="2204023"/>
            <a:ext cx="919613" cy="699591"/>
          </a:xfrm>
          <a:prstGeom prst="rect">
            <a:avLst/>
          </a:prstGeom>
        </p:spPr>
      </p:pic>
      <p:pic>
        <p:nvPicPr>
          <p:cNvPr id="9" name="Picture 8">
            <a:extLst>
              <a:ext uri="{FF2B5EF4-FFF2-40B4-BE49-F238E27FC236}">
                <a16:creationId xmlns:a16="http://schemas.microsoft.com/office/drawing/2014/main" xmlns="" id="{3274E493-6FCE-4A3C-A787-4A62D13B5899}"/>
              </a:ext>
            </a:extLst>
          </p:cNvPr>
          <p:cNvPicPr>
            <a:picLocks noChangeAspect="1"/>
          </p:cNvPicPr>
          <p:nvPr/>
        </p:nvPicPr>
        <p:blipFill>
          <a:blip r:embed="rId4"/>
          <a:stretch>
            <a:fillRect/>
          </a:stretch>
        </p:blipFill>
        <p:spPr>
          <a:xfrm>
            <a:off x="6936659" y="3005816"/>
            <a:ext cx="1042600" cy="983893"/>
          </a:xfrm>
          <a:prstGeom prst="rect">
            <a:avLst/>
          </a:prstGeom>
        </p:spPr>
      </p:pic>
      <p:pic>
        <p:nvPicPr>
          <p:cNvPr id="11" name="Picture 10">
            <a:extLst>
              <a:ext uri="{FF2B5EF4-FFF2-40B4-BE49-F238E27FC236}">
                <a16:creationId xmlns:a16="http://schemas.microsoft.com/office/drawing/2014/main" xmlns="" id="{2BD00364-9AD2-4063-A950-25DD4E4BCBDD}"/>
              </a:ext>
            </a:extLst>
          </p:cNvPr>
          <p:cNvPicPr>
            <a:picLocks noChangeAspect="1"/>
          </p:cNvPicPr>
          <p:nvPr/>
        </p:nvPicPr>
        <p:blipFill>
          <a:blip r:embed="rId5"/>
          <a:stretch>
            <a:fillRect/>
          </a:stretch>
        </p:blipFill>
        <p:spPr>
          <a:xfrm>
            <a:off x="6675690" y="4060722"/>
            <a:ext cx="737456" cy="743403"/>
          </a:xfrm>
          <a:prstGeom prst="rect">
            <a:avLst/>
          </a:prstGeom>
        </p:spPr>
      </p:pic>
      <p:sp>
        <p:nvSpPr>
          <p:cNvPr id="6" name="TextBox 5">
            <a:extLst>
              <a:ext uri="{FF2B5EF4-FFF2-40B4-BE49-F238E27FC236}">
                <a16:creationId xmlns:a16="http://schemas.microsoft.com/office/drawing/2014/main" xmlns="" id="{83AC4654-E24F-4A1D-B6E9-DA9740520AD0}"/>
              </a:ext>
            </a:extLst>
          </p:cNvPr>
          <p:cNvSpPr txBox="1"/>
          <p:nvPr/>
        </p:nvSpPr>
        <p:spPr>
          <a:xfrm>
            <a:off x="989296" y="2126469"/>
            <a:ext cx="6209557" cy="2677656"/>
          </a:xfrm>
          <a:prstGeom prst="rect">
            <a:avLst/>
          </a:prstGeom>
          <a:noFill/>
        </p:spPr>
        <p:txBody>
          <a:bodyPr wrap="square" rtlCol="0">
            <a:spAutoFit/>
          </a:bodyPr>
          <a:lstStyle/>
          <a:p>
            <a:r>
              <a:rPr lang="en-US" sz="2400">
                <a:solidFill>
                  <a:srgbClr val="C41B0F"/>
                </a:solidFill>
              </a:rPr>
              <a:t>Gió thân thiết với mỗi sự vật :</a:t>
            </a:r>
          </a:p>
          <a:p>
            <a:r>
              <a:rPr lang="en-US" sz="2400">
                <a:solidFill>
                  <a:srgbClr val="C41B0F"/>
                </a:solidFill>
              </a:rPr>
              <a:t>+ Cửa sổ : nhắc chị mở cửa sổ ra để gió vào chơi</a:t>
            </a:r>
          </a:p>
          <a:p>
            <a:r>
              <a:rPr lang="en-US" sz="2400">
                <a:solidFill>
                  <a:srgbClr val="C41B0F"/>
                </a:solidFill>
              </a:rPr>
              <a:t>+ Cổ thụ : nghe bác cổ thụ kể chuyện ngày xưa</a:t>
            </a:r>
          </a:p>
          <a:p>
            <a:r>
              <a:rPr lang="en-US" sz="2400">
                <a:solidFill>
                  <a:srgbClr val="C41B0F"/>
                </a:solidFill>
              </a:rPr>
              <a:t>+ Đàn bướm : đưa hương thơm của hoa đến cho bướm</a:t>
            </a:r>
          </a:p>
        </p:txBody>
      </p:sp>
      <p:grpSp>
        <p:nvGrpSpPr>
          <p:cNvPr id="8" name="Group 7">
            <a:extLst>
              <a:ext uri="{FF2B5EF4-FFF2-40B4-BE49-F238E27FC236}">
                <a16:creationId xmlns:a16="http://schemas.microsoft.com/office/drawing/2014/main" xmlns="" id="{2AAECA61-1D98-4945-882C-1706D3234AB3}"/>
              </a:ext>
            </a:extLst>
          </p:cNvPr>
          <p:cNvGrpSpPr/>
          <p:nvPr/>
        </p:nvGrpSpPr>
        <p:grpSpPr>
          <a:xfrm>
            <a:off x="573514" y="707670"/>
            <a:ext cx="7281719" cy="1234175"/>
            <a:chOff x="214006" y="715018"/>
            <a:chExt cx="7281719" cy="1234175"/>
          </a:xfrm>
        </p:grpSpPr>
        <p:grpSp>
          <p:nvGrpSpPr>
            <p:cNvPr id="2" name="Group 1">
              <a:extLst>
                <a:ext uri="{FF2B5EF4-FFF2-40B4-BE49-F238E27FC236}">
                  <a16:creationId xmlns:a16="http://schemas.microsoft.com/office/drawing/2014/main" xmlns="" id="{F9D1B9DB-98F0-416D-8B53-F2369CD252FF}"/>
                </a:ext>
              </a:extLst>
            </p:cNvPr>
            <p:cNvGrpSpPr/>
            <p:nvPr/>
          </p:nvGrpSpPr>
          <p:grpSpPr>
            <a:xfrm>
              <a:off x="985759" y="1014803"/>
              <a:ext cx="6509966" cy="866503"/>
              <a:chOff x="1235852" y="1132815"/>
              <a:chExt cx="6509966" cy="866503"/>
            </a:xfrm>
          </p:grpSpPr>
          <p:sp>
            <p:nvSpPr>
              <p:cNvPr id="10" name="Rectangle: Rounded Corners 9">
                <a:extLst>
                  <a:ext uri="{FF2B5EF4-FFF2-40B4-BE49-F238E27FC236}">
                    <a16:creationId xmlns:a16="http://schemas.microsoft.com/office/drawing/2014/main" xmlns="" id="{F6D4869A-4F1B-473B-B567-5C9A4C65107D}"/>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 name="TextBox 2">
                <a:extLst>
                  <a:ext uri="{FF2B5EF4-FFF2-40B4-BE49-F238E27FC236}">
                    <a16:creationId xmlns:a16="http://schemas.microsoft.com/office/drawing/2014/main" xmlns="" id="{B3643CB5-05CE-4C4E-9BC0-1A33477691D3}"/>
                  </a:ext>
                </a:extLst>
              </p:cNvPr>
              <p:cNvSpPr txBox="1"/>
              <p:nvPr/>
            </p:nvSpPr>
            <p:spPr>
              <a:xfrm>
                <a:off x="1288634" y="1168321"/>
                <a:ext cx="63479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060"/>
                    </a:solidFill>
                    <a:effectLst/>
                    <a:uLnTx/>
                    <a:uFillTx/>
                    <a:latin typeface="Arial"/>
                    <a:cs typeface="Arial"/>
                    <a:sym typeface="Arial"/>
                  </a:rPr>
                  <a:t>1. Gió thân thiết với mỗi sự vật  dưới đây như thế nào ?</a:t>
                </a:r>
              </a:p>
            </p:txBody>
          </p:sp>
        </p:grpSp>
        <p:pic>
          <p:nvPicPr>
            <p:cNvPr id="15" name="Picture 4" descr="Set of cute handdrawn little owls asking questions feeling love showing thumb up laughing">
              <a:extLst>
                <a:ext uri="{FF2B5EF4-FFF2-40B4-BE49-F238E27FC236}">
                  <a16:creationId xmlns:a16="http://schemas.microsoft.com/office/drawing/2014/main" xmlns="" id="{478863F5-945A-4A10-81BA-6A285919D48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624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86">
                                            <p:txEl>
                                              <p:pRg st="0" end="0"/>
                                            </p:txEl>
                                          </p:spTgt>
                                        </p:tgtEl>
                                        <p:attrNameLst>
                                          <p:attrName>style.visibility</p:attrName>
                                        </p:attrNameLst>
                                      </p:cBhvr>
                                      <p:to>
                                        <p:strVal val="visible"/>
                                      </p:to>
                                    </p:set>
                                    <p:animEffect transition="in" filter="barn(inVertical)">
                                      <p:cBhvr>
                                        <p:cTn id="10" dur="500"/>
                                        <p:tgtEl>
                                          <p:spTgt spid="18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1000"/>
                                        <p:tgtEl>
                                          <p:spTgt spid="6">
                                            <p:txEl>
                                              <p:pRg st="1" end="1"/>
                                            </p:txEl>
                                          </p:spTgt>
                                        </p:tgtEl>
                                      </p:cBhvr>
                                    </p:animEffect>
                                    <p:anim calcmode="lin" valueType="num">
                                      <p:cBhvr>
                                        <p:cTn id="3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00"/>
                                        <p:tgtEl>
                                          <p:spTgt spid="6">
                                            <p:txEl>
                                              <p:pRg st="2" end="2"/>
                                            </p:txEl>
                                          </p:spTgt>
                                        </p:tgtEl>
                                      </p:cBhvr>
                                    </p:animEffect>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animEffect transition="in" filter="fade">
                                      <p:cBhvr>
                                        <p:cTn id="51" dur="1000"/>
                                        <p:tgtEl>
                                          <p:spTgt spid="6">
                                            <p:txEl>
                                              <p:pRg st="3" end="3"/>
                                            </p:txEl>
                                          </p:spTgt>
                                        </p:tgtEl>
                                      </p:cBhvr>
                                    </p:animEffect>
                                    <p:anim calcmode="lin" valueType="num">
                                      <p:cBhvr>
                                        <p:cTn id="5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 presetClass="entr" presetSubtype="4"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8" grpId="0" animBg="1"/>
      <p:bldP spid="188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EE5A26C-833A-4415-8B8F-A94D4961AB9A}"/>
              </a:ext>
            </a:extLst>
          </p:cNvPr>
          <p:cNvSpPr/>
          <p:nvPr/>
        </p:nvSpPr>
        <p:spPr>
          <a:xfrm>
            <a:off x="463767" y="2608066"/>
            <a:ext cx="7494372" cy="224485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Google Shape;2893;p48">
            <a:extLst>
              <a:ext uri="{FF2B5EF4-FFF2-40B4-BE49-F238E27FC236}">
                <a16:creationId xmlns:a16="http://schemas.microsoft.com/office/drawing/2014/main" xmlns="" id="{17052911-DE97-4EB3-86FE-C837F16D840D}"/>
              </a:ext>
            </a:extLst>
          </p:cNvPr>
          <p:cNvSpPr/>
          <p:nvPr/>
        </p:nvSpPr>
        <p:spPr>
          <a:xfrm>
            <a:off x="1605848" y="290578"/>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6" name="Google Shape;1886;p48"/>
          <p:cNvSpPr txBox="1">
            <a:spLocks noGrp="1"/>
          </p:cNvSpPr>
          <p:nvPr>
            <p:ph type="subTitle" idx="1"/>
          </p:nvPr>
        </p:nvSpPr>
        <p:spPr>
          <a:xfrm>
            <a:off x="1774751" y="146502"/>
            <a:ext cx="5472940" cy="9260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5B595B"/>
              </a:buClr>
              <a:buSzPts val="1100"/>
              <a:buFont typeface="Arial"/>
              <a:buNone/>
            </a:pPr>
            <a:r>
              <a:rPr lang="en-US" sz="4000" dirty="0" err="1">
                <a:solidFill>
                  <a:srgbClr val="C00000"/>
                </a:solidFill>
                <a:latin typeface="#9Slide07 SVNBeachwood Sans" pitchFamily="2" charset="0"/>
              </a:rPr>
              <a:t>Cùng</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tìm</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hiểu</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bài</a:t>
            </a:r>
            <a:endParaRPr sz="4000" dirty="0">
              <a:solidFill>
                <a:srgbClr val="C00000"/>
              </a:solidFill>
              <a:latin typeface="#9Slide07 SVNBeachwood Sans" pitchFamily="2" charset="0"/>
            </a:endParaRPr>
          </a:p>
        </p:txBody>
      </p:sp>
      <p:sp>
        <p:nvSpPr>
          <p:cNvPr id="6" name="TextBox 5">
            <a:extLst>
              <a:ext uri="{FF2B5EF4-FFF2-40B4-BE49-F238E27FC236}">
                <a16:creationId xmlns:a16="http://schemas.microsoft.com/office/drawing/2014/main" xmlns="" id="{83AC4654-E24F-4A1D-B6E9-DA9740520AD0}"/>
              </a:ext>
            </a:extLst>
          </p:cNvPr>
          <p:cNvSpPr txBox="1"/>
          <p:nvPr/>
        </p:nvSpPr>
        <p:spPr>
          <a:xfrm>
            <a:off x="708059" y="2699442"/>
            <a:ext cx="7606324"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cap="none" spc="0" normalizeH="0" baseline="0" noProof="0">
                <a:ln>
                  <a:noFill/>
                </a:ln>
                <a:solidFill>
                  <a:srgbClr val="C41B0F"/>
                </a:solidFill>
                <a:effectLst/>
                <a:uLnTx/>
                <a:uFillTx/>
                <a:sym typeface="Arial"/>
              </a:rPr>
              <a:t>Những</a:t>
            </a:r>
            <a:r>
              <a:rPr kumimoji="0" lang="en-US" sz="3200" i="0" u="none" strike="noStrike" kern="0" cap="none" spc="0" normalizeH="0" noProof="0">
                <a:ln>
                  <a:noFill/>
                </a:ln>
                <a:solidFill>
                  <a:srgbClr val="C41B0F"/>
                </a:solidFill>
                <a:effectLst/>
                <a:uLnTx/>
                <a:uFillTx/>
                <a:sym typeface="Arial"/>
              </a:rPr>
              <a:t> việc làm thấy gió rất chăm chỉ:</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aseline="0">
                <a:solidFill>
                  <a:srgbClr val="C41B0F"/>
                </a:solidFill>
              </a:rPr>
              <a:t>+</a:t>
            </a:r>
            <a:r>
              <a:rPr lang="en-US" sz="3200">
                <a:solidFill>
                  <a:srgbClr val="C41B0F"/>
                </a:solidFill>
              </a:rPr>
              <a:t> Giúp bà thổi bếp nấu cơm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rgbClr val="C41B0F"/>
                </a:solidFill>
              </a:rPr>
              <a:t>+ Thức sớm đem mưa đến tưới vườn cho ông</a:t>
            </a:r>
            <a:endParaRPr kumimoji="0" lang="en-US" sz="3200" i="0" u="none" strike="noStrike" kern="0" cap="none" spc="0" normalizeH="0" baseline="0" noProof="0">
              <a:ln>
                <a:noFill/>
              </a:ln>
              <a:solidFill>
                <a:srgbClr val="C41B0F"/>
              </a:solidFill>
              <a:effectLst/>
              <a:uLnTx/>
              <a:uFillTx/>
              <a:sym typeface="Arial"/>
            </a:endParaRPr>
          </a:p>
        </p:txBody>
      </p:sp>
      <p:grpSp>
        <p:nvGrpSpPr>
          <p:cNvPr id="8" name="Group 7">
            <a:extLst>
              <a:ext uri="{FF2B5EF4-FFF2-40B4-BE49-F238E27FC236}">
                <a16:creationId xmlns:a16="http://schemas.microsoft.com/office/drawing/2014/main" xmlns="" id="{2AAECA61-1D98-4945-882C-1706D3234AB3}"/>
              </a:ext>
            </a:extLst>
          </p:cNvPr>
          <p:cNvGrpSpPr/>
          <p:nvPr/>
        </p:nvGrpSpPr>
        <p:grpSpPr>
          <a:xfrm>
            <a:off x="479600" y="828406"/>
            <a:ext cx="7590490" cy="1636417"/>
            <a:chOff x="212678" y="438349"/>
            <a:chExt cx="7590490" cy="1636417"/>
          </a:xfrm>
        </p:grpSpPr>
        <p:grpSp>
          <p:nvGrpSpPr>
            <p:cNvPr id="2" name="Group 1">
              <a:extLst>
                <a:ext uri="{FF2B5EF4-FFF2-40B4-BE49-F238E27FC236}">
                  <a16:creationId xmlns:a16="http://schemas.microsoft.com/office/drawing/2014/main" xmlns="" id="{F9D1B9DB-98F0-416D-8B53-F2369CD252FF}"/>
                </a:ext>
              </a:extLst>
            </p:cNvPr>
            <p:cNvGrpSpPr/>
            <p:nvPr/>
          </p:nvGrpSpPr>
          <p:grpSpPr>
            <a:xfrm>
              <a:off x="1109785" y="874437"/>
              <a:ext cx="6693383" cy="1200329"/>
              <a:chOff x="1359878" y="992449"/>
              <a:chExt cx="6693383" cy="1200329"/>
            </a:xfrm>
          </p:grpSpPr>
          <p:sp>
            <p:nvSpPr>
              <p:cNvPr id="10" name="Rectangle: Rounded Corners 9">
                <a:extLst>
                  <a:ext uri="{FF2B5EF4-FFF2-40B4-BE49-F238E27FC236}">
                    <a16:creationId xmlns:a16="http://schemas.microsoft.com/office/drawing/2014/main" xmlns="" id="{F6D4869A-4F1B-473B-B567-5C9A4C65107D}"/>
                  </a:ext>
                </a:extLst>
              </p:cNvPr>
              <p:cNvSpPr/>
              <p:nvPr/>
            </p:nvSpPr>
            <p:spPr>
              <a:xfrm>
                <a:off x="1359878" y="1021140"/>
                <a:ext cx="6693383"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xmlns="" id="{B3643CB5-05CE-4C4E-9BC0-1A33477691D3}"/>
                  </a:ext>
                </a:extLst>
              </p:cNvPr>
              <p:cNvSpPr txBox="1"/>
              <p:nvPr/>
            </p:nvSpPr>
            <p:spPr>
              <a:xfrm>
                <a:off x="1626259" y="992449"/>
                <a:ext cx="59323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2060"/>
                    </a:solidFill>
                    <a:effectLst/>
                    <a:uLnTx/>
                    <a:uFillTx/>
                    <a:latin typeface="Arial"/>
                    <a:cs typeface="Arial"/>
                    <a:sym typeface="Arial"/>
                  </a:rPr>
                  <a:t>2. Những việc làm nào dưới đây cho thấy gió rất chăm chỉ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2060"/>
                  </a:solidFill>
                  <a:effectLst/>
                  <a:uLnTx/>
                  <a:uFillTx/>
                  <a:latin typeface="Arial"/>
                  <a:cs typeface="Arial"/>
                  <a:sym typeface="Arial"/>
                </a:endParaRPr>
              </a:p>
            </p:txBody>
          </p:sp>
        </p:grpSp>
        <p:pic>
          <p:nvPicPr>
            <p:cNvPr id="15" name="Picture 4" descr="Set of cute handdrawn little owls asking questions feeling love showing thumb up laughing">
              <a:extLst>
                <a:ext uri="{FF2B5EF4-FFF2-40B4-BE49-F238E27FC236}">
                  <a16:creationId xmlns:a16="http://schemas.microsoft.com/office/drawing/2014/main" xmlns="" id="{478863F5-945A-4A10-81BA-6A285919D4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Nette Wolken-Schlagwind-Karikatur Vektor Abbildung - Illustration von  windig, graphik: 112344238">
            <a:extLst>
              <a:ext uri="{FF2B5EF4-FFF2-40B4-BE49-F238E27FC236}">
                <a16:creationId xmlns:a16="http://schemas.microsoft.com/office/drawing/2014/main" xmlns="" id="{7DDEFB5A-DAF0-4B26-BCCC-89045536F1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76" b="97110" l="5125" r="96500">
                        <a14:foregroundMark x1="30500" y1="3468" x2="25750" y2="5588"/>
                        <a14:foregroundMark x1="12125" y1="15992" x2="7125" y2="22158"/>
                        <a14:foregroundMark x1="7125" y1="22158" x2="5125" y2="31985"/>
                        <a14:foregroundMark x1="5125" y1="31985" x2="5750" y2="37187"/>
                        <a14:foregroundMark x1="38125" y1="28324" x2="41750" y2="40655"/>
                        <a14:foregroundMark x1="41750" y1="40655" x2="45750" y2="30250"/>
                        <a14:foregroundMark x1="45750" y1="30250" x2="42750" y2="27360"/>
                        <a14:foregroundMark x1="52875" y1="28709" x2="46875" y2="40848"/>
                        <a14:foregroundMark x1="56125" y1="25241" x2="55125" y2="43738"/>
                        <a14:foregroundMark x1="55125" y1="43738" x2="46625" y2="54528"/>
                        <a14:foregroundMark x1="46625" y1="54528" x2="33250" y2="56262"/>
                        <a14:foregroundMark x1="33250" y1="56262" x2="21375" y2="52023"/>
                        <a14:foregroundMark x1="21375" y1="52023" x2="14000" y2="40655"/>
                        <a14:foregroundMark x1="14000" y1="40655" x2="19375" y2="21002"/>
                        <a14:foregroundMark x1="19375" y1="21002" x2="35000" y2="14066"/>
                        <a14:foregroundMark x1="35000" y1="14066" x2="49500" y2="18497"/>
                        <a14:foregroundMark x1="49500" y1="18497" x2="55625" y2="26782"/>
                        <a14:foregroundMark x1="86000" y1="66859" x2="92500" y2="71484"/>
                        <a14:foregroundMark x1="92500" y1="71484" x2="91625" y2="76493"/>
                        <a14:foregroundMark x1="68500" y1="85549" x2="71875" y2="91137"/>
                        <a14:foregroundMark x1="71125" y1="97110" x2="71125" y2="97110"/>
                        <a14:foregroundMark x1="96375" y1="76493" x2="96375" y2="76493"/>
                        <a14:foregroundMark x1="96500" y1="63776" x2="96500" y2="63776"/>
                        <a14:foregroundMark x1="96500" y1="63776" x2="96500" y2="63776"/>
                        <a14:foregroundMark x1="96500" y1="63776" x2="96500" y2="63776"/>
                        <a14:foregroundMark x1="96500" y1="63776" x2="96500" y2="63776"/>
                        <a14:foregroundMark x1="96500" y1="63776" x2="96500" y2="63776"/>
                        <a14:foregroundMark x1="96500" y1="63776" x2="96500" y2="63776"/>
                        <a14:foregroundMark x1="96500" y1="62428" x2="96500" y2="63391"/>
                        <a14:foregroundMark x1="96500" y1="62428" x2="96500" y2="63391"/>
                        <a14:foregroundMark x1="69950" y1="52315" x2="74625" y2="52408"/>
                        <a14:foregroundMark x1="68313" y1="52282" x2="69068" y2="52297"/>
                        <a14:foregroundMark x1="65000" y1="52216" x2="67446" y2="52265"/>
                        <a14:foregroundMark x1="76000" y1="51060" x2="73500" y2="52023"/>
                        <a14:foregroundMark x1="76250" y1="51638" x2="73875" y2="52023"/>
                        <a14:foregroundMark x1="75500" y1="52023" x2="74000" y2="52408"/>
                        <a14:foregroundMark x1="75750" y1="52023" x2="74125" y2="52216"/>
                        <a14:foregroundMark x1="75750" y1="51252" x2="75000" y2="51638"/>
                        <a14:foregroundMark x1="60250" y1="68015" x2="61625" y2="70520"/>
                        <a14:foregroundMark x1="59125" y1="66281" x2="62250" y2="69942"/>
                        <a14:foregroundMark x1="60250" y1="67052" x2="60875" y2="68208"/>
                        <a14:foregroundMark x1="61000" y1="70520" x2="61000" y2="70520"/>
                        <a14:foregroundMark x1="60000" y1="68786" x2="60000" y2="68786"/>
                        <a14:foregroundMark x1="59375" y1="66667" x2="59750" y2="68015"/>
                        <a14:foregroundMark x1="59750" y1="67437" x2="60500" y2="69942"/>
                        <a14:foregroundMark x1="60625" y1="69364" x2="61000" y2="71291"/>
                        <a14:foregroundMark x1="60875" y1="70906" x2="60750" y2="71484"/>
                        <a14:foregroundMark x1="60875" y1="70713" x2="60875" y2="72062"/>
                        <a14:foregroundMark x1="60875" y1="70135" x2="60875" y2="70906"/>
                        <a14:foregroundMark x1="61375" y1="68401" x2="61375" y2="70520"/>
                        <a14:foregroundMark x1="61375" y1="68593" x2="61500" y2="70135"/>
                        <a14:foregroundMark x1="61500" y1="68401" x2="61750" y2="69750"/>
                        <a14:foregroundMark x1="61750" y1="69171" x2="61750" y2="70713"/>
                        <a14:foregroundMark x1="61625" y1="68208" x2="61750" y2="70328"/>
                        <a14:foregroundMark x1="61250" y1="67823" x2="61375" y2="70135"/>
                        <a14:foregroundMark x1="61375" y1="68593" x2="61875" y2="69364"/>
                        <a14:foregroundMark x1="61000" y1="67052" x2="62000" y2="68786"/>
                        <a14:foregroundMark x1="61000" y1="66474" x2="62250" y2="69557"/>
                        <a14:foregroundMark x1="66250" y1="40655" x2="66677" y2="41564"/>
                        <a14:foregroundMark x1="66125" y1="39884" x2="67875" y2="44316"/>
                        <a14:foregroundMark x1="80750" y1="87091" x2="79625" y2="87861"/>
                        <a14:foregroundMark x1="80875" y1="86705" x2="81250" y2="86705"/>
                        <a14:foregroundMark x1="80125" y1="88054" x2="79625" y2="89403"/>
                        <a14:foregroundMark x1="79625" y1="88439" x2="79625" y2="88439"/>
                        <a14:foregroundMark x1="79625" y1="88439" x2="79625" y2="88439"/>
                        <a14:foregroundMark x1="80500" y1="88439" x2="80500" y2="88439"/>
                        <a14:foregroundMark x1="80500" y1="88439" x2="80500" y2="88439"/>
                        <a14:foregroundMark x1="80875" y1="88439" x2="80875" y2="88439"/>
                        <a14:foregroundMark x1="81000" y1="88439" x2="81000" y2="88439"/>
                        <a14:foregroundMark x1="80500" y1="87283" x2="80500" y2="87283"/>
                        <a14:foregroundMark x1="80375" y1="87283" x2="80375" y2="87283"/>
                        <a14:foregroundMark x1="80375" y1="87283" x2="80375" y2="87283"/>
                        <a14:foregroundMark x1="80375" y1="87283" x2="80375" y2="87283"/>
                        <a14:foregroundMark x1="81500" y1="87283" x2="81500" y2="87283"/>
                        <a14:foregroundMark x1="81500" y1="87283" x2="81500" y2="87283"/>
                        <a14:foregroundMark x1="81500" y1="87283" x2="81500" y2="87283"/>
                        <a14:backgroundMark x1="65000" y1="43160" x2="68375" y2="50482"/>
                        <a14:backgroundMark x1="68375" y1="51830" x2="68375" y2="51830"/>
                        <a14:backgroundMark x1="69750" y1="51830" x2="68875" y2="51830"/>
                        <a14:backgroundMark x1="67625" y1="51830" x2="68500" y2="5183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51275" y="1215767"/>
            <a:ext cx="2365282" cy="153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464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86">
                                            <p:txEl>
                                              <p:pRg st="0" end="0"/>
                                            </p:txEl>
                                          </p:spTgt>
                                        </p:tgtEl>
                                        <p:attrNameLst>
                                          <p:attrName>style.visibility</p:attrName>
                                        </p:attrNameLst>
                                      </p:cBhvr>
                                      <p:to>
                                        <p:strVal val="visible"/>
                                      </p:to>
                                    </p:set>
                                    <p:animEffect transition="in" filter="barn(inVertical)">
                                      <p:cBhvr>
                                        <p:cTn id="10" dur="500"/>
                                        <p:tgtEl>
                                          <p:spTgt spid="18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arn(inVertical)">
                                      <p:cBhvr>
                                        <p:cTn id="30" dur="500"/>
                                        <p:tgtEl>
                                          <p:spTgt spid="6">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8" grpId="0" animBg="1"/>
      <p:bldP spid="188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78" name="Google Shape;2893;p48">
            <a:extLst>
              <a:ext uri="{FF2B5EF4-FFF2-40B4-BE49-F238E27FC236}">
                <a16:creationId xmlns:a16="http://schemas.microsoft.com/office/drawing/2014/main" xmlns="" id="{17052911-DE97-4EB3-86FE-C837F16D840D}"/>
              </a:ext>
            </a:extLst>
          </p:cNvPr>
          <p:cNvSpPr/>
          <p:nvPr/>
        </p:nvSpPr>
        <p:spPr>
          <a:xfrm>
            <a:off x="1634723" y="364181"/>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6" name="Google Shape;1886;p48"/>
          <p:cNvSpPr txBox="1">
            <a:spLocks noGrp="1"/>
          </p:cNvSpPr>
          <p:nvPr>
            <p:ph type="subTitle" idx="1"/>
          </p:nvPr>
        </p:nvSpPr>
        <p:spPr>
          <a:xfrm>
            <a:off x="1835530" y="206197"/>
            <a:ext cx="5472940" cy="9260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5B595B"/>
              </a:buClr>
              <a:buSzPts val="1100"/>
              <a:buFont typeface="Arial"/>
              <a:buNone/>
            </a:pPr>
            <a:r>
              <a:rPr lang="en-US" sz="4000" dirty="0" err="1">
                <a:solidFill>
                  <a:srgbClr val="C00000"/>
                </a:solidFill>
                <a:latin typeface="#9Slide07 SVNBeachwood Sans" pitchFamily="2" charset="0"/>
              </a:rPr>
              <a:t>Cùng</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tìm</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hiểu</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bài</a:t>
            </a:r>
            <a:endParaRPr sz="4000" dirty="0">
              <a:solidFill>
                <a:srgbClr val="C00000"/>
              </a:solidFill>
              <a:latin typeface="#9Slide07 SVNBeachwood Sans" pitchFamily="2" charset="0"/>
            </a:endParaRPr>
          </a:p>
        </p:txBody>
      </p:sp>
      <p:grpSp>
        <p:nvGrpSpPr>
          <p:cNvPr id="9" name="Group 8">
            <a:extLst>
              <a:ext uri="{FF2B5EF4-FFF2-40B4-BE49-F238E27FC236}">
                <a16:creationId xmlns:a16="http://schemas.microsoft.com/office/drawing/2014/main" xmlns="" id="{D9501B41-4EF9-4352-9F1D-5A865FA46B0C}"/>
              </a:ext>
            </a:extLst>
          </p:cNvPr>
          <p:cNvGrpSpPr/>
          <p:nvPr/>
        </p:nvGrpSpPr>
        <p:grpSpPr>
          <a:xfrm>
            <a:off x="951324" y="2487558"/>
            <a:ext cx="7420854" cy="2226882"/>
            <a:chOff x="951324" y="2093561"/>
            <a:chExt cx="7420854" cy="2226882"/>
          </a:xfrm>
        </p:grpSpPr>
        <p:sp>
          <p:nvSpPr>
            <p:cNvPr id="5" name="Rectangle: Rounded Corners 4">
              <a:extLst>
                <a:ext uri="{FF2B5EF4-FFF2-40B4-BE49-F238E27FC236}">
                  <a16:creationId xmlns:a16="http://schemas.microsoft.com/office/drawing/2014/main" xmlns="" id="{CEE5A26C-833A-4415-8B8F-A94D4961AB9A}"/>
                </a:ext>
              </a:extLst>
            </p:cNvPr>
            <p:cNvSpPr/>
            <p:nvPr/>
          </p:nvSpPr>
          <p:spPr>
            <a:xfrm>
              <a:off x="951324" y="2093561"/>
              <a:ext cx="7420854" cy="2226882"/>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xmlns="" id="{83AC4654-E24F-4A1D-B6E9-DA9740520AD0}"/>
                </a:ext>
              </a:extLst>
            </p:cNvPr>
            <p:cNvSpPr txBox="1"/>
            <p:nvPr/>
          </p:nvSpPr>
          <p:spPr>
            <a:xfrm>
              <a:off x="1140729" y="2130864"/>
              <a:ext cx="674879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cap="none" spc="0" normalizeH="0" baseline="0" noProof="0">
                  <a:ln>
                    <a:noFill/>
                  </a:ln>
                  <a:solidFill>
                    <a:srgbClr val="C41B0F"/>
                  </a:solidFill>
                  <a:effectLst/>
                  <a:uLnTx/>
                  <a:uFillTx/>
                  <a:latin typeface="Arial"/>
                  <a:cs typeface="Arial"/>
                  <a:sym typeface="Arial"/>
                </a:rPr>
                <a:t>Gió</a:t>
              </a:r>
              <a:r>
                <a:rPr kumimoji="0" lang="en-US" sz="3200" i="0" u="none" strike="noStrike" kern="0" cap="none" spc="0" normalizeH="0" noProof="0">
                  <a:ln>
                    <a:noFill/>
                  </a:ln>
                  <a:solidFill>
                    <a:srgbClr val="C41B0F"/>
                  </a:solidFill>
                  <a:effectLst/>
                  <a:uLnTx/>
                  <a:uFillTx/>
                  <a:latin typeface="Arial"/>
                  <a:cs typeface="Arial"/>
                  <a:sym typeface="Arial"/>
                </a:rPr>
                <a:t> yêu nhất buổi sớm mai - rạng đông, vì đó là thời khắc vạn vật thức dậy một ngày mới, cảnh vật đẹp: nắng hồng, trời xanh, chim hót.....</a:t>
              </a:r>
              <a:endParaRPr kumimoji="0" lang="en-US" sz="3200" i="0" u="none" strike="noStrike" kern="0" cap="none" spc="0" normalizeH="0" baseline="0" noProof="0">
                <a:ln>
                  <a:noFill/>
                </a:ln>
                <a:solidFill>
                  <a:srgbClr val="C41B0F"/>
                </a:solidFill>
                <a:effectLst/>
                <a:uLnTx/>
                <a:uFillTx/>
                <a:latin typeface="Arial"/>
                <a:cs typeface="Arial"/>
                <a:sym typeface="Arial"/>
              </a:endParaRPr>
            </a:p>
          </p:txBody>
        </p:sp>
      </p:grpSp>
      <p:grpSp>
        <p:nvGrpSpPr>
          <p:cNvPr id="8" name="Group 7">
            <a:extLst>
              <a:ext uri="{FF2B5EF4-FFF2-40B4-BE49-F238E27FC236}">
                <a16:creationId xmlns:a16="http://schemas.microsoft.com/office/drawing/2014/main" xmlns="" id="{2AAECA61-1D98-4945-882C-1706D3234AB3}"/>
              </a:ext>
            </a:extLst>
          </p:cNvPr>
          <p:cNvGrpSpPr/>
          <p:nvPr/>
        </p:nvGrpSpPr>
        <p:grpSpPr>
          <a:xfrm>
            <a:off x="952171" y="1037336"/>
            <a:ext cx="6614856" cy="1234175"/>
            <a:chOff x="295029" y="580506"/>
            <a:chExt cx="6614856" cy="1234175"/>
          </a:xfrm>
        </p:grpSpPr>
        <p:grpSp>
          <p:nvGrpSpPr>
            <p:cNvPr id="2" name="Group 1">
              <a:extLst>
                <a:ext uri="{FF2B5EF4-FFF2-40B4-BE49-F238E27FC236}">
                  <a16:creationId xmlns:a16="http://schemas.microsoft.com/office/drawing/2014/main" xmlns="" id="{F9D1B9DB-98F0-416D-8B53-F2369CD252FF}"/>
                </a:ext>
              </a:extLst>
            </p:cNvPr>
            <p:cNvGrpSpPr/>
            <p:nvPr/>
          </p:nvGrpSpPr>
          <p:grpSpPr>
            <a:xfrm>
              <a:off x="1109785" y="925534"/>
              <a:ext cx="5800100" cy="860072"/>
              <a:chOff x="1359878" y="1043546"/>
              <a:chExt cx="5800100" cy="860072"/>
            </a:xfrm>
          </p:grpSpPr>
          <p:sp>
            <p:nvSpPr>
              <p:cNvPr id="10" name="Rectangle: Rounded Corners 9">
                <a:extLst>
                  <a:ext uri="{FF2B5EF4-FFF2-40B4-BE49-F238E27FC236}">
                    <a16:creationId xmlns:a16="http://schemas.microsoft.com/office/drawing/2014/main" xmlns="" id="{F6D4869A-4F1B-473B-B567-5C9A4C65107D}"/>
                  </a:ext>
                </a:extLst>
              </p:cNvPr>
              <p:cNvSpPr/>
              <p:nvPr/>
            </p:nvSpPr>
            <p:spPr>
              <a:xfrm>
                <a:off x="1359878" y="1043546"/>
                <a:ext cx="5800100"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xmlns="" id="{B3643CB5-05CE-4C4E-9BC0-1A33477691D3}"/>
                  </a:ext>
                </a:extLst>
              </p:cNvPr>
              <p:cNvSpPr txBox="1"/>
              <p:nvPr/>
            </p:nvSpPr>
            <p:spPr>
              <a:xfrm>
                <a:off x="1557757" y="1072621"/>
                <a:ext cx="53924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2060"/>
                    </a:solidFill>
                    <a:effectLst/>
                    <a:uLnTx/>
                    <a:uFillTx/>
                    <a:latin typeface="Arial"/>
                    <a:cs typeface="Arial"/>
                    <a:sym typeface="Arial"/>
                  </a:rPr>
                  <a:t> </a:t>
                </a:r>
                <a:r>
                  <a:rPr kumimoji="0" lang="en-US" sz="2400" b="0" i="0" u="none" strike="noStrike" kern="0" cap="none" spc="0" normalizeH="0" baseline="0" noProof="0">
                    <a:ln>
                      <a:noFill/>
                    </a:ln>
                    <a:solidFill>
                      <a:srgbClr val="002060"/>
                    </a:solidFill>
                    <a:effectLst/>
                    <a:uLnTx/>
                    <a:uFillTx/>
                    <a:latin typeface="Arial"/>
                    <a:cs typeface="Arial"/>
                    <a:sym typeface="Arial"/>
                  </a:rPr>
                  <a:t>3. </a:t>
                </a:r>
                <a:r>
                  <a:rPr kumimoji="0" lang="vi-VN" sz="2400" b="0" i="0" u="none" strike="noStrike" kern="0" cap="none" spc="0" normalizeH="0" baseline="0" noProof="0">
                    <a:ln>
                      <a:noFill/>
                    </a:ln>
                    <a:solidFill>
                      <a:srgbClr val="002060"/>
                    </a:solidFill>
                    <a:effectLst/>
                    <a:uLnTx/>
                    <a:uFillTx/>
                    <a:latin typeface="Arial"/>
                    <a:cs typeface="Arial"/>
                    <a:sym typeface="Arial"/>
                  </a:rPr>
                  <a:t>Gió yêu nhất buổi nào trong ngày ? Vì sao ?</a:t>
                </a:r>
                <a:endParaRPr kumimoji="0" lang="en-US" sz="2400" b="0" i="0" u="none" strike="noStrike" kern="0" cap="none" spc="0" normalizeH="0" baseline="0" noProof="0">
                  <a:ln>
                    <a:noFill/>
                  </a:ln>
                  <a:solidFill>
                    <a:srgbClr val="002060"/>
                  </a:solidFill>
                  <a:effectLst/>
                  <a:uLnTx/>
                  <a:uFillTx/>
                  <a:latin typeface="Arial"/>
                  <a:cs typeface="Arial"/>
                  <a:sym typeface="Arial"/>
                </a:endParaRPr>
              </a:p>
            </p:txBody>
          </p:sp>
        </p:grpSp>
        <p:pic>
          <p:nvPicPr>
            <p:cNvPr id="15" name="Picture 4" descr="Set of cute handdrawn little owls asking questions feeling love showing thumb up laughing">
              <a:extLst>
                <a:ext uri="{FF2B5EF4-FFF2-40B4-BE49-F238E27FC236}">
                  <a16:creationId xmlns:a16="http://schemas.microsoft.com/office/drawing/2014/main" xmlns="" id="{478863F5-945A-4A10-81BA-6A285919D4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95029" y="580506"/>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Kho +99 mẫu Logo mặt trời | Biểu tượng mặt trời Đẹp - Độc - Đỉnh">
            <a:extLst>
              <a:ext uri="{FF2B5EF4-FFF2-40B4-BE49-F238E27FC236}">
                <a16:creationId xmlns:a16="http://schemas.microsoft.com/office/drawing/2014/main" xmlns="" id="{11BE8CB0-0F0D-47F3-AEA9-6E30CD4DBA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58" b="95376" l="2700" r="98600">
                        <a14:foregroundMark x1="50800" y1="8671" x2="50800" y2="8671"/>
                        <a14:foregroundMark x1="51500" y1="8960" x2="51500" y2="8960"/>
                        <a14:foregroundMark x1="51500" y1="6647" x2="51500" y2="6647"/>
                        <a14:foregroundMark x1="51500" y1="5058" x2="51500" y2="5058"/>
                        <a14:foregroundMark x1="34800" y1="9104" x2="34800" y2="9104"/>
                        <a14:foregroundMark x1="31000" y1="25723" x2="31000" y2="25723"/>
                        <a14:foregroundMark x1="20100" y1="21098" x2="20100" y2="21098"/>
                        <a14:foregroundMark x1="19200" y1="20087" x2="19200" y2="20087"/>
                        <a14:foregroundMark x1="31100" y1="25000" x2="31100" y2="25000"/>
                        <a14:foregroundMark x1="30900" y1="24855" x2="30900" y2="24855"/>
                        <a14:foregroundMark x1="70900" y1="28179" x2="70900" y2="28179"/>
                        <a14:foregroundMark x1="8200" y1="63295" x2="8200" y2="63295"/>
                        <a14:foregroundMark x1="8200" y1="63295" x2="8200" y2="63295"/>
                        <a14:foregroundMark x1="5600" y1="63150" x2="5600" y2="63150"/>
                        <a14:foregroundMark x1="5600" y1="63150" x2="5600" y2="63150"/>
                        <a14:foregroundMark x1="5600" y1="63150" x2="5600" y2="63150"/>
                        <a14:foregroundMark x1="5100" y1="62717" x2="5100" y2="62717"/>
                        <a14:foregroundMark x1="5100" y1="63584" x2="5100" y2="63584"/>
                        <a14:foregroundMark x1="5100" y1="63584" x2="5100" y2="63584"/>
                        <a14:foregroundMark x1="3800" y1="62717" x2="3800" y2="62717"/>
                        <a14:foregroundMark x1="3800" y1="62717" x2="3800" y2="62717"/>
                        <a14:foregroundMark x1="3100" y1="62717" x2="3100" y2="62717"/>
                        <a14:foregroundMark x1="2900" y1="62572" x2="2900" y2="62572"/>
                        <a14:foregroundMark x1="2900" y1="62572" x2="2900" y2="62572"/>
                        <a14:foregroundMark x1="90800" y1="44509" x2="90800" y2="44509"/>
                        <a14:foregroundMark x1="90800" y1="44509" x2="90800" y2="44509"/>
                        <a14:foregroundMark x1="92300" y1="67775" x2="92300" y2="67775"/>
                        <a14:foregroundMark x1="93200" y1="66908" x2="93200" y2="66908"/>
                        <a14:foregroundMark x1="97700" y1="66763" x2="97700" y2="66763"/>
                        <a14:foregroundMark x1="66300" y1="76445" x2="66300" y2="76445"/>
                        <a14:foregroundMark x1="82000" y1="81936" x2="82000" y2="81936"/>
                        <a14:foregroundMark x1="93400" y1="89884" x2="93400" y2="89884"/>
                        <a14:foregroundMark x1="98600" y1="95376" x2="98600" y2="95376"/>
                      </a14:backgroundRemoval>
                    </a14:imgEffect>
                  </a14:imgLayer>
                </a14:imgProps>
              </a:ext>
              <a:ext uri="{28A0092B-C50C-407E-A947-70E740481C1C}">
                <a14:useLocalDpi xmlns:a14="http://schemas.microsoft.com/office/drawing/2010/main" val="0"/>
              </a:ext>
            </a:extLst>
          </a:blip>
          <a:srcRect/>
          <a:stretch>
            <a:fillRect/>
          </a:stretch>
        </p:blipFill>
        <p:spPr bwMode="auto">
          <a:xfrm rot="2180918">
            <a:off x="7364833" y="1936085"/>
            <a:ext cx="1617162" cy="111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6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86">
                                            <p:txEl>
                                              <p:pRg st="0" end="0"/>
                                            </p:txEl>
                                          </p:spTgt>
                                        </p:tgtEl>
                                        <p:attrNameLst>
                                          <p:attrName>style.visibility</p:attrName>
                                        </p:attrNameLst>
                                      </p:cBhvr>
                                      <p:to>
                                        <p:strVal val="visible"/>
                                      </p:to>
                                    </p:set>
                                    <p:animEffect transition="in" filter="barn(inVertical)">
                                      <p:cBhvr>
                                        <p:cTn id="10" dur="500"/>
                                        <p:tgtEl>
                                          <p:spTgt spid="18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88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pic>
        <p:nvPicPr>
          <p:cNvPr id="5122" name="Picture 2" descr="Cute woman teacher holding bell in government uniform character cartoon art illustration">
            <a:extLst>
              <a:ext uri="{FF2B5EF4-FFF2-40B4-BE49-F238E27FC236}">
                <a16:creationId xmlns:a16="http://schemas.microsoft.com/office/drawing/2014/main" xmlns="" id="{76EEF43E-5C45-4E28-9FE6-B292C70139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01210" y="1445847"/>
            <a:ext cx="4840252" cy="3873748"/>
          </a:xfrm>
          <a:prstGeom prst="rect">
            <a:avLst/>
          </a:prstGeom>
          <a:noFill/>
          <a:extLst>
            <a:ext uri="{909E8E84-426E-40DD-AFC4-6F175D3DCCD1}">
              <a14:hiddenFill xmlns:a14="http://schemas.microsoft.com/office/drawing/2010/main">
                <a:solidFill>
                  <a:srgbClr val="FFFFFF"/>
                </a:solidFill>
              </a14:hiddenFill>
            </a:ext>
          </a:extLst>
        </p:spPr>
      </p:pic>
      <p:sp>
        <p:nvSpPr>
          <p:cNvPr id="120" name="Speech Bubble: Rectangle with Corners Rounded 3">
            <a:extLst>
              <a:ext uri="{FF2B5EF4-FFF2-40B4-BE49-F238E27FC236}">
                <a16:creationId xmlns:a16="http://schemas.microsoft.com/office/drawing/2014/main" xmlns="" id="{FDCCCDFB-7F48-4975-BE62-2E01130A0D62}"/>
              </a:ext>
            </a:extLst>
          </p:cNvPr>
          <p:cNvSpPr/>
          <p:nvPr/>
        </p:nvSpPr>
        <p:spPr>
          <a:xfrm>
            <a:off x="2270297" y="747034"/>
            <a:ext cx="3755364" cy="1179209"/>
          </a:xfrm>
          <a:custGeom>
            <a:avLst/>
            <a:gdLst>
              <a:gd name="connsiteX0" fmla="*/ 0 w 3755364"/>
              <a:gd name="connsiteY0" fmla="*/ 196539 h 1179209"/>
              <a:gd name="connsiteX1" fmla="*/ 196539 w 3755364"/>
              <a:gd name="connsiteY1" fmla="*/ 0 h 1179209"/>
              <a:gd name="connsiteX2" fmla="*/ 2190629 w 3755364"/>
              <a:gd name="connsiteY2" fmla="*/ 0 h 1179209"/>
              <a:gd name="connsiteX3" fmla="*/ 2190629 w 3755364"/>
              <a:gd name="connsiteY3" fmla="*/ 0 h 1179209"/>
              <a:gd name="connsiteX4" fmla="*/ 3129470 w 3755364"/>
              <a:gd name="connsiteY4" fmla="*/ 0 h 1179209"/>
              <a:gd name="connsiteX5" fmla="*/ 3558825 w 3755364"/>
              <a:gd name="connsiteY5" fmla="*/ 0 h 1179209"/>
              <a:gd name="connsiteX6" fmla="*/ 3755364 w 3755364"/>
              <a:gd name="connsiteY6" fmla="*/ 196539 h 1179209"/>
              <a:gd name="connsiteX7" fmla="*/ 3755364 w 3755364"/>
              <a:gd name="connsiteY7" fmla="*/ 687872 h 1179209"/>
              <a:gd name="connsiteX8" fmla="*/ 3755364 w 3755364"/>
              <a:gd name="connsiteY8" fmla="*/ 687872 h 1179209"/>
              <a:gd name="connsiteX9" fmla="*/ 3755364 w 3755364"/>
              <a:gd name="connsiteY9" fmla="*/ 982674 h 1179209"/>
              <a:gd name="connsiteX10" fmla="*/ 3755364 w 3755364"/>
              <a:gd name="connsiteY10" fmla="*/ 982670 h 1179209"/>
              <a:gd name="connsiteX11" fmla="*/ 3558825 w 3755364"/>
              <a:gd name="connsiteY11" fmla="*/ 1179209 h 1179209"/>
              <a:gd name="connsiteX12" fmla="*/ 3129470 w 3755364"/>
              <a:gd name="connsiteY12" fmla="*/ 1179209 h 1179209"/>
              <a:gd name="connsiteX13" fmla="*/ 4264554 w 3755364"/>
              <a:gd name="connsiteY13" fmla="*/ 1449071 h 1179209"/>
              <a:gd name="connsiteX14" fmla="*/ 2190629 w 3755364"/>
              <a:gd name="connsiteY14" fmla="*/ 1179209 h 1179209"/>
              <a:gd name="connsiteX15" fmla="*/ 196539 w 3755364"/>
              <a:gd name="connsiteY15" fmla="*/ 1179209 h 1179209"/>
              <a:gd name="connsiteX16" fmla="*/ 0 w 3755364"/>
              <a:gd name="connsiteY16" fmla="*/ 982670 h 1179209"/>
              <a:gd name="connsiteX17" fmla="*/ 0 w 3755364"/>
              <a:gd name="connsiteY17" fmla="*/ 982674 h 1179209"/>
              <a:gd name="connsiteX18" fmla="*/ 0 w 3755364"/>
              <a:gd name="connsiteY18" fmla="*/ 687872 h 1179209"/>
              <a:gd name="connsiteX19" fmla="*/ 0 w 3755364"/>
              <a:gd name="connsiteY19" fmla="*/ 687872 h 1179209"/>
              <a:gd name="connsiteX20" fmla="*/ 0 w 3755364"/>
              <a:gd name="connsiteY20" fmla="*/ 196539 h 117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5364" h="1179209" fill="none" extrusionOk="0">
                <a:moveTo>
                  <a:pt x="0" y="196539"/>
                </a:moveTo>
                <a:cubicBezTo>
                  <a:pt x="12637" y="94834"/>
                  <a:pt x="75685" y="4950"/>
                  <a:pt x="196539" y="0"/>
                </a:cubicBezTo>
                <a:cubicBezTo>
                  <a:pt x="631809" y="160942"/>
                  <a:pt x="1309604" y="155406"/>
                  <a:pt x="2190629" y="0"/>
                </a:cubicBezTo>
                <a:lnTo>
                  <a:pt x="2190629" y="0"/>
                </a:lnTo>
                <a:cubicBezTo>
                  <a:pt x="2513029" y="-64694"/>
                  <a:pt x="2759768" y="63295"/>
                  <a:pt x="3129470" y="0"/>
                </a:cubicBezTo>
                <a:cubicBezTo>
                  <a:pt x="3218806" y="-1826"/>
                  <a:pt x="3453011" y="4864"/>
                  <a:pt x="3558825" y="0"/>
                </a:cubicBezTo>
                <a:cubicBezTo>
                  <a:pt x="3674117" y="10750"/>
                  <a:pt x="3746725" y="89202"/>
                  <a:pt x="3755364" y="196539"/>
                </a:cubicBezTo>
                <a:cubicBezTo>
                  <a:pt x="3763659" y="326857"/>
                  <a:pt x="3719470" y="554300"/>
                  <a:pt x="3755364" y="687872"/>
                </a:cubicBezTo>
                <a:lnTo>
                  <a:pt x="3755364" y="687872"/>
                </a:lnTo>
                <a:cubicBezTo>
                  <a:pt x="3739948" y="725719"/>
                  <a:pt x="3755867" y="869236"/>
                  <a:pt x="3755364" y="982674"/>
                </a:cubicBezTo>
                <a:lnTo>
                  <a:pt x="3755364" y="982670"/>
                </a:lnTo>
                <a:cubicBezTo>
                  <a:pt x="3741841" y="1074279"/>
                  <a:pt x="3661727" y="1197584"/>
                  <a:pt x="3558825" y="1179209"/>
                </a:cubicBezTo>
                <a:cubicBezTo>
                  <a:pt x="3484744" y="1147871"/>
                  <a:pt x="3243923" y="1150428"/>
                  <a:pt x="3129470" y="1179209"/>
                </a:cubicBezTo>
                <a:cubicBezTo>
                  <a:pt x="3531843" y="1262355"/>
                  <a:pt x="3899605" y="1272388"/>
                  <a:pt x="4264554" y="1449071"/>
                </a:cubicBezTo>
                <a:cubicBezTo>
                  <a:pt x="3782789" y="1521688"/>
                  <a:pt x="3073971" y="1423644"/>
                  <a:pt x="2190629" y="1179209"/>
                </a:cubicBezTo>
                <a:cubicBezTo>
                  <a:pt x="1887235" y="1180078"/>
                  <a:pt x="930233" y="1281769"/>
                  <a:pt x="196539" y="1179209"/>
                </a:cubicBezTo>
                <a:cubicBezTo>
                  <a:pt x="87793" y="1182035"/>
                  <a:pt x="-3733" y="1095232"/>
                  <a:pt x="0" y="982670"/>
                </a:cubicBezTo>
                <a:lnTo>
                  <a:pt x="0" y="982674"/>
                </a:lnTo>
                <a:cubicBezTo>
                  <a:pt x="17120" y="880207"/>
                  <a:pt x="-20796" y="775877"/>
                  <a:pt x="0" y="687872"/>
                </a:cubicBezTo>
                <a:lnTo>
                  <a:pt x="0" y="687872"/>
                </a:lnTo>
                <a:cubicBezTo>
                  <a:pt x="2872" y="626408"/>
                  <a:pt x="5490" y="374019"/>
                  <a:pt x="0" y="196539"/>
                </a:cubicBezTo>
                <a:close/>
              </a:path>
              <a:path w="3755364" h="1179209" stroke="0" extrusionOk="0">
                <a:moveTo>
                  <a:pt x="0" y="196539"/>
                </a:moveTo>
                <a:cubicBezTo>
                  <a:pt x="-10272" y="105559"/>
                  <a:pt x="89947" y="-1321"/>
                  <a:pt x="196539" y="0"/>
                </a:cubicBezTo>
                <a:cubicBezTo>
                  <a:pt x="1022493" y="157056"/>
                  <a:pt x="1471607" y="-26874"/>
                  <a:pt x="2190629" y="0"/>
                </a:cubicBezTo>
                <a:lnTo>
                  <a:pt x="2190629" y="0"/>
                </a:lnTo>
                <a:cubicBezTo>
                  <a:pt x="2468416" y="-11406"/>
                  <a:pt x="2806197" y="-42583"/>
                  <a:pt x="3129470" y="0"/>
                </a:cubicBezTo>
                <a:cubicBezTo>
                  <a:pt x="3257592" y="-21137"/>
                  <a:pt x="3368296" y="-6322"/>
                  <a:pt x="3558825" y="0"/>
                </a:cubicBezTo>
                <a:cubicBezTo>
                  <a:pt x="3664357" y="-7101"/>
                  <a:pt x="3762252" y="82655"/>
                  <a:pt x="3755364" y="196539"/>
                </a:cubicBezTo>
                <a:cubicBezTo>
                  <a:pt x="3791162" y="299330"/>
                  <a:pt x="3750783" y="453236"/>
                  <a:pt x="3755364" y="687872"/>
                </a:cubicBezTo>
                <a:lnTo>
                  <a:pt x="3755364" y="687872"/>
                </a:lnTo>
                <a:cubicBezTo>
                  <a:pt x="3744071" y="781141"/>
                  <a:pt x="3734545" y="871638"/>
                  <a:pt x="3755364" y="982674"/>
                </a:cubicBezTo>
                <a:lnTo>
                  <a:pt x="3755364" y="982670"/>
                </a:lnTo>
                <a:cubicBezTo>
                  <a:pt x="3772219" y="1089377"/>
                  <a:pt x="3650510" y="1184094"/>
                  <a:pt x="3558825" y="1179209"/>
                </a:cubicBezTo>
                <a:cubicBezTo>
                  <a:pt x="3388971" y="1186892"/>
                  <a:pt x="3203089" y="1213149"/>
                  <a:pt x="3129470" y="1179209"/>
                </a:cubicBezTo>
                <a:cubicBezTo>
                  <a:pt x="3639657" y="1362051"/>
                  <a:pt x="4048316" y="1293124"/>
                  <a:pt x="4264554" y="1449071"/>
                </a:cubicBezTo>
                <a:cubicBezTo>
                  <a:pt x="3426175" y="1179514"/>
                  <a:pt x="3197237" y="1409442"/>
                  <a:pt x="2190629" y="1179209"/>
                </a:cubicBezTo>
                <a:cubicBezTo>
                  <a:pt x="1469004" y="1155602"/>
                  <a:pt x="1190098" y="1318564"/>
                  <a:pt x="196539" y="1179209"/>
                </a:cubicBezTo>
                <a:cubicBezTo>
                  <a:pt x="77755" y="1181486"/>
                  <a:pt x="8564" y="1084521"/>
                  <a:pt x="0" y="982670"/>
                </a:cubicBezTo>
                <a:lnTo>
                  <a:pt x="0" y="982674"/>
                </a:lnTo>
                <a:cubicBezTo>
                  <a:pt x="-19871" y="925628"/>
                  <a:pt x="12254" y="794047"/>
                  <a:pt x="0" y="687872"/>
                </a:cubicBezTo>
                <a:lnTo>
                  <a:pt x="0" y="687872"/>
                </a:lnTo>
                <a:cubicBezTo>
                  <a:pt x="164" y="455082"/>
                  <a:pt x="-8917" y="259535"/>
                  <a:pt x="0" y="196539"/>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63559"/>
                      <a:gd name="adj2" fmla="val 728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rgbClr val="A3EEFF">
                    <a:lumMod val="25000"/>
                  </a:srgbClr>
                </a:solidFill>
                <a:latin typeface="Calibri" panose="020F0502020204030204" pitchFamily="34" charset="0"/>
                <a:cs typeface="Calibri" panose="020F0502020204030204" pitchFamily="34" charset="0"/>
              </a:rPr>
              <a:t>Ý nghĩa đoạn 1</a:t>
            </a:r>
            <a:r>
              <a:rPr kumimoji="0" lang="en-US" sz="4000" b="1" i="0" u="none" strike="noStrike" kern="0" cap="none" spc="0" normalizeH="0" baseline="0" noProof="0">
                <a:ln>
                  <a:noFill/>
                </a:ln>
                <a:solidFill>
                  <a:srgbClr val="A3EEFF">
                    <a:lumMod val="25000"/>
                  </a:srgbClr>
                </a:solidFill>
                <a:effectLst/>
                <a:uLnTx/>
                <a:uFillTx/>
                <a:latin typeface="Calibri" panose="020F0502020204030204" pitchFamily="34" charset="0"/>
                <a:ea typeface="+mn-ea"/>
                <a:cs typeface="Calibri" panose="020F0502020204030204" pitchFamily="34" charset="0"/>
                <a:sym typeface="Arial"/>
              </a:rPr>
              <a:t> </a:t>
            </a:r>
            <a:endParaRPr kumimoji="0" lang="vi-VN" sz="4000" b="1" i="0" u="none" strike="noStrike" kern="0" cap="none" spc="0" normalizeH="0" baseline="0" noProof="0" dirty="0">
              <a:ln>
                <a:noFill/>
              </a:ln>
              <a:solidFill>
                <a:srgbClr val="A3EEFF">
                  <a:lumMod val="25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xmlns="" id="{B05D76DE-3480-494D-B579-DF8CB1F47EB7}"/>
              </a:ext>
            </a:extLst>
          </p:cNvPr>
          <p:cNvSpPr/>
          <p:nvPr/>
        </p:nvSpPr>
        <p:spPr>
          <a:xfrm>
            <a:off x="844060" y="2946399"/>
            <a:ext cx="5181601" cy="1434437"/>
          </a:xfrm>
          <a:prstGeom prst="roundRect">
            <a:avLst/>
          </a:prstGeom>
          <a:solidFill>
            <a:schemeClr val="bg1"/>
          </a:solidFill>
          <a:ln w="38100">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34E15160-007F-4E7C-B4D9-D1180FF6EA2A}"/>
              </a:ext>
            </a:extLst>
          </p:cNvPr>
          <p:cNvPicPr>
            <a:picLocks noChangeAspect="1"/>
          </p:cNvPicPr>
          <p:nvPr/>
        </p:nvPicPr>
        <p:blipFill>
          <a:blip r:embed="rId5"/>
          <a:stretch>
            <a:fillRect/>
          </a:stretch>
        </p:blipFill>
        <p:spPr>
          <a:xfrm>
            <a:off x="354552" y="2452624"/>
            <a:ext cx="1216339" cy="1018814"/>
          </a:xfrm>
          <a:prstGeom prst="rect">
            <a:avLst/>
          </a:prstGeom>
        </p:spPr>
      </p:pic>
      <p:sp>
        <p:nvSpPr>
          <p:cNvPr id="8" name="TextBox 7">
            <a:extLst>
              <a:ext uri="{FF2B5EF4-FFF2-40B4-BE49-F238E27FC236}">
                <a16:creationId xmlns:a16="http://schemas.microsoft.com/office/drawing/2014/main" xmlns="" id="{B0423406-5078-4C2B-815F-BB0EAAF88F0C}"/>
              </a:ext>
            </a:extLst>
          </p:cNvPr>
          <p:cNvSpPr txBox="1"/>
          <p:nvPr/>
        </p:nvSpPr>
        <p:spPr>
          <a:xfrm>
            <a:off x="1210730" y="3063452"/>
            <a:ext cx="4736123" cy="1200329"/>
          </a:xfrm>
          <a:prstGeom prst="rect">
            <a:avLst/>
          </a:prstGeom>
          <a:noFill/>
        </p:spPr>
        <p:txBody>
          <a:bodyPr wrap="square" rtlCol="0">
            <a:spAutoFit/>
          </a:bodyPr>
          <a:lstStyle/>
          <a:p>
            <a:r>
              <a:rPr lang="en-US" sz="3600">
                <a:solidFill>
                  <a:srgbClr val="7030A0"/>
                </a:solidFill>
              </a:rPr>
              <a:t>Những việc làm tốt và sở thích của gió vườn</a:t>
            </a:r>
          </a:p>
        </p:txBody>
      </p:sp>
    </p:spTree>
    <p:extLst>
      <p:ext uri="{BB962C8B-B14F-4D97-AF65-F5344CB8AC3E}">
        <p14:creationId xmlns:p14="http://schemas.microsoft.com/office/powerpoint/2010/main" val="100533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wipe(down)">
                                      <p:cBhvr>
                                        <p:cTn id="13" dur="500"/>
                                        <p:tgtEl>
                                          <p:spTgt spid="1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78" name="Hình chữ nhật: Góc Tròn 1">
            <a:extLst>
              <a:ext uri="{FF2B5EF4-FFF2-40B4-BE49-F238E27FC236}">
                <a16:creationId xmlns:a16="http://schemas.microsoft.com/office/drawing/2014/main" xmlns="" id="{ED1C37E0-6497-0E03-23B2-B5FFD881321E}"/>
              </a:ext>
            </a:extLst>
          </p:cNvPr>
          <p:cNvSpPr/>
          <p:nvPr/>
        </p:nvSpPr>
        <p:spPr>
          <a:xfrm>
            <a:off x="298132" y="407080"/>
            <a:ext cx="8547735" cy="441198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3074" name="Picture 2" descr="Happy cute kid girl kawaii children in graduation gown and cap at graduation ceremony hand drawn cartoon character illustration">
            <a:extLst>
              <a:ext uri="{FF2B5EF4-FFF2-40B4-BE49-F238E27FC236}">
                <a16:creationId xmlns:a16="http://schemas.microsoft.com/office/drawing/2014/main" xmlns="" id="{1A889B8F-6BB0-4AED-AE70-D784FB5AB8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7732" y1="43617" x2="67732" y2="43617"/>
                        <a14:foregroundMark x1="16933" y1="67287" x2="16933" y2="67287"/>
                        <a14:foregroundMark x1="16613" y1="75798" x2="16613" y2="75798"/>
                        <a14:foregroundMark x1="80511" y1="67553" x2="80511" y2="67553"/>
                        <a14:foregroundMark x1="80032" y1="75000" x2="80032" y2="75000"/>
                        <a14:foregroundMark x1="64058" y1="47074" x2="64058" y2="47074"/>
                        <a14:foregroundMark x1="65335" y1="72340" x2="65335" y2="72340"/>
                      </a14:backgroundRemoval>
                    </a14:imgEffect>
                  </a14:imgLayer>
                </a14:imgProps>
              </a:ext>
              <a:ext uri="{28A0092B-C50C-407E-A947-70E740481C1C}">
                <a14:useLocalDpi xmlns:a14="http://schemas.microsoft.com/office/drawing/2010/main" val="0"/>
              </a:ext>
            </a:extLst>
          </a:blip>
          <a:srcRect/>
          <a:stretch>
            <a:fillRect/>
          </a:stretch>
        </p:blipFill>
        <p:spPr bwMode="auto">
          <a:xfrm>
            <a:off x="194816" y="453558"/>
            <a:ext cx="2954686" cy="1774700"/>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Rounded Corners 8">
            <a:extLst>
              <a:ext uri="{FF2B5EF4-FFF2-40B4-BE49-F238E27FC236}">
                <a16:creationId xmlns:a16="http://schemas.microsoft.com/office/drawing/2014/main" xmlns="" id="{18FF57E6-3FE5-4D8D-B4CF-1A8F0A0023F0}"/>
              </a:ext>
            </a:extLst>
          </p:cNvPr>
          <p:cNvSpPr/>
          <p:nvPr/>
        </p:nvSpPr>
        <p:spPr>
          <a:xfrm>
            <a:off x="2868245" y="630568"/>
            <a:ext cx="5340571" cy="1567259"/>
          </a:xfrm>
          <a:custGeom>
            <a:avLst/>
            <a:gdLst>
              <a:gd name="connsiteX0" fmla="*/ 0 w 5340571"/>
              <a:gd name="connsiteY0" fmla="*/ 261215 h 1567259"/>
              <a:gd name="connsiteX1" fmla="*/ 261215 w 5340571"/>
              <a:gd name="connsiteY1" fmla="*/ 0 h 1567259"/>
              <a:gd name="connsiteX2" fmla="*/ 997702 w 5340571"/>
              <a:gd name="connsiteY2" fmla="*/ 0 h 1567259"/>
              <a:gd name="connsiteX3" fmla="*/ 1782371 w 5340571"/>
              <a:gd name="connsiteY3" fmla="*/ 0 h 1567259"/>
              <a:gd name="connsiteX4" fmla="*/ 2567040 w 5340571"/>
              <a:gd name="connsiteY4" fmla="*/ 0 h 1567259"/>
              <a:gd name="connsiteX5" fmla="*/ 3158983 w 5340571"/>
              <a:gd name="connsiteY5" fmla="*/ 0 h 1567259"/>
              <a:gd name="connsiteX6" fmla="*/ 3799107 w 5340571"/>
              <a:gd name="connsiteY6" fmla="*/ 0 h 1567259"/>
              <a:gd name="connsiteX7" fmla="*/ 5079356 w 5340571"/>
              <a:gd name="connsiteY7" fmla="*/ 0 h 1567259"/>
              <a:gd name="connsiteX8" fmla="*/ 5340571 w 5340571"/>
              <a:gd name="connsiteY8" fmla="*/ 261215 h 1567259"/>
              <a:gd name="connsiteX9" fmla="*/ 5340571 w 5340571"/>
              <a:gd name="connsiteY9" fmla="*/ 804526 h 1567259"/>
              <a:gd name="connsiteX10" fmla="*/ 5340571 w 5340571"/>
              <a:gd name="connsiteY10" fmla="*/ 1306044 h 1567259"/>
              <a:gd name="connsiteX11" fmla="*/ 5079356 w 5340571"/>
              <a:gd name="connsiteY11" fmla="*/ 1567259 h 1567259"/>
              <a:gd name="connsiteX12" fmla="*/ 4535594 w 5340571"/>
              <a:gd name="connsiteY12" fmla="*/ 1567259 h 1567259"/>
              <a:gd name="connsiteX13" fmla="*/ 3991833 w 5340571"/>
              <a:gd name="connsiteY13" fmla="*/ 1567259 h 1567259"/>
              <a:gd name="connsiteX14" fmla="*/ 3351708 w 5340571"/>
              <a:gd name="connsiteY14" fmla="*/ 1567259 h 1567259"/>
              <a:gd name="connsiteX15" fmla="*/ 2807947 w 5340571"/>
              <a:gd name="connsiteY15" fmla="*/ 1567259 h 1567259"/>
              <a:gd name="connsiteX16" fmla="*/ 2216004 w 5340571"/>
              <a:gd name="connsiteY16" fmla="*/ 1567259 h 1567259"/>
              <a:gd name="connsiteX17" fmla="*/ 1624061 w 5340571"/>
              <a:gd name="connsiteY17" fmla="*/ 1567259 h 1567259"/>
              <a:gd name="connsiteX18" fmla="*/ 983936 w 5340571"/>
              <a:gd name="connsiteY18" fmla="*/ 1567259 h 1567259"/>
              <a:gd name="connsiteX19" fmla="*/ 261215 w 5340571"/>
              <a:gd name="connsiteY19" fmla="*/ 1567259 h 1567259"/>
              <a:gd name="connsiteX20" fmla="*/ 0 w 5340571"/>
              <a:gd name="connsiteY20" fmla="*/ 1306044 h 1567259"/>
              <a:gd name="connsiteX21" fmla="*/ 0 w 5340571"/>
              <a:gd name="connsiteY21" fmla="*/ 804526 h 1567259"/>
              <a:gd name="connsiteX22" fmla="*/ 0 w 5340571"/>
              <a:gd name="connsiteY22" fmla="*/ 261215 h 156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40571" h="1567259" fill="none" extrusionOk="0">
                <a:moveTo>
                  <a:pt x="0" y="261215"/>
                </a:moveTo>
                <a:cubicBezTo>
                  <a:pt x="-3492" y="110236"/>
                  <a:pt x="127384" y="-2615"/>
                  <a:pt x="261215" y="0"/>
                </a:cubicBezTo>
                <a:cubicBezTo>
                  <a:pt x="474538" y="10839"/>
                  <a:pt x="714146" y="-28610"/>
                  <a:pt x="997702" y="0"/>
                </a:cubicBezTo>
                <a:cubicBezTo>
                  <a:pt x="1281258" y="28610"/>
                  <a:pt x="1595484" y="4934"/>
                  <a:pt x="1782371" y="0"/>
                </a:cubicBezTo>
                <a:cubicBezTo>
                  <a:pt x="1969258" y="-4934"/>
                  <a:pt x="2357288" y="16698"/>
                  <a:pt x="2567040" y="0"/>
                </a:cubicBezTo>
                <a:cubicBezTo>
                  <a:pt x="2776792" y="-16698"/>
                  <a:pt x="2936961" y="14174"/>
                  <a:pt x="3158983" y="0"/>
                </a:cubicBezTo>
                <a:cubicBezTo>
                  <a:pt x="3381005" y="-14174"/>
                  <a:pt x="3529800" y="18448"/>
                  <a:pt x="3799107" y="0"/>
                </a:cubicBezTo>
                <a:cubicBezTo>
                  <a:pt x="4068414" y="-18448"/>
                  <a:pt x="4734042" y="-34108"/>
                  <a:pt x="5079356" y="0"/>
                </a:cubicBezTo>
                <a:cubicBezTo>
                  <a:pt x="5234533" y="2930"/>
                  <a:pt x="5331785" y="93988"/>
                  <a:pt x="5340571" y="261215"/>
                </a:cubicBezTo>
                <a:cubicBezTo>
                  <a:pt x="5330734" y="463942"/>
                  <a:pt x="5322055" y="610246"/>
                  <a:pt x="5340571" y="804526"/>
                </a:cubicBezTo>
                <a:cubicBezTo>
                  <a:pt x="5359087" y="998806"/>
                  <a:pt x="5342125" y="1130884"/>
                  <a:pt x="5340571" y="1306044"/>
                </a:cubicBezTo>
                <a:cubicBezTo>
                  <a:pt x="5329496" y="1443588"/>
                  <a:pt x="5201295" y="1584933"/>
                  <a:pt x="5079356" y="1567259"/>
                </a:cubicBezTo>
                <a:cubicBezTo>
                  <a:pt x="4945113" y="1552116"/>
                  <a:pt x="4686341" y="1542811"/>
                  <a:pt x="4535594" y="1567259"/>
                </a:cubicBezTo>
                <a:cubicBezTo>
                  <a:pt x="4384847" y="1591707"/>
                  <a:pt x="4252315" y="1554910"/>
                  <a:pt x="3991833" y="1567259"/>
                </a:cubicBezTo>
                <a:cubicBezTo>
                  <a:pt x="3731351" y="1579608"/>
                  <a:pt x="3659480" y="1566748"/>
                  <a:pt x="3351708" y="1567259"/>
                </a:cubicBezTo>
                <a:cubicBezTo>
                  <a:pt x="3043937" y="1567770"/>
                  <a:pt x="3020351" y="1589740"/>
                  <a:pt x="2807947" y="1567259"/>
                </a:cubicBezTo>
                <a:cubicBezTo>
                  <a:pt x="2595543" y="1544778"/>
                  <a:pt x="2371188" y="1544728"/>
                  <a:pt x="2216004" y="1567259"/>
                </a:cubicBezTo>
                <a:cubicBezTo>
                  <a:pt x="2060820" y="1589790"/>
                  <a:pt x="1897094" y="1555965"/>
                  <a:pt x="1624061" y="1567259"/>
                </a:cubicBezTo>
                <a:cubicBezTo>
                  <a:pt x="1351028" y="1578553"/>
                  <a:pt x="1271211" y="1563295"/>
                  <a:pt x="983936" y="1567259"/>
                </a:cubicBezTo>
                <a:cubicBezTo>
                  <a:pt x="696661" y="1571223"/>
                  <a:pt x="408586" y="1584852"/>
                  <a:pt x="261215" y="1567259"/>
                </a:cubicBezTo>
                <a:cubicBezTo>
                  <a:pt x="110664" y="1567886"/>
                  <a:pt x="-12271" y="1473858"/>
                  <a:pt x="0" y="1306044"/>
                </a:cubicBezTo>
                <a:cubicBezTo>
                  <a:pt x="23535" y="1174404"/>
                  <a:pt x="-10410" y="1038423"/>
                  <a:pt x="0" y="804526"/>
                </a:cubicBezTo>
                <a:cubicBezTo>
                  <a:pt x="10410" y="570629"/>
                  <a:pt x="3860" y="447069"/>
                  <a:pt x="0" y="261215"/>
                </a:cubicBezTo>
                <a:close/>
              </a:path>
              <a:path w="5340571" h="1567259" stroke="0" extrusionOk="0">
                <a:moveTo>
                  <a:pt x="0" y="261215"/>
                </a:moveTo>
                <a:cubicBezTo>
                  <a:pt x="-13011" y="123517"/>
                  <a:pt x="106780" y="1113"/>
                  <a:pt x="261215" y="0"/>
                </a:cubicBezTo>
                <a:cubicBezTo>
                  <a:pt x="554665" y="-12949"/>
                  <a:pt x="828743" y="15552"/>
                  <a:pt x="1045884" y="0"/>
                </a:cubicBezTo>
                <a:cubicBezTo>
                  <a:pt x="1263025" y="-15552"/>
                  <a:pt x="1471829" y="11184"/>
                  <a:pt x="1637827" y="0"/>
                </a:cubicBezTo>
                <a:cubicBezTo>
                  <a:pt x="1803825" y="-11184"/>
                  <a:pt x="2087757" y="-24623"/>
                  <a:pt x="2277951" y="0"/>
                </a:cubicBezTo>
                <a:cubicBezTo>
                  <a:pt x="2468145" y="24623"/>
                  <a:pt x="2704294" y="-14180"/>
                  <a:pt x="2918076" y="0"/>
                </a:cubicBezTo>
                <a:cubicBezTo>
                  <a:pt x="3131858" y="14180"/>
                  <a:pt x="3403319" y="20857"/>
                  <a:pt x="3654563" y="0"/>
                </a:cubicBezTo>
                <a:cubicBezTo>
                  <a:pt x="3905807" y="-20857"/>
                  <a:pt x="4188915" y="14383"/>
                  <a:pt x="4439232" y="0"/>
                </a:cubicBezTo>
                <a:cubicBezTo>
                  <a:pt x="4689549" y="-14383"/>
                  <a:pt x="4846005" y="-18834"/>
                  <a:pt x="5079356" y="0"/>
                </a:cubicBezTo>
                <a:cubicBezTo>
                  <a:pt x="5247182" y="310"/>
                  <a:pt x="5333523" y="123787"/>
                  <a:pt x="5340571" y="261215"/>
                </a:cubicBezTo>
                <a:cubicBezTo>
                  <a:pt x="5337898" y="492379"/>
                  <a:pt x="5345055" y="654752"/>
                  <a:pt x="5340571" y="773181"/>
                </a:cubicBezTo>
                <a:cubicBezTo>
                  <a:pt x="5336087" y="891610"/>
                  <a:pt x="5356448" y="1179627"/>
                  <a:pt x="5340571" y="1306044"/>
                </a:cubicBezTo>
                <a:cubicBezTo>
                  <a:pt x="5330678" y="1435294"/>
                  <a:pt x="5203354" y="1557151"/>
                  <a:pt x="5079356" y="1567259"/>
                </a:cubicBezTo>
                <a:cubicBezTo>
                  <a:pt x="4940404" y="1570196"/>
                  <a:pt x="4773759" y="1575867"/>
                  <a:pt x="4487413" y="1567259"/>
                </a:cubicBezTo>
                <a:cubicBezTo>
                  <a:pt x="4201067" y="1558651"/>
                  <a:pt x="3977548" y="1599689"/>
                  <a:pt x="3750926" y="1567259"/>
                </a:cubicBezTo>
                <a:cubicBezTo>
                  <a:pt x="3524304" y="1534829"/>
                  <a:pt x="3170921" y="1572561"/>
                  <a:pt x="2966257" y="1567259"/>
                </a:cubicBezTo>
                <a:cubicBezTo>
                  <a:pt x="2761593" y="1561957"/>
                  <a:pt x="2692905" y="1590308"/>
                  <a:pt x="2422495" y="1567259"/>
                </a:cubicBezTo>
                <a:cubicBezTo>
                  <a:pt x="2152085" y="1544210"/>
                  <a:pt x="2092460" y="1580369"/>
                  <a:pt x="1830552" y="1567259"/>
                </a:cubicBezTo>
                <a:cubicBezTo>
                  <a:pt x="1568644" y="1554149"/>
                  <a:pt x="1441008" y="1580371"/>
                  <a:pt x="1238609" y="1567259"/>
                </a:cubicBezTo>
                <a:cubicBezTo>
                  <a:pt x="1036210" y="1554147"/>
                  <a:pt x="540905" y="1538654"/>
                  <a:pt x="261215" y="1567259"/>
                </a:cubicBezTo>
                <a:cubicBezTo>
                  <a:pt x="101680" y="1563358"/>
                  <a:pt x="-8155" y="1429933"/>
                  <a:pt x="0" y="1306044"/>
                </a:cubicBezTo>
                <a:cubicBezTo>
                  <a:pt x="17165" y="1186520"/>
                  <a:pt x="15972" y="1022625"/>
                  <a:pt x="0" y="783630"/>
                </a:cubicBezTo>
                <a:cubicBezTo>
                  <a:pt x="-15972" y="544635"/>
                  <a:pt x="17969" y="382912"/>
                  <a:pt x="0" y="26121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TextBox 86">
            <a:extLst>
              <a:ext uri="{FF2B5EF4-FFF2-40B4-BE49-F238E27FC236}">
                <a16:creationId xmlns:a16="http://schemas.microsoft.com/office/drawing/2014/main" xmlns="" id="{13635034-FB04-4FE3-9933-098557C1AB99}"/>
              </a:ext>
            </a:extLst>
          </p:cNvPr>
          <p:cNvSpPr txBox="1"/>
          <p:nvPr/>
        </p:nvSpPr>
        <p:spPr>
          <a:xfrm>
            <a:off x="2868245" y="656568"/>
            <a:ext cx="5583016" cy="1938992"/>
          </a:xfrm>
          <a:prstGeom prst="rect">
            <a:avLst/>
          </a:prstGeom>
          <a:noFill/>
        </p:spPr>
        <p:txBody>
          <a:bodyPr wrap="square" rtlCol="0">
            <a:spAutoFit/>
          </a:bodyPr>
          <a:lstStyle/>
          <a:p>
            <a:r>
              <a:rPr lang="en-US" sz="2400" b="1">
                <a:solidFill>
                  <a:srgbClr val="0070C0"/>
                </a:solidFill>
                <a:latin typeface="Calibri" panose="020F0502020204030204" pitchFamily="34" charset="0"/>
                <a:cs typeface="Calibri" panose="020F0502020204030204" pitchFamily="34" charset="0"/>
              </a:rPr>
              <a:t>Thảo luận nhóm đôi để giải câu đố sau :</a:t>
            </a:r>
          </a:p>
          <a:p>
            <a:r>
              <a:rPr lang="en-US" sz="2400" b="1">
                <a:solidFill>
                  <a:srgbClr val="0070C0"/>
                </a:solidFill>
                <a:latin typeface="Calibri" panose="020F0502020204030204" pitchFamily="34" charset="0"/>
                <a:cs typeface="Calibri" panose="020F0502020204030204" pitchFamily="34" charset="0"/>
              </a:rPr>
              <a:t>            </a:t>
            </a:r>
            <a:r>
              <a:rPr lang="en-US" sz="2400" b="1">
                <a:solidFill>
                  <a:schemeClr val="tx1"/>
                </a:solidFill>
                <a:latin typeface="Calibri" panose="020F0502020204030204" pitchFamily="34" charset="0"/>
                <a:cs typeface="Calibri" panose="020F0502020204030204" pitchFamily="34" charset="0"/>
              </a:rPr>
              <a:t> Sinh ra từ mặt trời hồng</a:t>
            </a:r>
          </a:p>
          <a:p>
            <a:r>
              <a:rPr lang="en-US" sz="2400" b="1">
                <a:solidFill>
                  <a:schemeClr val="tx1"/>
                </a:solidFill>
                <a:latin typeface="Calibri" panose="020F0502020204030204" pitchFamily="34" charset="0"/>
                <a:cs typeface="Calibri" panose="020F0502020204030204" pitchFamily="34" charset="0"/>
              </a:rPr>
              <a:t>    Cho cây xanh lá, cho bừng sắc hoa</a:t>
            </a:r>
          </a:p>
          <a:p>
            <a:r>
              <a:rPr lang="en-US" sz="2400" b="1">
                <a:solidFill>
                  <a:schemeClr val="tx1"/>
                </a:solidFill>
                <a:latin typeface="Calibri" panose="020F0502020204030204" pitchFamily="34" charset="0"/>
                <a:cs typeface="Calibri" panose="020F0502020204030204" pitchFamily="34" charset="0"/>
              </a:rPr>
              <a:t>                                                            </a:t>
            </a:r>
            <a:r>
              <a:rPr lang="en-US" sz="2400" b="1" i="1">
                <a:solidFill>
                  <a:schemeClr val="tx1"/>
                </a:solidFill>
                <a:latin typeface="Calibri" panose="020F0502020204030204" pitchFamily="34" charset="0"/>
                <a:cs typeface="Calibri" panose="020F0502020204030204" pitchFamily="34" charset="0"/>
              </a:rPr>
              <a:t>  Là gì?</a:t>
            </a:r>
          </a:p>
          <a:p>
            <a:endParaRPr lang="vi-VN" sz="2400" b="1" dirty="0">
              <a:solidFill>
                <a:srgbClr val="0070C0"/>
              </a:solidFill>
              <a:latin typeface="Calibri" panose="020F0502020204030204" pitchFamily="34" charset="0"/>
              <a:cs typeface="Calibri" panose="020F0502020204030204" pitchFamily="34" charset="0"/>
            </a:endParaRPr>
          </a:p>
        </p:txBody>
      </p:sp>
      <p:pic>
        <p:nvPicPr>
          <p:cNvPr id="15" name="Picture 2" descr="Hình ảnh Suy Nghĩ Của PNG, Vector, PSD, và biểu tượng để tải về miễn phí |  pngtree">
            <a:extLst>
              <a:ext uri="{FF2B5EF4-FFF2-40B4-BE49-F238E27FC236}">
                <a16:creationId xmlns:a16="http://schemas.microsoft.com/office/drawing/2014/main" xmlns="" id="{56D63E05-B433-4E6A-B911-09E10043E0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944" r="52311" b="8831"/>
          <a:stretch/>
        </p:blipFill>
        <p:spPr bwMode="auto">
          <a:xfrm flipH="1">
            <a:off x="5359064" y="2311765"/>
            <a:ext cx="2734359" cy="24316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ình ảnh Suy Nghĩ Của PNG, Vector, PSD, và biểu tượng để tải về miễn phí |  pngtree">
            <a:extLst>
              <a:ext uri="{FF2B5EF4-FFF2-40B4-BE49-F238E27FC236}">
                <a16:creationId xmlns:a16="http://schemas.microsoft.com/office/drawing/2014/main" xmlns="" id="{872AF890-87CA-4D57-B302-7A918B6830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759" t="11597" b="7735"/>
          <a:stretch/>
        </p:blipFill>
        <p:spPr bwMode="auto">
          <a:xfrm flipH="1">
            <a:off x="5225775" y="2311765"/>
            <a:ext cx="2979353" cy="252882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xmlns="" id="{2D39EAFF-41EB-446B-9CBB-90BE439DBF36}"/>
              </a:ext>
            </a:extLst>
          </p:cNvPr>
          <p:cNvSpPr/>
          <p:nvPr/>
        </p:nvSpPr>
        <p:spPr>
          <a:xfrm flipH="1">
            <a:off x="4260063" y="3300147"/>
            <a:ext cx="725350" cy="340422"/>
          </a:xfrm>
          <a:prstGeom prst="rightArrow">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3B853037-3EB4-4A10-A3D5-9FA35DE99E76}"/>
              </a:ext>
            </a:extLst>
          </p:cNvPr>
          <p:cNvSpPr/>
          <p:nvPr/>
        </p:nvSpPr>
        <p:spPr>
          <a:xfrm>
            <a:off x="1089057" y="3088844"/>
            <a:ext cx="2829170" cy="823151"/>
          </a:xfrm>
          <a:prstGeom prst="roundRect">
            <a:avLst/>
          </a:prstGeom>
          <a:solidFill>
            <a:schemeClr val="bg1">
              <a:lumMod val="9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41987558-0060-4452-A50F-7C4B71A2035E}"/>
              </a:ext>
            </a:extLst>
          </p:cNvPr>
          <p:cNvSpPr txBox="1"/>
          <p:nvPr/>
        </p:nvSpPr>
        <p:spPr>
          <a:xfrm>
            <a:off x="1301736" y="3194189"/>
            <a:ext cx="2979353" cy="584775"/>
          </a:xfrm>
          <a:prstGeom prst="rect">
            <a:avLst/>
          </a:prstGeom>
          <a:noFill/>
        </p:spPr>
        <p:txBody>
          <a:bodyPr wrap="square" rtlCol="0">
            <a:spAutoFit/>
          </a:bodyPr>
          <a:lstStyle/>
          <a:p>
            <a:r>
              <a:rPr lang="en-US" sz="3200" b="1">
                <a:solidFill>
                  <a:srgbClr val="7030A0"/>
                </a:solidFill>
                <a:latin typeface="Calibri" panose="020F0502020204030204" pitchFamily="34" charset="0"/>
                <a:cs typeface="Calibri" panose="020F0502020204030204" pitchFamily="34" charset="0"/>
              </a:rPr>
              <a:t>Đáp án : Nắng</a:t>
            </a:r>
            <a:endParaRPr lang="en-US" sz="1800">
              <a:solidFill>
                <a:srgbClr val="7030A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barn(inVertical)">
                                      <p:cBhvr>
                                        <p:cTn id="12" dur="500"/>
                                        <p:tgtEl>
                                          <p:spTgt spid="86"/>
                                        </p:tgtEl>
                                      </p:cBhvr>
                                    </p:animEffect>
                                  </p:childTnLst>
                                </p:cTn>
                              </p:par>
                              <p:par>
                                <p:cTn id="13" presetID="16" presetClass="entr" presetSubtype="21" fill="hold" nodeType="withEffect">
                                  <p:stCondLst>
                                    <p:cond delay="0"/>
                                  </p:stCondLst>
                                  <p:childTnLst>
                                    <p:set>
                                      <p:cBhvr>
                                        <p:cTn id="14" dur="1" fill="hold">
                                          <p:stCondLst>
                                            <p:cond delay="0"/>
                                          </p:stCondLst>
                                        </p:cTn>
                                        <p:tgtEl>
                                          <p:spTgt spid="87">
                                            <p:txEl>
                                              <p:pRg st="0" end="0"/>
                                            </p:txEl>
                                          </p:spTgt>
                                        </p:tgtEl>
                                        <p:attrNameLst>
                                          <p:attrName>style.visibility</p:attrName>
                                        </p:attrNameLst>
                                      </p:cBhvr>
                                      <p:to>
                                        <p:strVal val="visible"/>
                                      </p:to>
                                    </p:set>
                                    <p:animEffect transition="in" filter="barn(inVertical)">
                                      <p:cBhvr>
                                        <p:cTn id="15" dur="500"/>
                                        <p:tgtEl>
                                          <p:spTgt spid="8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7">
                                            <p:txEl>
                                              <p:pRg st="1" end="1"/>
                                            </p:txEl>
                                          </p:spTgt>
                                        </p:tgtEl>
                                        <p:attrNameLst>
                                          <p:attrName>style.visibility</p:attrName>
                                        </p:attrNameLst>
                                      </p:cBhvr>
                                      <p:to>
                                        <p:strVal val="visible"/>
                                      </p:to>
                                    </p:set>
                                    <p:animEffect transition="in" filter="barn(inVertical)">
                                      <p:cBhvr>
                                        <p:cTn id="20" dur="500"/>
                                        <p:tgtEl>
                                          <p:spTgt spid="87">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7">
                                            <p:txEl>
                                              <p:pRg st="2" end="2"/>
                                            </p:txEl>
                                          </p:spTgt>
                                        </p:tgtEl>
                                        <p:attrNameLst>
                                          <p:attrName>style.visibility</p:attrName>
                                        </p:attrNameLst>
                                      </p:cBhvr>
                                      <p:to>
                                        <p:strVal val="visible"/>
                                      </p:to>
                                    </p:set>
                                    <p:animEffect transition="in" filter="barn(inVertical)">
                                      <p:cBhvr>
                                        <p:cTn id="23" dur="500"/>
                                        <p:tgtEl>
                                          <p:spTgt spid="87">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7">
                                            <p:txEl>
                                              <p:pRg st="3" end="3"/>
                                            </p:txEl>
                                          </p:spTgt>
                                        </p:tgtEl>
                                        <p:attrNameLst>
                                          <p:attrName>style.visibility</p:attrName>
                                        </p:attrNameLst>
                                      </p:cBhvr>
                                      <p:to>
                                        <p:strVal val="visible"/>
                                      </p:to>
                                    </p:set>
                                    <p:animEffect transition="in" filter="barn(inVertical)">
                                      <p:cBhvr>
                                        <p:cTn id="26" dur="500"/>
                                        <p:tgtEl>
                                          <p:spTgt spid="87">
                                            <p:txEl>
                                              <p:pRg st="3" end="3"/>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122"/>
                                        </p:tgtEl>
                                        <p:attrNameLst>
                                          <p:attrName>style.visibility</p:attrName>
                                        </p:attrNameLst>
                                      </p:cBhvr>
                                      <p:to>
                                        <p:strVal val="visible"/>
                                      </p:to>
                                    </p:set>
                                    <p:animEffect transition="in" filter="fade">
                                      <p:cBhvr>
                                        <p:cTn id="35" dur="500"/>
                                        <p:tgtEl>
                                          <p:spTgt spid="5122"/>
                                        </p:tgtEl>
                                      </p:cBhvr>
                                    </p:animEffec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6" grpId="0" animBg="1"/>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78" name="Google Shape;2893;p48">
            <a:extLst>
              <a:ext uri="{FF2B5EF4-FFF2-40B4-BE49-F238E27FC236}">
                <a16:creationId xmlns:a16="http://schemas.microsoft.com/office/drawing/2014/main" xmlns="" id="{17052911-DE97-4EB3-86FE-C837F16D840D}"/>
              </a:ext>
            </a:extLst>
          </p:cNvPr>
          <p:cNvSpPr/>
          <p:nvPr/>
        </p:nvSpPr>
        <p:spPr>
          <a:xfrm>
            <a:off x="1634723" y="364181"/>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6" name="Google Shape;1886;p48"/>
          <p:cNvSpPr txBox="1">
            <a:spLocks noGrp="1"/>
          </p:cNvSpPr>
          <p:nvPr>
            <p:ph type="subTitle" idx="1"/>
          </p:nvPr>
        </p:nvSpPr>
        <p:spPr>
          <a:xfrm>
            <a:off x="1835530" y="206197"/>
            <a:ext cx="5472940" cy="9260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5B595B"/>
              </a:buClr>
              <a:buSzPts val="1100"/>
              <a:buFont typeface="Arial"/>
              <a:buNone/>
            </a:pPr>
            <a:r>
              <a:rPr lang="en-US" sz="4000" dirty="0" err="1">
                <a:solidFill>
                  <a:srgbClr val="C00000"/>
                </a:solidFill>
                <a:latin typeface="#9Slide07 SVNBeachwood Sans" pitchFamily="2" charset="0"/>
              </a:rPr>
              <a:t>Cùng</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tìm</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hiểu</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bài</a:t>
            </a:r>
            <a:endParaRPr sz="4000" dirty="0">
              <a:solidFill>
                <a:srgbClr val="C00000"/>
              </a:solidFill>
              <a:latin typeface="#9Slide07 SVNBeachwood Sans" pitchFamily="2" charset="0"/>
            </a:endParaRPr>
          </a:p>
        </p:txBody>
      </p:sp>
      <p:grpSp>
        <p:nvGrpSpPr>
          <p:cNvPr id="9" name="Group 8">
            <a:extLst>
              <a:ext uri="{FF2B5EF4-FFF2-40B4-BE49-F238E27FC236}">
                <a16:creationId xmlns:a16="http://schemas.microsoft.com/office/drawing/2014/main" xmlns="" id="{D9501B41-4EF9-4352-9F1D-5A865FA46B0C}"/>
              </a:ext>
            </a:extLst>
          </p:cNvPr>
          <p:cNvGrpSpPr/>
          <p:nvPr/>
        </p:nvGrpSpPr>
        <p:grpSpPr>
          <a:xfrm>
            <a:off x="526694" y="2571750"/>
            <a:ext cx="8090612" cy="2319247"/>
            <a:chOff x="619668" y="2016730"/>
            <a:chExt cx="7991372" cy="2158510"/>
          </a:xfrm>
        </p:grpSpPr>
        <p:sp>
          <p:nvSpPr>
            <p:cNvPr id="5" name="Rectangle: Rounded Corners 4">
              <a:extLst>
                <a:ext uri="{FF2B5EF4-FFF2-40B4-BE49-F238E27FC236}">
                  <a16:creationId xmlns:a16="http://schemas.microsoft.com/office/drawing/2014/main" xmlns="" id="{CEE5A26C-833A-4415-8B8F-A94D4961AB9A}"/>
                </a:ext>
              </a:extLst>
            </p:cNvPr>
            <p:cNvSpPr/>
            <p:nvPr/>
          </p:nvSpPr>
          <p:spPr>
            <a:xfrm>
              <a:off x="619668" y="2016730"/>
              <a:ext cx="7991372" cy="215851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xmlns="" id="{83AC4654-E24F-4A1D-B6E9-DA9740520AD0}"/>
                </a:ext>
              </a:extLst>
            </p:cNvPr>
            <p:cNvSpPr txBox="1"/>
            <p:nvPr/>
          </p:nvSpPr>
          <p:spPr>
            <a:xfrm>
              <a:off x="777954" y="2050457"/>
              <a:ext cx="7645134" cy="20910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C41B0F"/>
                  </a:solidFill>
                </a:rPr>
                <a:t> Gió nói " Làm bao việc nhỏ để thành lớn khôn'' Vì qua làm việc, dù là những việc làm nhỏ, gió học được nhiều điều mới, rút được nhiều kinh nghiệm, tích luỹ dần để ngày càng lớn khôn và làm được nhiều việc có ích hơn nữa </a:t>
              </a:r>
              <a:endParaRPr kumimoji="0" lang="en-US" sz="2800" i="0" u="none" strike="noStrike" kern="0" cap="none" spc="0" normalizeH="0" baseline="0" noProof="0">
                <a:ln>
                  <a:noFill/>
                </a:ln>
                <a:solidFill>
                  <a:srgbClr val="C41B0F"/>
                </a:solidFill>
                <a:effectLst/>
                <a:uLnTx/>
                <a:uFillTx/>
                <a:latin typeface="Arial"/>
                <a:cs typeface="Arial"/>
                <a:sym typeface="Arial"/>
              </a:endParaRPr>
            </a:p>
          </p:txBody>
        </p:sp>
      </p:grpSp>
      <p:grpSp>
        <p:nvGrpSpPr>
          <p:cNvPr id="8" name="Group 7">
            <a:extLst>
              <a:ext uri="{FF2B5EF4-FFF2-40B4-BE49-F238E27FC236}">
                <a16:creationId xmlns:a16="http://schemas.microsoft.com/office/drawing/2014/main" xmlns="" id="{2AAECA61-1D98-4945-882C-1706D3234AB3}"/>
              </a:ext>
            </a:extLst>
          </p:cNvPr>
          <p:cNvGrpSpPr/>
          <p:nvPr/>
        </p:nvGrpSpPr>
        <p:grpSpPr>
          <a:xfrm>
            <a:off x="899563" y="1080463"/>
            <a:ext cx="6889924" cy="1385157"/>
            <a:chOff x="295029" y="580506"/>
            <a:chExt cx="6726058" cy="1234175"/>
          </a:xfrm>
        </p:grpSpPr>
        <p:grpSp>
          <p:nvGrpSpPr>
            <p:cNvPr id="2" name="Group 1">
              <a:extLst>
                <a:ext uri="{FF2B5EF4-FFF2-40B4-BE49-F238E27FC236}">
                  <a16:creationId xmlns:a16="http://schemas.microsoft.com/office/drawing/2014/main" xmlns="" id="{F9D1B9DB-98F0-416D-8B53-F2369CD252FF}"/>
                </a:ext>
              </a:extLst>
            </p:cNvPr>
            <p:cNvGrpSpPr/>
            <p:nvPr/>
          </p:nvGrpSpPr>
          <p:grpSpPr>
            <a:xfrm>
              <a:off x="1109785" y="843865"/>
              <a:ext cx="5911302" cy="764175"/>
              <a:chOff x="1359878" y="961877"/>
              <a:chExt cx="5911302" cy="764175"/>
            </a:xfrm>
          </p:grpSpPr>
          <p:sp>
            <p:nvSpPr>
              <p:cNvPr id="10" name="Rectangle: Rounded Corners 9">
                <a:extLst>
                  <a:ext uri="{FF2B5EF4-FFF2-40B4-BE49-F238E27FC236}">
                    <a16:creationId xmlns:a16="http://schemas.microsoft.com/office/drawing/2014/main" xmlns="" id="{F6D4869A-4F1B-473B-B567-5C9A4C65107D}"/>
                  </a:ext>
                </a:extLst>
              </p:cNvPr>
              <p:cNvSpPr/>
              <p:nvPr/>
            </p:nvSpPr>
            <p:spPr>
              <a:xfrm>
                <a:off x="1359878" y="961877"/>
                <a:ext cx="5791215" cy="76417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xmlns="" id="{B3643CB5-05CE-4C4E-9BC0-1A33477691D3}"/>
                  </a:ext>
                </a:extLst>
              </p:cNvPr>
              <p:cNvSpPr txBox="1"/>
              <p:nvPr/>
            </p:nvSpPr>
            <p:spPr>
              <a:xfrm>
                <a:off x="1604357" y="964379"/>
                <a:ext cx="5666823" cy="74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2060"/>
                    </a:solidFill>
                    <a:effectLst/>
                    <a:uLnTx/>
                    <a:uFillTx/>
                    <a:latin typeface="Arial"/>
                    <a:cs typeface="Arial"/>
                    <a:sym typeface="Arial"/>
                  </a:rPr>
                  <a:t> </a:t>
                </a:r>
                <a:r>
                  <a:rPr kumimoji="0" lang="en-US" sz="2400" b="0" i="0" u="none" strike="noStrike" kern="0" cap="none" spc="0" normalizeH="0" baseline="0" noProof="0">
                    <a:ln>
                      <a:noFill/>
                    </a:ln>
                    <a:solidFill>
                      <a:srgbClr val="002060"/>
                    </a:solidFill>
                    <a:effectLst/>
                    <a:uLnTx/>
                    <a:uFillTx/>
                    <a:latin typeface="Arial"/>
                    <a:cs typeface="Arial"/>
                    <a:sym typeface="Arial"/>
                  </a:rPr>
                  <a:t>4. Theo em vì sao  nói gió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060"/>
                    </a:solidFill>
                    <a:effectLst/>
                    <a:uLnTx/>
                    <a:uFillTx/>
                    <a:latin typeface="Arial"/>
                    <a:cs typeface="Arial"/>
                    <a:sym typeface="Arial"/>
                  </a:rPr>
                  <a:t>'' Làm bao việc nhỏ để thành lớn khôn''</a:t>
                </a:r>
              </a:p>
            </p:txBody>
          </p:sp>
        </p:grpSp>
        <p:pic>
          <p:nvPicPr>
            <p:cNvPr id="15" name="Picture 4" descr="Set of cute handdrawn little owls asking questions feeling love showing thumb up laughing">
              <a:extLst>
                <a:ext uri="{FF2B5EF4-FFF2-40B4-BE49-F238E27FC236}">
                  <a16:creationId xmlns:a16="http://schemas.microsoft.com/office/drawing/2014/main" xmlns="" id="{478863F5-945A-4A10-81BA-6A285919D4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95029" y="580506"/>
              <a:ext cx="1179322" cy="1234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0508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86">
                                            <p:txEl>
                                              <p:pRg st="0" end="0"/>
                                            </p:txEl>
                                          </p:spTgt>
                                        </p:tgtEl>
                                        <p:attrNameLst>
                                          <p:attrName>style.visibility</p:attrName>
                                        </p:attrNameLst>
                                      </p:cBhvr>
                                      <p:to>
                                        <p:strVal val="visible"/>
                                      </p:to>
                                    </p:set>
                                    <p:animEffect transition="in" filter="barn(inVertical)">
                                      <p:cBhvr>
                                        <p:cTn id="10" dur="500"/>
                                        <p:tgtEl>
                                          <p:spTgt spid="18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88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78" name="Google Shape;2893;p48">
            <a:extLst>
              <a:ext uri="{FF2B5EF4-FFF2-40B4-BE49-F238E27FC236}">
                <a16:creationId xmlns:a16="http://schemas.microsoft.com/office/drawing/2014/main" xmlns="" id="{17052911-DE97-4EB3-86FE-C837F16D840D}"/>
              </a:ext>
            </a:extLst>
          </p:cNvPr>
          <p:cNvSpPr/>
          <p:nvPr/>
        </p:nvSpPr>
        <p:spPr>
          <a:xfrm>
            <a:off x="1634723" y="364181"/>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6" name="Google Shape;1886;p48"/>
          <p:cNvSpPr txBox="1">
            <a:spLocks noGrp="1"/>
          </p:cNvSpPr>
          <p:nvPr>
            <p:ph type="subTitle" idx="1"/>
          </p:nvPr>
        </p:nvSpPr>
        <p:spPr>
          <a:xfrm>
            <a:off x="1835530" y="206197"/>
            <a:ext cx="5472940" cy="9260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5B595B"/>
              </a:buClr>
              <a:buSzPts val="1100"/>
              <a:buFont typeface="Arial"/>
              <a:buNone/>
            </a:pPr>
            <a:r>
              <a:rPr lang="en-US" sz="4000" dirty="0" err="1">
                <a:solidFill>
                  <a:srgbClr val="C00000"/>
                </a:solidFill>
                <a:latin typeface="#9Slide07 SVNBeachwood Sans" pitchFamily="2" charset="0"/>
              </a:rPr>
              <a:t>Cùng</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tìm</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hiểu</a:t>
            </a:r>
            <a:r>
              <a:rPr lang="en-US" sz="4000" dirty="0">
                <a:solidFill>
                  <a:srgbClr val="C00000"/>
                </a:solidFill>
                <a:latin typeface="#9Slide07 SVNBeachwood Sans" pitchFamily="2" charset="0"/>
              </a:rPr>
              <a:t> </a:t>
            </a:r>
            <a:r>
              <a:rPr lang="en-US" sz="4000" dirty="0" err="1">
                <a:solidFill>
                  <a:srgbClr val="C00000"/>
                </a:solidFill>
                <a:latin typeface="#9Slide07 SVNBeachwood Sans" pitchFamily="2" charset="0"/>
              </a:rPr>
              <a:t>bài</a:t>
            </a:r>
            <a:endParaRPr sz="4000" dirty="0">
              <a:solidFill>
                <a:srgbClr val="C00000"/>
              </a:solidFill>
              <a:latin typeface="#9Slide07 SVNBeachwood Sans" pitchFamily="2" charset="0"/>
            </a:endParaRPr>
          </a:p>
        </p:txBody>
      </p:sp>
      <p:grpSp>
        <p:nvGrpSpPr>
          <p:cNvPr id="9" name="Group 8">
            <a:extLst>
              <a:ext uri="{FF2B5EF4-FFF2-40B4-BE49-F238E27FC236}">
                <a16:creationId xmlns:a16="http://schemas.microsoft.com/office/drawing/2014/main" xmlns="" id="{D9501B41-4EF9-4352-9F1D-5A865FA46B0C}"/>
              </a:ext>
            </a:extLst>
          </p:cNvPr>
          <p:cNvGrpSpPr/>
          <p:nvPr/>
        </p:nvGrpSpPr>
        <p:grpSpPr>
          <a:xfrm>
            <a:off x="722118" y="2466103"/>
            <a:ext cx="7651602" cy="2412037"/>
            <a:chOff x="835269" y="2030292"/>
            <a:chExt cx="7557747" cy="2244870"/>
          </a:xfrm>
        </p:grpSpPr>
        <p:sp>
          <p:nvSpPr>
            <p:cNvPr id="5" name="Rectangle: Rounded Corners 4">
              <a:extLst>
                <a:ext uri="{FF2B5EF4-FFF2-40B4-BE49-F238E27FC236}">
                  <a16:creationId xmlns:a16="http://schemas.microsoft.com/office/drawing/2014/main" xmlns="" id="{CEE5A26C-833A-4415-8B8F-A94D4961AB9A}"/>
                </a:ext>
              </a:extLst>
            </p:cNvPr>
            <p:cNvSpPr/>
            <p:nvPr/>
          </p:nvSpPr>
          <p:spPr>
            <a:xfrm>
              <a:off x="835269" y="2030292"/>
              <a:ext cx="7557747" cy="223427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xmlns="" id="{83AC4654-E24F-4A1D-B6E9-DA9740520AD0}"/>
                </a:ext>
              </a:extLst>
            </p:cNvPr>
            <p:cNvSpPr txBox="1"/>
            <p:nvPr/>
          </p:nvSpPr>
          <p:spPr>
            <a:xfrm>
              <a:off x="1091606" y="2040883"/>
              <a:ext cx="7139758" cy="22342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C41B0F"/>
                  </a:solidFill>
                  <a:effectLst/>
                  <a:uLnTx/>
                  <a:uFillTx/>
                  <a:latin typeface="Arial"/>
                  <a:cs typeface="Arial"/>
                  <a:sym typeface="Arial"/>
                </a:rPr>
                <a:t>  Hai dòng thơ cuối bài muốn nói: Gió từ một khu vườn nhỏ, đi khắp nơi sẽ gặp nhiều bạn mới, chúng ta đi nhiều nơi, gặp nhiều người sẽ học thêm được nhiều điều tốt và có thêm nhiều niềm vui</a:t>
              </a:r>
            </a:p>
          </p:txBody>
        </p:sp>
      </p:grpSp>
      <p:grpSp>
        <p:nvGrpSpPr>
          <p:cNvPr id="8" name="Group 7">
            <a:extLst>
              <a:ext uri="{FF2B5EF4-FFF2-40B4-BE49-F238E27FC236}">
                <a16:creationId xmlns:a16="http://schemas.microsoft.com/office/drawing/2014/main" xmlns="" id="{2AAECA61-1D98-4945-882C-1706D3234AB3}"/>
              </a:ext>
            </a:extLst>
          </p:cNvPr>
          <p:cNvGrpSpPr/>
          <p:nvPr/>
        </p:nvGrpSpPr>
        <p:grpSpPr>
          <a:xfrm>
            <a:off x="769477" y="1075734"/>
            <a:ext cx="7604243" cy="1247476"/>
            <a:chOff x="295029" y="349837"/>
            <a:chExt cx="6788254" cy="1464845"/>
          </a:xfrm>
        </p:grpSpPr>
        <p:grpSp>
          <p:nvGrpSpPr>
            <p:cNvPr id="2" name="Group 1">
              <a:extLst>
                <a:ext uri="{FF2B5EF4-FFF2-40B4-BE49-F238E27FC236}">
                  <a16:creationId xmlns:a16="http://schemas.microsoft.com/office/drawing/2014/main" xmlns="" id="{F9D1B9DB-98F0-416D-8B53-F2369CD252FF}"/>
                </a:ext>
              </a:extLst>
            </p:cNvPr>
            <p:cNvGrpSpPr/>
            <p:nvPr/>
          </p:nvGrpSpPr>
          <p:grpSpPr>
            <a:xfrm>
              <a:off x="1109785" y="843865"/>
              <a:ext cx="5973498" cy="866957"/>
              <a:chOff x="1359878" y="961877"/>
              <a:chExt cx="5973498" cy="866957"/>
            </a:xfrm>
          </p:grpSpPr>
          <p:sp>
            <p:nvSpPr>
              <p:cNvPr id="10" name="Rectangle: Rounded Corners 9">
                <a:extLst>
                  <a:ext uri="{FF2B5EF4-FFF2-40B4-BE49-F238E27FC236}">
                    <a16:creationId xmlns:a16="http://schemas.microsoft.com/office/drawing/2014/main" xmlns="" id="{F6D4869A-4F1B-473B-B567-5C9A4C65107D}"/>
                  </a:ext>
                </a:extLst>
              </p:cNvPr>
              <p:cNvSpPr/>
              <p:nvPr/>
            </p:nvSpPr>
            <p:spPr>
              <a:xfrm>
                <a:off x="1359878" y="961877"/>
                <a:ext cx="5791215" cy="76417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xmlns="" id="{B3643CB5-05CE-4C4E-9BC0-1A33477691D3}"/>
                  </a:ext>
                </a:extLst>
              </p:cNvPr>
              <p:cNvSpPr txBox="1"/>
              <p:nvPr/>
            </p:nvSpPr>
            <p:spPr>
              <a:xfrm>
                <a:off x="1542162" y="1084664"/>
                <a:ext cx="5791214" cy="7441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2060"/>
                    </a:solidFill>
                    <a:effectLst/>
                    <a:uLnTx/>
                    <a:uFillTx/>
                    <a:latin typeface="Arial"/>
                    <a:cs typeface="Arial"/>
                    <a:sym typeface="Arial"/>
                  </a:rPr>
                  <a:t> 5. Hai dòng thơ cuối bài muốn nói điều gì ?</a:t>
                </a:r>
              </a:p>
            </p:txBody>
          </p:sp>
        </p:grpSp>
        <p:pic>
          <p:nvPicPr>
            <p:cNvPr id="15" name="Picture 4" descr="Set of cute handdrawn little owls asking questions feeling love showing thumb up laughing">
              <a:extLst>
                <a:ext uri="{FF2B5EF4-FFF2-40B4-BE49-F238E27FC236}">
                  <a16:creationId xmlns:a16="http://schemas.microsoft.com/office/drawing/2014/main" xmlns="" id="{478863F5-945A-4A10-81BA-6A285919D4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95029" y="349837"/>
              <a:ext cx="1179322" cy="14648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0269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86">
                                            <p:txEl>
                                              <p:pRg st="0" end="0"/>
                                            </p:txEl>
                                          </p:spTgt>
                                        </p:tgtEl>
                                        <p:attrNameLst>
                                          <p:attrName>style.visibility</p:attrName>
                                        </p:attrNameLst>
                                      </p:cBhvr>
                                      <p:to>
                                        <p:strVal val="visible"/>
                                      </p:to>
                                    </p:set>
                                    <p:animEffect transition="in" filter="barn(inVertical)">
                                      <p:cBhvr>
                                        <p:cTn id="10" dur="500"/>
                                        <p:tgtEl>
                                          <p:spTgt spid="18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88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pic>
        <p:nvPicPr>
          <p:cNvPr id="5122" name="Picture 2" descr="Cute woman teacher holding bell in government uniform character cartoon art illustration">
            <a:extLst>
              <a:ext uri="{FF2B5EF4-FFF2-40B4-BE49-F238E27FC236}">
                <a16:creationId xmlns:a16="http://schemas.microsoft.com/office/drawing/2014/main" xmlns="" id="{76EEF43E-5C45-4E28-9FE6-B292C70139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031630" y="1538830"/>
            <a:ext cx="4801191" cy="3842487"/>
          </a:xfrm>
          <a:prstGeom prst="rect">
            <a:avLst/>
          </a:prstGeom>
          <a:noFill/>
          <a:extLst>
            <a:ext uri="{909E8E84-426E-40DD-AFC4-6F175D3DCCD1}">
              <a14:hiddenFill xmlns:a14="http://schemas.microsoft.com/office/drawing/2010/main">
                <a:solidFill>
                  <a:srgbClr val="FFFFFF"/>
                </a:solidFill>
              </a14:hiddenFill>
            </a:ext>
          </a:extLst>
        </p:spPr>
      </p:pic>
      <p:sp>
        <p:nvSpPr>
          <p:cNvPr id="120" name="Speech Bubble: Rectangle with Corners Rounded 3">
            <a:extLst>
              <a:ext uri="{FF2B5EF4-FFF2-40B4-BE49-F238E27FC236}">
                <a16:creationId xmlns:a16="http://schemas.microsoft.com/office/drawing/2014/main" xmlns="" id="{FDCCCDFB-7F48-4975-BE62-2E01130A0D62}"/>
              </a:ext>
            </a:extLst>
          </p:cNvPr>
          <p:cNvSpPr/>
          <p:nvPr/>
        </p:nvSpPr>
        <p:spPr>
          <a:xfrm>
            <a:off x="2229234" y="510907"/>
            <a:ext cx="4304428" cy="1224233"/>
          </a:xfrm>
          <a:custGeom>
            <a:avLst/>
            <a:gdLst>
              <a:gd name="connsiteX0" fmla="*/ 0 w 4304428"/>
              <a:gd name="connsiteY0" fmla="*/ 204043 h 1224233"/>
              <a:gd name="connsiteX1" fmla="*/ 204043 w 4304428"/>
              <a:gd name="connsiteY1" fmla="*/ 0 h 1224233"/>
              <a:gd name="connsiteX2" fmla="*/ 717405 w 4304428"/>
              <a:gd name="connsiteY2" fmla="*/ 0 h 1224233"/>
              <a:gd name="connsiteX3" fmla="*/ 717405 w 4304428"/>
              <a:gd name="connsiteY3" fmla="*/ 0 h 1224233"/>
              <a:gd name="connsiteX4" fmla="*/ 1793512 w 4304428"/>
              <a:gd name="connsiteY4" fmla="*/ 0 h 1224233"/>
              <a:gd name="connsiteX5" fmla="*/ 4100385 w 4304428"/>
              <a:gd name="connsiteY5" fmla="*/ 0 h 1224233"/>
              <a:gd name="connsiteX6" fmla="*/ 4304428 w 4304428"/>
              <a:gd name="connsiteY6" fmla="*/ 204043 h 1224233"/>
              <a:gd name="connsiteX7" fmla="*/ 4304428 w 4304428"/>
              <a:gd name="connsiteY7" fmla="*/ 714136 h 1224233"/>
              <a:gd name="connsiteX8" fmla="*/ 4304428 w 4304428"/>
              <a:gd name="connsiteY8" fmla="*/ 714136 h 1224233"/>
              <a:gd name="connsiteX9" fmla="*/ 4304428 w 4304428"/>
              <a:gd name="connsiteY9" fmla="*/ 1020194 h 1224233"/>
              <a:gd name="connsiteX10" fmla="*/ 4304428 w 4304428"/>
              <a:gd name="connsiteY10" fmla="*/ 1020190 h 1224233"/>
              <a:gd name="connsiteX11" fmla="*/ 4100385 w 4304428"/>
              <a:gd name="connsiteY11" fmla="*/ 1224233 h 1224233"/>
              <a:gd name="connsiteX12" fmla="*/ 1793512 w 4304428"/>
              <a:gd name="connsiteY12" fmla="*/ 1224233 h 1224233"/>
              <a:gd name="connsiteX13" fmla="*/ -200156 w 4304428"/>
              <a:gd name="connsiteY13" fmla="*/ 1722165 h 1224233"/>
              <a:gd name="connsiteX14" fmla="*/ 717405 w 4304428"/>
              <a:gd name="connsiteY14" fmla="*/ 1224233 h 1224233"/>
              <a:gd name="connsiteX15" fmla="*/ 204043 w 4304428"/>
              <a:gd name="connsiteY15" fmla="*/ 1224233 h 1224233"/>
              <a:gd name="connsiteX16" fmla="*/ 0 w 4304428"/>
              <a:gd name="connsiteY16" fmla="*/ 1020190 h 1224233"/>
              <a:gd name="connsiteX17" fmla="*/ 0 w 4304428"/>
              <a:gd name="connsiteY17" fmla="*/ 1020194 h 1224233"/>
              <a:gd name="connsiteX18" fmla="*/ 0 w 4304428"/>
              <a:gd name="connsiteY18" fmla="*/ 714136 h 1224233"/>
              <a:gd name="connsiteX19" fmla="*/ 0 w 4304428"/>
              <a:gd name="connsiteY19" fmla="*/ 714136 h 1224233"/>
              <a:gd name="connsiteX20" fmla="*/ 0 w 4304428"/>
              <a:gd name="connsiteY20" fmla="*/ 204043 h 12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4428" h="1224233" fill="none" extrusionOk="0">
                <a:moveTo>
                  <a:pt x="0" y="204043"/>
                </a:moveTo>
                <a:cubicBezTo>
                  <a:pt x="5810" y="94498"/>
                  <a:pt x="89210" y="862"/>
                  <a:pt x="204043" y="0"/>
                </a:cubicBezTo>
                <a:cubicBezTo>
                  <a:pt x="439977" y="19057"/>
                  <a:pt x="521417" y="17928"/>
                  <a:pt x="717405" y="0"/>
                </a:cubicBezTo>
                <a:lnTo>
                  <a:pt x="717405" y="0"/>
                </a:lnTo>
                <a:cubicBezTo>
                  <a:pt x="1052336" y="-45553"/>
                  <a:pt x="1374073" y="71897"/>
                  <a:pt x="1793512" y="0"/>
                </a:cubicBezTo>
                <a:cubicBezTo>
                  <a:pt x="2480046" y="-117130"/>
                  <a:pt x="3253853" y="123459"/>
                  <a:pt x="4100385" y="0"/>
                </a:cubicBezTo>
                <a:cubicBezTo>
                  <a:pt x="4220510" y="11846"/>
                  <a:pt x="4299748" y="92008"/>
                  <a:pt x="4304428" y="204043"/>
                </a:cubicBezTo>
                <a:cubicBezTo>
                  <a:pt x="4265443" y="290154"/>
                  <a:pt x="4313561" y="472718"/>
                  <a:pt x="4304428" y="714136"/>
                </a:cubicBezTo>
                <a:lnTo>
                  <a:pt x="4304428" y="714136"/>
                </a:lnTo>
                <a:cubicBezTo>
                  <a:pt x="4331062" y="769425"/>
                  <a:pt x="4327365" y="899332"/>
                  <a:pt x="4304428" y="1020194"/>
                </a:cubicBezTo>
                <a:lnTo>
                  <a:pt x="4304428" y="1020190"/>
                </a:lnTo>
                <a:cubicBezTo>
                  <a:pt x="4300360" y="1127785"/>
                  <a:pt x="4210485" y="1232668"/>
                  <a:pt x="4100385" y="1224233"/>
                </a:cubicBezTo>
                <a:cubicBezTo>
                  <a:pt x="3384341" y="1357627"/>
                  <a:pt x="2630700" y="1093513"/>
                  <a:pt x="1793512" y="1224233"/>
                </a:cubicBezTo>
                <a:cubicBezTo>
                  <a:pt x="1375035" y="1379976"/>
                  <a:pt x="185231" y="1600424"/>
                  <a:pt x="-200156" y="1722165"/>
                </a:cubicBezTo>
                <a:cubicBezTo>
                  <a:pt x="46139" y="1644765"/>
                  <a:pt x="562156" y="1375116"/>
                  <a:pt x="717405" y="1224233"/>
                </a:cubicBezTo>
                <a:cubicBezTo>
                  <a:pt x="555184" y="1246127"/>
                  <a:pt x="273532" y="1216202"/>
                  <a:pt x="204043" y="1224233"/>
                </a:cubicBezTo>
                <a:cubicBezTo>
                  <a:pt x="89830" y="1245597"/>
                  <a:pt x="-14098" y="1148054"/>
                  <a:pt x="0" y="1020190"/>
                </a:cubicBezTo>
                <a:lnTo>
                  <a:pt x="0" y="1020194"/>
                </a:lnTo>
                <a:cubicBezTo>
                  <a:pt x="2214" y="947152"/>
                  <a:pt x="-9343" y="800479"/>
                  <a:pt x="0" y="714136"/>
                </a:cubicBezTo>
                <a:lnTo>
                  <a:pt x="0" y="714136"/>
                </a:lnTo>
                <a:cubicBezTo>
                  <a:pt x="-10407" y="489282"/>
                  <a:pt x="-6343" y="258833"/>
                  <a:pt x="0" y="204043"/>
                </a:cubicBezTo>
                <a:close/>
              </a:path>
              <a:path w="4304428" h="1224233" stroke="0" extrusionOk="0">
                <a:moveTo>
                  <a:pt x="0" y="204043"/>
                </a:moveTo>
                <a:cubicBezTo>
                  <a:pt x="-7979" y="104997"/>
                  <a:pt x="92554" y="-813"/>
                  <a:pt x="204043" y="0"/>
                </a:cubicBezTo>
                <a:cubicBezTo>
                  <a:pt x="423099" y="23901"/>
                  <a:pt x="575198" y="885"/>
                  <a:pt x="717405" y="0"/>
                </a:cubicBezTo>
                <a:lnTo>
                  <a:pt x="717405" y="0"/>
                </a:lnTo>
                <a:cubicBezTo>
                  <a:pt x="1044532" y="79977"/>
                  <a:pt x="1265294" y="77433"/>
                  <a:pt x="1793512" y="0"/>
                </a:cubicBezTo>
                <a:cubicBezTo>
                  <a:pt x="2810073" y="-134364"/>
                  <a:pt x="3746760" y="130381"/>
                  <a:pt x="4100385" y="0"/>
                </a:cubicBezTo>
                <a:cubicBezTo>
                  <a:pt x="4204902" y="-19263"/>
                  <a:pt x="4312847" y="84827"/>
                  <a:pt x="4304428" y="204043"/>
                </a:cubicBezTo>
                <a:cubicBezTo>
                  <a:pt x="4302884" y="271816"/>
                  <a:pt x="4289998" y="560434"/>
                  <a:pt x="4304428" y="714136"/>
                </a:cubicBezTo>
                <a:lnTo>
                  <a:pt x="4304428" y="714136"/>
                </a:lnTo>
                <a:cubicBezTo>
                  <a:pt x="4290999" y="793137"/>
                  <a:pt x="4301130" y="891102"/>
                  <a:pt x="4304428" y="1020194"/>
                </a:cubicBezTo>
                <a:lnTo>
                  <a:pt x="4304428" y="1020190"/>
                </a:lnTo>
                <a:cubicBezTo>
                  <a:pt x="4306334" y="1132672"/>
                  <a:pt x="4197039" y="1228879"/>
                  <a:pt x="4100385" y="1224233"/>
                </a:cubicBezTo>
                <a:cubicBezTo>
                  <a:pt x="3788860" y="1186474"/>
                  <a:pt x="2523747" y="1274731"/>
                  <a:pt x="1793512" y="1224233"/>
                </a:cubicBezTo>
                <a:cubicBezTo>
                  <a:pt x="764991" y="1306886"/>
                  <a:pt x="658033" y="1562764"/>
                  <a:pt x="-200156" y="1722165"/>
                </a:cubicBezTo>
                <a:cubicBezTo>
                  <a:pt x="61941" y="1550912"/>
                  <a:pt x="361831" y="1472832"/>
                  <a:pt x="717405" y="1224233"/>
                </a:cubicBezTo>
                <a:cubicBezTo>
                  <a:pt x="501089" y="1189418"/>
                  <a:pt x="344016" y="1210910"/>
                  <a:pt x="204043" y="1224233"/>
                </a:cubicBezTo>
                <a:cubicBezTo>
                  <a:pt x="88565" y="1224853"/>
                  <a:pt x="10282" y="1124843"/>
                  <a:pt x="0" y="1020190"/>
                </a:cubicBezTo>
                <a:lnTo>
                  <a:pt x="0" y="1020194"/>
                </a:lnTo>
                <a:cubicBezTo>
                  <a:pt x="-17552" y="963494"/>
                  <a:pt x="23613" y="812153"/>
                  <a:pt x="0" y="714136"/>
                </a:cubicBezTo>
                <a:lnTo>
                  <a:pt x="0" y="714136"/>
                </a:lnTo>
                <a:cubicBezTo>
                  <a:pt x="-36033" y="641650"/>
                  <a:pt x="7338" y="260548"/>
                  <a:pt x="0" y="204043"/>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4650"/>
                      <a:gd name="adj2" fmla="val 9067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A3EEFF">
                    <a:lumMod val="25000"/>
                  </a:srgbClr>
                </a:solidFill>
                <a:effectLst/>
                <a:uLnTx/>
                <a:uFillTx/>
                <a:latin typeface="Calibri" panose="020F0502020204030204" pitchFamily="34" charset="0"/>
                <a:ea typeface="+mn-ea"/>
                <a:cs typeface="Calibri" panose="020F0502020204030204" pitchFamily="34" charset="0"/>
                <a:sym typeface="Arial"/>
              </a:rPr>
              <a:t>Ý nghĩa đoạn 2 </a:t>
            </a:r>
            <a:endParaRPr kumimoji="0" lang="vi-VN" sz="4000" b="1" i="0" u="none" strike="noStrike" kern="0" cap="none" spc="0" normalizeH="0" baseline="0" noProof="0" dirty="0">
              <a:ln>
                <a:noFill/>
              </a:ln>
              <a:solidFill>
                <a:srgbClr val="A3EEFF">
                  <a:lumMod val="25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xmlns="" id="{B05D76DE-3480-494D-B579-DF8CB1F47EB7}"/>
              </a:ext>
            </a:extLst>
          </p:cNvPr>
          <p:cNvSpPr/>
          <p:nvPr/>
        </p:nvSpPr>
        <p:spPr>
          <a:xfrm>
            <a:off x="2946401" y="2962612"/>
            <a:ext cx="5978768" cy="1585942"/>
          </a:xfrm>
          <a:prstGeom prst="roundRect">
            <a:avLst/>
          </a:prstGeom>
          <a:solidFill>
            <a:schemeClr val="bg1"/>
          </a:solidFill>
          <a:ln w="38100">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34E15160-007F-4E7C-B4D9-D1180FF6EA2A}"/>
              </a:ext>
            </a:extLst>
          </p:cNvPr>
          <p:cNvPicPr>
            <a:picLocks noChangeAspect="1"/>
          </p:cNvPicPr>
          <p:nvPr/>
        </p:nvPicPr>
        <p:blipFill>
          <a:blip r:embed="rId5"/>
          <a:stretch>
            <a:fillRect/>
          </a:stretch>
        </p:blipFill>
        <p:spPr>
          <a:xfrm>
            <a:off x="2494606" y="2259495"/>
            <a:ext cx="1433344" cy="1200579"/>
          </a:xfrm>
          <a:prstGeom prst="rect">
            <a:avLst/>
          </a:prstGeom>
        </p:spPr>
      </p:pic>
      <p:sp>
        <p:nvSpPr>
          <p:cNvPr id="8" name="TextBox 7">
            <a:extLst>
              <a:ext uri="{FF2B5EF4-FFF2-40B4-BE49-F238E27FC236}">
                <a16:creationId xmlns:a16="http://schemas.microsoft.com/office/drawing/2014/main" xmlns="" id="{B0423406-5078-4C2B-815F-BB0EAAF88F0C}"/>
              </a:ext>
            </a:extLst>
          </p:cNvPr>
          <p:cNvSpPr txBox="1"/>
          <p:nvPr/>
        </p:nvSpPr>
        <p:spPr>
          <a:xfrm>
            <a:off x="3048001" y="2970753"/>
            <a:ext cx="57755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7030A0"/>
                </a:solidFill>
                <a:effectLst/>
                <a:uLnTx/>
                <a:uFillTx/>
                <a:latin typeface="Arial"/>
                <a:cs typeface="Arial"/>
                <a:sym typeface="Arial"/>
              </a:rPr>
              <a:t>	Nhờ</a:t>
            </a:r>
            <a:r>
              <a:rPr kumimoji="0" lang="en-US" sz="3200" b="0" i="0" u="none" strike="noStrike" kern="0" cap="none" spc="0" normalizeH="0" noProof="0">
                <a:ln>
                  <a:noFill/>
                </a:ln>
                <a:solidFill>
                  <a:srgbClr val="7030A0"/>
                </a:solidFill>
                <a:effectLst/>
                <a:uLnTx/>
                <a:uFillTx/>
                <a:latin typeface="Arial"/>
                <a:cs typeface="Arial"/>
                <a:sym typeface="Arial"/>
              </a:rPr>
              <a:t> chăm chỉ hiền lành, biết làm việc tốt, gió vườn lớn khôn và có bạn bè ở muôn nơi</a:t>
            </a:r>
            <a:endParaRPr kumimoji="0" lang="en-US" sz="3200" b="0" i="0" u="none" strike="noStrike" kern="0" cap="none" spc="0" normalizeH="0" baseline="0" noProof="0">
              <a:ln>
                <a:noFill/>
              </a:ln>
              <a:solidFill>
                <a:srgbClr val="7030A0"/>
              </a:solidFill>
              <a:effectLst/>
              <a:uLnTx/>
              <a:uFillTx/>
              <a:latin typeface="Arial"/>
              <a:cs typeface="Arial"/>
              <a:sym typeface="Arial"/>
            </a:endParaRPr>
          </a:p>
        </p:txBody>
      </p:sp>
    </p:spTree>
    <p:extLst>
      <p:ext uri="{BB962C8B-B14F-4D97-AF65-F5344CB8AC3E}">
        <p14:creationId xmlns:p14="http://schemas.microsoft.com/office/powerpoint/2010/main" val="249510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wipe(down)">
                                      <p:cBhvr>
                                        <p:cTn id="13" dur="500"/>
                                        <p:tgtEl>
                                          <p:spTgt spid="1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xmlns="" id="{ACD33731-4D76-4ACB-BE07-B2536F5BAE3A}"/>
              </a:ext>
            </a:extLst>
          </p:cNvPr>
          <p:cNvGrpSpPr/>
          <p:nvPr/>
        </p:nvGrpSpPr>
        <p:grpSpPr>
          <a:xfrm flipH="1">
            <a:off x="3432955" y="0"/>
            <a:ext cx="4181678" cy="2625395"/>
            <a:chOff x="4209533" y="1442089"/>
            <a:chExt cx="1984143" cy="2460391"/>
          </a:xfrm>
        </p:grpSpPr>
        <p:sp>
          <p:nvSpPr>
            <p:cNvPr id="15" name="Google Shape;317;p7">
              <a:extLst>
                <a:ext uri="{FF2B5EF4-FFF2-40B4-BE49-F238E27FC236}">
                  <a16:creationId xmlns:a16="http://schemas.microsoft.com/office/drawing/2014/main" xmlns=""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i"/>
                <a:ea typeface="Oi"/>
                <a:cs typeface="Oi"/>
                <a:sym typeface="Oi"/>
              </a:endParaRPr>
            </a:p>
          </p:txBody>
        </p:sp>
        <p:sp>
          <p:nvSpPr>
            <p:cNvPr id="16" name="Google Shape;382;p9">
              <a:extLst>
                <a:ext uri="{FF2B5EF4-FFF2-40B4-BE49-F238E27FC236}">
                  <a16:creationId xmlns:a16="http://schemas.microsoft.com/office/drawing/2014/main" xmlns="" id="{F599F5C8-D425-4DB2-8C4A-BAF99FE383F8}"/>
                </a:ext>
              </a:extLst>
            </p:cNvPr>
            <p:cNvSpPr/>
            <p:nvPr/>
          </p:nvSpPr>
          <p:spPr>
            <a:xfrm>
              <a:off x="4250752" y="1625303"/>
              <a:ext cx="1909835" cy="1629806"/>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2800" b="1" dirty="0">
                  <a:solidFill>
                    <a:schemeClr val="tx1"/>
                  </a:solidFill>
                  <a:latin typeface="+mn-lt"/>
                  <a:ea typeface="Quicksand"/>
                  <a:cs typeface="Quicksand"/>
                  <a:sym typeface="Quicksand"/>
                </a:rPr>
                <a:t>Theo </a:t>
              </a:r>
              <a:r>
                <a:rPr lang="en-US" sz="2800" b="1" dirty="0" err="1">
                  <a:solidFill>
                    <a:schemeClr val="tx1"/>
                  </a:solidFill>
                  <a:latin typeface="+mn-lt"/>
                  <a:ea typeface="Quicksand"/>
                  <a:cs typeface="Quicksand"/>
                  <a:sym typeface="Quicksand"/>
                </a:rPr>
                <a:t>bạn</a:t>
              </a:r>
              <a:r>
                <a:rPr lang="en-US" sz="2800" b="1" dirty="0">
                  <a:solidFill>
                    <a:schemeClr val="tx1"/>
                  </a:solidFill>
                  <a:latin typeface="+mn-lt"/>
                  <a:ea typeface="Quicksand"/>
                  <a:cs typeface="Quicksand"/>
                  <a:sym typeface="Quicksand"/>
                </a:rPr>
                <a:t>, </a:t>
              </a:r>
            </a:p>
            <a:p>
              <a:pPr marL="0" marR="0" lvl="0" indent="0" algn="ctr" rtl="0">
                <a:lnSpc>
                  <a:spcPct val="130000"/>
                </a:lnSpc>
                <a:spcBef>
                  <a:spcPts val="0"/>
                </a:spcBef>
                <a:spcAft>
                  <a:spcPts val="0"/>
                </a:spcAft>
                <a:buNone/>
              </a:pPr>
              <a:r>
                <a:rPr lang="en-US" sz="2800" b="1" dirty="0" err="1">
                  <a:solidFill>
                    <a:schemeClr val="tx1"/>
                  </a:solidFill>
                  <a:latin typeface="+mn-lt"/>
                  <a:ea typeface="Quicksand"/>
                  <a:cs typeface="Quicksand"/>
                  <a:sym typeface="Quicksand"/>
                </a:rPr>
                <a:t>nội</a:t>
              </a:r>
              <a:r>
                <a:rPr lang="en-US" sz="2800" b="1" dirty="0">
                  <a:solidFill>
                    <a:schemeClr val="tx1"/>
                  </a:solidFill>
                  <a:latin typeface="+mn-lt"/>
                  <a:ea typeface="Quicksand"/>
                  <a:cs typeface="Quicksand"/>
                  <a:sym typeface="Quicksand"/>
                </a:rPr>
                <a:t> dung </a:t>
              </a:r>
              <a:r>
                <a:rPr lang="en-US" sz="2800" b="1" dirty="0" err="1">
                  <a:solidFill>
                    <a:schemeClr val="tx1"/>
                  </a:solidFill>
                  <a:latin typeface="+mn-lt"/>
                  <a:ea typeface="Quicksand"/>
                  <a:cs typeface="Quicksand"/>
                  <a:sym typeface="Quicksand"/>
                </a:rPr>
                <a:t>chính</a:t>
              </a:r>
              <a:r>
                <a:rPr lang="en-US" sz="2800" b="1" dirty="0">
                  <a:solidFill>
                    <a:schemeClr val="tx1"/>
                  </a:solidFill>
                  <a:latin typeface="+mn-lt"/>
                  <a:ea typeface="Quicksand"/>
                  <a:cs typeface="Quicksand"/>
                  <a:sym typeface="Quicksand"/>
                </a:rPr>
                <a:t> </a:t>
              </a:r>
              <a:r>
                <a:rPr lang="en-US" sz="2800" b="1" dirty="0" err="1">
                  <a:solidFill>
                    <a:schemeClr val="tx1"/>
                  </a:solidFill>
                  <a:latin typeface="+mn-lt"/>
                  <a:ea typeface="Quicksand"/>
                  <a:cs typeface="Quicksand"/>
                  <a:sym typeface="Quicksand"/>
                </a:rPr>
                <a:t>của</a:t>
              </a:r>
              <a:r>
                <a:rPr lang="en-US" sz="2800" b="1" dirty="0">
                  <a:solidFill>
                    <a:schemeClr val="tx1"/>
                  </a:solidFill>
                  <a:latin typeface="+mn-lt"/>
                  <a:ea typeface="Quicksand"/>
                  <a:cs typeface="Quicksand"/>
                  <a:sym typeface="Quicksand"/>
                </a:rPr>
                <a:t> </a:t>
              </a:r>
              <a:r>
                <a:rPr lang="en-US" sz="2800" b="1" dirty="0" err="1">
                  <a:solidFill>
                    <a:schemeClr val="tx1"/>
                  </a:solidFill>
                  <a:latin typeface="+mn-lt"/>
                  <a:ea typeface="Quicksand"/>
                  <a:cs typeface="Quicksand"/>
                  <a:sym typeface="Quicksand"/>
                </a:rPr>
                <a:t>bài</a:t>
              </a:r>
              <a:r>
                <a:rPr lang="en-US" sz="2800" b="1" dirty="0">
                  <a:solidFill>
                    <a:schemeClr val="tx1"/>
                  </a:solidFill>
                  <a:latin typeface="+mn-lt"/>
                  <a:ea typeface="Quicksand"/>
                  <a:cs typeface="Quicksand"/>
                  <a:sym typeface="Quicksand"/>
                </a:rPr>
                <a:t> </a:t>
              </a:r>
              <a:r>
                <a:rPr lang="en-US" sz="2800" b="1" dirty="0" err="1">
                  <a:solidFill>
                    <a:schemeClr val="tx1"/>
                  </a:solidFill>
                  <a:latin typeface="+mn-lt"/>
                  <a:ea typeface="Quicksand"/>
                  <a:cs typeface="Quicksand"/>
                  <a:sym typeface="Quicksand"/>
                </a:rPr>
                <a:t>đọc</a:t>
              </a:r>
              <a:r>
                <a:rPr lang="en-US" sz="2800" b="1" dirty="0">
                  <a:solidFill>
                    <a:schemeClr val="tx1"/>
                  </a:solidFill>
                  <a:latin typeface="+mn-lt"/>
                  <a:ea typeface="Quicksand"/>
                  <a:cs typeface="Quicksand"/>
                  <a:sym typeface="Quicksand"/>
                </a:rPr>
                <a:t> </a:t>
              </a:r>
              <a:r>
                <a:rPr lang="en-US" sz="2800" b="1" dirty="0" err="1">
                  <a:solidFill>
                    <a:schemeClr val="tx1"/>
                  </a:solidFill>
                  <a:latin typeface="+mn-lt"/>
                  <a:ea typeface="Quicksand"/>
                  <a:cs typeface="Quicksand"/>
                  <a:sym typeface="Quicksand"/>
                </a:rPr>
                <a:t>là</a:t>
              </a:r>
              <a:r>
                <a:rPr lang="en-US" sz="2800" b="1" dirty="0">
                  <a:solidFill>
                    <a:schemeClr val="tx1"/>
                  </a:solidFill>
                  <a:latin typeface="+mn-lt"/>
                  <a:ea typeface="Quicksand"/>
                  <a:cs typeface="Quicksand"/>
                  <a:sym typeface="Quicksand"/>
                </a:rPr>
                <a:t> </a:t>
              </a:r>
              <a:r>
                <a:rPr lang="en-US" sz="2800" b="1" dirty="0" err="1">
                  <a:solidFill>
                    <a:schemeClr val="tx1"/>
                  </a:solidFill>
                  <a:latin typeface="+mn-lt"/>
                  <a:ea typeface="Quicksand"/>
                  <a:cs typeface="Quicksand"/>
                  <a:sym typeface="Quicksand"/>
                </a:rPr>
                <a:t>gì</a:t>
              </a:r>
              <a:r>
                <a:rPr lang="vi-VN" sz="2800" b="1" dirty="0">
                  <a:solidFill>
                    <a:schemeClr val="tx1"/>
                  </a:solidFill>
                  <a:latin typeface="+mn-lt"/>
                  <a:ea typeface="Quicksand"/>
                  <a:cs typeface="Quicksand"/>
                  <a:sym typeface="Quicksand"/>
                </a:rPr>
                <a:t>? </a:t>
              </a:r>
              <a:endParaRPr sz="2800" b="1" dirty="0">
                <a:solidFill>
                  <a:schemeClr val="tx1"/>
                </a:solidFill>
                <a:latin typeface="+mn-lt"/>
                <a:ea typeface="Quicksand"/>
                <a:cs typeface="Quicksand"/>
                <a:sym typeface="Quicksand"/>
              </a:endParaRPr>
            </a:p>
          </p:txBody>
        </p:sp>
      </p:grpSp>
      <p:pic>
        <p:nvPicPr>
          <p:cNvPr id="10" name="Picture 9">
            <a:extLst>
              <a:ext uri="{FF2B5EF4-FFF2-40B4-BE49-F238E27FC236}">
                <a16:creationId xmlns:a16="http://schemas.microsoft.com/office/drawing/2014/main" xmlns=""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6619878" y="1816853"/>
            <a:ext cx="2865571" cy="3594941"/>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xmlns="" id="{E0BE475C-A7F9-43A3-8B95-E2FAC451750C}"/>
              </a:ext>
            </a:extLst>
          </p:cNvPr>
          <p:cNvSpPr/>
          <p:nvPr/>
        </p:nvSpPr>
        <p:spPr>
          <a:xfrm>
            <a:off x="264223" y="2571750"/>
            <a:ext cx="5427046" cy="2431974"/>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 name="TextBox 2">
            <a:extLst>
              <a:ext uri="{FF2B5EF4-FFF2-40B4-BE49-F238E27FC236}">
                <a16:creationId xmlns:a16="http://schemas.microsoft.com/office/drawing/2014/main" xmlns="" id="{5E60B34E-BFF5-4DAF-99E2-1FB6BDDEEA98}"/>
              </a:ext>
            </a:extLst>
          </p:cNvPr>
          <p:cNvSpPr txBox="1"/>
          <p:nvPr/>
        </p:nvSpPr>
        <p:spPr>
          <a:xfrm>
            <a:off x="463981" y="2717345"/>
            <a:ext cx="4963898" cy="2286379"/>
          </a:xfrm>
          <a:prstGeom prst="rect">
            <a:avLst/>
          </a:prstGeom>
          <a:noFill/>
        </p:spPr>
        <p:txBody>
          <a:bodyPr wrap="square" rtlCol="0">
            <a:spAutoFit/>
          </a:bodyPr>
          <a:lstStyle/>
          <a:p>
            <a:pPr algn="just"/>
            <a:r>
              <a:rPr lang="en-US" sz="3600">
                <a:solidFill>
                  <a:srgbClr val="C00000"/>
                </a:solidFill>
              </a:rPr>
              <a:t>Gió vườn chăm chỉ suốt ngày làm  được nhiều việc để giúp đỡ mọi người, mọi vật</a:t>
            </a:r>
          </a:p>
        </p:txBody>
      </p:sp>
      <p:pic>
        <p:nvPicPr>
          <p:cNvPr id="13" name="Picture 12" descr="A picture containing vector graphics&#10;&#10;Description automatically generated">
            <a:extLst>
              <a:ext uri="{FF2B5EF4-FFF2-40B4-BE49-F238E27FC236}">
                <a16:creationId xmlns:a16="http://schemas.microsoft.com/office/drawing/2014/main" xmlns=""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2413220" y="1780612"/>
            <a:ext cx="1129052" cy="945136"/>
          </a:xfrm>
          <a:prstGeom prst="rect">
            <a:avLst/>
          </a:prstGeom>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78" name="Hình chữ nhật: Góc Tròn 1">
            <a:extLst>
              <a:ext uri="{FF2B5EF4-FFF2-40B4-BE49-F238E27FC236}">
                <a16:creationId xmlns:a16="http://schemas.microsoft.com/office/drawing/2014/main" xmlns="" id="{ED1C37E0-6497-0E03-23B2-B5FFD881321E}"/>
              </a:ext>
            </a:extLst>
          </p:cNvPr>
          <p:cNvSpPr/>
          <p:nvPr/>
        </p:nvSpPr>
        <p:spPr>
          <a:xfrm>
            <a:off x="605657" y="508000"/>
            <a:ext cx="7932686" cy="41275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grpSp>
        <p:nvGrpSpPr>
          <p:cNvPr id="85" name="Group 84">
            <a:extLst>
              <a:ext uri="{FF2B5EF4-FFF2-40B4-BE49-F238E27FC236}">
                <a16:creationId xmlns:a16="http://schemas.microsoft.com/office/drawing/2014/main" xmlns="" id="{C3A46E69-700D-4516-B0BE-504A682F31F1}"/>
              </a:ext>
            </a:extLst>
          </p:cNvPr>
          <p:cNvGrpSpPr/>
          <p:nvPr/>
        </p:nvGrpSpPr>
        <p:grpSpPr>
          <a:xfrm>
            <a:off x="2135799" y="749647"/>
            <a:ext cx="5897202" cy="733572"/>
            <a:chOff x="799140" y="317672"/>
            <a:chExt cx="7333656" cy="1010598"/>
          </a:xfrm>
        </p:grpSpPr>
        <p:sp>
          <p:nvSpPr>
            <p:cNvPr id="86" name="Rectangle: Rounded Corners 8">
              <a:extLst>
                <a:ext uri="{FF2B5EF4-FFF2-40B4-BE49-F238E27FC236}">
                  <a16:creationId xmlns:a16="http://schemas.microsoft.com/office/drawing/2014/main" xmlns="" id="{18FF57E6-3FE5-4D8D-B4CF-1A8F0A0023F0}"/>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TextBox 86">
              <a:extLst>
                <a:ext uri="{FF2B5EF4-FFF2-40B4-BE49-F238E27FC236}">
                  <a16:creationId xmlns:a16="http://schemas.microsoft.com/office/drawing/2014/main" xmlns="" id="{13635034-FB04-4FE3-9933-098557C1AB99}"/>
                </a:ext>
              </a:extLst>
            </p:cNvPr>
            <p:cNvSpPr txBox="1"/>
            <p:nvPr/>
          </p:nvSpPr>
          <p:spPr>
            <a:xfrm>
              <a:off x="799140" y="347632"/>
              <a:ext cx="7333656" cy="975212"/>
            </a:xfrm>
            <a:prstGeom prst="rect">
              <a:avLst/>
            </a:prstGeom>
            <a:noFill/>
          </p:spPr>
          <p:txBody>
            <a:bodyPr wrap="square" rtlCol="0">
              <a:spAutoFit/>
            </a:bodyPr>
            <a:lstStyle/>
            <a:p>
              <a:pPr algn="ctr"/>
              <a:r>
                <a:rPr lang="en-US" sz="4000" b="1">
                  <a:solidFill>
                    <a:srgbClr val="3D7D40"/>
                  </a:solidFill>
                  <a:latin typeface="#9Slide07 SVNBeachwood Sans" pitchFamily="2" charset="0"/>
                  <a:cs typeface="Calibri" panose="020F0502020204030204" pitchFamily="34" charset="0"/>
                </a:rPr>
                <a:t>Ý nghĩa bài đọc</a:t>
              </a:r>
              <a:endParaRPr lang="vi-VN" sz="4000" b="1" dirty="0">
                <a:solidFill>
                  <a:srgbClr val="3D7D40"/>
                </a:solidFill>
                <a:latin typeface="Calibri" panose="020F0502020204030204" pitchFamily="34" charset="0"/>
                <a:cs typeface="Calibri" panose="020F0502020204030204" pitchFamily="34" charset="0"/>
              </a:endParaRPr>
            </a:p>
          </p:txBody>
        </p:sp>
      </p:grpSp>
      <p:pic>
        <p:nvPicPr>
          <p:cNvPr id="21506" name="Picture 2" descr="Set of handdrawn avocado characters saying hi lifting dumbbells holding present and balloon asking questions">
            <a:extLst>
              <a:ext uri="{FF2B5EF4-FFF2-40B4-BE49-F238E27FC236}">
                <a16:creationId xmlns:a16="http://schemas.microsoft.com/office/drawing/2014/main" xmlns="" id="{C58E5472-588C-4E05-8322-D9F4554A074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803734" y="426523"/>
            <a:ext cx="1539631" cy="158628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Nhóm 5">
            <a:extLst>
              <a:ext uri="{FF2B5EF4-FFF2-40B4-BE49-F238E27FC236}">
                <a16:creationId xmlns:a16="http://schemas.microsoft.com/office/drawing/2014/main" xmlns="" id="{CE6B603E-F370-1ABB-7CBB-32292B36770A}"/>
              </a:ext>
            </a:extLst>
          </p:cNvPr>
          <p:cNvGrpSpPr/>
          <p:nvPr/>
        </p:nvGrpSpPr>
        <p:grpSpPr>
          <a:xfrm>
            <a:off x="2135799" y="1852070"/>
            <a:ext cx="5607046" cy="2557237"/>
            <a:chOff x="1274150" y="1803037"/>
            <a:chExt cx="4651446" cy="2832461"/>
          </a:xfrm>
        </p:grpSpPr>
        <p:sp>
          <p:nvSpPr>
            <p:cNvPr id="12" name="Hình chữ nhật: Góc Tròn 13">
              <a:extLst>
                <a:ext uri="{FF2B5EF4-FFF2-40B4-BE49-F238E27FC236}">
                  <a16:creationId xmlns:a16="http://schemas.microsoft.com/office/drawing/2014/main" xmlns="" id="{4D8C93A7-D0BB-A556-FF98-F9127AD79A3E}"/>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p>
          </p:txBody>
        </p:sp>
        <p:sp>
          <p:nvSpPr>
            <p:cNvPr id="13" name="Hộp Văn bản 14">
              <a:extLst>
                <a:ext uri="{FF2B5EF4-FFF2-40B4-BE49-F238E27FC236}">
                  <a16:creationId xmlns:a16="http://schemas.microsoft.com/office/drawing/2014/main" xmlns="" id="{2E3DD40B-F6EC-C279-740F-EB85F8F0FCA9}"/>
                </a:ext>
              </a:extLst>
            </p:cNvPr>
            <p:cNvSpPr txBox="1"/>
            <p:nvPr/>
          </p:nvSpPr>
          <p:spPr>
            <a:xfrm>
              <a:off x="1446341" y="1981079"/>
              <a:ext cx="4349363" cy="2556759"/>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600">
                  <a:solidFill>
                    <a:srgbClr val="002060"/>
                  </a:solidFill>
                  <a:latin typeface="Calibri" panose="020F0502020204030204" pitchFamily="34" charset="0"/>
                  <a:cs typeface="Calibri" panose="020F0502020204030204" pitchFamily="34" charset="0"/>
                </a:rPr>
                <a:t>Chăm chỉ làm việc, gắn bó với công việc sẽ giúp mỗi người lớn khôn và có thêm nhiều bạn tốt ở mọi nơi</a:t>
              </a:r>
              <a:endParaRPr lang="en-US" sz="360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9015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up)">
                                      <p:cBhvr>
                                        <p:cTn id="12" dur="75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pic>
        <p:nvPicPr>
          <p:cNvPr id="82" name="Hình ảnh 12" descr="Ảnh có chứa văn bản&#10;&#10;Mô tả được tạo tự động">
            <a:extLst>
              <a:ext uri="{FF2B5EF4-FFF2-40B4-BE49-F238E27FC236}">
                <a16:creationId xmlns:a16="http://schemas.microsoft.com/office/drawing/2014/main" xmlns="" id="{71208F7A-69CF-B65F-C2F5-A2A347820E8E}"/>
              </a:ext>
            </a:extLst>
          </p:cNvPr>
          <p:cNvPicPr>
            <a:picLocks noChangeAspect="1"/>
          </p:cNvPicPr>
          <p:nvPr/>
        </p:nvPicPr>
        <p:blipFill rotWithShape="1">
          <a:blip r:embed="rId3"/>
          <a:srcRect l="52127" b="46146"/>
          <a:stretch/>
        </p:blipFill>
        <p:spPr>
          <a:xfrm>
            <a:off x="5708587" y="0"/>
            <a:ext cx="3209363" cy="1990444"/>
          </a:xfrm>
          <a:prstGeom prst="rect">
            <a:avLst/>
          </a:prstGeom>
        </p:spPr>
      </p:pic>
      <p:pic>
        <p:nvPicPr>
          <p:cNvPr id="72" name="Picture 4" descr="Kids reading books and working on computer">
            <a:extLst>
              <a:ext uri="{FF2B5EF4-FFF2-40B4-BE49-F238E27FC236}">
                <a16:creationId xmlns:a16="http://schemas.microsoft.com/office/drawing/2014/main" xmlns="" id="{D35DC297-4C1A-479A-AADE-5C01C87E7F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66" b="92069" l="3195" r="95208">
                        <a14:foregroundMark x1="11182" y1="48276" x2="11182" y2="48276"/>
                        <a14:foregroundMark x1="8147" y1="17241" x2="8147" y2="17241"/>
                        <a14:foregroundMark x1="5272" y1="26552" x2="5272" y2="26552"/>
                        <a14:foregroundMark x1="13099" y1="65862" x2="13099" y2="65862"/>
                        <a14:foregroundMark x1="16134" y1="64828" x2="16134" y2="64828"/>
                        <a14:foregroundMark x1="5431" y1="82069" x2="5431" y2="82069"/>
                        <a14:foregroundMark x1="3195" y1="81379" x2="3195" y2="81379"/>
                        <a14:foregroundMark x1="4313" y1="87241" x2="4313" y2="87241"/>
                        <a14:foregroundMark x1="17252" y1="63448" x2="17252" y2="63448"/>
                        <a14:foregroundMark x1="32588" y1="21724" x2="32588" y2="21724"/>
                        <a14:foregroundMark x1="30831" y1="13793" x2="30831" y2="13793"/>
                        <a14:foregroundMark x1="38019" y1="37586" x2="38019" y2="37586"/>
                        <a14:foregroundMark x1="38658" y1="35517" x2="38658" y2="35517"/>
                        <a14:foregroundMark x1="38658" y1="33793" x2="38658" y2="33793"/>
                        <a14:foregroundMark x1="15335" y1="43793" x2="15335" y2="43793"/>
                        <a14:foregroundMark x1="22045" y1="79655" x2="22045" y2="79655"/>
                        <a14:foregroundMark x1="26677" y1="80345" x2="26677" y2="80345"/>
                        <a14:foregroundMark x1="26837" y1="80000" x2="26837" y2="80000"/>
                        <a14:foregroundMark x1="26677" y1="77931" x2="26677" y2="77931"/>
                        <a14:foregroundMark x1="26677" y1="77931" x2="26677" y2="77931"/>
                        <a14:foregroundMark x1="26677" y1="75862" x2="26677" y2="75862"/>
                        <a14:foregroundMark x1="26837" y1="84483" x2="26837" y2="84483"/>
                        <a14:foregroundMark x1="27476" y1="84483" x2="27476" y2="84483"/>
                        <a14:foregroundMark x1="28275" y1="84483" x2="28275" y2="84483"/>
                        <a14:foregroundMark x1="28914" y1="84483" x2="28914" y2="84483"/>
                        <a14:foregroundMark x1="29393" y1="83103" x2="29393" y2="83103"/>
                        <a14:foregroundMark x1="36262" y1="90690" x2="36262" y2="90690"/>
                        <a14:foregroundMark x1="39776" y1="91724" x2="39776" y2="91724"/>
                        <a14:foregroundMark x1="37380" y1="92069" x2="37380" y2="92069"/>
                        <a14:foregroundMark x1="37700" y1="91724" x2="37700" y2="91724"/>
                        <a14:foregroundMark x1="34824" y1="89655" x2="34824" y2="89655"/>
                        <a14:foregroundMark x1="33546" y1="89655" x2="33546" y2="89655"/>
                        <a14:foregroundMark x1="30990" y1="90345" x2="30990" y2="90345"/>
                        <a14:foregroundMark x1="29872" y1="90345" x2="29872" y2="90345"/>
                        <a14:foregroundMark x1="28754" y1="89655" x2="28754" y2="89655"/>
                        <a14:foregroundMark x1="48722" y1="66897" x2="48722" y2="66897"/>
                        <a14:foregroundMark x1="54952" y1="65517" x2="54952" y2="65517"/>
                        <a14:foregroundMark x1="58147" y1="65517" x2="58147" y2="65517"/>
                        <a14:foregroundMark x1="56550" y1="66552" x2="56550" y2="66552"/>
                        <a14:foregroundMark x1="55591" y1="66552" x2="55591" y2="66552"/>
                        <a14:foregroundMark x1="56390" y1="64483" x2="56390" y2="64483"/>
                        <a14:foregroundMark x1="57188" y1="63793" x2="57188" y2="63793"/>
                        <a14:foregroundMark x1="57188" y1="62759" x2="57188" y2="62759"/>
                        <a14:foregroundMark x1="57188" y1="61724" x2="57188" y2="61724"/>
                        <a14:foregroundMark x1="53834" y1="64483" x2="53834" y2="64483"/>
                        <a14:foregroundMark x1="53514" y1="64483" x2="53514" y2="64483"/>
                        <a14:foregroundMark x1="52716" y1="64483" x2="52716" y2="64483"/>
                        <a14:foregroundMark x1="54633" y1="67586" x2="54633" y2="67586"/>
                        <a14:foregroundMark x1="70767" y1="42069" x2="70767" y2="42069"/>
                        <a14:foregroundMark x1="80192" y1="16207" x2="80511" y2="16552"/>
                        <a14:foregroundMark x1="78435" y1="19310" x2="78435" y2="19310"/>
                        <a14:foregroundMark x1="76837" y1="20000" x2="76837" y2="20000"/>
                        <a14:foregroundMark x1="77316" y1="19655" x2="77316" y2="19655"/>
                        <a14:foregroundMark x1="77955" y1="36207" x2="77955" y2="36207"/>
                        <a14:foregroundMark x1="79712" y1="31724" x2="79712" y2="31724"/>
                        <a14:foregroundMark x1="79872" y1="31379" x2="79872" y2="31379"/>
                        <a14:foregroundMark x1="88179" y1="26207" x2="88179" y2="26207"/>
                        <a14:foregroundMark x1="90575" y1="23448" x2="90575" y2="23448"/>
                        <a14:foregroundMark x1="91534" y1="22414" x2="91534" y2="22414"/>
                        <a14:foregroundMark x1="91534" y1="22414" x2="91534" y2="22414"/>
                        <a14:foregroundMark x1="93291" y1="22069" x2="93291" y2="22069"/>
                        <a14:foregroundMark x1="93291" y1="22069" x2="93291" y2="22069"/>
                        <a14:foregroundMark x1="93291" y1="22069" x2="93291" y2="22069"/>
                        <a14:foregroundMark x1="95048" y1="27931" x2="95048" y2="27931"/>
                        <a14:foregroundMark x1="95208" y1="27931" x2="95208" y2="27931"/>
                        <a14:foregroundMark x1="89617" y1="51724" x2="89617" y2="51724"/>
                        <a14:foregroundMark x1="89776" y1="57931" x2="89776" y2="57931"/>
                        <a14:foregroundMark x1="93131" y1="50345" x2="93131" y2="50345"/>
                        <a14:foregroundMark x1="93610" y1="47241" x2="93610" y2="47241"/>
                        <a14:foregroundMark x1="85144" y1="48621" x2="85144" y2="48621"/>
                        <a14:foregroundMark x1="85942" y1="47241" x2="85942" y2="47241"/>
                        <a14:foregroundMark x1="85942" y1="47241" x2="85942" y2="47241"/>
                        <a14:foregroundMark x1="84345" y1="47931" x2="84345" y2="47931"/>
                        <a14:foregroundMark x1="81629" y1="42069" x2="81629" y2="42069"/>
                        <a14:foregroundMark x1="82109" y1="41379" x2="82109" y2="41379"/>
                        <a14:foregroundMark x1="82109" y1="41379" x2="82109" y2="41379"/>
                        <a14:foregroundMark x1="82268" y1="41034" x2="82268" y2="41034"/>
                        <a14:foregroundMark x1="82748" y1="43793" x2="82748" y2="43793"/>
                        <a14:foregroundMark x1="86901" y1="44828" x2="86901" y2="44828"/>
                        <a14:foregroundMark x1="86901" y1="44828" x2="86901" y2="44828"/>
                        <a14:foregroundMark x1="86901" y1="43448" x2="86901" y2="43448"/>
                        <a14:foregroundMark x1="87061" y1="43103" x2="87061" y2="43103"/>
                        <a14:foregroundMark x1="81789" y1="39310" x2="81789" y2="39310"/>
                        <a14:foregroundMark x1="81789" y1="39310" x2="81789" y2="39310"/>
                        <a14:foregroundMark x1="81150" y1="40000" x2="81150" y2="40000"/>
                        <a14:foregroundMark x1="80671" y1="41034" x2="80671" y2="41034"/>
                        <a14:foregroundMark x1="80192" y1="58621" x2="80192" y2="58621"/>
                        <a14:foregroundMark x1="80192" y1="58621" x2="80192" y2="58621"/>
                        <a14:foregroundMark x1="79553" y1="60345" x2="79553" y2="60345"/>
                        <a14:foregroundMark x1="78594" y1="61379" x2="78594" y2="61379"/>
                        <a14:foregroundMark x1="65815" y1="88276" x2="65815" y2="88276"/>
                        <a14:foregroundMark x1="64058" y1="89655" x2="64058" y2="89655"/>
                        <a14:foregroundMark x1="64058" y1="87931" x2="64058" y2="87931"/>
                        <a14:foregroundMark x1="61502" y1="83793" x2="61502" y2="83793"/>
                        <a14:foregroundMark x1="61502" y1="83793" x2="61502" y2="83793"/>
                        <a14:foregroundMark x1="69649" y1="83448" x2="69649" y2="83448"/>
                        <a14:foregroundMark x1="90415" y1="76207" x2="90415" y2="76207"/>
                        <a14:foregroundMark x1="88019" y1="77931" x2="88019" y2="77931"/>
                        <a14:foregroundMark x1="87859" y1="77931" x2="87859" y2="77931"/>
                        <a14:foregroundMark x1="88179" y1="82069" x2="88179" y2="82069"/>
                        <a14:foregroundMark x1="88179" y1="82069" x2="88179" y2="82069"/>
                        <a14:foregroundMark x1="88179" y1="82069" x2="88179" y2="82069"/>
                        <a14:foregroundMark x1="88179" y1="82069" x2="88179" y2="82069"/>
                        <a14:foregroundMark x1="88019" y1="84138" x2="88019" y2="84138"/>
                        <a14:foregroundMark x1="86741" y1="84138" x2="86741" y2="84138"/>
                        <a14:foregroundMark x1="89936" y1="81034" x2="89936" y2="81034"/>
                        <a14:foregroundMark x1="90735" y1="83103" x2="90735" y2="83103"/>
                        <a14:foregroundMark x1="91214" y1="82759" x2="91214" y2="82759"/>
                        <a14:foregroundMark x1="92173" y1="74828" x2="92173" y2="74828"/>
                        <a14:foregroundMark x1="92173" y1="80690" x2="92173" y2="80690"/>
                        <a14:foregroundMark x1="30032" y1="16897" x2="30032" y2="16897"/>
                        <a14:foregroundMark x1="30192" y1="8966" x2="30192" y2="8966"/>
                        <a14:foregroundMark x1="29073" y1="12414" x2="29073" y2="12414"/>
                        <a14:foregroundMark x1="78594" y1="47241" x2="78594" y2="47241"/>
                        <a14:foregroundMark x1="77316" y1="44828" x2="77316" y2="44828"/>
                        <a14:foregroundMark x1="77316" y1="43448" x2="77316" y2="43448"/>
                        <a14:foregroundMark x1="76837" y1="43103" x2="76837" y2="43103"/>
                        <a14:foregroundMark x1="69010" y1="84828" x2="69010" y2="84828"/>
                        <a14:foregroundMark x1="64217" y1="80000" x2="64217" y2="80000"/>
                        <a14:foregroundMark x1="81310" y1="37931" x2="81310" y2="37931"/>
                        <a14:foregroundMark x1="80511" y1="39310" x2="80511" y2="39310"/>
                        <a14:foregroundMark x1="9105" y1="70345" x2="9105" y2="71724"/>
                        <a14:backgroundMark x1="34185" y1="78621" x2="34185" y2="78621"/>
                        <a14:backgroundMark x1="85144" y1="36552" x2="85144" y2="36552"/>
                        <a14:backgroundMark x1="81949" y1="49655" x2="81949" y2="49655"/>
                        <a14:backgroundMark x1="80990" y1="47931" x2="80990" y2="47931"/>
                        <a14:backgroundMark x1="86422" y1="53103" x2="86422" y2="53103"/>
                        <a14:backgroundMark x1="7987" y1="37931" x2="7987" y2="37931"/>
                        <a14:backgroundMark x1="30990" y1="62069" x2="30990" y2="62069"/>
                        <a14:backgroundMark x1="24760" y1="69655" x2="24760" y2="69655"/>
                        <a14:backgroundMark x1="29073" y1="86897" x2="29073" y2="86897"/>
                        <a14:backgroundMark x1="30192" y1="85517" x2="30192" y2="85517"/>
                        <a14:backgroundMark x1="64217" y1="82414" x2="64217" y2="82414"/>
                        <a14:backgroundMark x1="66294" y1="82414" x2="66294" y2="82414"/>
                        <a14:backgroundMark x1="79073" y1="41034" x2="79073" y2="41034"/>
                        <a14:backgroundMark x1="77796" y1="38966" x2="77796" y2="38966"/>
                        <a14:backgroundMark x1="9585" y1="73103" x2="9585" y2="73103"/>
                        <a14:backgroundMark x1="11022" y1="73103" x2="11022" y2="73103"/>
                      </a14:backgroundRemoval>
                    </a14:imgEffect>
                  </a14:imgLayer>
                </a14:imgProps>
              </a:ext>
              <a:ext uri="{28A0092B-C50C-407E-A947-70E740481C1C}">
                <a14:useLocalDpi xmlns:a14="http://schemas.microsoft.com/office/drawing/2010/main" val="0"/>
              </a:ext>
            </a:extLst>
          </a:blip>
          <a:srcRect/>
          <a:stretch>
            <a:fillRect/>
          </a:stretch>
        </p:blipFill>
        <p:spPr bwMode="auto">
          <a:xfrm>
            <a:off x="733157" y="3167132"/>
            <a:ext cx="5017535" cy="232441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hildren reading books together">
            <a:extLst>
              <a:ext uri="{FF2B5EF4-FFF2-40B4-BE49-F238E27FC236}">
                <a16:creationId xmlns:a16="http://schemas.microsoft.com/office/drawing/2014/main" xmlns="" id="{00FE8CB7-5115-4CB2-938D-0A8522E9A53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5526785" y="1961503"/>
            <a:ext cx="3091454" cy="3462257"/>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Nhóm 19">
            <a:extLst>
              <a:ext uri="{FF2B5EF4-FFF2-40B4-BE49-F238E27FC236}">
                <a16:creationId xmlns:a16="http://schemas.microsoft.com/office/drawing/2014/main" xmlns="" id="{ADB6F388-7619-05D6-A64B-0E0B5D854F03}"/>
              </a:ext>
            </a:extLst>
          </p:cNvPr>
          <p:cNvGrpSpPr/>
          <p:nvPr/>
        </p:nvGrpSpPr>
        <p:grpSpPr>
          <a:xfrm>
            <a:off x="0" y="251335"/>
            <a:ext cx="9269420" cy="2263011"/>
            <a:chOff x="5477360" y="-2039736"/>
            <a:chExt cx="10295242" cy="2913354"/>
          </a:xfrm>
        </p:grpSpPr>
        <p:pic>
          <p:nvPicPr>
            <p:cNvPr id="75" name="Hình ảnh 11" descr="Ảnh có chứa văn bản&#10;&#10;Mô tả được tạo tự động">
              <a:extLst>
                <a:ext uri="{FF2B5EF4-FFF2-40B4-BE49-F238E27FC236}">
                  <a16:creationId xmlns:a16="http://schemas.microsoft.com/office/drawing/2014/main" xmlns="" id="{BF8E5E84-267D-6316-E376-F9AEDEE02CA1}"/>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76" name="Hộp Văn bản 18">
              <a:extLst>
                <a:ext uri="{FF2B5EF4-FFF2-40B4-BE49-F238E27FC236}">
                  <a16:creationId xmlns:a16="http://schemas.microsoft.com/office/drawing/2014/main" xmlns="" id="{331FE60A-3379-D375-F353-D7AF65D2A79B}"/>
                </a:ext>
              </a:extLst>
            </p:cNvPr>
            <p:cNvSpPr txBox="1"/>
            <p:nvPr/>
          </p:nvSpPr>
          <p:spPr>
            <a:xfrm>
              <a:off x="6126755" y="-1264512"/>
              <a:ext cx="4655856" cy="142641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1" i="0" u="none" strike="noStrike" kern="0" cap="none" spc="0" normalizeH="0" baseline="0" noProof="0" dirty="0">
                  <a:ln>
                    <a:noFill/>
                  </a:ln>
                  <a:solidFill>
                    <a:srgbClr val="002060"/>
                  </a:solidFill>
                  <a:effectLst/>
                  <a:uLnTx/>
                  <a:uFillTx/>
                  <a:latin typeface="iCiel Ciaobella" pitchFamily="50" charset="0"/>
                  <a:cs typeface="Arial"/>
                  <a:sym typeface="Arial"/>
                </a:rPr>
                <a:t>Luyện đọ</a:t>
              </a:r>
              <a:r>
                <a:rPr kumimoji="0" lang="en-US" sz="6600" b="1" i="0" u="none" strike="noStrike" kern="0" cap="none" spc="0" normalizeH="0" baseline="0" noProof="0">
                  <a:ln>
                    <a:noFill/>
                  </a:ln>
                  <a:solidFill>
                    <a:srgbClr val="002060"/>
                  </a:solidFill>
                  <a:effectLst/>
                  <a:uLnTx/>
                  <a:uFillTx/>
                  <a:latin typeface="iCiel Ciaobella" pitchFamily="50" charset="0"/>
                  <a:cs typeface="Arial"/>
                  <a:sym typeface="Arial"/>
                </a:rPr>
                <a:t>c </a:t>
              </a:r>
              <a:r>
                <a:rPr lang="en-US" sz="6600" b="1">
                  <a:solidFill>
                    <a:srgbClr val="002060"/>
                  </a:solidFill>
                  <a:latin typeface="iCiel Ciaobella" pitchFamily="50" charset="0"/>
                </a:rPr>
                <a:t>lại</a:t>
              </a:r>
              <a:endParaRPr kumimoji="0" lang="vi-VN" sz="6600" b="1" i="0" u="none" strike="noStrike" kern="0" cap="none" spc="0" normalizeH="0" baseline="0" noProof="0" dirty="0">
                <a:ln>
                  <a:noFill/>
                </a:ln>
                <a:solidFill>
                  <a:srgbClr val="002060"/>
                </a:solidFill>
                <a:effectLst/>
                <a:uLnTx/>
                <a:uFillTx/>
                <a:latin typeface="iCiel Ciaobella" pitchFamily="50" charset="0"/>
                <a:cs typeface="Arial"/>
                <a:sym typeface="Arial"/>
              </a:endParaRPr>
            </a:p>
          </p:txBody>
        </p:sp>
        <p:sp>
          <p:nvSpPr>
            <p:cNvPr id="10" name="Hộp Văn bản 18">
              <a:extLst>
                <a:ext uri="{FF2B5EF4-FFF2-40B4-BE49-F238E27FC236}">
                  <a16:creationId xmlns:a16="http://schemas.microsoft.com/office/drawing/2014/main" xmlns="" id="{AD707760-EF11-42BE-AED0-BEEA9B41EAC3}"/>
                </a:ext>
              </a:extLst>
            </p:cNvPr>
            <p:cNvSpPr txBox="1"/>
            <p:nvPr/>
          </p:nvSpPr>
          <p:spPr>
            <a:xfrm>
              <a:off x="11116746" y="-1236832"/>
              <a:ext cx="4655856" cy="118867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chemeClr val="bg1"/>
                  </a:solidFill>
                  <a:effectLst/>
                  <a:uLnTx/>
                  <a:uFillTx/>
                  <a:latin typeface="iCiel Ciaobella" pitchFamily="50" charset="0"/>
                  <a:cs typeface="Arial"/>
                  <a:sym typeface="Arial"/>
                </a:rPr>
                <a:t>Chặng 3</a:t>
              </a:r>
              <a:endParaRPr kumimoji="0" lang="vi-VN" sz="5400" b="1" i="0" u="none" strike="noStrike" kern="0" cap="none" spc="0" normalizeH="0" baseline="0" noProof="0" dirty="0">
                <a:ln>
                  <a:noFill/>
                </a:ln>
                <a:solidFill>
                  <a:schemeClr val="bg1"/>
                </a:solidFill>
                <a:effectLst/>
                <a:uLnTx/>
                <a:uFillTx/>
                <a:latin typeface="iCiel Ciaobella" pitchFamily="50" charset="0"/>
                <a:cs typeface="Arial"/>
                <a:sym typeface="Arial"/>
              </a:endParaRPr>
            </a:p>
          </p:txBody>
        </p:sp>
      </p:grpSp>
      <p:pic>
        <p:nvPicPr>
          <p:cNvPr id="84" name="Picture 4" descr="Cute natural doodle sticker set on a pink background">
            <a:extLst>
              <a:ext uri="{FF2B5EF4-FFF2-40B4-BE49-F238E27FC236}">
                <a16:creationId xmlns:a16="http://schemas.microsoft.com/office/drawing/2014/main" xmlns="" id="{28004562-D390-4E9B-8755-AC7EB140FC2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16" b="25240" l="69010" r="96486">
                        <a14:foregroundMark x1="70607" y1="14696" x2="70607" y2="14696"/>
                        <a14:foregroundMark x1="69010" y1="14537" x2="69010" y2="14537"/>
                        <a14:foregroundMark x1="70927" y1="11502" x2="70927" y2="11502"/>
                        <a14:foregroundMark x1="80192" y1="5431" x2="80192" y2="5431"/>
                        <a14:foregroundMark x1="83866" y1="7188" x2="83866" y2="7188"/>
                        <a14:foregroundMark x1="83706" y1="6550" x2="83706" y2="6550"/>
                        <a14:foregroundMark x1="87061" y1="7508" x2="87061" y2="7508"/>
                        <a14:foregroundMark x1="88179" y1="14377" x2="88179" y2="14377"/>
                        <a14:foregroundMark x1="71246" y1="20767" x2="71246" y2="20767"/>
                        <a14:foregroundMark x1="71086" y1="19808" x2="71086" y2="19808"/>
                        <a14:foregroundMark x1="70767" y1="19808" x2="70767" y2="19808"/>
                        <a14:foregroundMark x1="70447" y1="20767" x2="70447" y2="20767"/>
                        <a14:foregroundMark x1="70288" y1="18051" x2="70288" y2="18051"/>
                        <a14:foregroundMark x1="70288" y1="17252" x2="70288" y2="17252"/>
                        <a14:foregroundMark x1="69329" y1="15176" x2="69329" y2="15176"/>
                        <a14:foregroundMark x1="69329" y1="13898" x2="69329" y2="13898"/>
                        <a14:foregroundMark x1="71086" y1="10703" x2="71086" y2="10703"/>
                        <a14:foregroundMark x1="69968" y1="10703" x2="69968" y2="10703"/>
                        <a14:foregroundMark x1="70128" y1="10224" x2="70128" y2="10224"/>
                        <a14:foregroundMark x1="70128" y1="9904" x2="70128" y2="9904"/>
                        <a14:foregroundMark x1="73482" y1="7188" x2="73482" y2="7188"/>
                        <a14:foregroundMark x1="76358" y1="6070" x2="76358" y2="6070"/>
                        <a14:foregroundMark x1="80032" y1="4473" x2="80032" y2="4473"/>
                        <a14:foregroundMark x1="83067" y1="6550" x2="83067" y2="6550"/>
                        <a14:foregroundMark x1="83706" y1="6070" x2="83706" y2="6070"/>
                        <a14:foregroundMark x1="86741" y1="7029" x2="86741" y2="7029"/>
                      </a14:backgroundRemoval>
                    </a14:imgEffect>
                  </a14:imgLayer>
                </a14:imgProps>
              </a:ext>
              <a:ext uri="{28A0092B-C50C-407E-A947-70E740481C1C}">
                <a14:useLocalDpi xmlns:a14="http://schemas.microsoft.com/office/drawing/2010/main" val="0"/>
              </a:ext>
            </a:extLst>
          </a:blip>
          <a:srcRect l="67908" b="71704"/>
          <a:stretch/>
        </p:blipFill>
        <p:spPr bwMode="auto">
          <a:xfrm>
            <a:off x="7792919" y="-117762"/>
            <a:ext cx="1650640" cy="145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8529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38" name="Hình chữ nhật: Góc Tròn 2">
            <a:extLst>
              <a:ext uri="{FF2B5EF4-FFF2-40B4-BE49-F238E27FC236}">
                <a16:creationId xmlns:a16="http://schemas.microsoft.com/office/drawing/2014/main" xmlns="" id="{AF4194C0-D806-5B1C-5E9E-4CCFF616A857}"/>
              </a:ext>
            </a:extLst>
          </p:cNvPr>
          <p:cNvSpPr/>
          <p:nvPr/>
        </p:nvSpPr>
        <p:spPr>
          <a:xfrm>
            <a:off x="381000" y="297180"/>
            <a:ext cx="8382000" cy="454914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20486" name="Picture 6" descr="Sticker template with couple of muslim kids cartoon character isolated">
            <a:extLst>
              <a:ext uri="{FF2B5EF4-FFF2-40B4-BE49-F238E27FC236}">
                <a16:creationId xmlns:a16="http://schemas.microsoft.com/office/drawing/2014/main" xmlns="" id="{1B1C1ED2-CB06-4B75-A084-3F42A06485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447" b="92128" l="3834" r="93291">
                        <a14:foregroundMark x1="24121" y1="33830" x2="40415" y2="31277"/>
                        <a14:foregroundMark x1="62141" y1="28723" x2="69808" y2="32340"/>
                        <a14:foregroundMark x1="69808" y1="32340" x2="71246" y2="32128"/>
                        <a14:foregroundMark x1="26038" y1="29362" x2="26038" y2="36596"/>
                        <a14:foregroundMark x1="34345" y1="26596" x2="34345" y2="39787"/>
                        <a14:foregroundMark x1="31629" y1="10213" x2="32748" y2="9149"/>
                        <a14:foregroundMark x1="60543" y1="8936" x2="61182" y2="7447"/>
                        <a14:foregroundMark x1="34984" y1="80000" x2="24920" y2="85745"/>
                        <a14:foregroundMark x1="24920" y1="85745" x2="15815" y2="85319"/>
                        <a14:foregroundMark x1="30351" y1="89149" x2="54952" y2="89787"/>
                        <a14:foregroundMark x1="54952" y1="89787" x2="58626" y2="89362"/>
                        <a14:foregroundMark x1="26038" y1="89787" x2="9265" y2="86170"/>
                        <a14:foregroundMark x1="9265" y1="86170" x2="10703" y2="82340"/>
                        <a14:foregroundMark x1="75080" y1="90000" x2="93610" y2="84681"/>
                        <a14:foregroundMark x1="93610" y1="84681" x2="87061" y2="77234"/>
                        <a14:foregroundMark x1="87061" y1="77234" x2="83546" y2="75106"/>
                        <a14:foregroundMark x1="89936" y1="77660" x2="81629" y2="73830"/>
                        <a14:foregroundMark x1="81629" y1="73830" x2="81150" y2="73830"/>
                        <a14:foregroundMark x1="73323" y1="63191" x2="80831" y2="51702"/>
                        <a14:foregroundMark x1="85783" y1="75532" x2="82905" y2="70092"/>
                        <a14:foregroundMark x1="82208" y1="63812" x2="82914" y2="62602"/>
                        <a14:foregroundMark x1="75773" y1="35218" x2="74281" y2="34043"/>
                        <a14:foregroundMark x1="74281" y1="34043" x2="71246" y2="22979"/>
                        <a14:foregroundMark x1="72050" y1="17514" x2="72323" y2="15657"/>
                        <a14:foregroundMark x1="71246" y1="22979" x2="71410" y2="21866"/>
                        <a14:foregroundMark x1="63310" y1="64889" x2="61981" y2="68085"/>
                        <a14:foregroundMark x1="66660" y1="56836" x2="63436" y2="64587"/>
                        <a14:foregroundMark x1="68285" y1="58030" x2="68124" y2="63476"/>
                        <a14:foregroundMark x1="61856" y1="69588" x2="60064" y2="70638"/>
                        <a14:foregroundMark x1="60064" y1="70638" x2="59904" y2="70638"/>
                        <a14:foregroundMark x1="47678" y1="61064" x2="47125" y2="61489"/>
                        <a14:foregroundMark x1="55431" y1="55106" x2="51000" y2="58511"/>
                        <a14:foregroundMark x1="47125" y1="61489" x2="46486" y2="61064"/>
                        <a14:foregroundMark x1="25719" y1="83404" x2="16294" y2="81277"/>
                        <a14:foregroundMark x1="16294" y1="81277" x2="6390" y2="84468"/>
                        <a14:foregroundMark x1="6709" y1="83404" x2="5112" y2="84681"/>
                        <a14:foregroundMark x1="6390" y1="84255" x2="6709" y2="82979"/>
                        <a14:foregroundMark x1="60863" y1="92128" x2="80990" y2="84468"/>
                        <a14:foregroundMark x1="4792" y1="80851" x2="4153" y2="83617"/>
                        <a14:foregroundMark x1="4792" y1="85745" x2="11342" y2="77872"/>
                        <a14:foregroundMark x1="11342" y1="77872" x2="14377" y2="76809"/>
                        <a14:foregroundMark x1="4633" y1="84681" x2="11182" y2="77021"/>
                        <a14:foregroundMark x1="11182" y1="77021" x2="13259" y2="76170"/>
                        <a14:foregroundMark x1="5272" y1="80426" x2="13898" y2="75319"/>
                        <a14:foregroundMark x1="4153" y1="84894" x2="10703" y2="77234"/>
                        <a14:foregroundMark x1="10703" y1="77234" x2="17093" y2="75532"/>
                        <a14:foregroundMark x1="3834" y1="81702" x2="15176" y2="76383"/>
                        <a14:backgroundMark x1="44888" y1="40638" x2="46486" y2="47234"/>
                        <a14:backgroundMark x1="78115" y1="36383" x2="76677" y2="14681"/>
                        <a14:backgroundMark x1="76677" y1="14681" x2="75879" y2="12128"/>
                        <a14:backgroundMark x1="73962" y1="16383" x2="77157" y2="25319"/>
                        <a14:backgroundMark x1="76358" y1="39149" x2="70927" y2="50851"/>
                        <a14:backgroundMark x1="82907" y1="66170" x2="88658" y2="55745"/>
                        <a14:backgroundMark x1="88658" y1="55745" x2="87700" y2="44681"/>
                        <a14:backgroundMark x1="87700" y1="44681" x2="76518" y2="37234"/>
                        <a14:backgroundMark x1="76358" y1="35957" x2="73163" y2="14043"/>
                        <a14:backgroundMark x1="73163" y1="14043" x2="72524" y2="13404"/>
                        <a14:backgroundMark x1="75240" y1="34894" x2="72364" y2="45319"/>
                        <a14:backgroundMark x1="72364" y1="45319" x2="66454" y2="52979"/>
                        <a14:backgroundMark x1="66454" y1="52979" x2="65176" y2="55745"/>
                        <a14:backgroundMark x1="63898" y1="69787" x2="68690" y2="67447"/>
                        <a14:backgroundMark x1="88019" y1="54468" x2="82268" y2="61915"/>
                        <a14:backgroundMark x1="82268" y1="61915" x2="82268" y2="61915"/>
                        <a14:backgroundMark x1="82428" y1="64043" x2="80511" y2="66596"/>
                        <a14:backgroundMark x1="82109" y1="66170" x2="87220" y2="56809"/>
                        <a14:backgroundMark x1="87220" y1="56809" x2="87380" y2="51915"/>
                        <a14:backgroundMark x1="82268" y1="66596" x2="84185" y2="68511"/>
                        <a14:backgroundMark x1="82109" y1="65106" x2="87061" y2="54894"/>
                        <a14:backgroundMark x1="87061" y1="54894" x2="88658" y2="45745"/>
                        <a14:backgroundMark x1="64696" y1="70638" x2="64377" y2="68298"/>
                        <a14:backgroundMark x1="63099" y1="69574" x2="63738" y2="69362"/>
                        <a14:backgroundMark x1="62141" y1="68936" x2="67572" y2="67872"/>
                        <a14:backgroundMark x1="48083" y1="58511" x2="48083" y2="61064"/>
                        <a14:backgroundMark x1="88019" y1="43617" x2="86422" y2="53404"/>
                        <a14:backgroundMark x1="72045" y1="12340" x2="72684" y2="15532"/>
                        <a14:backgroundMark x1="75879" y1="35106" x2="75719" y2="33830"/>
                      </a14:backgroundRemoval>
                    </a14:imgEffect>
                  </a14:imgLayer>
                </a14:imgProps>
              </a:ext>
              <a:ext uri="{28A0092B-C50C-407E-A947-70E740481C1C}">
                <a14:useLocalDpi xmlns:a14="http://schemas.microsoft.com/office/drawing/2010/main" val="0"/>
              </a:ext>
            </a:extLst>
          </a:blip>
          <a:srcRect/>
          <a:stretch>
            <a:fillRect/>
          </a:stretch>
        </p:blipFill>
        <p:spPr bwMode="auto">
          <a:xfrm>
            <a:off x="2269500" y="1814391"/>
            <a:ext cx="4268153" cy="320452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B7B1C1B9-14AD-4E9F-9929-183D95B2ADCC}"/>
              </a:ext>
            </a:extLst>
          </p:cNvPr>
          <p:cNvSpPr/>
          <p:nvPr/>
        </p:nvSpPr>
        <p:spPr>
          <a:xfrm>
            <a:off x="381000" y="625382"/>
            <a:ext cx="8420895" cy="923330"/>
          </a:xfrm>
          <a:prstGeom prst="rect">
            <a:avLst/>
          </a:prstGeom>
        </p:spPr>
        <p:txBody>
          <a:bodyPr wrap="none">
            <a:spAutoFit/>
          </a:bodyPr>
          <a:lstStyle/>
          <a:p>
            <a:pPr algn="ctr"/>
            <a:r>
              <a:rPr lang="en-US" sz="5400" dirty="0" err="1">
                <a:solidFill>
                  <a:srgbClr val="0066FF"/>
                </a:solidFill>
                <a:latin typeface="#9Slide05 Phobia" panose="02000506000000020003" pitchFamily="2" charset="0"/>
              </a:rPr>
              <a:t>Em</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sẽ</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đọc</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bài</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thơ</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với</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giọng</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điệu</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như</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thế</a:t>
            </a:r>
            <a:r>
              <a:rPr lang="en-US" sz="5400" dirty="0">
                <a:solidFill>
                  <a:srgbClr val="0066FF"/>
                </a:solidFill>
                <a:latin typeface="#9Slide05 Phobia" panose="02000506000000020003" pitchFamily="2" charset="0"/>
              </a:rPr>
              <a:t> </a:t>
            </a:r>
            <a:r>
              <a:rPr lang="en-US" sz="5400" dirty="0" err="1">
                <a:solidFill>
                  <a:srgbClr val="0066FF"/>
                </a:solidFill>
                <a:latin typeface="#9Slide05 Phobia" panose="02000506000000020003" pitchFamily="2" charset="0"/>
              </a:rPr>
              <a:t>nào</a:t>
            </a:r>
            <a:r>
              <a:rPr lang="en-US" sz="5400" dirty="0">
                <a:solidFill>
                  <a:srgbClr val="0066FF"/>
                </a:solidFill>
                <a:latin typeface="#9Slide05 Phobia" panose="02000506000000020003" pitchFamily="2"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AF4194C0-D806-5B1C-5E9E-4CCFF616A857}"/>
              </a:ext>
            </a:extLst>
          </p:cNvPr>
          <p:cNvSpPr/>
          <p:nvPr/>
        </p:nvSpPr>
        <p:spPr>
          <a:xfrm>
            <a:off x="332898" y="311467"/>
            <a:ext cx="8478203" cy="4520565"/>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Nhóm 12">
            <a:extLst>
              <a:ext uri="{FF2B5EF4-FFF2-40B4-BE49-F238E27FC236}">
                <a16:creationId xmlns:a16="http://schemas.microsoft.com/office/drawing/2014/main" xmlns="" id="{EB45BCF1-407E-2450-48DE-4FE094372F88}"/>
              </a:ext>
            </a:extLst>
          </p:cNvPr>
          <p:cNvGrpSpPr/>
          <p:nvPr/>
        </p:nvGrpSpPr>
        <p:grpSpPr>
          <a:xfrm>
            <a:off x="468724" y="1367114"/>
            <a:ext cx="7870290" cy="1173415"/>
            <a:chOff x="541178" y="1864447"/>
            <a:chExt cx="10493720" cy="1564553"/>
          </a:xfrm>
        </p:grpSpPr>
        <p:sp>
          <p:nvSpPr>
            <p:cNvPr id="5" name="Hộp Văn bản 4">
              <a:extLst>
                <a:ext uri="{FF2B5EF4-FFF2-40B4-BE49-F238E27FC236}">
                  <a16:creationId xmlns:a16="http://schemas.microsoft.com/office/drawing/2014/main" xmlns="" id="{030A28D9-CA4F-D995-A46A-E6A5BD280D09}"/>
                </a:ext>
              </a:extLst>
            </p:cNvPr>
            <p:cNvSpPr txBox="1"/>
            <p:nvPr/>
          </p:nvSpPr>
          <p:spPr>
            <a:xfrm>
              <a:off x="2608481" y="2271222"/>
              <a:ext cx="8426417" cy="697627"/>
            </a:xfrm>
            <a:prstGeom prst="rect">
              <a:avLst/>
            </a:prstGeom>
            <a:noFill/>
          </p:spPr>
          <p:txBody>
            <a:bodyPr wrap="square" rtlCol="0">
              <a:spAutoFit/>
            </a:bodyPr>
            <a:lstStyle/>
            <a:p>
              <a:r>
                <a:rPr lang="en-US" sz="2800" dirty="0" err="1">
                  <a:latin typeface="+mn-lt"/>
                </a:rPr>
                <a:t>Giọng</a:t>
              </a:r>
              <a:r>
                <a:rPr lang="en-US" sz="2800" dirty="0">
                  <a:latin typeface="+mn-lt"/>
                </a:rPr>
                <a:t> </a:t>
              </a:r>
              <a:r>
                <a:rPr lang="en-US" sz="2800" dirty="0" err="1">
                  <a:latin typeface="+mn-lt"/>
                </a:rPr>
                <a:t>trong</a:t>
              </a:r>
              <a:r>
                <a:rPr lang="en-US" sz="2800" dirty="0">
                  <a:latin typeface="+mn-lt"/>
                </a:rPr>
                <a:t> </a:t>
              </a:r>
              <a:r>
                <a:rPr lang="en-US" sz="2800" dirty="0" err="1">
                  <a:latin typeface="+mn-lt"/>
                </a:rPr>
                <a:t>sáng</a:t>
              </a:r>
              <a:r>
                <a:rPr lang="en-US" sz="2800" dirty="0">
                  <a:latin typeface="+mn-lt"/>
                </a:rPr>
                <a:t>, </a:t>
              </a:r>
              <a:r>
                <a:rPr lang="en-US" sz="2800" err="1">
                  <a:latin typeface="+mn-lt"/>
                </a:rPr>
                <a:t>vui</a:t>
              </a:r>
              <a:r>
                <a:rPr lang="en-US" sz="2800">
                  <a:latin typeface="+mn-lt"/>
                </a:rPr>
                <a:t> tươi, trong trẻo</a:t>
              </a:r>
              <a:endParaRPr lang="en-US" sz="2800" dirty="0">
                <a:latin typeface="+mn-lt"/>
              </a:endParaRPr>
            </a:p>
          </p:txBody>
        </p:sp>
        <p:pic>
          <p:nvPicPr>
            <p:cNvPr id="10" name="Hình ảnh 9">
              <a:extLst>
                <a:ext uri="{FF2B5EF4-FFF2-40B4-BE49-F238E27FC236}">
                  <a16:creationId xmlns:a16="http://schemas.microsoft.com/office/drawing/2014/main" xmlns="" id="{001485A0-0BC4-3970-F9AC-50657715E941}"/>
                </a:ext>
              </a:extLst>
            </p:cNvPr>
            <p:cNvPicPr>
              <a:picLocks noChangeAspect="1"/>
            </p:cNvPicPr>
            <p:nvPr/>
          </p:nvPicPr>
          <p:blipFill rotWithShape="1">
            <a:blip r:embed="rId2"/>
            <a:srcRect l="37625" t="45901" r="26625" b="5999"/>
            <a:stretch/>
          </p:blipFill>
          <p:spPr>
            <a:xfrm>
              <a:off x="541178" y="1864447"/>
              <a:ext cx="2067304" cy="1564553"/>
            </a:xfrm>
            <a:prstGeom prst="rect">
              <a:avLst/>
            </a:prstGeom>
          </p:spPr>
        </p:pic>
      </p:grpSp>
      <p:grpSp>
        <p:nvGrpSpPr>
          <p:cNvPr id="22" name="Nhóm 21">
            <a:extLst>
              <a:ext uri="{FF2B5EF4-FFF2-40B4-BE49-F238E27FC236}">
                <a16:creationId xmlns:a16="http://schemas.microsoft.com/office/drawing/2014/main" xmlns="" id="{FD162220-0908-D361-1D7C-E00824BB8D33}"/>
              </a:ext>
            </a:extLst>
          </p:cNvPr>
          <p:cNvGrpSpPr/>
          <p:nvPr/>
        </p:nvGrpSpPr>
        <p:grpSpPr>
          <a:xfrm>
            <a:off x="468724" y="2818318"/>
            <a:ext cx="8275226" cy="1173415"/>
            <a:chOff x="541178" y="1864447"/>
            <a:chExt cx="11033634" cy="1564553"/>
          </a:xfrm>
        </p:grpSpPr>
        <p:sp>
          <p:nvSpPr>
            <p:cNvPr id="23" name="Hộp Văn bản 22">
              <a:extLst>
                <a:ext uri="{FF2B5EF4-FFF2-40B4-BE49-F238E27FC236}">
                  <a16:creationId xmlns:a16="http://schemas.microsoft.com/office/drawing/2014/main" xmlns="" id="{86727139-9220-4B74-6A67-EA65E1B8FB3F}"/>
                </a:ext>
              </a:extLst>
            </p:cNvPr>
            <p:cNvSpPr txBox="1"/>
            <p:nvPr/>
          </p:nvSpPr>
          <p:spPr>
            <a:xfrm>
              <a:off x="2524695" y="1900836"/>
              <a:ext cx="9050117" cy="1272142"/>
            </a:xfrm>
            <a:prstGeom prst="rect">
              <a:avLst/>
            </a:prstGeom>
            <a:noFill/>
          </p:spPr>
          <p:txBody>
            <a:bodyPr wrap="square" rtlCol="0">
              <a:spAutoFit/>
            </a:bodyPr>
            <a:lstStyle/>
            <a:p>
              <a:r>
                <a:rPr lang="en-US" sz="2800" dirty="0" err="1">
                  <a:latin typeface="+mn-lt"/>
                </a:rPr>
                <a:t>Nhấn</a:t>
              </a:r>
              <a:r>
                <a:rPr lang="en-US" sz="2800" dirty="0">
                  <a:latin typeface="+mn-lt"/>
                </a:rPr>
                <a:t> </a:t>
              </a:r>
              <a:r>
                <a:rPr lang="en-US" sz="2800" dirty="0" err="1">
                  <a:latin typeface="+mn-lt"/>
                </a:rPr>
                <a:t>giọng</a:t>
              </a:r>
              <a:r>
                <a:rPr lang="en-US" sz="2800" dirty="0">
                  <a:latin typeface="+mn-lt"/>
                </a:rPr>
                <a:t> ở </a:t>
              </a:r>
              <a:r>
                <a:rPr lang="en-US" sz="2800" dirty="0" err="1">
                  <a:latin typeface="+mn-lt"/>
                </a:rPr>
                <a:t>những</a:t>
              </a:r>
              <a:r>
                <a:rPr lang="en-US" sz="2800" dirty="0">
                  <a:latin typeface="+mn-lt"/>
                </a:rPr>
                <a:t> </a:t>
              </a:r>
              <a:r>
                <a:rPr lang="en-US" sz="2800" dirty="0" err="1">
                  <a:latin typeface="+mn-lt"/>
                </a:rPr>
                <a:t>từ</a:t>
              </a:r>
              <a:r>
                <a:rPr lang="en-US" sz="2800" dirty="0">
                  <a:latin typeface="+mn-lt"/>
                </a:rPr>
                <a:t> </a:t>
              </a:r>
              <a:r>
                <a:rPr lang="en-US" sz="2800" dirty="0" err="1">
                  <a:latin typeface="+mn-lt"/>
                </a:rPr>
                <a:t>ngữ</a:t>
              </a:r>
              <a:r>
                <a:rPr lang="en-US" sz="2800" dirty="0">
                  <a:latin typeface="+mn-lt"/>
                </a:rPr>
                <a:t> </a:t>
              </a:r>
              <a:r>
                <a:rPr lang="en-US" sz="2800" err="1">
                  <a:latin typeface="+mn-lt"/>
                </a:rPr>
                <a:t>chỉ</a:t>
              </a:r>
              <a:r>
                <a:rPr lang="en-US" sz="2800">
                  <a:latin typeface="+mn-lt"/>
                </a:rPr>
                <a:t> màu sắc, hoạt động, trạng thái của người và vật .</a:t>
              </a:r>
              <a:endParaRPr lang="en-US" sz="2800" dirty="0">
                <a:latin typeface="+mn-lt"/>
              </a:endParaRPr>
            </a:p>
          </p:txBody>
        </p:sp>
        <p:pic>
          <p:nvPicPr>
            <p:cNvPr id="24" name="Hình ảnh 23">
              <a:extLst>
                <a:ext uri="{FF2B5EF4-FFF2-40B4-BE49-F238E27FC236}">
                  <a16:creationId xmlns:a16="http://schemas.microsoft.com/office/drawing/2014/main" xmlns="" id="{43261787-72B8-315A-4637-8F5B13ABB9D4}"/>
                </a:ext>
              </a:extLst>
            </p:cNvPr>
            <p:cNvPicPr>
              <a:picLocks noChangeAspect="1"/>
            </p:cNvPicPr>
            <p:nvPr/>
          </p:nvPicPr>
          <p:blipFill rotWithShape="1">
            <a:blip r:embed="rId2"/>
            <a:srcRect l="37625" t="45901" r="26625" b="5999"/>
            <a:stretch/>
          </p:blipFill>
          <p:spPr>
            <a:xfrm>
              <a:off x="541178" y="1864447"/>
              <a:ext cx="2067304" cy="1564553"/>
            </a:xfrm>
            <a:prstGeom prst="rect">
              <a:avLst/>
            </a:prstGeom>
          </p:spPr>
        </p:pic>
      </p:grpSp>
      <p:sp>
        <p:nvSpPr>
          <p:cNvPr id="7" name="Title 6">
            <a:extLst>
              <a:ext uri="{FF2B5EF4-FFF2-40B4-BE49-F238E27FC236}">
                <a16:creationId xmlns:a16="http://schemas.microsoft.com/office/drawing/2014/main" xmlns="" id="{35344305-5BB6-495A-8E24-098430BCAC82}"/>
              </a:ext>
            </a:extLst>
          </p:cNvPr>
          <p:cNvSpPr>
            <a:spLocks noGrp="1"/>
          </p:cNvSpPr>
          <p:nvPr>
            <p:ph type="title"/>
          </p:nvPr>
        </p:nvSpPr>
        <p:spPr/>
        <p:txBody>
          <a:bodyPr/>
          <a:lstStyle/>
          <a:p>
            <a:r>
              <a:rPr lang="en-US" sz="4800" dirty="0">
                <a:solidFill>
                  <a:srgbClr val="FF0000"/>
                </a:solidFill>
                <a:latin typeface="SVN-Hole Hearted" panose="020B0A06020104020203" pitchFamily="34" charset="0"/>
              </a:rPr>
              <a:t>GIỌNG ĐIỆU</a:t>
            </a:r>
          </a:p>
        </p:txBody>
      </p:sp>
    </p:spTree>
    <p:extLst>
      <p:ext uri="{BB962C8B-B14F-4D97-AF65-F5344CB8AC3E}">
        <p14:creationId xmlns:p14="http://schemas.microsoft.com/office/powerpoint/2010/main" val="1532197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38" name="Hình chữ nhật: Góc Tròn 2">
            <a:extLst>
              <a:ext uri="{FF2B5EF4-FFF2-40B4-BE49-F238E27FC236}">
                <a16:creationId xmlns:a16="http://schemas.microsoft.com/office/drawing/2014/main" xmlns="" id="{AF4194C0-D806-5B1C-5E9E-4CCFF616A857}"/>
              </a:ext>
            </a:extLst>
          </p:cNvPr>
          <p:cNvSpPr/>
          <p:nvPr/>
        </p:nvSpPr>
        <p:spPr>
          <a:xfrm>
            <a:off x="336060" y="275789"/>
            <a:ext cx="8378094" cy="468206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8" name="Hộp Văn bản 24">
            <a:extLst>
              <a:ext uri="{FF2B5EF4-FFF2-40B4-BE49-F238E27FC236}">
                <a16:creationId xmlns:a16="http://schemas.microsoft.com/office/drawing/2014/main" xmlns="" id="{7606E201-BA22-B1A9-3E73-555BA8FB6B90}"/>
              </a:ext>
            </a:extLst>
          </p:cNvPr>
          <p:cNvSpPr txBox="1"/>
          <p:nvPr/>
        </p:nvSpPr>
        <p:spPr>
          <a:xfrm>
            <a:off x="445250" y="23264"/>
            <a:ext cx="8227695"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mj-lt"/>
              </a:rPr>
              <a:t>LẮNG NGHE ĐỌC MẪU</a:t>
            </a:r>
          </a:p>
        </p:txBody>
      </p:sp>
      <p:sp>
        <p:nvSpPr>
          <p:cNvPr id="2" name="Rectangle 1">
            <a:extLst>
              <a:ext uri="{FF2B5EF4-FFF2-40B4-BE49-F238E27FC236}">
                <a16:creationId xmlns:a16="http://schemas.microsoft.com/office/drawing/2014/main" xmlns="" id="{33D1BD0C-2D52-49A3-9B81-B11EE24BEDE3}"/>
              </a:ext>
            </a:extLst>
          </p:cNvPr>
          <p:cNvSpPr/>
          <p:nvPr/>
        </p:nvSpPr>
        <p:spPr>
          <a:xfrm>
            <a:off x="705559" y="556648"/>
            <a:ext cx="7894320" cy="4401205"/>
          </a:xfrm>
          <a:prstGeom prst="rect">
            <a:avLst/>
          </a:prstGeom>
        </p:spPr>
        <p:txBody>
          <a:bodyPr wrap="square">
            <a:spAutoFit/>
          </a:bodyPr>
          <a:lstStyle/>
          <a:p>
            <a:pPr algn="ctr"/>
            <a:r>
              <a:rPr lang="vi-VN" sz="2800">
                <a:latin typeface="Calibri" panose="020F0502020204030204" pitchFamily="34" charset="0"/>
                <a:cs typeface="Calibri" panose="020F0502020204030204" pitchFamily="34" charset="0"/>
              </a:rPr>
              <a:t>Gió vẽ </a:t>
            </a:r>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lên mái tranh nhà</a:t>
            </a:r>
          </a:p>
          <a:p>
            <a:pPr algn="ctr"/>
            <a:r>
              <a:rPr lang="vi-VN" sz="2800">
                <a:latin typeface="Calibri" panose="020F0502020204030204" pitchFamily="34" charset="0"/>
                <a:cs typeface="Calibri" panose="020F0502020204030204" pitchFamily="34" charset="0"/>
              </a:rPr>
              <a:t>Một làn khói bếp </a:t>
            </a:r>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giúp bà nấu cơm,</a:t>
            </a:r>
          </a:p>
          <a:p>
            <a:pPr algn="ctr"/>
            <a:r>
              <a:rPr lang="vi-VN" sz="2800">
                <a:latin typeface="Calibri" panose="020F0502020204030204" pitchFamily="34" charset="0"/>
                <a:cs typeface="Calibri" panose="020F0502020204030204" pitchFamily="34" charset="0"/>
              </a:rPr>
              <a:t>Gió thức từ sớm tinh sương</a:t>
            </a:r>
          </a:p>
          <a:p>
            <a:pPr algn="ctr"/>
            <a:r>
              <a:rPr lang="vi-VN" sz="2800">
                <a:latin typeface="Calibri" panose="020F0502020204030204" pitchFamily="34" charset="0"/>
                <a:cs typeface="Calibri" panose="020F0502020204030204" pitchFamily="34" charset="0"/>
              </a:rPr>
              <a:t>Gió đem mưa đến tưới vườn cho ông,</a:t>
            </a:r>
          </a:p>
          <a:p>
            <a:pPr algn="ctr"/>
            <a:r>
              <a:rPr lang="vi-VN" sz="2800">
                <a:latin typeface="Calibri" panose="020F0502020204030204" pitchFamily="34" charset="0"/>
                <a:cs typeface="Calibri" panose="020F0502020204030204" pitchFamily="34" charset="0"/>
              </a:rPr>
              <a:t>Gió yêu nhất buổi dạng đông</a:t>
            </a:r>
          </a:p>
          <a:p>
            <a:pPr algn="ctr"/>
            <a:r>
              <a:rPr lang="vi-VN" sz="2800">
                <a:latin typeface="Calibri" panose="020F0502020204030204" pitchFamily="34" charset="0"/>
                <a:cs typeface="Calibri" panose="020F0502020204030204" pitchFamily="34" charset="0"/>
              </a:rPr>
              <a:t>Con chim dậy hót</a:t>
            </a:r>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 </a:t>
            </a:r>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Nắng hồng. </a:t>
            </a:r>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Trời xanh.</a:t>
            </a:r>
          </a:p>
          <a:p>
            <a:pPr algn="ctr"/>
            <a:r>
              <a:rPr lang="vi-VN" sz="2800">
                <a:latin typeface="Calibri" panose="020F0502020204030204" pitchFamily="34" charset="0"/>
                <a:cs typeface="Calibri" panose="020F0502020204030204" pitchFamily="34" charset="0"/>
              </a:rPr>
              <a:t>Gió vườn chăm chỉ hiền lành</a:t>
            </a:r>
          </a:p>
          <a:p>
            <a:pPr algn="ctr"/>
            <a:r>
              <a:rPr lang="vi-VN" sz="2800">
                <a:latin typeface="Calibri" panose="020F0502020204030204" pitchFamily="34" charset="0"/>
                <a:cs typeface="Calibri" panose="020F0502020204030204" pitchFamily="34" charset="0"/>
              </a:rPr>
              <a:t>Làm bao việc nhỏ để thành lớn khôn.</a:t>
            </a:r>
          </a:p>
          <a:p>
            <a:pPr algn="ctr"/>
            <a:r>
              <a:rPr lang="vi-VN" sz="2800">
                <a:latin typeface="Calibri" panose="020F0502020204030204" pitchFamily="34" charset="0"/>
                <a:cs typeface="Calibri" panose="020F0502020204030204" pitchFamily="34" charset="0"/>
              </a:rPr>
              <a:t>Gió đi từ một góc vườn</a:t>
            </a:r>
          </a:p>
          <a:p>
            <a:pPr algn="ctr"/>
            <a:r>
              <a:rPr lang="vi-VN" sz="2800">
                <a:latin typeface="Calibri" panose="020F0502020204030204" pitchFamily="34" charset="0"/>
                <a:cs typeface="Calibri" panose="020F0502020204030204" pitchFamily="34" charset="0"/>
              </a:rPr>
              <a:t>Thổi ra trời rộng bốn phương bạn bè</a:t>
            </a:r>
            <a:r>
              <a:rPr lang="en-US" sz="2800">
                <a:latin typeface="Calibri" panose="020F0502020204030204" pitchFamily="34" charset="0"/>
                <a:cs typeface="Calibri" panose="020F0502020204030204" pitchFamily="34" charset="0"/>
              </a:rPr>
              <a:t>  </a:t>
            </a:r>
            <a:endParaRPr lang="vi-VN" sz="2800" dirty="0" err="1">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xmlns="" id="{7020DDC0-AC50-4532-A4B1-979C248199CE}"/>
              </a:ext>
            </a:extLst>
          </p:cNvPr>
          <p:cNvCxnSpPr>
            <a:cxnSpLocks/>
          </p:cNvCxnSpPr>
          <p:nvPr/>
        </p:nvCxnSpPr>
        <p:spPr>
          <a:xfrm flipH="1">
            <a:off x="3792817" y="610786"/>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322ADFE-22F5-4F29-AC78-D065DADE169E}"/>
              </a:ext>
            </a:extLst>
          </p:cNvPr>
          <p:cNvCxnSpPr>
            <a:cxnSpLocks/>
          </p:cNvCxnSpPr>
          <p:nvPr/>
        </p:nvCxnSpPr>
        <p:spPr>
          <a:xfrm flipH="1">
            <a:off x="6410971" y="629732"/>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B79919D-A9E2-474C-AD17-2C8528431B86}"/>
              </a:ext>
            </a:extLst>
          </p:cNvPr>
          <p:cNvCxnSpPr>
            <a:cxnSpLocks/>
          </p:cNvCxnSpPr>
          <p:nvPr/>
        </p:nvCxnSpPr>
        <p:spPr>
          <a:xfrm flipH="1">
            <a:off x="4574190" y="1056759"/>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39AEF681-5E45-4CFF-A48A-1FF8D38CCB16}"/>
              </a:ext>
            </a:extLst>
          </p:cNvPr>
          <p:cNvCxnSpPr>
            <a:cxnSpLocks/>
          </p:cNvCxnSpPr>
          <p:nvPr/>
        </p:nvCxnSpPr>
        <p:spPr>
          <a:xfrm flipH="1">
            <a:off x="7150537" y="1049808"/>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73A7CEF6-E468-4322-B5D4-3DE7544FE7F4}"/>
              </a:ext>
            </a:extLst>
          </p:cNvPr>
          <p:cNvCxnSpPr>
            <a:cxnSpLocks/>
          </p:cNvCxnSpPr>
          <p:nvPr/>
        </p:nvCxnSpPr>
        <p:spPr>
          <a:xfrm flipH="1">
            <a:off x="7234151" y="1049808"/>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88E64DF-17E4-431E-869B-0B29FAF5368F}"/>
              </a:ext>
            </a:extLst>
          </p:cNvPr>
          <p:cNvCxnSpPr>
            <a:cxnSpLocks/>
          </p:cNvCxnSpPr>
          <p:nvPr/>
        </p:nvCxnSpPr>
        <p:spPr>
          <a:xfrm flipH="1">
            <a:off x="3876431" y="1483786"/>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90B43F2-B614-458F-AAEB-5ECA10D510AA}"/>
              </a:ext>
            </a:extLst>
          </p:cNvPr>
          <p:cNvCxnSpPr>
            <a:cxnSpLocks/>
          </p:cNvCxnSpPr>
          <p:nvPr/>
        </p:nvCxnSpPr>
        <p:spPr>
          <a:xfrm flipH="1">
            <a:off x="6682154" y="1483786"/>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DCDA18D-6DED-4AA9-B208-E3AB5B009AFB}"/>
              </a:ext>
            </a:extLst>
          </p:cNvPr>
          <p:cNvCxnSpPr>
            <a:cxnSpLocks/>
          </p:cNvCxnSpPr>
          <p:nvPr/>
        </p:nvCxnSpPr>
        <p:spPr>
          <a:xfrm flipH="1">
            <a:off x="4517291" y="1910813"/>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5C8B309-5641-4485-A4A0-A3DE93833964}"/>
              </a:ext>
            </a:extLst>
          </p:cNvPr>
          <p:cNvCxnSpPr>
            <a:cxnSpLocks/>
          </p:cNvCxnSpPr>
          <p:nvPr/>
        </p:nvCxnSpPr>
        <p:spPr>
          <a:xfrm flipH="1">
            <a:off x="7319955" y="1919519"/>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F30D775-E876-4210-B957-989924E47EB3}"/>
              </a:ext>
            </a:extLst>
          </p:cNvPr>
          <p:cNvCxnSpPr>
            <a:cxnSpLocks/>
          </p:cNvCxnSpPr>
          <p:nvPr/>
        </p:nvCxnSpPr>
        <p:spPr>
          <a:xfrm flipH="1">
            <a:off x="7403569" y="1910812"/>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1022FA83-17EC-4301-8E97-6BA9D7C68295}"/>
              </a:ext>
            </a:extLst>
          </p:cNvPr>
          <p:cNvCxnSpPr>
            <a:cxnSpLocks/>
          </p:cNvCxnSpPr>
          <p:nvPr/>
        </p:nvCxnSpPr>
        <p:spPr>
          <a:xfrm flipH="1">
            <a:off x="3636553" y="2343071"/>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27635184-7CD2-4463-9274-CA0448269146}"/>
              </a:ext>
            </a:extLst>
          </p:cNvPr>
          <p:cNvCxnSpPr>
            <a:cxnSpLocks/>
          </p:cNvCxnSpPr>
          <p:nvPr/>
        </p:nvCxnSpPr>
        <p:spPr>
          <a:xfrm flipH="1">
            <a:off x="6818164" y="2322421"/>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8B662B8-C09B-45A7-89B3-B9CA4707B279}"/>
              </a:ext>
            </a:extLst>
          </p:cNvPr>
          <p:cNvCxnSpPr>
            <a:cxnSpLocks/>
          </p:cNvCxnSpPr>
          <p:nvPr/>
        </p:nvCxnSpPr>
        <p:spPr>
          <a:xfrm flipH="1">
            <a:off x="4218086" y="2757250"/>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A12900F1-20A3-49F4-B3E2-DEE66BDA2450}"/>
              </a:ext>
            </a:extLst>
          </p:cNvPr>
          <p:cNvCxnSpPr>
            <a:cxnSpLocks/>
          </p:cNvCxnSpPr>
          <p:nvPr/>
        </p:nvCxnSpPr>
        <p:spPr>
          <a:xfrm flipH="1">
            <a:off x="4309214" y="2764866"/>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4C36A3A-EB19-43D4-9BF1-A337B47291C5}"/>
              </a:ext>
            </a:extLst>
          </p:cNvPr>
          <p:cNvCxnSpPr>
            <a:cxnSpLocks/>
          </p:cNvCxnSpPr>
          <p:nvPr/>
        </p:nvCxnSpPr>
        <p:spPr>
          <a:xfrm flipH="1">
            <a:off x="5980630" y="2757249"/>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6E9FCEB2-2580-4BEB-A598-5D6D354CBAA8}"/>
              </a:ext>
            </a:extLst>
          </p:cNvPr>
          <p:cNvCxnSpPr>
            <a:cxnSpLocks/>
          </p:cNvCxnSpPr>
          <p:nvPr/>
        </p:nvCxnSpPr>
        <p:spPr>
          <a:xfrm flipH="1">
            <a:off x="6029951" y="2764866"/>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6AF11B3-28C2-41E6-9D36-6C0372347DFB}"/>
              </a:ext>
            </a:extLst>
          </p:cNvPr>
          <p:cNvCxnSpPr>
            <a:cxnSpLocks/>
          </p:cNvCxnSpPr>
          <p:nvPr/>
        </p:nvCxnSpPr>
        <p:spPr>
          <a:xfrm flipH="1">
            <a:off x="7772420" y="2749448"/>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A5B5D22-13A4-4B76-8C9D-2A7F39416070}"/>
              </a:ext>
            </a:extLst>
          </p:cNvPr>
          <p:cNvCxnSpPr>
            <a:cxnSpLocks/>
          </p:cNvCxnSpPr>
          <p:nvPr/>
        </p:nvCxnSpPr>
        <p:spPr>
          <a:xfrm flipH="1">
            <a:off x="7688806" y="2757248"/>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E1B635B-9E89-4D5F-9AD8-180B5922339B}"/>
              </a:ext>
            </a:extLst>
          </p:cNvPr>
          <p:cNvCxnSpPr>
            <a:cxnSpLocks/>
          </p:cNvCxnSpPr>
          <p:nvPr/>
        </p:nvCxnSpPr>
        <p:spPr>
          <a:xfrm flipH="1">
            <a:off x="3924108" y="3208634"/>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D9B16DD1-15BD-40C3-B1D5-58A4842EBE88}"/>
              </a:ext>
            </a:extLst>
          </p:cNvPr>
          <p:cNvCxnSpPr>
            <a:cxnSpLocks/>
          </p:cNvCxnSpPr>
          <p:nvPr/>
        </p:nvCxnSpPr>
        <p:spPr>
          <a:xfrm flipH="1">
            <a:off x="6692743" y="3208633"/>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2720A04E-79A2-462D-BD62-54A3D6E8A07E}"/>
              </a:ext>
            </a:extLst>
          </p:cNvPr>
          <p:cNvCxnSpPr>
            <a:cxnSpLocks/>
          </p:cNvCxnSpPr>
          <p:nvPr/>
        </p:nvCxnSpPr>
        <p:spPr>
          <a:xfrm flipH="1">
            <a:off x="4517291" y="3618921"/>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B45E1A63-C127-4532-805F-3FEA86194CF6}"/>
              </a:ext>
            </a:extLst>
          </p:cNvPr>
          <p:cNvCxnSpPr>
            <a:cxnSpLocks/>
          </p:cNvCxnSpPr>
          <p:nvPr/>
        </p:nvCxnSpPr>
        <p:spPr>
          <a:xfrm flipH="1">
            <a:off x="7275958" y="3618920"/>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9184E87A-F0D3-483E-982A-AC09FE9097FA}"/>
              </a:ext>
            </a:extLst>
          </p:cNvPr>
          <p:cNvCxnSpPr>
            <a:cxnSpLocks/>
          </p:cNvCxnSpPr>
          <p:nvPr/>
        </p:nvCxnSpPr>
        <p:spPr>
          <a:xfrm flipH="1">
            <a:off x="7354703" y="3618920"/>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9FCAA282-FF0E-4DB1-8218-5A9A0AAA57B0}"/>
              </a:ext>
            </a:extLst>
          </p:cNvPr>
          <p:cNvCxnSpPr>
            <a:cxnSpLocks/>
          </p:cNvCxnSpPr>
          <p:nvPr/>
        </p:nvCxnSpPr>
        <p:spPr>
          <a:xfrm flipH="1">
            <a:off x="3837024" y="4003517"/>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B8FA9DD3-EF4C-40AF-96EC-05D17B69875C}"/>
              </a:ext>
            </a:extLst>
          </p:cNvPr>
          <p:cNvCxnSpPr>
            <a:cxnSpLocks/>
          </p:cNvCxnSpPr>
          <p:nvPr/>
        </p:nvCxnSpPr>
        <p:spPr>
          <a:xfrm flipH="1">
            <a:off x="6327357" y="4045947"/>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1961CAE-CB5D-4373-A7A7-F5CBF6DDB388}"/>
              </a:ext>
            </a:extLst>
          </p:cNvPr>
          <p:cNvCxnSpPr>
            <a:cxnSpLocks/>
          </p:cNvCxnSpPr>
          <p:nvPr/>
        </p:nvCxnSpPr>
        <p:spPr>
          <a:xfrm flipH="1">
            <a:off x="4392828" y="4430544"/>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A1710566-0EBA-4252-BF57-DD49144AADB1}"/>
              </a:ext>
            </a:extLst>
          </p:cNvPr>
          <p:cNvCxnSpPr>
            <a:cxnSpLocks/>
          </p:cNvCxnSpPr>
          <p:nvPr/>
        </p:nvCxnSpPr>
        <p:spPr>
          <a:xfrm flipH="1">
            <a:off x="7380004" y="4430544"/>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196349C1-C7B0-4460-AD06-43BA496861E4}"/>
              </a:ext>
            </a:extLst>
          </p:cNvPr>
          <p:cNvCxnSpPr>
            <a:cxnSpLocks/>
          </p:cNvCxnSpPr>
          <p:nvPr/>
        </p:nvCxnSpPr>
        <p:spPr>
          <a:xfrm flipH="1">
            <a:off x="7448532" y="4447115"/>
            <a:ext cx="83614" cy="42702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6A7ED067-9A82-4D80-9B56-02A38755C4C7}"/>
              </a:ext>
            </a:extLst>
          </p:cNvPr>
          <p:cNvCxnSpPr>
            <a:cxnSpLocks/>
          </p:cNvCxnSpPr>
          <p:nvPr/>
        </p:nvCxnSpPr>
        <p:spPr>
          <a:xfrm flipH="1">
            <a:off x="3322164" y="976723"/>
            <a:ext cx="44468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F30884BF-1576-451A-8237-9CE904F67C59}"/>
              </a:ext>
            </a:extLst>
          </p:cNvPr>
          <p:cNvCxnSpPr>
            <a:cxnSpLocks/>
          </p:cNvCxnSpPr>
          <p:nvPr/>
        </p:nvCxnSpPr>
        <p:spPr>
          <a:xfrm flipH="1">
            <a:off x="4720492" y="1406499"/>
            <a:ext cx="109179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0F617BBC-B070-4CBB-874F-4282782E692B}"/>
              </a:ext>
            </a:extLst>
          </p:cNvPr>
          <p:cNvCxnSpPr>
            <a:cxnSpLocks/>
          </p:cNvCxnSpPr>
          <p:nvPr/>
        </p:nvCxnSpPr>
        <p:spPr>
          <a:xfrm flipH="1">
            <a:off x="4351021" y="1820714"/>
            <a:ext cx="228932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DE232590-8DC7-47DB-9EA5-DDEDA349F96C}"/>
              </a:ext>
            </a:extLst>
          </p:cNvPr>
          <p:cNvCxnSpPr>
            <a:cxnSpLocks/>
          </p:cNvCxnSpPr>
          <p:nvPr/>
        </p:nvCxnSpPr>
        <p:spPr>
          <a:xfrm flipH="1">
            <a:off x="2433241" y="2250560"/>
            <a:ext cx="20840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AEF97235-C101-4B02-9A5F-F06B4F98CBEF}"/>
              </a:ext>
            </a:extLst>
          </p:cNvPr>
          <p:cNvCxnSpPr>
            <a:cxnSpLocks/>
          </p:cNvCxnSpPr>
          <p:nvPr/>
        </p:nvCxnSpPr>
        <p:spPr>
          <a:xfrm flipH="1">
            <a:off x="5191908" y="2711667"/>
            <a:ext cx="158444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AC91648E-0F79-4B75-9A50-9ECE0986CAC5}"/>
              </a:ext>
            </a:extLst>
          </p:cNvPr>
          <p:cNvCxnSpPr>
            <a:cxnSpLocks/>
          </p:cNvCxnSpPr>
          <p:nvPr/>
        </p:nvCxnSpPr>
        <p:spPr>
          <a:xfrm flipH="1">
            <a:off x="3090513" y="3125883"/>
            <a:ext cx="109208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87D4E875-4E0F-48FB-96F3-42BAE633C8F3}"/>
              </a:ext>
            </a:extLst>
          </p:cNvPr>
          <p:cNvCxnSpPr>
            <a:cxnSpLocks/>
          </p:cNvCxnSpPr>
          <p:nvPr/>
        </p:nvCxnSpPr>
        <p:spPr>
          <a:xfrm flipH="1">
            <a:off x="5191908" y="3125883"/>
            <a:ext cx="79222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65018C65-DC57-42E5-B321-E2D9BC7AF796}"/>
              </a:ext>
            </a:extLst>
          </p:cNvPr>
          <p:cNvCxnSpPr>
            <a:cxnSpLocks/>
          </p:cNvCxnSpPr>
          <p:nvPr/>
        </p:nvCxnSpPr>
        <p:spPr>
          <a:xfrm flipH="1">
            <a:off x="6986954" y="3125883"/>
            <a:ext cx="68511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C9A2E558-5DB7-4C11-8C56-559E559FDACC}"/>
              </a:ext>
            </a:extLst>
          </p:cNvPr>
          <p:cNvCxnSpPr>
            <a:cxnSpLocks/>
          </p:cNvCxnSpPr>
          <p:nvPr/>
        </p:nvCxnSpPr>
        <p:spPr>
          <a:xfrm flipH="1">
            <a:off x="4035376" y="3540099"/>
            <a:ext cx="12310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04B4070A-50F3-4A9B-8A96-850FF6C4CD61}"/>
              </a:ext>
            </a:extLst>
          </p:cNvPr>
          <p:cNvCxnSpPr>
            <a:cxnSpLocks/>
          </p:cNvCxnSpPr>
          <p:nvPr/>
        </p:nvCxnSpPr>
        <p:spPr>
          <a:xfrm flipH="1">
            <a:off x="5406930" y="3540099"/>
            <a:ext cx="12310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053204D7-EF02-4812-B5D5-BE805226FC9F}"/>
              </a:ext>
            </a:extLst>
          </p:cNvPr>
          <p:cNvCxnSpPr>
            <a:cxnSpLocks/>
          </p:cNvCxnSpPr>
          <p:nvPr/>
        </p:nvCxnSpPr>
        <p:spPr>
          <a:xfrm flipH="1">
            <a:off x="3255017" y="4003517"/>
            <a:ext cx="12310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1204E472-891E-4C9A-939F-23AE3A660B72}"/>
              </a:ext>
            </a:extLst>
          </p:cNvPr>
          <p:cNvCxnSpPr>
            <a:cxnSpLocks/>
          </p:cNvCxnSpPr>
          <p:nvPr/>
        </p:nvCxnSpPr>
        <p:spPr>
          <a:xfrm flipH="1">
            <a:off x="5970104" y="3987887"/>
            <a:ext cx="123101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C8D53093-3822-4CD8-8607-D21A8A7536EE}"/>
              </a:ext>
            </a:extLst>
          </p:cNvPr>
          <p:cNvCxnSpPr>
            <a:cxnSpLocks/>
          </p:cNvCxnSpPr>
          <p:nvPr/>
        </p:nvCxnSpPr>
        <p:spPr>
          <a:xfrm flipH="1">
            <a:off x="5001846" y="4430544"/>
            <a:ext cx="132551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B79303F6-14D9-4C43-8389-DB2ECB7919CA}"/>
              </a:ext>
            </a:extLst>
          </p:cNvPr>
          <p:cNvCxnSpPr>
            <a:cxnSpLocks/>
          </p:cNvCxnSpPr>
          <p:nvPr/>
        </p:nvCxnSpPr>
        <p:spPr>
          <a:xfrm flipH="1">
            <a:off x="3015604" y="4833346"/>
            <a:ext cx="132551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0F0B5BF5-8B2D-440B-A2AC-E3C3E4F56415}"/>
              </a:ext>
            </a:extLst>
          </p:cNvPr>
          <p:cNvCxnSpPr>
            <a:cxnSpLocks/>
          </p:cNvCxnSpPr>
          <p:nvPr/>
        </p:nvCxnSpPr>
        <p:spPr>
          <a:xfrm flipH="1">
            <a:off x="4449907" y="4833346"/>
            <a:ext cx="282605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10657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3" name="Google Shape;2143;p53"/>
          <p:cNvSpPr/>
          <p:nvPr/>
        </p:nvSpPr>
        <p:spPr>
          <a:xfrm>
            <a:off x="1711025" y="2657513"/>
            <a:ext cx="255900" cy="255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3"/>
          <p:cNvSpPr/>
          <p:nvPr/>
        </p:nvSpPr>
        <p:spPr>
          <a:xfrm>
            <a:off x="5359608" y="2657513"/>
            <a:ext cx="255900" cy="255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3"/>
          <p:cNvSpPr/>
          <p:nvPr/>
        </p:nvSpPr>
        <p:spPr>
          <a:xfrm>
            <a:off x="7484400" y="2657513"/>
            <a:ext cx="255900" cy="255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Hình ảnh 55" descr="Ảnh có chứa đầy màu sắc, được trang trí, đồ chơi, búp bê&#10;&#10;Mô tả được tạo tự động">
            <a:extLst>
              <a:ext uri="{FF2B5EF4-FFF2-40B4-BE49-F238E27FC236}">
                <a16:creationId xmlns:a16="http://schemas.microsoft.com/office/drawing/2014/main" xmlns="" id="{8311AB38-C158-BE44-DC1F-109C84252F50}"/>
              </a:ext>
            </a:extLst>
          </p:cNvPr>
          <p:cNvPicPr>
            <a:picLocks noChangeAspect="1"/>
          </p:cNvPicPr>
          <p:nvPr/>
        </p:nvPicPr>
        <p:blipFill>
          <a:blip r:embed="rId3"/>
          <a:stretch>
            <a:fillRect/>
          </a:stretch>
        </p:blipFill>
        <p:spPr>
          <a:xfrm>
            <a:off x="241847" y="1503264"/>
            <a:ext cx="3542546" cy="3383098"/>
          </a:xfrm>
          <a:prstGeom prst="rect">
            <a:avLst/>
          </a:prstGeom>
        </p:spPr>
      </p:pic>
      <p:sp>
        <p:nvSpPr>
          <p:cNvPr id="39" name="Hộp Văn bản 24">
            <a:extLst>
              <a:ext uri="{FF2B5EF4-FFF2-40B4-BE49-F238E27FC236}">
                <a16:creationId xmlns:a16="http://schemas.microsoft.com/office/drawing/2014/main" xmlns="" id="{FA4527F9-7DAB-4BA6-BAD0-BBB9E10AA0C6}"/>
              </a:ext>
            </a:extLst>
          </p:cNvPr>
          <p:cNvSpPr txBox="1"/>
          <p:nvPr/>
        </p:nvSpPr>
        <p:spPr>
          <a:xfrm>
            <a:off x="3117531" y="107299"/>
            <a:ext cx="6216969" cy="17543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b="1" dirty="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mj-lt"/>
              </a:rPr>
              <a:t>LUYỆN ĐỌC TRONG NHÓM</a:t>
            </a:r>
          </a:p>
        </p:txBody>
      </p:sp>
      <p:grpSp>
        <p:nvGrpSpPr>
          <p:cNvPr id="43" name="Group 42">
            <a:extLst>
              <a:ext uri="{FF2B5EF4-FFF2-40B4-BE49-F238E27FC236}">
                <a16:creationId xmlns:a16="http://schemas.microsoft.com/office/drawing/2014/main" xmlns="" id="{B6B07EFD-69D2-49B0-AEEB-3D6AA90811B7}"/>
              </a:ext>
            </a:extLst>
          </p:cNvPr>
          <p:cNvGrpSpPr/>
          <p:nvPr/>
        </p:nvGrpSpPr>
        <p:grpSpPr>
          <a:xfrm>
            <a:off x="3894612" y="2230298"/>
            <a:ext cx="5072346" cy="1929030"/>
            <a:chOff x="353342" y="2347405"/>
            <a:chExt cx="5347531" cy="1859537"/>
          </a:xfrm>
        </p:grpSpPr>
        <p:sp>
          <p:nvSpPr>
            <p:cNvPr id="57" name="Rectangle: Rounded Corners 57">
              <a:extLst>
                <a:ext uri="{FF2B5EF4-FFF2-40B4-BE49-F238E27FC236}">
                  <a16:creationId xmlns:a16="http://schemas.microsoft.com/office/drawing/2014/main" xmlns="" id="{B2F4364F-4BFE-4381-A469-4C5682EA5E94}"/>
                </a:ext>
              </a:extLst>
            </p:cNvPr>
            <p:cNvSpPr/>
            <p:nvPr/>
          </p:nvSpPr>
          <p:spPr>
            <a:xfrm>
              <a:off x="353342" y="2347405"/>
              <a:ext cx="5347531" cy="1859537"/>
            </a:xfrm>
            <a:custGeom>
              <a:avLst/>
              <a:gdLst>
                <a:gd name="connsiteX0" fmla="*/ 0 w 5347531"/>
                <a:gd name="connsiteY0" fmla="*/ 375106 h 1859537"/>
                <a:gd name="connsiteX1" fmla="*/ 375106 w 5347531"/>
                <a:gd name="connsiteY1" fmla="*/ 0 h 1859537"/>
                <a:gd name="connsiteX2" fmla="*/ 985893 w 5347531"/>
                <a:gd name="connsiteY2" fmla="*/ 0 h 1859537"/>
                <a:gd name="connsiteX3" fmla="*/ 1596679 w 5347531"/>
                <a:gd name="connsiteY3" fmla="*/ 0 h 1859537"/>
                <a:gd name="connsiteX4" fmla="*/ 2115520 w 5347531"/>
                <a:gd name="connsiteY4" fmla="*/ 0 h 1859537"/>
                <a:gd name="connsiteX5" fmla="*/ 2680333 w 5347531"/>
                <a:gd name="connsiteY5" fmla="*/ 0 h 1859537"/>
                <a:gd name="connsiteX6" fmla="*/ 3245147 w 5347531"/>
                <a:gd name="connsiteY6" fmla="*/ 0 h 1859537"/>
                <a:gd name="connsiteX7" fmla="*/ 3947880 w 5347531"/>
                <a:gd name="connsiteY7" fmla="*/ 0 h 1859537"/>
                <a:gd name="connsiteX8" fmla="*/ 4972425 w 5347531"/>
                <a:gd name="connsiteY8" fmla="*/ 0 h 1859537"/>
                <a:gd name="connsiteX9" fmla="*/ 5347531 w 5347531"/>
                <a:gd name="connsiteY9" fmla="*/ 375106 h 1859537"/>
                <a:gd name="connsiteX10" fmla="*/ 5347531 w 5347531"/>
                <a:gd name="connsiteY10" fmla="*/ 918675 h 1859537"/>
                <a:gd name="connsiteX11" fmla="*/ 5347531 w 5347531"/>
                <a:gd name="connsiteY11" fmla="*/ 1484431 h 1859537"/>
                <a:gd name="connsiteX12" fmla="*/ 4972425 w 5347531"/>
                <a:gd name="connsiteY12" fmla="*/ 1859537 h 1859537"/>
                <a:gd name="connsiteX13" fmla="*/ 4269692 w 5347531"/>
                <a:gd name="connsiteY13" fmla="*/ 1859537 h 1859537"/>
                <a:gd name="connsiteX14" fmla="*/ 3612932 w 5347531"/>
                <a:gd name="connsiteY14" fmla="*/ 1859537 h 1859537"/>
                <a:gd name="connsiteX15" fmla="*/ 2864226 w 5347531"/>
                <a:gd name="connsiteY15" fmla="*/ 1859537 h 1859537"/>
                <a:gd name="connsiteX16" fmla="*/ 2207466 w 5347531"/>
                <a:gd name="connsiteY16" fmla="*/ 1859537 h 1859537"/>
                <a:gd name="connsiteX17" fmla="*/ 1550706 w 5347531"/>
                <a:gd name="connsiteY17" fmla="*/ 1859537 h 1859537"/>
                <a:gd name="connsiteX18" fmla="*/ 375106 w 5347531"/>
                <a:gd name="connsiteY18" fmla="*/ 1859537 h 1859537"/>
                <a:gd name="connsiteX19" fmla="*/ 0 w 5347531"/>
                <a:gd name="connsiteY19" fmla="*/ 1484431 h 1859537"/>
                <a:gd name="connsiteX20" fmla="*/ 0 w 5347531"/>
                <a:gd name="connsiteY20" fmla="*/ 940862 h 1859537"/>
                <a:gd name="connsiteX21" fmla="*/ 0 w 5347531"/>
                <a:gd name="connsiteY21" fmla="*/ 375106 h 185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47531" h="1859537" fill="none" extrusionOk="0">
                  <a:moveTo>
                    <a:pt x="0" y="375106"/>
                  </a:moveTo>
                  <a:cubicBezTo>
                    <a:pt x="7265" y="178231"/>
                    <a:pt x="131353" y="33488"/>
                    <a:pt x="375106" y="0"/>
                  </a:cubicBezTo>
                  <a:cubicBezTo>
                    <a:pt x="643037" y="14506"/>
                    <a:pt x="692831" y="-7279"/>
                    <a:pt x="985893" y="0"/>
                  </a:cubicBezTo>
                  <a:cubicBezTo>
                    <a:pt x="1278955" y="7279"/>
                    <a:pt x="1334156" y="27375"/>
                    <a:pt x="1596679" y="0"/>
                  </a:cubicBezTo>
                  <a:cubicBezTo>
                    <a:pt x="1859202" y="-27375"/>
                    <a:pt x="1978806" y="9611"/>
                    <a:pt x="2115520" y="0"/>
                  </a:cubicBezTo>
                  <a:cubicBezTo>
                    <a:pt x="2252234" y="-9611"/>
                    <a:pt x="2487865" y="-16601"/>
                    <a:pt x="2680333" y="0"/>
                  </a:cubicBezTo>
                  <a:cubicBezTo>
                    <a:pt x="2872801" y="16601"/>
                    <a:pt x="2975809" y="17518"/>
                    <a:pt x="3245147" y="0"/>
                  </a:cubicBezTo>
                  <a:cubicBezTo>
                    <a:pt x="3514485" y="-17518"/>
                    <a:pt x="3638233" y="6441"/>
                    <a:pt x="3947880" y="0"/>
                  </a:cubicBezTo>
                  <a:cubicBezTo>
                    <a:pt x="4257527" y="-6441"/>
                    <a:pt x="4556697" y="34299"/>
                    <a:pt x="4972425" y="0"/>
                  </a:cubicBezTo>
                  <a:cubicBezTo>
                    <a:pt x="5189314" y="-799"/>
                    <a:pt x="5344872" y="162782"/>
                    <a:pt x="5347531" y="375106"/>
                  </a:cubicBezTo>
                  <a:cubicBezTo>
                    <a:pt x="5328770" y="620832"/>
                    <a:pt x="5322873" y="688494"/>
                    <a:pt x="5347531" y="918675"/>
                  </a:cubicBezTo>
                  <a:cubicBezTo>
                    <a:pt x="5372189" y="1148856"/>
                    <a:pt x="5335717" y="1256326"/>
                    <a:pt x="5347531" y="1484431"/>
                  </a:cubicBezTo>
                  <a:cubicBezTo>
                    <a:pt x="5394205" y="1691994"/>
                    <a:pt x="5199480" y="1894619"/>
                    <a:pt x="4972425" y="1859537"/>
                  </a:cubicBezTo>
                  <a:cubicBezTo>
                    <a:pt x="4811981" y="1883110"/>
                    <a:pt x="4469491" y="1831145"/>
                    <a:pt x="4269692" y="1859537"/>
                  </a:cubicBezTo>
                  <a:cubicBezTo>
                    <a:pt x="4069893" y="1887929"/>
                    <a:pt x="3918216" y="1888479"/>
                    <a:pt x="3612932" y="1859537"/>
                  </a:cubicBezTo>
                  <a:cubicBezTo>
                    <a:pt x="3307648" y="1830595"/>
                    <a:pt x="3027235" y="1844424"/>
                    <a:pt x="2864226" y="1859537"/>
                  </a:cubicBezTo>
                  <a:cubicBezTo>
                    <a:pt x="2701217" y="1874650"/>
                    <a:pt x="2487955" y="1864399"/>
                    <a:pt x="2207466" y="1859537"/>
                  </a:cubicBezTo>
                  <a:cubicBezTo>
                    <a:pt x="1926977" y="1854675"/>
                    <a:pt x="1808031" y="1860342"/>
                    <a:pt x="1550706" y="1859537"/>
                  </a:cubicBezTo>
                  <a:cubicBezTo>
                    <a:pt x="1293381" y="1858732"/>
                    <a:pt x="822009" y="1857567"/>
                    <a:pt x="375106" y="1859537"/>
                  </a:cubicBezTo>
                  <a:cubicBezTo>
                    <a:pt x="166797" y="1872936"/>
                    <a:pt x="-2074" y="1667771"/>
                    <a:pt x="0" y="1484431"/>
                  </a:cubicBezTo>
                  <a:cubicBezTo>
                    <a:pt x="512" y="1337079"/>
                    <a:pt x="-8319" y="1103231"/>
                    <a:pt x="0" y="940862"/>
                  </a:cubicBezTo>
                  <a:cubicBezTo>
                    <a:pt x="8319" y="778493"/>
                    <a:pt x="21229" y="601252"/>
                    <a:pt x="0" y="375106"/>
                  </a:cubicBezTo>
                  <a:close/>
                </a:path>
                <a:path w="5347531" h="1859537" stroke="0" extrusionOk="0">
                  <a:moveTo>
                    <a:pt x="0" y="375106"/>
                  </a:moveTo>
                  <a:cubicBezTo>
                    <a:pt x="1400" y="210763"/>
                    <a:pt x="175521" y="13545"/>
                    <a:pt x="375106" y="0"/>
                  </a:cubicBezTo>
                  <a:cubicBezTo>
                    <a:pt x="609818" y="3775"/>
                    <a:pt x="737330" y="2531"/>
                    <a:pt x="1077839" y="0"/>
                  </a:cubicBezTo>
                  <a:cubicBezTo>
                    <a:pt x="1418348" y="-2531"/>
                    <a:pt x="1431774" y="7"/>
                    <a:pt x="1642653" y="0"/>
                  </a:cubicBezTo>
                  <a:cubicBezTo>
                    <a:pt x="1853532" y="-7"/>
                    <a:pt x="2007879" y="13378"/>
                    <a:pt x="2207466" y="0"/>
                  </a:cubicBezTo>
                  <a:cubicBezTo>
                    <a:pt x="2407053" y="-13378"/>
                    <a:pt x="2759646" y="-5614"/>
                    <a:pt x="2910199" y="0"/>
                  </a:cubicBezTo>
                  <a:cubicBezTo>
                    <a:pt x="3060752" y="5614"/>
                    <a:pt x="3238705" y="20053"/>
                    <a:pt x="3520986" y="0"/>
                  </a:cubicBezTo>
                  <a:cubicBezTo>
                    <a:pt x="3803267" y="-20053"/>
                    <a:pt x="3942935" y="-31268"/>
                    <a:pt x="4269692" y="0"/>
                  </a:cubicBezTo>
                  <a:cubicBezTo>
                    <a:pt x="4596449" y="31268"/>
                    <a:pt x="4672238" y="30380"/>
                    <a:pt x="4972425" y="0"/>
                  </a:cubicBezTo>
                  <a:cubicBezTo>
                    <a:pt x="5140083" y="20795"/>
                    <a:pt x="5371386" y="141535"/>
                    <a:pt x="5347531" y="375106"/>
                  </a:cubicBezTo>
                  <a:cubicBezTo>
                    <a:pt x="5332995" y="607676"/>
                    <a:pt x="5350337" y="747052"/>
                    <a:pt x="5347531" y="907582"/>
                  </a:cubicBezTo>
                  <a:cubicBezTo>
                    <a:pt x="5344725" y="1068112"/>
                    <a:pt x="5330584" y="1221611"/>
                    <a:pt x="5347531" y="1484431"/>
                  </a:cubicBezTo>
                  <a:cubicBezTo>
                    <a:pt x="5366959" y="1701159"/>
                    <a:pt x="5172901" y="1817619"/>
                    <a:pt x="4972425" y="1859537"/>
                  </a:cubicBezTo>
                  <a:cubicBezTo>
                    <a:pt x="4796293" y="1881519"/>
                    <a:pt x="4564413" y="1839768"/>
                    <a:pt x="4407612" y="1859537"/>
                  </a:cubicBezTo>
                  <a:cubicBezTo>
                    <a:pt x="4250811" y="1879306"/>
                    <a:pt x="3860348" y="1876551"/>
                    <a:pt x="3704878" y="1859537"/>
                  </a:cubicBezTo>
                  <a:cubicBezTo>
                    <a:pt x="3549408" y="1842523"/>
                    <a:pt x="3159536" y="1830987"/>
                    <a:pt x="2956172" y="1859537"/>
                  </a:cubicBezTo>
                  <a:cubicBezTo>
                    <a:pt x="2752808" y="1888087"/>
                    <a:pt x="2587726" y="1859886"/>
                    <a:pt x="2345386" y="1859537"/>
                  </a:cubicBezTo>
                  <a:cubicBezTo>
                    <a:pt x="2103046" y="1859188"/>
                    <a:pt x="1950573" y="1838760"/>
                    <a:pt x="1734599" y="1859537"/>
                  </a:cubicBezTo>
                  <a:cubicBezTo>
                    <a:pt x="1518625" y="1880314"/>
                    <a:pt x="1356521" y="1854271"/>
                    <a:pt x="985893" y="1859537"/>
                  </a:cubicBezTo>
                  <a:cubicBezTo>
                    <a:pt x="615265" y="1864803"/>
                    <a:pt x="616917" y="1857314"/>
                    <a:pt x="375106" y="1859537"/>
                  </a:cubicBezTo>
                  <a:cubicBezTo>
                    <a:pt x="215893" y="1846497"/>
                    <a:pt x="37657" y="1710766"/>
                    <a:pt x="0" y="1484431"/>
                  </a:cubicBezTo>
                  <a:cubicBezTo>
                    <a:pt x="14111" y="1337356"/>
                    <a:pt x="-5515" y="1062100"/>
                    <a:pt x="0" y="951955"/>
                  </a:cubicBezTo>
                  <a:cubicBezTo>
                    <a:pt x="5515" y="841810"/>
                    <a:pt x="28042" y="579234"/>
                    <a:pt x="0" y="37510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3200" dirty="0">
                  <a:solidFill>
                    <a:srgbClr val="000000"/>
                  </a:solidFill>
                  <a:latin typeface="UTM Duepuntozero" panose="02040603050506020204" pitchFamily="18" charset="0"/>
                </a:rPr>
                <a:t>.</a:t>
              </a:r>
              <a:endParaRPr lang="en-US" sz="3200" b="0" i="0" dirty="0">
                <a:solidFill>
                  <a:srgbClr val="000000"/>
                </a:solidFill>
                <a:effectLst/>
                <a:latin typeface="UTM Duepuntozero" panose="02040603050506020204" pitchFamily="18" charset="0"/>
              </a:endParaRPr>
            </a:p>
          </p:txBody>
        </p:sp>
        <p:grpSp>
          <p:nvGrpSpPr>
            <p:cNvPr id="45" name="Group 44">
              <a:extLst>
                <a:ext uri="{FF2B5EF4-FFF2-40B4-BE49-F238E27FC236}">
                  <a16:creationId xmlns:a16="http://schemas.microsoft.com/office/drawing/2014/main" xmlns="" id="{3833730B-5743-4553-A061-4EA82B5C76AF}"/>
                </a:ext>
              </a:extLst>
            </p:cNvPr>
            <p:cNvGrpSpPr/>
            <p:nvPr/>
          </p:nvGrpSpPr>
          <p:grpSpPr>
            <a:xfrm>
              <a:off x="2124728" y="2615269"/>
              <a:ext cx="1558527" cy="498929"/>
              <a:chOff x="2123796" y="2620225"/>
              <a:chExt cx="1558527" cy="498929"/>
            </a:xfrm>
          </p:grpSpPr>
          <p:pic>
            <p:nvPicPr>
              <p:cNvPr id="54" name="Picture 53" descr="Shape, circle&#10;&#10;Description automatically generated">
                <a:extLst>
                  <a:ext uri="{FF2B5EF4-FFF2-40B4-BE49-F238E27FC236}">
                    <a16:creationId xmlns:a16="http://schemas.microsoft.com/office/drawing/2014/main" xmlns="" id="{BA04CDA6-6422-47DF-A711-DE056DD1E6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123796" y="2625194"/>
                <a:ext cx="456217" cy="493960"/>
              </a:xfrm>
              <a:prstGeom prst="rect">
                <a:avLst/>
              </a:prstGeom>
            </p:spPr>
          </p:pic>
          <p:pic>
            <p:nvPicPr>
              <p:cNvPr id="55" name="Picture 54" descr="Shape, circle&#10;&#10;Description automatically generated">
                <a:extLst>
                  <a:ext uri="{FF2B5EF4-FFF2-40B4-BE49-F238E27FC236}">
                    <a16:creationId xmlns:a16="http://schemas.microsoft.com/office/drawing/2014/main" xmlns="" id="{15DEFC31-13D8-4BBC-A3DA-9DADFF42A6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56024" y="2620225"/>
                <a:ext cx="526299" cy="477713"/>
              </a:xfrm>
              <a:prstGeom prst="rect">
                <a:avLst/>
              </a:prstGeom>
            </p:spPr>
          </p:pic>
          <p:pic>
            <p:nvPicPr>
              <p:cNvPr id="56" name="Picture 55" descr="Shape, circle&#10;&#10;Description automatically generated">
                <a:extLst>
                  <a:ext uri="{FF2B5EF4-FFF2-40B4-BE49-F238E27FC236}">
                    <a16:creationId xmlns:a16="http://schemas.microsoft.com/office/drawing/2014/main" xmlns="" id="{84811F7F-F9BD-43FB-B77E-04B828E333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583854" y="2646409"/>
                <a:ext cx="604846" cy="451529"/>
              </a:xfrm>
              <a:prstGeom prst="rect">
                <a:avLst/>
              </a:prstGeom>
            </p:spPr>
          </p:pic>
        </p:grpSp>
        <p:grpSp>
          <p:nvGrpSpPr>
            <p:cNvPr id="46" name="Group 45">
              <a:extLst>
                <a:ext uri="{FF2B5EF4-FFF2-40B4-BE49-F238E27FC236}">
                  <a16:creationId xmlns:a16="http://schemas.microsoft.com/office/drawing/2014/main" xmlns="" id="{9904876E-4CD9-4003-BC8F-DD6E043981AC}"/>
                </a:ext>
              </a:extLst>
            </p:cNvPr>
            <p:cNvGrpSpPr/>
            <p:nvPr/>
          </p:nvGrpSpPr>
          <p:grpSpPr>
            <a:xfrm>
              <a:off x="2325979" y="3121235"/>
              <a:ext cx="1538407" cy="493960"/>
              <a:chOff x="2079069" y="2589517"/>
              <a:chExt cx="1538407" cy="493960"/>
            </a:xfrm>
          </p:grpSpPr>
          <p:pic>
            <p:nvPicPr>
              <p:cNvPr id="51" name="Picture 50" descr="Shape, circle&#10;&#10;Description automatically generated">
                <a:extLst>
                  <a:ext uri="{FF2B5EF4-FFF2-40B4-BE49-F238E27FC236}">
                    <a16:creationId xmlns:a16="http://schemas.microsoft.com/office/drawing/2014/main" xmlns="" id="{84682425-5D5A-47AE-ACE7-9D80B8F9F5A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079069" y="2589517"/>
                <a:ext cx="456217" cy="493960"/>
              </a:xfrm>
              <a:prstGeom prst="rect">
                <a:avLst/>
              </a:prstGeom>
            </p:spPr>
          </p:pic>
          <p:pic>
            <p:nvPicPr>
              <p:cNvPr id="52" name="Picture 51" descr="Shape, circle&#10;&#10;Description automatically generated">
                <a:extLst>
                  <a:ext uri="{FF2B5EF4-FFF2-40B4-BE49-F238E27FC236}">
                    <a16:creationId xmlns:a16="http://schemas.microsoft.com/office/drawing/2014/main" xmlns="" id="{835F69F0-91D1-4792-9DAB-BF7B531673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091177" y="2593693"/>
                <a:ext cx="526299" cy="477713"/>
              </a:xfrm>
              <a:prstGeom prst="rect">
                <a:avLst/>
              </a:prstGeom>
            </p:spPr>
          </p:pic>
          <p:pic>
            <p:nvPicPr>
              <p:cNvPr id="53" name="Picture 52" descr="Shape, circle&#10;&#10;Description automatically generated">
                <a:extLst>
                  <a:ext uri="{FF2B5EF4-FFF2-40B4-BE49-F238E27FC236}">
                    <a16:creationId xmlns:a16="http://schemas.microsoft.com/office/drawing/2014/main" xmlns="" id="{5CD69763-03A5-4AE9-822D-AE842E44DBB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539127" y="2610732"/>
                <a:ext cx="604846" cy="451529"/>
              </a:xfrm>
              <a:prstGeom prst="rect">
                <a:avLst/>
              </a:prstGeom>
            </p:spPr>
          </p:pic>
        </p:grpSp>
        <p:grpSp>
          <p:nvGrpSpPr>
            <p:cNvPr id="47" name="Group 46">
              <a:extLst>
                <a:ext uri="{FF2B5EF4-FFF2-40B4-BE49-F238E27FC236}">
                  <a16:creationId xmlns:a16="http://schemas.microsoft.com/office/drawing/2014/main" xmlns="" id="{920A068F-BC68-442C-A0E1-FC6EFB3B07AA}"/>
                </a:ext>
              </a:extLst>
            </p:cNvPr>
            <p:cNvGrpSpPr/>
            <p:nvPr/>
          </p:nvGrpSpPr>
          <p:grpSpPr>
            <a:xfrm>
              <a:off x="4072685" y="3635525"/>
              <a:ext cx="1558528" cy="498929"/>
              <a:chOff x="1764643" y="2514566"/>
              <a:chExt cx="1558528" cy="498929"/>
            </a:xfrm>
          </p:grpSpPr>
          <p:pic>
            <p:nvPicPr>
              <p:cNvPr id="48" name="Picture 47" descr="Shape, circle&#10;&#10;Description automatically generated">
                <a:extLst>
                  <a:ext uri="{FF2B5EF4-FFF2-40B4-BE49-F238E27FC236}">
                    <a16:creationId xmlns:a16="http://schemas.microsoft.com/office/drawing/2014/main" xmlns="" id="{077987FD-3DF7-4204-B53C-380B1750335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764643" y="2519535"/>
                <a:ext cx="456217" cy="493960"/>
              </a:xfrm>
              <a:prstGeom prst="rect">
                <a:avLst/>
              </a:prstGeom>
            </p:spPr>
          </p:pic>
          <p:pic>
            <p:nvPicPr>
              <p:cNvPr id="49" name="Picture 48" descr="Shape, circle&#10;&#10;Description automatically generated">
                <a:extLst>
                  <a:ext uri="{FF2B5EF4-FFF2-40B4-BE49-F238E27FC236}">
                    <a16:creationId xmlns:a16="http://schemas.microsoft.com/office/drawing/2014/main" xmlns="" id="{FFCB8277-E826-46C8-B3EA-478BD8B6141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796872" y="2514566"/>
                <a:ext cx="526299" cy="477713"/>
              </a:xfrm>
              <a:prstGeom prst="rect">
                <a:avLst/>
              </a:prstGeom>
            </p:spPr>
          </p:pic>
          <p:pic>
            <p:nvPicPr>
              <p:cNvPr id="50" name="Picture 49" descr="Shape, circle&#10;&#10;Description automatically generated">
                <a:extLst>
                  <a:ext uri="{FF2B5EF4-FFF2-40B4-BE49-F238E27FC236}">
                    <a16:creationId xmlns:a16="http://schemas.microsoft.com/office/drawing/2014/main" xmlns="" id="{6BFC950F-DE5A-4ADA-B8B6-B5CFCDBE82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224701" y="2540750"/>
                <a:ext cx="604846" cy="451529"/>
              </a:xfrm>
              <a:prstGeom prst="rect">
                <a:avLst/>
              </a:prstGeom>
            </p:spPr>
          </p:pic>
        </p:grpSp>
      </p:gr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5333">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85333">
                                          <p:cBhvr additive="base">
                                            <p:cTn id="7" dur="750" fill="hold"/>
                                            <p:tgtEl>
                                              <p:spTgt spid="4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750"/>
                                            <p:tgtEl>
                                              <p:spTgt spid="40"/>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750" fill="hold"/>
                                            <p:tgtEl>
                                              <p:spTgt spid="43"/>
                                            </p:tgtEl>
                                            <p:attrNameLst>
                                              <p:attrName>ppt_x</p:attrName>
                                            </p:attrNameLst>
                                          </p:cBhvr>
                                          <p:tavLst>
                                            <p:tav tm="0">
                                              <p:val>
                                                <p:strVal val="#ppt_x"/>
                                              </p:val>
                                            </p:tav>
                                            <p:tav tm="100000">
                                              <p:val>
                                                <p:strVal val="#ppt_x"/>
                                              </p:val>
                                            </p:tav>
                                          </p:tavLst>
                                        </p:anim>
                                        <p:anim calcmode="lin" valueType="num">
                                          <p:cBhvr additive="base">
                                            <p:cTn id="12" dur="75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78" name="Hình chữ nhật: Góc Tròn 1">
            <a:extLst>
              <a:ext uri="{FF2B5EF4-FFF2-40B4-BE49-F238E27FC236}">
                <a16:creationId xmlns:a16="http://schemas.microsoft.com/office/drawing/2014/main" xmlns="" id="{ED1C37E0-6497-0E03-23B2-B5FFD881321E}"/>
              </a:ext>
            </a:extLst>
          </p:cNvPr>
          <p:cNvSpPr/>
          <p:nvPr/>
        </p:nvSpPr>
        <p:spPr>
          <a:xfrm>
            <a:off x="298132" y="407080"/>
            <a:ext cx="8547735" cy="441198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074" name="Picture 2" descr="Happy cute kid girl kawaii children in graduation gown and cap at graduation ceremony hand drawn cartoon character illustration">
            <a:extLst>
              <a:ext uri="{FF2B5EF4-FFF2-40B4-BE49-F238E27FC236}">
                <a16:creationId xmlns:a16="http://schemas.microsoft.com/office/drawing/2014/main" xmlns="" id="{1A889B8F-6BB0-4AED-AE70-D784FB5AB8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7732" y1="43617" x2="67732" y2="43617"/>
                        <a14:foregroundMark x1="16933" y1="67287" x2="16933" y2="67287"/>
                        <a14:foregroundMark x1="16613" y1="75798" x2="16613" y2="75798"/>
                        <a14:foregroundMark x1="80511" y1="67553" x2="80511" y2="67553"/>
                        <a14:foregroundMark x1="80032" y1="75000" x2="80032" y2="75000"/>
                        <a14:foregroundMark x1="64058" y1="47074" x2="64058" y2="47074"/>
                        <a14:foregroundMark x1="65335" y1="72340" x2="65335" y2="72340"/>
                      </a14:backgroundRemoval>
                    </a14:imgEffect>
                  </a14:imgLayer>
                </a14:imgProps>
              </a:ext>
              <a:ext uri="{28A0092B-C50C-407E-A947-70E740481C1C}">
                <a14:useLocalDpi xmlns:a14="http://schemas.microsoft.com/office/drawing/2010/main" val="0"/>
              </a:ext>
            </a:extLst>
          </a:blip>
          <a:srcRect/>
          <a:stretch>
            <a:fillRect/>
          </a:stretch>
        </p:blipFill>
        <p:spPr bwMode="auto">
          <a:xfrm>
            <a:off x="5885340" y="412346"/>
            <a:ext cx="3036605" cy="182390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Rounded Corners 8">
            <a:extLst>
              <a:ext uri="{FF2B5EF4-FFF2-40B4-BE49-F238E27FC236}">
                <a16:creationId xmlns:a16="http://schemas.microsoft.com/office/drawing/2014/main" xmlns="" id="{18FF57E6-3FE5-4D8D-B4CF-1A8F0A0023F0}"/>
              </a:ext>
            </a:extLst>
          </p:cNvPr>
          <p:cNvSpPr/>
          <p:nvPr/>
        </p:nvSpPr>
        <p:spPr>
          <a:xfrm>
            <a:off x="750275" y="630568"/>
            <a:ext cx="5340571" cy="1567259"/>
          </a:xfrm>
          <a:custGeom>
            <a:avLst/>
            <a:gdLst>
              <a:gd name="connsiteX0" fmla="*/ 0 w 5340571"/>
              <a:gd name="connsiteY0" fmla="*/ 261215 h 1567259"/>
              <a:gd name="connsiteX1" fmla="*/ 261215 w 5340571"/>
              <a:gd name="connsiteY1" fmla="*/ 0 h 1567259"/>
              <a:gd name="connsiteX2" fmla="*/ 997702 w 5340571"/>
              <a:gd name="connsiteY2" fmla="*/ 0 h 1567259"/>
              <a:gd name="connsiteX3" fmla="*/ 1782371 w 5340571"/>
              <a:gd name="connsiteY3" fmla="*/ 0 h 1567259"/>
              <a:gd name="connsiteX4" fmla="*/ 2567040 w 5340571"/>
              <a:gd name="connsiteY4" fmla="*/ 0 h 1567259"/>
              <a:gd name="connsiteX5" fmla="*/ 3158983 w 5340571"/>
              <a:gd name="connsiteY5" fmla="*/ 0 h 1567259"/>
              <a:gd name="connsiteX6" fmla="*/ 3799107 w 5340571"/>
              <a:gd name="connsiteY6" fmla="*/ 0 h 1567259"/>
              <a:gd name="connsiteX7" fmla="*/ 5079356 w 5340571"/>
              <a:gd name="connsiteY7" fmla="*/ 0 h 1567259"/>
              <a:gd name="connsiteX8" fmla="*/ 5340571 w 5340571"/>
              <a:gd name="connsiteY8" fmla="*/ 261215 h 1567259"/>
              <a:gd name="connsiteX9" fmla="*/ 5340571 w 5340571"/>
              <a:gd name="connsiteY9" fmla="*/ 804526 h 1567259"/>
              <a:gd name="connsiteX10" fmla="*/ 5340571 w 5340571"/>
              <a:gd name="connsiteY10" fmla="*/ 1306044 h 1567259"/>
              <a:gd name="connsiteX11" fmla="*/ 5079356 w 5340571"/>
              <a:gd name="connsiteY11" fmla="*/ 1567259 h 1567259"/>
              <a:gd name="connsiteX12" fmla="*/ 4535594 w 5340571"/>
              <a:gd name="connsiteY12" fmla="*/ 1567259 h 1567259"/>
              <a:gd name="connsiteX13" fmla="*/ 3991833 w 5340571"/>
              <a:gd name="connsiteY13" fmla="*/ 1567259 h 1567259"/>
              <a:gd name="connsiteX14" fmla="*/ 3351708 w 5340571"/>
              <a:gd name="connsiteY14" fmla="*/ 1567259 h 1567259"/>
              <a:gd name="connsiteX15" fmla="*/ 2807947 w 5340571"/>
              <a:gd name="connsiteY15" fmla="*/ 1567259 h 1567259"/>
              <a:gd name="connsiteX16" fmla="*/ 2216004 w 5340571"/>
              <a:gd name="connsiteY16" fmla="*/ 1567259 h 1567259"/>
              <a:gd name="connsiteX17" fmla="*/ 1624061 w 5340571"/>
              <a:gd name="connsiteY17" fmla="*/ 1567259 h 1567259"/>
              <a:gd name="connsiteX18" fmla="*/ 983936 w 5340571"/>
              <a:gd name="connsiteY18" fmla="*/ 1567259 h 1567259"/>
              <a:gd name="connsiteX19" fmla="*/ 261215 w 5340571"/>
              <a:gd name="connsiteY19" fmla="*/ 1567259 h 1567259"/>
              <a:gd name="connsiteX20" fmla="*/ 0 w 5340571"/>
              <a:gd name="connsiteY20" fmla="*/ 1306044 h 1567259"/>
              <a:gd name="connsiteX21" fmla="*/ 0 w 5340571"/>
              <a:gd name="connsiteY21" fmla="*/ 804526 h 1567259"/>
              <a:gd name="connsiteX22" fmla="*/ 0 w 5340571"/>
              <a:gd name="connsiteY22" fmla="*/ 261215 h 156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40571" h="1567259" fill="none" extrusionOk="0">
                <a:moveTo>
                  <a:pt x="0" y="261215"/>
                </a:moveTo>
                <a:cubicBezTo>
                  <a:pt x="-3492" y="110236"/>
                  <a:pt x="127384" y="-2615"/>
                  <a:pt x="261215" y="0"/>
                </a:cubicBezTo>
                <a:cubicBezTo>
                  <a:pt x="474538" y="10839"/>
                  <a:pt x="714146" y="-28610"/>
                  <a:pt x="997702" y="0"/>
                </a:cubicBezTo>
                <a:cubicBezTo>
                  <a:pt x="1281258" y="28610"/>
                  <a:pt x="1595484" y="4934"/>
                  <a:pt x="1782371" y="0"/>
                </a:cubicBezTo>
                <a:cubicBezTo>
                  <a:pt x="1969258" y="-4934"/>
                  <a:pt x="2357288" y="16698"/>
                  <a:pt x="2567040" y="0"/>
                </a:cubicBezTo>
                <a:cubicBezTo>
                  <a:pt x="2776792" y="-16698"/>
                  <a:pt x="2936961" y="14174"/>
                  <a:pt x="3158983" y="0"/>
                </a:cubicBezTo>
                <a:cubicBezTo>
                  <a:pt x="3381005" y="-14174"/>
                  <a:pt x="3529800" y="18448"/>
                  <a:pt x="3799107" y="0"/>
                </a:cubicBezTo>
                <a:cubicBezTo>
                  <a:pt x="4068414" y="-18448"/>
                  <a:pt x="4734042" y="-34108"/>
                  <a:pt x="5079356" y="0"/>
                </a:cubicBezTo>
                <a:cubicBezTo>
                  <a:pt x="5234533" y="2930"/>
                  <a:pt x="5331785" y="93988"/>
                  <a:pt x="5340571" y="261215"/>
                </a:cubicBezTo>
                <a:cubicBezTo>
                  <a:pt x="5330734" y="463942"/>
                  <a:pt x="5322055" y="610246"/>
                  <a:pt x="5340571" y="804526"/>
                </a:cubicBezTo>
                <a:cubicBezTo>
                  <a:pt x="5359087" y="998806"/>
                  <a:pt x="5342125" y="1130884"/>
                  <a:pt x="5340571" y="1306044"/>
                </a:cubicBezTo>
                <a:cubicBezTo>
                  <a:pt x="5329496" y="1443588"/>
                  <a:pt x="5201295" y="1584933"/>
                  <a:pt x="5079356" y="1567259"/>
                </a:cubicBezTo>
                <a:cubicBezTo>
                  <a:pt x="4945113" y="1552116"/>
                  <a:pt x="4686341" y="1542811"/>
                  <a:pt x="4535594" y="1567259"/>
                </a:cubicBezTo>
                <a:cubicBezTo>
                  <a:pt x="4384847" y="1591707"/>
                  <a:pt x="4252315" y="1554910"/>
                  <a:pt x="3991833" y="1567259"/>
                </a:cubicBezTo>
                <a:cubicBezTo>
                  <a:pt x="3731351" y="1579608"/>
                  <a:pt x="3659480" y="1566748"/>
                  <a:pt x="3351708" y="1567259"/>
                </a:cubicBezTo>
                <a:cubicBezTo>
                  <a:pt x="3043937" y="1567770"/>
                  <a:pt x="3020351" y="1589740"/>
                  <a:pt x="2807947" y="1567259"/>
                </a:cubicBezTo>
                <a:cubicBezTo>
                  <a:pt x="2595543" y="1544778"/>
                  <a:pt x="2371188" y="1544728"/>
                  <a:pt x="2216004" y="1567259"/>
                </a:cubicBezTo>
                <a:cubicBezTo>
                  <a:pt x="2060820" y="1589790"/>
                  <a:pt x="1897094" y="1555965"/>
                  <a:pt x="1624061" y="1567259"/>
                </a:cubicBezTo>
                <a:cubicBezTo>
                  <a:pt x="1351028" y="1578553"/>
                  <a:pt x="1271211" y="1563295"/>
                  <a:pt x="983936" y="1567259"/>
                </a:cubicBezTo>
                <a:cubicBezTo>
                  <a:pt x="696661" y="1571223"/>
                  <a:pt x="408586" y="1584852"/>
                  <a:pt x="261215" y="1567259"/>
                </a:cubicBezTo>
                <a:cubicBezTo>
                  <a:pt x="110664" y="1567886"/>
                  <a:pt x="-12271" y="1473858"/>
                  <a:pt x="0" y="1306044"/>
                </a:cubicBezTo>
                <a:cubicBezTo>
                  <a:pt x="23535" y="1174404"/>
                  <a:pt x="-10410" y="1038423"/>
                  <a:pt x="0" y="804526"/>
                </a:cubicBezTo>
                <a:cubicBezTo>
                  <a:pt x="10410" y="570629"/>
                  <a:pt x="3860" y="447069"/>
                  <a:pt x="0" y="261215"/>
                </a:cubicBezTo>
                <a:close/>
              </a:path>
              <a:path w="5340571" h="1567259" stroke="0" extrusionOk="0">
                <a:moveTo>
                  <a:pt x="0" y="261215"/>
                </a:moveTo>
                <a:cubicBezTo>
                  <a:pt x="-13011" y="123517"/>
                  <a:pt x="106780" y="1113"/>
                  <a:pt x="261215" y="0"/>
                </a:cubicBezTo>
                <a:cubicBezTo>
                  <a:pt x="554665" y="-12949"/>
                  <a:pt x="828743" y="15552"/>
                  <a:pt x="1045884" y="0"/>
                </a:cubicBezTo>
                <a:cubicBezTo>
                  <a:pt x="1263025" y="-15552"/>
                  <a:pt x="1471829" y="11184"/>
                  <a:pt x="1637827" y="0"/>
                </a:cubicBezTo>
                <a:cubicBezTo>
                  <a:pt x="1803825" y="-11184"/>
                  <a:pt x="2087757" y="-24623"/>
                  <a:pt x="2277951" y="0"/>
                </a:cubicBezTo>
                <a:cubicBezTo>
                  <a:pt x="2468145" y="24623"/>
                  <a:pt x="2704294" y="-14180"/>
                  <a:pt x="2918076" y="0"/>
                </a:cubicBezTo>
                <a:cubicBezTo>
                  <a:pt x="3131858" y="14180"/>
                  <a:pt x="3403319" y="20857"/>
                  <a:pt x="3654563" y="0"/>
                </a:cubicBezTo>
                <a:cubicBezTo>
                  <a:pt x="3905807" y="-20857"/>
                  <a:pt x="4188915" y="14383"/>
                  <a:pt x="4439232" y="0"/>
                </a:cubicBezTo>
                <a:cubicBezTo>
                  <a:pt x="4689549" y="-14383"/>
                  <a:pt x="4846005" y="-18834"/>
                  <a:pt x="5079356" y="0"/>
                </a:cubicBezTo>
                <a:cubicBezTo>
                  <a:pt x="5247182" y="310"/>
                  <a:pt x="5333523" y="123787"/>
                  <a:pt x="5340571" y="261215"/>
                </a:cubicBezTo>
                <a:cubicBezTo>
                  <a:pt x="5337898" y="492379"/>
                  <a:pt x="5345055" y="654752"/>
                  <a:pt x="5340571" y="773181"/>
                </a:cubicBezTo>
                <a:cubicBezTo>
                  <a:pt x="5336087" y="891610"/>
                  <a:pt x="5356448" y="1179627"/>
                  <a:pt x="5340571" y="1306044"/>
                </a:cubicBezTo>
                <a:cubicBezTo>
                  <a:pt x="5330678" y="1435294"/>
                  <a:pt x="5203354" y="1557151"/>
                  <a:pt x="5079356" y="1567259"/>
                </a:cubicBezTo>
                <a:cubicBezTo>
                  <a:pt x="4940404" y="1570196"/>
                  <a:pt x="4773759" y="1575867"/>
                  <a:pt x="4487413" y="1567259"/>
                </a:cubicBezTo>
                <a:cubicBezTo>
                  <a:pt x="4201067" y="1558651"/>
                  <a:pt x="3977548" y="1599689"/>
                  <a:pt x="3750926" y="1567259"/>
                </a:cubicBezTo>
                <a:cubicBezTo>
                  <a:pt x="3524304" y="1534829"/>
                  <a:pt x="3170921" y="1572561"/>
                  <a:pt x="2966257" y="1567259"/>
                </a:cubicBezTo>
                <a:cubicBezTo>
                  <a:pt x="2761593" y="1561957"/>
                  <a:pt x="2692905" y="1590308"/>
                  <a:pt x="2422495" y="1567259"/>
                </a:cubicBezTo>
                <a:cubicBezTo>
                  <a:pt x="2152085" y="1544210"/>
                  <a:pt x="2092460" y="1580369"/>
                  <a:pt x="1830552" y="1567259"/>
                </a:cubicBezTo>
                <a:cubicBezTo>
                  <a:pt x="1568644" y="1554149"/>
                  <a:pt x="1441008" y="1580371"/>
                  <a:pt x="1238609" y="1567259"/>
                </a:cubicBezTo>
                <a:cubicBezTo>
                  <a:pt x="1036210" y="1554147"/>
                  <a:pt x="540905" y="1538654"/>
                  <a:pt x="261215" y="1567259"/>
                </a:cubicBezTo>
                <a:cubicBezTo>
                  <a:pt x="101680" y="1563358"/>
                  <a:pt x="-8155" y="1429933"/>
                  <a:pt x="0" y="1306044"/>
                </a:cubicBezTo>
                <a:cubicBezTo>
                  <a:pt x="17165" y="1186520"/>
                  <a:pt x="15972" y="1022625"/>
                  <a:pt x="0" y="783630"/>
                </a:cubicBezTo>
                <a:cubicBezTo>
                  <a:pt x="-15972" y="544635"/>
                  <a:pt x="17969" y="382912"/>
                  <a:pt x="0" y="26121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7" name="TextBox 86">
            <a:extLst>
              <a:ext uri="{FF2B5EF4-FFF2-40B4-BE49-F238E27FC236}">
                <a16:creationId xmlns:a16="http://schemas.microsoft.com/office/drawing/2014/main" xmlns="" id="{13635034-FB04-4FE3-9933-098557C1AB99}"/>
              </a:ext>
            </a:extLst>
          </p:cNvPr>
          <p:cNvSpPr txBox="1"/>
          <p:nvPr/>
        </p:nvSpPr>
        <p:spPr>
          <a:xfrm>
            <a:off x="797816" y="632758"/>
            <a:ext cx="55830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Thảo luận nhóm đôi để giải câu đố sau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Mênh</a:t>
            </a:r>
            <a:r>
              <a:rPr kumimoji="0" lang="en-US" sz="2400" b="1" i="0" u="none" strike="noStrike" kern="0" cap="none" spc="0" normalizeH="0" noProof="0">
                <a:ln>
                  <a:noFill/>
                </a:ln>
                <a:solidFill>
                  <a:srgbClr val="000000"/>
                </a:solidFill>
                <a:effectLst/>
                <a:uLnTx/>
                <a:uFillTx/>
                <a:latin typeface="Calibri" panose="020F0502020204030204" pitchFamily="34" charset="0"/>
                <a:cs typeface="Calibri" panose="020F0502020204030204" pitchFamily="34" charset="0"/>
                <a:sym typeface="Arial"/>
              </a:rPr>
              <a:t> mông không sắc không hình</a:t>
            </a:r>
            <a:endPar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Gợn</a:t>
            </a:r>
            <a:r>
              <a:rPr kumimoji="0" lang="en-US" sz="2400" b="1" i="0" u="none" strike="noStrike" kern="0" cap="none" spc="0" normalizeH="0" noProof="0">
                <a:ln>
                  <a:noFill/>
                </a:ln>
                <a:solidFill>
                  <a:srgbClr val="000000"/>
                </a:solidFill>
                <a:effectLst/>
                <a:uLnTx/>
                <a:uFillTx/>
                <a:latin typeface="Calibri" panose="020F0502020204030204" pitchFamily="34" charset="0"/>
                <a:cs typeface="Calibri" panose="020F0502020204030204" pitchFamily="34" charset="0"/>
                <a:sym typeface="Arial"/>
              </a:rPr>
              <a:t> trên sóng nước, rung rinh lúa vàng</a:t>
            </a:r>
            <a:endPar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Là gì?</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pic>
        <p:nvPicPr>
          <p:cNvPr id="15" name="Picture 2" descr="Hình ảnh Suy Nghĩ Của PNG, Vector, PSD, và biểu tượng để tải về miễn phí |  pngtree">
            <a:extLst>
              <a:ext uri="{FF2B5EF4-FFF2-40B4-BE49-F238E27FC236}">
                <a16:creationId xmlns:a16="http://schemas.microsoft.com/office/drawing/2014/main" xmlns="" id="{56D63E05-B433-4E6A-B911-09E10043E0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989" r="52311" b="7917"/>
          <a:stretch/>
        </p:blipFill>
        <p:spPr bwMode="auto">
          <a:xfrm>
            <a:off x="1251321" y="2292645"/>
            <a:ext cx="2780543" cy="24687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ình ảnh Suy Nghĩ Của PNG, Vector, PSD, và biểu tượng để tải về miễn phí |  pngtree">
            <a:extLst>
              <a:ext uri="{FF2B5EF4-FFF2-40B4-BE49-F238E27FC236}">
                <a16:creationId xmlns:a16="http://schemas.microsoft.com/office/drawing/2014/main" xmlns="" id="{872AF890-87CA-4D57-B302-7A918B6830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759" t="11597" b="7735"/>
          <a:stretch/>
        </p:blipFill>
        <p:spPr bwMode="auto">
          <a:xfrm>
            <a:off x="1136007" y="2263236"/>
            <a:ext cx="3011169" cy="2555824"/>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xmlns="" id="{2D39EAFF-41EB-446B-9CBB-90BE439DBF36}"/>
              </a:ext>
            </a:extLst>
          </p:cNvPr>
          <p:cNvSpPr/>
          <p:nvPr/>
        </p:nvSpPr>
        <p:spPr>
          <a:xfrm>
            <a:off x="4297587" y="3292915"/>
            <a:ext cx="660400" cy="272927"/>
          </a:xfrm>
          <a:prstGeom prst="rightArrow">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xmlns="" id="{3B853037-3EB4-4A10-A3D5-9FA35DE99E76}"/>
              </a:ext>
            </a:extLst>
          </p:cNvPr>
          <p:cNvSpPr/>
          <p:nvPr/>
        </p:nvSpPr>
        <p:spPr>
          <a:xfrm>
            <a:off x="5272713" y="3011562"/>
            <a:ext cx="2829170" cy="823151"/>
          </a:xfrm>
          <a:prstGeom prst="roundRect">
            <a:avLst/>
          </a:prstGeom>
          <a:solidFill>
            <a:schemeClr val="bg1">
              <a:lumMod val="9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xmlns="" id="{41987558-0060-4452-A50F-7C4B71A2035E}"/>
              </a:ext>
            </a:extLst>
          </p:cNvPr>
          <p:cNvSpPr txBox="1"/>
          <p:nvPr/>
        </p:nvSpPr>
        <p:spPr>
          <a:xfrm>
            <a:off x="5388253" y="3128793"/>
            <a:ext cx="29793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Đáp án : Gió</a:t>
            </a:r>
            <a:endParaRPr kumimoji="0" lang="en-US" sz="1800" b="0" i="0" u="none" strike="noStrike" kern="0" cap="none" spc="0" normalizeH="0" baseline="0" noProof="0">
              <a:ln>
                <a:noFill/>
              </a:ln>
              <a:solidFill>
                <a:srgbClr val="7030A0"/>
              </a:solidFill>
              <a:effectLst/>
              <a:uLnTx/>
              <a:uFillTx/>
              <a:latin typeface="Arial"/>
              <a:cs typeface="Arial"/>
              <a:sym typeface="Arial"/>
            </a:endParaRPr>
          </a:p>
        </p:txBody>
      </p:sp>
    </p:spTree>
    <p:extLst>
      <p:ext uri="{BB962C8B-B14F-4D97-AF65-F5344CB8AC3E}">
        <p14:creationId xmlns:p14="http://schemas.microsoft.com/office/powerpoint/2010/main" val="1408173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barn(inVertical)">
                                      <p:cBhvr>
                                        <p:cTn id="12" dur="500"/>
                                        <p:tgtEl>
                                          <p:spTgt spid="86"/>
                                        </p:tgtEl>
                                      </p:cBhvr>
                                    </p:animEffect>
                                  </p:childTnLst>
                                </p:cTn>
                              </p:par>
                              <p:par>
                                <p:cTn id="13" presetID="16" presetClass="entr" presetSubtype="21" fill="hold" nodeType="withEffect">
                                  <p:stCondLst>
                                    <p:cond delay="0"/>
                                  </p:stCondLst>
                                  <p:childTnLst>
                                    <p:set>
                                      <p:cBhvr>
                                        <p:cTn id="14" dur="1" fill="hold">
                                          <p:stCondLst>
                                            <p:cond delay="0"/>
                                          </p:stCondLst>
                                        </p:cTn>
                                        <p:tgtEl>
                                          <p:spTgt spid="87">
                                            <p:txEl>
                                              <p:pRg st="0" end="0"/>
                                            </p:txEl>
                                          </p:spTgt>
                                        </p:tgtEl>
                                        <p:attrNameLst>
                                          <p:attrName>style.visibility</p:attrName>
                                        </p:attrNameLst>
                                      </p:cBhvr>
                                      <p:to>
                                        <p:strVal val="visible"/>
                                      </p:to>
                                    </p:set>
                                    <p:animEffect transition="in" filter="barn(inVertical)">
                                      <p:cBhvr>
                                        <p:cTn id="15" dur="500"/>
                                        <p:tgtEl>
                                          <p:spTgt spid="8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7">
                                            <p:txEl>
                                              <p:pRg st="1" end="1"/>
                                            </p:txEl>
                                          </p:spTgt>
                                        </p:tgtEl>
                                        <p:attrNameLst>
                                          <p:attrName>style.visibility</p:attrName>
                                        </p:attrNameLst>
                                      </p:cBhvr>
                                      <p:to>
                                        <p:strVal val="visible"/>
                                      </p:to>
                                    </p:set>
                                    <p:animEffect transition="in" filter="barn(inVertical)">
                                      <p:cBhvr>
                                        <p:cTn id="20" dur="500"/>
                                        <p:tgtEl>
                                          <p:spTgt spid="87">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7">
                                            <p:txEl>
                                              <p:pRg st="2" end="2"/>
                                            </p:txEl>
                                          </p:spTgt>
                                        </p:tgtEl>
                                        <p:attrNameLst>
                                          <p:attrName>style.visibility</p:attrName>
                                        </p:attrNameLst>
                                      </p:cBhvr>
                                      <p:to>
                                        <p:strVal val="visible"/>
                                      </p:to>
                                    </p:set>
                                    <p:animEffect transition="in" filter="barn(inVertical)">
                                      <p:cBhvr>
                                        <p:cTn id="23" dur="500"/>
                                        <p:tgtEl>
                                          <p:spTgt spid="87">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7">
                                            <p:txEl>
                                              <p:pRg st="3" end="3"/>
                                            </p:txEl>
                                          </p:spTgt>
                                        </p:tgtEl>
                                        <p:attrNameLst>
                                          <p:attrName>style.visibility</p:attrName>
                                        </p:attrNameLst>
                                      </p:cBhvr>
                                      <p:to>
                                        <p:strVal val="visible"/>
                                      </p:to>
                                    </p:set>
                                    <p:animEffect transition="in" filter="barn(inVertical)">
                                      <p:cBhvr>
                                        <p:cTn id="26" dur="500"/>
                                        <p:tgtEl>
                                          <p:spTgt spid="87">
                                            <p:txEl>
                                              <p:pRg st="3" end="3"/>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122"/>
                                        </p:tgtEl>
                                        <p:attrNameLst>
                                          <p:attrName>style.visibility</p:attrName>
                                        </p:attrNameLst>
                                      </p:cBhvr>
                                      <p:to>
                                        <p:strVal val="visible"/>
                                      </p:to>
                                    </p:set>
                                    <p:animEffect transition="in" filter="fade">
                                      <p:cBhvr>
                                        <p:cTn id="35" dur="500"/>
                                        <p:tgtEl>
                                          <p:spTgt spid="5122"/>
                                        </p:tgtEl>
                                      </p:cBhvr>
                                    </p:animEffec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6" grpId="0" animBg="1"/>
      <p:bldP spid="8"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4" name="Rectangle 3">
            <a:extLst>
              <a:ext uri="{FF2B5EF4-FFF2-40B4-BE49-F238E27FC236}">
                <a16:creationId xmlns:a16="http://schemas.microsoft.com/office/drawing/2014/main" xmlns="" id="{51481BCF-261B-4458-8AEB-10867994A03B}"/>
              </a:ext>
            </a:extLst>
          </p:cNvPr>
          <p:cNvSpPr/>
          <p:nvPr/>
        </p:nvSpPr>
        <p:spPr>
          <a:xfrm>
            <a:off x="1317387" y="229203"/>
            <a:ext cx="6364231" cy="1200329"/>
          </a:xfrm>
          <a:prstGeom prst="rect">
            <a:avLst/>
          </a:prstGeom>
          <a:noFill/>
        </p:spPr>
        <p:txBody>
          <a:bodyPr wrap="squar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9Slide05 SVNClementine" panose="020F0502020204030203" pitchFamily="34" charset="0"/>
              </a:rPr>
              <a:t>Luyện</a:t>
            </a:r>
            <a:r>
              <a:rPr lang="en-US" sz="7200" b="1" dirty="0">
                <a:ln w="22225">
                  <a:solidFill>
                    <a:schemeClr val="accent2"/>
                  </a:solidFill>
                  <a:prstDash val="solid"/>
                </a:ln>
                <a:solidFill>
                  <a:schemeClr val="accent2">
                    <a:lumMod val="40000"/>
                    <a:lumOff val="60000"/>
                  </a:schemeClr>
                </a:solidFill>
                <a:latin typeface="#9Slide05 SVNClementine" panose="020F0502020204030203" pitchFamily="34" charset="0"/>
              </a:rPr>
              <a:t> </a:t>
            </a:r>
            <a:r>
              <a:rPr lang="en-US" sz="7200" b="1" dirty="0" err="1">
                <a:ln w="22225">
                  <a:solidFill>
                    <a:schemeClr val="accent2"/>
                  </a:solidFill>
                  <a:prstDash val="solid"/>
                </a:ln>
                <a:solidFill>
                  <a:schemeClr val="accent2">
                    <a:lumMod val="40000"/>
                    <a:lumOff val="60000"/>
                  </a:schemeClr>
                </a:solidFill>
                <a:latin typeface="#9Slide05 SVNClementine" panose="020F0502020204030203" pitchFamily="34" charset="0"/>
              </a:rPr>
              <a:t>đọc</a:t>
            </a:r>
            <a:r>
              <a:rPr lang="en-US" sz="7200" b="1" dirty="0">
                <a:ln w="22225">
                  <a:solidFill>
                    <a:schemeClr val="accent2"/>
                  </a:solidFill>
                  <a:prstDash val="solid"/>
                </a:ln>
                <a:solidFill>
                  <a:schemeClr val="accent2">
                    <a:lumMod val="40000"/>
                    <a:lumOff val="60000"/>
                  </a:schemeClr>
                </a:solidFill>
                <a:latin typeface="#9Slide05 SVNClementine" panose="020F0502020204030203" pitchFamily="34" charset="0"/>
              </a:rPr>
              <a:t> </a:t>
            </a:r>
            <a:r>
              <a:rPr lang="en-US" sz="7200" b="1" dirty="0" err="1">
                <a:ln w="22225">
                  <a:solidFill>
                    <a:schemeClr val="accent2"/>
                  </a:solidFill>
                  <a:prstDash val="solid"/>
                </a:ln>
                <a:solidFill>
                  <a:schemeClr val="accent2">
                    <a:lumMod val="40000"/>
                    <a:lumOff val="60000"/>
                  </a:schemeClr>
                </a:solidFill>
                <a:latin typeface="#9Slide05 SVNClementine" panose="020F0502020204030203" pitchFamily="34" charset="0"/>
              </a:rPr>
              <a:t>trước</a:t>
            </a:r>
            <a:r>
              <a:rPr lang="en-US" sz="7200" b="1" dirty="0">
                <a:ln w="22225">
                  <a:solidFill>
                    <a:schemeClr val="accent2"/>
                  </a:solidFill>
                  <a:prstDash val="solid"/>
                </a:ln>
                <a:solidFill>
                  <a:schemeClr val="accent2">
                    <a:lumMod val="40000"/>
                    <a:lumOff val="60000"/>
                  </a:schemeClr>
                </a:solidFill>
                <a:latin typeface="#9Slide05 SVNClementine" panose="020F0502020204030203" pitchFamily="34" charset="0"/>
              </a:rPr>
              <a:t> </a:t>
            </a:r>
            <a:r>
              <a:rPr lang="en-US" sz="7200" b="1" dirty="0" err="1">
                <a:ln w="22225">
                  <a:solidFill>
                    <a:schemeClr val="accent2"/>
                  </a:solidFill>
                  <a:prstDash val="solid"/>
                </a:ln>
                <a:solidFill>
                  <a:schemeClr val="accent2">
                    <a:lumMod val="40000"/>
                    <a:lumOff val="60000"/>
                  </a:schemeClr>
                </a:solidFill>
                <a:latin typeface="#9Slide05 SVNClementine" panose="020F0502020204030203" pitchFamily="34" charset="0"/>
              </a:rPr>
              <a:t>lớp</a:t>
            </a:r>
            <a:endParaRPr lang="en-US" sz="7200" b="1" dirty="0">
              <a:ln w="22225">
                <a:solidFill>
                  <a:schemeClr val="accent2"/>
                </a:solidFill>
                <a:prstDash val="solid"/>
              </a:ln>
              <a:solidFill>
                <a:schemeClr val="accent2">
                  <a:lumMod val="40000"/>
                  <a:lumOff val="60000"/>
                </a:schemeClr>
              </a:solidFill>
              <a:latin typeface="#9Slide05 SVNClementine" panose="020F0502020204030203" pitchFamily="34" charset="0"/>
            </a:endParaRPr>
          </a:p>
        </p:txBody>
      </p:sp>
      <p:grpSp>
        <p:nvGrpSpPr>
          <p:cNvPr id="84" name="Group 83">
            <a:extLst>
              <a:ext uri="{FF2B5EF4-FFF2-40B4-BE49-F238E27FC236}">
                <a16:creationId xmlns:a16="http://schemas.microsoft.com/office/drawing/2014/main" xmlns="" id="{DA01E107-908F-4248-B7CB-433ACD67BBD8}"/>
              </a:ext>
            </a:extLst>
          </p:cNvPr>
          <p:cNvGrpSpPr/>
          <p:nvPr/>
        </p:nvGrpSpPr>
        <p:grpSpPr>
          <a:xfrm>
            <a:off x="1076397" y="1642672"/>
            <a:ext cx="6293949" cy="2859664"/>
            <a:chOff x="353341" y="1417617"/>
            <a:chExt cx="6293949" cy="2859664"/>
          </a:xfrm>
        </p:grpSpPr>
        <p:grpSp>
          <p:nvGrpSpPr>
            <p:cNvPr id="85" name="Group 84">
              <a:extLst>
                <a:ext uri="{FF2B5EF4-FFF2-40B4-BE49-F238E27FC236}">
                  <a16:creationId xmlns:a16="http://schemas.microsoft.com/office/drawing/2014/main" xmlns="" id="{13451F72-D778-48B3-B442-D29D8CF5FAE4}"/>
                </a:ext>
              </a:extLst>
            </p:cNvPr>
            <p:cNvGrpSpPr/>
            <p:nvPr/>
          </p:nvGrpSpPr>
          <p:grpSpPr>
            <a:xfrm>
              <a:off x="353341" y="1417617"/>
              <a:ext cx="6293949" cy="2859664"/>
              <a:chOff x="2975204" y="1255651"/>
              <a:chExt cx="7073839" cy="2842692"/>
            </a:xfrm>
          </p:grpSpPr>
          <p:sp>
            <p:nvSpPr>
              <p:cNvPr id="98" name="Rectangle: Rounded Corners 56">
                <a:extLst>
                  <a:ext uri="{FF2B5EF4-FFF2-40B4-BE49-F238E27FC236}">
                    <a16:creationId xmlns:a16="http://schemas.microsoft.com/office/drawing/2014/main" xmlns="" id="{D36D8D2B-9739-4CCF-950D-08A0391E1D60}"/>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UTM Duepuntozero" panose="02040603050506020204" pitchFamily="18" charset="0"/>
                  </a:rPr>
                  <a:t>1.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đúng</a:t>
                </a:r>
                <a:r>
                  <a:rPr lang="en-US" sz="3200" dirty="0">
                    <a:solidFill>
                      <a:srgbClr val="000000"/>
                    </a:solidFill>
                    <a:latin typeface="UTM Duepuntozero" panose="02040603050506020204" pitchFamily="18" charset="0"/>
                  </a:rPr>
                  <a:t>.</a:t>
                </a:r>
              </a:p>
              <a:p>
                <a:pPr algn="just">
                  <a:lnSpc>
                    <a:spcPct val="110000"/>
                  </a:lnSpc>
                </a:pPr>
                <a:r>
                  <a:rPr lang="en-US" sz="3200" dirty="0">
                    <a:solidFill>
                      <a:srgbClr val="000000"/>
                    </a:solidFill>
                    <a:latin typeface="UTM Duepuntozero" panose="02040603050506020204" pitchFamily="18" charset="0"/>
                  </a:rPr>
                  <a:t>2.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to, </a:t>
                </a:r>
                <a:r>
                  <a:rPr lang="en-US" sz="3200" dirty="0" err="1">
                    <a:solidFill>
                      <a:srgbClr val="000000"/>
                    </a:solidFill>
                    <a:latin typeface="UTM Duepuntozero" panose="02040603050506020204" pitchFamily="18" charset="0"/>
                  </a:rPr>
                  <a:t>rõ</a:t>
                </a:r>
                <a:r>
                  <a:rPr lang="en-US" sz="3200" dirty="0">
                    <a:solidFill>
                      <a:srgbClr val="000000"/>
                    </a:solidFill>
                    <a:latin typeface="UTM Duepuntozero" panose="02040603050506020204" pitchFamily="18" charset="0"/>
                  </a:rPr>
                  <a:t>.</a:t>
                </a:r>
              </a:p>
              <a:p>
                <a:pPr algn="just">
                  <a:lnSpc>
                    <a:spcPct val="110000"/>
                  </a:lnSpc>
                </a:pPr>
                <a:r>
                  <a:rPr lang="en-US" sz="3200" dirty="0">
                    <a:solidFill>
                      <a:srgbClr val="000000"/>
                    </a:solidFill>
                    <a:latin typeface="UTM Duepuntozero" panose="02040603050506020204" pitchFamily="18" charset="0"/>
                  </a:rPr>
                  <a:t>3.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ngắt</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nghỉ</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đúng</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99" name="Rectangle: Rounded Corners 98">
                <a:extLst>
                  <a:ext uri="{FF2B5EF4-FFF2-40B4-BE49-F238E27FC236}">
                    <a16:creationId xmlns:a16="http://schemas.microsoft.com/office/drawing/2014/main" xmlns="" id="{509310F9-3B2A-479B-A123-881B0A23AF86}"/>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86" name="Group 85">
              <a:extLst>
                <a:ext uri="{FF2B5EF4-FFF2-40B4-BE49-F238E27FC236}">
                  <a16:creationId xmlns:a16="http://schemas.microsoft.com/office/drawing/2014/main" xmlns="" id="{C6855A8C-2C2F-4556-A6FA-608BB52F43DB}"/>
                </a:ext>
              </a:extLst>
            </p:cNvPr>
            <p:cNvGrpSpPr/>
            <p:nvPr/>
          </p:nvGrpSpPr>
          <p:grpSpPr>
            <a:xfrm>
              <a:off x="2288300" y="2473815"/>
              <a:ext cx="1558527" cy="498929"/>
              <a:chOff x="2287368" y="2478771"/>
              <a:chExt cx="1558527" cy="498929"/>
            </a:xfrm>
          </p:grpSpPr>
          <p:pic>
            <p:nvPicPr>
              <p:cNvPr id="95" name="Picture 94" descr="Shape, circle&#10;&#10;Description automatically generated">
                <a:extLst>
                  <a:ext uri="{FF2B5EF4-FFF2-40B4-BE49-F238E27FC236}">
                    <a16:creationId xmlns:a16="http://schemas.microsoft.com/office/drawing/2014/main" xmlns="" id="{0DC8C0EF-5BF6-4AEC-A62B-C4745FB01A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6" name="Picture 95" descr="Shape, circle&#10;&#10;Description automatically generated">
                <a:extLst>
                  <a:ext uri="{FF2B5EF4-FFF2-40B4-BE49-F238E27FC236}">
                    <a16:creationId xmlns:a16="http://schemas.microsoft.com/office/drawing/2014/main" xmlns="" id="{348B6CDE-FA7A-4E8A-9310-6A2A29F098F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7" name="Picture 96" descr="Shape, circle&#10;&#10;Description automatically generated">
                <a:extLst>
                  <a:ext uri="{FF2B5EF4-FFF2-40B4-BE49-F238E27FC236}">
                    <a16:creationId xmlns:a16="http://schemas.microsoft.com/office/drawing/2014/main" xmlns="" id="{7868B77A-FBE4-4575-89D7-77E34485F6B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87" name="Group 86">
              <a:extLst>
                <a:ext uri="{FF2B5EF4-FFF2-40B4-BE49-F238E27FC236}">
                  <a16:creationId xmlns:a16="http://schemas.microsoft.com/office/drawing/2014/main" xmlns="" id="{C46DF0E8-E5A7-45E4-A8C5-E78183ADBC2D}"/>
                </a:ext>
              </a:extLst>
            </p:cNvPr>
            <p:cNvGrpSpPr/>
            <p:nvPr/>
          </p:nvGrpSpPr>
          <p:grpSpPr>
            <a:xfrm>
              <a:off x="2534278" y="3015458"/>
              <a:ext cx="1538407" cy="493960"/>
              <a:chOff x="2287368" y="2483740"/>
              <a:chExt cx="1538407" cy="493960"/>
            </a:xfrm>
          </p:grpSpPr>
          <p:pic>
            <p:nvPicPr>
              <p:cNvPr id="92" name="Picture 91" descr="Shape, circle&#10;&#10;Description automatically generated">
                <a:extLst>
                  <a:ext uri="{FF2B5EF4-FFF2-40B4-BE49-F238E27FC236}">
                    <a16:creationId xmlns:a16="http://schemas.microsoft.com/office/drawing/2014/main" xmlns="" id="{D09A4196-23D0-4E16-9CB7-5E59044E5D7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3" name="Picture 92" descr="Shape, circle&#10;&#10;Description automatically generated">
                <a:extLst>
                  <a:ext uri="{FF2B5EF4-FFF2-40B4-BE49-F238E27FC236}">
                    <a16:creationId xmlns:a16="http://schemas.microsoft.com/office/drawing/2014/main" xmlns="" id="{5D62B60C-1310-4BEA-BC4B-F9EA3AEE55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4" name="Picture 93" descr="Shape, circle&#10;&#10;Description automatically generated">
                <a:extLst>
                  <a:ext uri="{FF2B5EF4-FFF2-40B4-BE49-F238E27FC236}">
                    <a16:creationId xmlns:a16="http://schemas.microsoft.com/office/drawing/2014/main" xmlns="" id="{D6F5BB68-AEF8-4CC8-B956-774E138A69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88" name="Group 87">
              <a:extLst>
                <a:ext uri="{FF2B5EF4-FFF2-40B4-BE49-F238E27FC236}">
                  <a16:creationId xmlns:a16="http://schemas.microsoft.com/office/drawing/2014/main" xmlns="" id="{15443332-5760-4E8D-BF07-87DDD45E0A2B}"/>
                </a:ext>
              </a:extLst>
            </p:cNvPr>
            <p:cNvGrpSpPr/>
            <p:nvPr/>
          </p:nvGrpSpPr>
          <p:grpSpPr>
            <a:xfrm>
              <a:off x="4595410" y="3599730"/>
              <a:ext cx="1558528" cy="498929"/>
              <a:chOff x="2287368" y="2478771"/>
              <a:chExt cx="1558528" cy="498929"/>
            </a:xfrm>
          </p:grpSpPr>
          <p:pic>
            <p:nvPicPr>
              <p:cNvPr id="89" name="Picture 88" descr="Shape, circle&#10;&#10;Description automatically generated">
                <a:extLst>
                  <a:ext uri="{FF2B5EF4-FFF2-40B4-BE49-F238E27FC236}">
                    <a16:creationId xmlns:a16="http://schemas.microsoft.com/office/drawing/2014/main" xmlns="" id="{8C2E5775-067D-4DB7-888A-71917C6DAE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0" name="Picture 89" descr="Shape, circle&#10;&#10;Description automatically generated">
                <a:extLst>
                  <a:ext uri="{FF2B5EF4-FFF2-40B4-BE49-F238E27FC236}">
                    <a16:creationId xmlns:a16="http://schemas.microsoft.com/office/drawing/2014/main" xmlns="" id="{AD491EC3-0069-4DD4-9644-0368FEA898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1" name="Picture 90" descr="Shape, circle&#10;&#10;Description automatically generated">
                <a:extLst>
                  <a:ext uri="{FF2B5EF4-FFF2-40B4-BE49-F238E27FC236}">
                    <a16:creationId xmlns:a16="http://schemas.microsoft.com/office/drawing/2014/main" xmlns="" id="{B500C06C-FBD5-4DCF-A553-0F4867CD2B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grpSp>
        <p:nvGrpSpPr>
          <p:cNvPr id="2198" name="Google Shape;2198;p56"/>
          <p:cNvGrpSpPr/>
          <p:nvPr/>
        </p:nvGrpSpPr>
        <p:grpSpPr>
          <a:xfrm>
            <a:off x="6989822" y="1939159"/>
            <a:ext cx="1667826" cy="2858228"/>
            <a:chOff x="7013875" y="2846800"/>
            <a:chExt cx="1169000" cy="1952250"/>
          </a:xfrm>
        </p:grpSpPr>
        <p:sp>
          <p:nvSpPr>
            <p:cNvPr id="2199" name="Google Shape;2199;p56"/>
            <p:cNvSpPr/>
            <p:nvPr/>
          </p:nvSpPr>
          <p:spPr>
            <a:xfrm>
              <a:off x="7013875" y="2882417"/>
              <a:ext cx="1043361" cy="997777"/>
            </a:xfrm>
            <a:custGeom>
              <a:avLst/>
              <a:gdLst/>
              <a:ahLst/>
              <a:cxnLst/>
              <a:rect l="l" t="t" r="r" b="b"/>
              <a:pathLst>
                <a:path w="6386" h="6107" extrusionOk="0">
                  <a:moveTo>
                    <a:pt x="2586" y="423"/>
                  </a:moveTo>
                  <a:lnTo>
                    <a:pt x="2576" y="432"/>
                  </a:lnTo>
                  <a:lnTo>
                    <a:pt x="2544" y="432"/>
                  </a:lnTo>
                  <a:cubicBezTo>
                    <a:pt x="2566" y="432"/>
                    <a:pt x="2576" y="423"/>
                    <a:pt x="2586" y="423"/>
                  </a:cubicBezTo>
                  <a:close/>
                  <a:moveTo>
                    <a:pt x="3678" y="0"/>
                  </a:moveTo>
                  <a:cubicBezTo>
                    <a:pt x="3646" y="0"/>
                    <a:pt x="3606" y="10"/>
                    <a:pt x="3554" y="10"/>
                  </a:cubicBezTo>
                  <a:cubicBezTo>
                    <a:pt x="3483" y="20"/>
                    <a:pt x="3408" y="30"/>
                    <a:pt x="3337" y="52"/>
                  </a:cubicBezTo>
                  <a:cubicBezTo>
                    <a:pt x="3297" y="62"/>
                    <a:pt x="3255" y="82"/>
                    <a:pt x="3203" y="101"/>
                  </a:cubicBezTo>
                  <a:cubicBezTo>
                    <a:pt x="3151" y="124"/>
                    <a:pt x="3112" y="143"/>
                    <a:pt x="3070" y="163"/>
                  </a:cubicBezTo>
                  <a:lnTo>
                    <a:pt x="3028" y="185"/>
                  </a:lnTo>
                  <a:lnTo>
                    <a:pt x="3008" y="195"/>
                  </a:lnTo>
                  <a:cubicBezTo>
                    <a:pt x="2976" y="205"/>
                    <a:pt x="2946" y="225"/>
                    <a:pt x="2927" y="237"/>
                  </a:cubicBezTo>
                  <a:cubicBezTo>
                    <a:pt x="2885" y="257"/>
                    <a:pt x="2833" y="287"/>
                    <a:pt x="2803" y="309"/>
                  </a:cubicBezTo>
                  <a:lnTo>
                    <a:pt x="2781" y="309"/>
                  </a:lnTo>
                  <a:lnTo>
                    <a:pt x="2771" y="319"/>
                  </a:lnTo>
                  <a:lnTo>
                    <a:pt x="2751" y="329"/>
                  </a:lnTo>
                  <a:cubicBezTo>
                    <a:pt x="2637" y="361"/>
                    <a:pt x="2514" y="381"/>
                    <a:pt x="2400" y="400"/>
                  </a:cubicBezTo>
                  <a:lnTo>
                    <a:pt x="2380" y="400"/>
                  </a:lnTo>
                  <a:cubicBezTo>
                    <a:pt x="2309" y="410"/>
                    <a:pt x="2247" y="423"/>
                    <a:pt x="2185" y="442"/>
                  </a:cubicBezTo>
                  <a:cubicBezTo>
                    <a:pt x="2062" y="462"/>
                    <a:pt x="1906" y="494"/>
                    <a:pt x="1753" y="556"/>
                  </a:cubicBezTo>
                  <a:cubicBezTo>
                    <a:pt x="1679" y="576"/>
                    <a:pt x="1617" y="618"/>
                    <a:pt x="1545" y="647"/>
                  </a:cubicBezTo>
                  <a:cubicBezTo>
                    <a:pt x="1483" y="689"/>
                    <a:pt x="1422" y="731"/>
                    <a:pt x="1350" y="793"/>
                  </a:cubicBezTo>
                  <a:cubicBezTo>
                    <a:pt x="1246" y="875"/>
                    <a:pt x="1175" y="979"/>
                    <a:pt x="1103" y="1080"/>
                  </a:cubicBezTo>
                  <a:cubicBezTo>
                    <a:pt x="1051" y="1174"/>
                    <a:pt x="1011" y="1287"/>
                    <a:pt x="989" y="1411"/>
                  </a:cubicBezTo>
                  <a:cubicBezTo>
                    <a:pt x="960" y="1522"/>
                    <a:pt x="950" y="1636"/>
                    <a:pt x="937" y="1750"/>
                  </a:cubicBezTo>
                  <a:cubicBezTo>
                    <a:pt x="937" y="1782"/>
                    <a:pt x="937" y="1811"/>
                    <a:pt x="927" y="1831"/>
                  </a:cubicBezTo>
                  <a:lnTo>
                    <a:pt x="927" y="1843"/>
                  </a:lnTo>
                  <a:cubicBezTo>
                    <a:pt x="927" y="1915"/>
                    <a:pt x="918" y="2016"/>
                    <a:pt x="908" y="2110"/>
                  </a:cubicBezTo>
                  <a:cubicBezTo>
                    <a:pt x="898" y="2172"/>
                    <a:pt x="888" y="2234"/>
                    <a:pt x="866" y="2296"/>
                  </a:cubicBezTo>
                  <a:cubicBezTo>
                    <a:pt x="856" y="2367"/>
                    <a:pt x="836" y="2429"/>
                    <a:pt x="814" y="2491"/>
                  </a:cubicBezTo>
                  <a:cubicBezTo>
                    <a:pt x="742" y="2647"/>
                    <a:pt x="651" y="2780"/>
                    <a:pt x="557" y="2894"/>
                  </a:cubicBezTo>
                  <a:cubicBezTo>
                    <a:pt x="537" y="2923"/>
                    <a:pt x="517" y="2955"/>
                    <a:pt x="495" y="2975"/>
                  </a:cubicBezTo>
                  <a:cubicBezTo>
                    <a:pt x="423" y="3067"/>
                    <a:pt x="352" y="3161"/>
                    <a:pt x="290" y="3252"/>
                  </a:cubicBezTo>
                  <a:cubicBezTo>
                    <a:pt x="248" y="3314"/>
                    <a:pt x="208" y="3376"/>
                    <a:pt x="176" y="3437"/>
                  </a:cubicBezTo>
                  <a:cubicBezTo>
                    <a:pt x="156" y="3499"/>
                    <a:pt x="124" y="3561"/>
                    <a:pt x="105" y="3645"/>
                  </a:cubicBezTo>
                  <a:cubicBezTo>
                    <a:pt x="63" y="3768"/>
                    <a:pt x="33" y="3892"/>
                    <a:pt x="11" y="4035"/>
                  </a:cubicBezTo>
                  <a:cubicBezTo>
                    <a:pt x="1" y="4159"/>
                    <a:pt x="1" y="4292"/>
                    <a:pt x="11" y="4416"/>
                  </a:cubicBezTo>
                  <a:cubicBezTo>
                    <a:pt x="23" y="4549"/>
                    <a:pt x="43" y="4673"/>
                    <a:pt x="85" y="4796"/>
                  </a:cubicBezTo>
                  <a:cubicBezTo>
                    <a:pt x="114" y="4910"/>
                    <a:pt x="166" y="5034"/>
                    <a:pt x="228" y="5147"/>
                  </a:cubicBezTo>
                  <a:cubicBezTo>
                    <a:pt x="280" y="5251"/>
                    <a:pt x="352" y="5352"/>
                    <a:pt x="433" y="5456"/>
                  </a:cubicBezTo>
                  <a:cubicBezTo>
                    <a:pt x="517" y="5550"/>
                    <a:pt x="609" y="5641"/>
                    <a:pt x="712" y="5723"/>
                  </a:cubicBezTo>
                  <a:cubicBezTo>
                    <a:pt x="950" y="5898"/>
                    <a:pt x="1226" y="6022"/>
                    <a:pt x="1525" y="6074"/>
                  </a:cubicBezTo>
                  <a:lnTo>
                    <a:pt x="1545" y="6074"/>
                  </a:lnTo>
                  <a:cubicBezTo>
                    <a:pt x="1555" y="6074"/>
                    <a:pt x="1567" y="6064"/>
                    <a:pt x="1577" y="6064"/>
                  </a:cubicBezTo>
                  <a:lnTo>
                    <a:pt x="1607" y="6032"/>
                  </a:lnTo>
                  <a:cubicBezTo>
                    <a:pt x="1740" y="6054"/>
                    <a:pt x="1886" y="6074"/>
                    <a:pt x="2081" y="6094"/>
                  </a:cubicBezTo>
                  <a:cubicBezTo>
                    <a:pt x="2195" y="6106"/>
                    <a:pt x="2319" y="6106"/>
                    <a:pt x="2452" y="6106"/>
                  </a:cubicBezTo>
                  <a:lnTo>
                    <a:pt x="2514" y="6106"/>
                  </a:lnTo>
                  <a:cubicBezTo>
                    <a:pt x="2719" y="6106"/>
                    <a:pt x="2936" y="6094"/>
                    <a:pt x="3151" y="6074"/>
                  </a:cubicBezTo>
                  <a:cubicBezTo>
                    <a:pt x="3646" y="6022"/>
                    <a:pt x="4100" y="5921"/>
                    <a:pt x="4510" y="5775"/>
                  </a:cubicBezTo>
                  <a:cubicBezTo>
                    <a:pt x="4985" y="5599"/>
                    <a:pt x="5385" y="5384"/>
                    <a:pt x="5694" y="5105"/>
                  </a:cubicBezTo>
                  <a:cubicBezTo>
                    <a:pt x="5860" y="4962"/>
                    <a:pt x="5993" y="4796"/>
                    <a:pt x="6107" y="4611"/>
                  </a:cubicBezTo>
                  <a:cubicBezTo>
                    <a:pt x="6211" y="4426"/>
                    <a:pt x="6292" y="4221"/>
                    <a:pt x="6334" y="4006"/>
                  </a:cubicBezTo>
                  <a:cubicBezTo>
                    <a:pt x="6364" y="3892"/>
                    <a:pt x="6374" y="3768"/>
                    <a:pt x="6374" y="3655"/>
                  </a:cubicBezTo>
                  <a:cubicBezTo>
                    <a:pt x="6386" y="3489"/>
                    <a:pt x="6364" y="3336"/>
                    <a:pt x="6324" y="3190"/>
                  </a:cubicBezTo>
                  <a:cubicBezTo>
                    <a:pt x="6292" y="3057"/>
                    <a:pt x="6230" y="2923"/>
                    <a:pt x="6149" y="2780"/>
                  </a:cubicBezTo>
                  <a:cubicBezTo>
                    <a:pt x="6117" y="2718"/>
                    <a:pt x="6077" y="2656"/>
                    <a:pt x="6025" y="2585"/>
                  </a:cubicBezTo>
                  <a:cubicBezTo>
                    <a:pt x="6015" y="2563"/>
                    <a:pt x="5993" y="2543"/>
                    <a:pt x="5983" y="2523"/>
                  </a:cubicBezTo>
                  <a:lnTo>
                    <a:pt x="5973" y="2511"/>
                  </a:lnTo>
                  <a:cubicBezTo>
                    <a:pt x="5941" y="2471"/>
                    <a:pt x="5912" y="2429"/>
                    <a:pt x="5879" y="2377"/>
                  </a:cubicBezTo>
                  <a:cubicBezTo>
                    <a:pt x="5850" y="2325"/>
                    <a:pt x="5818" y="2264"/>
                    <a:pt x="5798" y="2202"/>
                  </a:cubicBezTo>
                  <a:cubicBezTo>
                    <a:pt x="5736" y="2068"/>
                    <a:pt x="5706" y="1925"/>
                    <a:pt x="5674" y="1782"/>
                  </a:cubicBezTo>
                  <a:lnTo>
                    <a:pt x="5664" y="1740"/>
                  </a:lnTo>
                  <a:cubicBezTo>
                    <a:pt x="5645" y="1596"/>
                    <a:pt x="5613" y="1451"/>
                    <a:pt x="5561" y="1307"/>
                  </a:cubicBezTo>
                  <a:cubicBezTo>
                    <a:pt x="5541" y="1236"/>
                    <a:pt x="5509" y="1164"/>
                    <a:pt x="5479" y="1090"/>
                  </a:cubicBezTo>
                  <a:cubicBezTo>
                    <a:pt x="5447" y="1008"/>
                    <a:pt x="5407" y="946"/>
                    <a:pt x="5365" y="885"/>
                  </a:cubicBezTo>
                  <a:cubicBezTo>
                    <a:pt x="5346" y="855"/>
                    <a:pt x="5314" y="823"/>
                    <a:pt x="5294" y="793"/>
                  </a:cubicBezTo>
                  <a:cubicBezTo>
                    <a:pt x="5262" y="761"/>
                    <a:pt x="5232" y="731"/>
                    <a:pt x="5200" y="709"/>
                  </a:cubicBezTo>
                  <a:cubicBezTo>
                    <a:pt x="5150" y="670"/>
                    <a:pt x="5099" y="618"/>
                    <a:pt x="5037" y="586"/>
                  </a:cubicBezTo>
                  <a:cubicBezTo>
                    <a:pt x="4995" y="556"/>
                    <a:pt x="4943" y="524"/>
                    <a:pt x="4891" y="504"/>
                  </a:cubicBezTo>
                  <a:lnTo>
                    <a:pt x="4881" y="494"/>
                  </a:lnTo>
                  <a:lnTo>
                    <a:pt x="4871" y="484"/>
                  </a:lnTo>
                  <a:cubicBezTo>
                    <a:pt x="4819" y="432"/>
                    <a:pt x="4758" y="381"/>
                    <a:pt x="4686" y="329"/>
                  </a:cubicBezTo>
                  <a:cubicBezTo>
                    <a:pt x="4634" y="277"/>
                    <a:pt x="4562" y="237"/>
                    <a:pt x="4491" y="205"/>
                  </a:cubicBezTo>
                  <a:cubicBezTo>
                    <a:pt x="4347" y="124"/>
                    <a:pt x="4192" y="72"/>
                    <a:pt x="4039" y="40"/>
                  </a:cubicBezTo>
                  <a:cubicBezTo>
                    <a:pt x="3954" y="20"/>
                    <a:pt x="3873" y="10"/>
                    <a:pt x="3791" y="0"/>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6"/>
            <p:cNvSpPr/>
            <p:nvPr/>
          </p:nvSpPr>
          <p:spPr>
            <a:xfrm>
              <a:off x="7148829" y="2969500"/>
              <a:ext cx="855961" cy="912164"/>
            </a:xfrm>
            <a:custGeom>
              <a:avLst/>
              <a:gdLst/>
              <a:ahLst/>
              <a:cxnLst/>
              <a:rect l="l" t="t" r="r" b="b"/>
              <a:pathLst>
                <a:path w="5239" h="5583" extrusionOk="0">
                  <a:moveTo>
                    <a:pt x="3252" y="1"/>
                  </a:moveTo>
                  <a:cubicBezTo>
                    <a:pt x="3128" y="1"/>
                    <a:pt x="3005" y="13"/>
                    <a:pt x="2881" y="33"/>
                  </a:cubicBezTo>
                  <a:cubicBezTo>
                    <a:pt x="2852" y="33"/>
                    <a:pt x="2810" y="43"/>
                    <a:pt x="2780" y="43"/>
                  </a:cubicBezTo>
                  <a:cubicBezTo>
                    <a:pt x="2728" y="53"/>
                    <a:pt x="2686" y="63"/>
                    <a:pt x="2644" y="75"/>
                  </a:cubicBezTo>
                  <a:cubicBezTo>
                    <a:pt x="2605" y="85"/>
                    <a:pt x="2563" y="105"/>
                    <a:pt x="2511" y="114"/>
                  </a:cubicBezTo>
                  <a:cubicBezTo>
                    <a:pt x="2471" y="137"/>
                    <a:pt x="2429" y="147"/>
                    <a:pt x="2387" y="166"/>
                  </a:cubicBezTo>
                  <a:cubicBezTo>
                    <a:pt x="2316" y="198"/>
                    <a:pt x="2234" y="238"/>
                    <a:pt x="2150" y="280"/>
                  </a:cubicBezTo>
                  <a:cubicBezTo>
                    <a:pt x="2120" y="310"/>
                    <a:pt x="2078" y="332"/>
                    <a:pt x="2039" y="352"/>
                  </a:cubicBezTo>
                  <a:cubicBezTo>
                    <a:pt x="2007" y="384"/>
                    <a:pt x="1977" y="404"/>
                    <a:pt x="1945" y="423"/>
                  </a:cubicBezTo>
                  <a:cubicBezTo>
                    <a:pt x="1883" y="475"/>
                    <a:pt x="1821" y="527"/>
                    <a:pt x="1769" y="579"/>
                  </a:cubicBezTo>
                  <a:cubicBezTo>
                    <a:pt x="1740" y="609"/>
                    <a:pt x="1718" y="631"/>
                    <a:pt x="1688" y="661"/>
                  </a:cubicBezTo>
                  <a:cubicBezTo>
                    <a:pt x="1668" y="693"/>
                    <a:pt x="1646" y="722"/>
                    <a:pt x="1616" y="742"/>
                  </a:cubicBezTo>
                  <a:cubicBezTo>
                    <a:pt x="1574" y="794"/>
                    <a:pt x="1545" y="856"/>
                    <a:pt x="1512" y="908"/>
                  </a:cubicBezTo>
                  <a:cubicBezTo>
                    <a:pt x="1493" y="940"/>
                    <a:pt x="1470" y="969"/>
                    <a:pt x="1461" y="1002"/>
                  </a:cubicBezTo>
                  <a:cubicBezTo>
                    <a:pt x="1441" y="1031"/>
                    <a:pt x="1431" y="1051"/>
                    <a:pt x="1421" y="1083"/>
                  </a:cubicBezTo>
                  <a:cubicBezTo>
                    <a:pt x="1399" y="1145"/>
                    <a:pt x="1379" y="1197"/>
                    <a:pt x="1359" y="1259"/>
                  </a:cubicBezTo>
                  <a:cubicBezTo>
                    <a:pt x="1347" y="1320"/>
                    <a:pt x="1327" y="1392"/>
                    <a:pt x="1317" y="1454"/>
                  </a:cubicBezTo>
                  <a:cubicBezTo>
                    <a:pt x="1307" y="1535"/>
                    <a:pt x="1307" y="1619"/>
                    <a:pt x="1307" y="1691"/>
                  </a:cubicBezTo>
                  <a:lnTo>
                    <a:pt x="1307" y="1928"/>
                  </a:lnTo>
                  <a:lnTo>
                    <a:pt x="1307" y="2163"/>
                  </a:lnTo>
                  <a:cubicBezTo>
                    <a:pt x="1317" y="2237"/>
                    <a:pt x="1317" y="2309"/>
                    <a:pt x="1307" y="2380"/>
                  </a:cubicBezTo>
                  <a:cubicBezTo>
                    <a:pt x="1307" y="2452"/>
                    <a:pt x="1297" y="2524"/>
                    <a:pt x="1285" y="2595"/>
                  </a:cubicBezTo>
                  <a:cubicBezTo>
                    <a:pt x="1265" y="2679"/>
                    <a:pt x="1255" y="2751"/>
                    <a:pt x="1223" y="2823"/>
                  </a:cubicBezTo>
                  <a:cubicBezTo>
                    <a:pt x="1204" y="2855"/>
                    <a:pt x="1194" y="2885"/>
                    <a:pt x="1174" y="2927"/>
                  </a:cubicBezTo>
                  <a:cubicBezTo>
                    <a:pt x="1152" y="2956"/>
                    <a:pt x="1132" y="2988"/>
                    <a:pt x="1112" y="3028"/>
                  </a:cubicBezTo>
                  <a:cubicBezTo>
                    <a:pt x="1090" y="3060"/>
                    <a:pt x="1060" y="3090"/>
                    <a:pt x="1028" y="3122"/>
                  </a:cubicBezTo>
                  <a:cubicBezTo>
                    <a:pt x="1018" y="3142"/>
                    <a:pt x="998" y="3164"/>
                    <a:pt x="989" y="3174"/>
                  </a:cubicBezTo>
                  <a:lnTo>
                    <a:pt x="937" y="3226"/>
                  </a:lnTo>
                  <a:cubicBezTo>
                    <a:pt x="823" y="3327"/>
                    <a:pt x="699" y="3431"/>
                    <a:pt x="576" y="3534"/>
                  </a:cubicBezTo>
                  <a:cubicBezTo>
                    <a:pt x="514" y="3584"/>
                    <a:pt x="452" y="3646"/>
                    <a:pt x="391" y="3697"/>
                  </a:cubicBezTo>
                  <a:cubicBezTo>
                    <a:pt x="358" y="3730"/>
                    <a:pt x="339" y="3759"/>
                    <a:pt x="309" y="3791"/>
                  </a:cubicBezTo>
                  <a:cubicBezTo>
                    <a:pt x="277" y="3821"/>
                    <a:pt x="257" y="3853"/>
                    <a:pt x="235" y="3883"/>
                  </a:cubicBezTo>
                  <a:cubicBezTo>
                    <a:pt x="205" y="3925"/>
                    <a:pt x="173" y="3967"/>
                    <a:pt x="143" y="4006"/>
                  </a:cubicBezTo>
                  <a:cubicBezTo>
                    <a:pt x="134" y="4029"/>
                    <a:pt x="124" y="4048"/>
                    <a:pt x="111" y="4068"/>
                  </a:cubicBezTo>
                  <a:cubicBezTo>
                    <a:pt x="101" y="4100"/>
                    <a:pt x="82" y="4120"/>
                    <a:pt x="82" y="4140"/>
                  </a:cubicBezTo>
                  <a:cubicBezTo>
                    <a:pt x="62" y="4182"/>
                    <a:pt x="40" y="4224"/>
                    <a:pt x="30" y="4263"/>
                  </a:cubicBezTo>
                  <a:cubicBezTo>
                    <a:pt x="30" y="4286"/>
                    <a:pt x="20" y="4305"/>
                    <a:pt x="20" y="4325"/>
                  </a:cubicBezTo>
                  <a:cubicBezTo>
                    <a:pt x="20" y="4347"/>
                    <a:pt x="10" y="4367"/>
                    <a:pt x="10" y="4387"/>
                  </a:cubicBezTo>
                  <a:cubicBezTo>
                    <a:pt x="0" y="4449"/>
                    <a:pt x="0" y="4523"/>
                    <a:pt x="0" y="4585"/>
                  </a:cubicBezTo>
                  <a:lnTo>
                    <a:pt x="0" y="4676"/>
                  </a:lnTo>
                  <a:cubicBezTo>
                    <a:pt x="10" y="4708"/>
                    <a:pt x="10" y="4738"/>
                    <a:pt x="10" y="4770"/>
                  </a:cubicBezTo>
                  <a:cubicBezTo>
                    <a:pt x="20" y="4842"/>
                    <a:pt x="40" y="4903"/>
                    <a:pt x="50" y="4975"/>
                  </a:cubicBezTo>
                  <a:cubicBezTo>
                    <a:pt x="62" y="5005"/>
                    <a:pt x="72" y="5047"/>
                    <a:pt x="82" y="5079"/>
                  </a:cubicBezTo>
                  <a:cubicBezTo>
                    <a:pt x="92" y="5108"/>
                    <a:pt x="111" y="5141"/>
                    <a:pt x="124" y="5170"/>
                  </a:cubicBezTo>
                  <a:cubicBezTo>
                    <a:pt x="143" y="5232"/>
                    <a:pt x="173" y="5294"/>
                    <a:pt x="215" y="5346"/>
                  </a:cubicBezTo>
                  <a:cubicBezTo>
                    <a:pt x="225" y="5365"/>
                    <a:pt x="235" y="5388"/>
                    <a:pt x="247" y="5398"/>
                  </a:cubicBezTo>
                  <a:cubicBezTo>
                    <a:pt x="391" y="5469"/>
                    <a:pt x="544" y="5511"/>
                    <a:pt x="699" y="5541"/>
                  </a:cubicBezTo>
                  <a:lnTo>
                    <a:pt x="719" y="5541"/>
                  </a:lnTo>
                  <a:cubicBezTo>
                    <a:pt x="729" y="5541"/>
                    <a:pt x="741" y="5541"/>
                    <a:pt x="751" y="5531"/>
                  </a:cubicBezTo>
                  <a:lnTo>
                    <a:pt x="781" y="5499"/>
                  </a:lnTo>
                  <a:cubicBezTo>
                    <a:pt x="914" y="5521"/>
                    <a:pt x="1060" y="5541"/>
                    <a:pt x="1255" y="5561"/>
                  </a:cubicBezTo>
                  <a:cubicBezTo>
                    <a:pt x="1369" y="5573"/>
                    <a:pt x="1493" y="5583"/>
                    <a:pt x="1626" y="5583"/>
                  </a:cubicBezTo>
                  <a:cubicBezTo>
                    <a:pt x="1646" y="5583"/>
                    <a:pt x="1668" y="5583"/>
                    <a:pt x="1688" y="5573"/>
                  </a:cubicBezTo>
                  <a:cubicBezTo>
                    <a:pt x="1893" y="5573"/>
                    <a:pt x="2110" y="5561"/>
                    <a:pt x="2325" y="5541"/>
                  </a:cubicBezTo>
                  <a:cubicBezTo>
                    <a:pt x="2820" y="5489"/>
                    <a:pt x="3274" y="5388"/>
                    <a:pt x="3684" y="5242"/>
                  </a:cubicBezTo>
                  <a:cubicBezTo>
                    <a:pt x="4016" y="5118"/>
                    <a:pt x="4302" y="4985"/>
                    <a:pt x="4549" y="4819"/>
                  </a:cubicBezTo>
                  <a:cubicBezTo>
                    <a:pt x="4601" y="4738"/>
                    <a:pt x="4663" y="4656"/>
                    <a:pt x="4715" y="4562"/>
                  </a:cubicBezTo>
                  <a:cubicBezTo>
                    <a:pt x="4767" y="4471"/>
                    <a:pt x="4819" y="4377"/>
                    <a:pt x="4868" y="4286"/>
                  </a:cubicBezTo>
                  <a:cubicBezTo>
                    <a:pt x="4910" y="4192"/>
                    <a:pt x="4962" y="4100"/>
                    <a:pt x="5004" y="3996"/>
                  </a:cubicBezTo>
                  <a:cubicBezTo>
                    <a:pt x="5053" y="3873"/>
                    <a:pt x="5095" y="3749"/>
                    <a:pt x="5137" y="3616"/>
                  </a:cubicBezTo>
                  <a:cubicBezTo>
                    <a:pt x="5157" y="3554"/>
                    <a:pt x="5167" y="3492"/>
                    <a:pt x="5177" y="3431"/>
                  </a:cubicBezTo>
                  <a:cubicBezTo>
                    <a:pt x="5199" y="3369"/>
                    <a:pt x="5209" y="3307"/>
                    <a:pt x="5219" y="3245"/>
                  </a:cubicBezTo>
                  <a:cubicBezTo>
                    <a:pt x="5229" y="3151"/>
                    <a:pt x="5239" y="3060"/>
                    <a:pt x="5239" y="2966"/>
                  </a:cubicBezTo>
                  <a:cubicBezTo>
                    <a:pt x="5239" y="2917"/>
                    <a:pt x="5239" y="2875"/>
                    <a:pt x="5229" y="2823"/>
                  </a:cubicBezTo>
                  <a:cubicBezTo>
                    <a:pt x="5229" y="2781"/>
                    <a:pt x="5229" y="2741"/>
                    <a:pt x="5219" y="2689"/>
                  </a:cubicBezTo>
                  <a:cubicBezTo>
                    <a:pt x="5209" y="2637"/>
                    <a:pt x="5199" y="2576"/>
                    <a:pt x="5189" y="2514"/>
                  </a:cubicBezTo>
                  <a:cubicBezTo>
                    <a:pt x="5177" y="2484"/>
                    <a:pt x="5167" y="2452"/>
                    <a:pt x="5157" y="2422"/>
                  </a:cubicBezTo>
                  <a:cubicBezTo>
                    <a:pt x="5147" y="2390"/>
                    <a:pt x="5137" y="2361"/>
                    <a:pt x="5128" y="2329"/>
                  </a:cubicBezTo>
                  <a:cubicBezTo>
                    <a:pt x="5095" y="2277"/>
                    <a:pt x="5076" y="2215"/>
                    <a:pt x="5044" y="2163"/>
                  </a:cubicBezTo>
                  <a:cubicBezTo>
                    <a:pt x="5024" y="2114"/>
                    <a:pt x="5004" y="2062"/>
                    <a:pt x="4972" y="2010"/>
                  </a:cubicBezTo>
                  <a:cubicBezTo>
                    <a:pt x="4952" y="1968"/>
                    <a:pt x="4930" y="1916"/>
                    <a:pt x="4920" y="1866"/>
                  </a:cubicBezTo>
                  <a:cubicBezTo>
                    <a:pt x="4910" y="1844"/>
                    <a:pt x="4910" y="1815"/>
                    <a:pt x="4900" y="1782"/>
                  </a:cubicBezTo>
                  <a:cubicBezTo>
                    <a:pt x="4900" y="1763"/>
                    <a:pt x="4890" y="1731"/>
                    <a:pt x="4890" y="1711"/>
                  </a:cubicBezTo>
                  <a:lnTo>
                    <a:pt x="4890" y="1619"/>
                  </a:lnTo>
                  <a:lnTo>
                    <a:pt x="4890" y="1535"/>
                  </a:lnTo>
                  <a:cubicBezTo>
                    <a:pt x="4900" y="1516"/>
                    <a:pt x="4900" y="1483"/>
                    <a:pt x="4900" y="1464"/>
                  </a:cubicBezTo>
                  <a:cubicBezTo>
                    <a:pt x="4880" y="1392"/>
                    <a:pt x="4868" y="1320"/>
                    <a:pt x="4848" y="1249"/>
                  </a:cubicBezTo>
                  <a:lnTo>
                    <a:pt x="4838" y="1207"/>
                  </a:lnTo>
                  <a:cubicBezTo>
                    <a:pt x="4819" y="1063"/>
                    <a:pt x="4787" y="918"/>
                    <a:pt x="4735" y="774"/>
                  </a:cubicBezTo>
                  <a:cubicBezTo>
                    <a:pt x="4715" y="703"/>
                    <a:pt x="4683" y="631"/>
                    <a:pt x="4653" y="557"/>
                  </a:cubicBezTo>
                  <a:cubicBezTo>
                    <a:pt x="4621" y="495"/>
                    <a:pt x="4591" y="433"/>
                    <a:pt x="4559" y="384"/>
                  </a:cubicBezTo>
                  <a:cubicBezTo>
                    <a:pt x="4549" y="371"/>
                    <a:pt x="4549" y="371"/>
                    <a:pt x="4539" y="371"/>
                  </a:cubicBezTo>
                  <a:cubicBezTo>
                    <a:pt x="4497" y="332"/>
                    <a:pt x="4448" y="300"/>
                    <a:pt x="4386" y="270"/>
                  </a:cubicBezTo>
                  <a:cubicBezTo>
                    <a:pt x="4334" y="238"/>
                    <a:pt x="4273" y="208"/>
                    <a:pt x="4221" y="176"/>
                  </a:cubicBezTo>
                  <a:cubicBezTo>
                    <a:pt x="4035" y="105"/>
                    <a:pt x="3840" y="53"/>
                    <a:pt x="3645" y="33"/>
                  </a:cubicBezTo>
                  <a:cubicBezTo>
                    <a:pt x="3521" y="13"/>
                    <a:pt x="3385" y="1"/>
                    <a:pt x="3262"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6"/>
            <p:cNvSpPr/>
            <p:nvPr/>
          </p:nvSpPr>
          <p:spPr>
            <a:xfrm>
              <a:off x="7565780" y="3554897"/>
              <a:ext cx="323171" cy="272032"/>
            </a:xfrm>
            <a:custGeom>
              <a:avLst/>
              <a:gdLst/>
              <a:ahLst/>
              <a:cxnLst/>
              <a:rect l="l" t="t" r="r" b="b"/>
              <a:pathLst>
                <a:path w="1978" h="1665" extrusionOk="0">
                  <a:moveTo>
                    <a:pt x="824" y="1"/>
                  </a:moveTo>
                  <a:cubicBezTo>
                    <a:pt x="784" y="1"/>
                    <a:pt x="742" y="1"/>
                    <a:pt x="710" y="13"/>
                  </a:cubicBezTo>
                  <a:cubicBezTo>
                    <a:pt x="638" y="33"/>
                    <a:pt x="576" y="63"/>
                    <a:pt x="525" y="105"/>
                  </a:cubicBezTo>
                  <a:cubicBezTo>
                    <a:pt x="505" y="124"/>
                    <a:pt x="485" y="147"/>
                    <a:pt x="463" y="176"/>
                  </a:cubicBezTo>
                  <a:cubicBezTo>
                    <a:pt x="463" y="186"/>
                    <a:pt x="453" y="199"/>
                    <a:pt x="453" y="199"/>
                  </a:cubicBezTo>
                  <a:lnTo>
                    <a:pt x="423" y="199"/>
                  </a:lnTo>
                  <a:cubicBezTo>
                    <a:pt x="413" y="199"/>
                    <a:pt x="413" y="208"/>
                    <a:pt x="401" y="208"/>
                  </a:cubicBezTo>
                  <a:lnTo>
                    <a:pt x="401" y="228"/>
                  </a:lnTo>
                  <a:cubicBezTo>
                    <a:pt x="413" y="260"/>
                    <a:pt x="423" y="280"/>
                    <a:pt x="423" y="310"/>
                  </a:cubicBezTo>
                  <a:cubicBezTo>
                    <a:pt x="433" y="362"/>
                    <a:pt x="433" y="404"/>
                    <a:pt x="423" y="456"/>
                  </a:cubicBezTo>
                  <a:cubicBezTo>
                    <a:pt x="413" y="495"/>
                    <a:pt x="401" y="537"/>
                    <a:pt x="381" y="579"/>
                  </a:cubicBezTo>
                  <a:cubicBezTo>
                    <a:pt x="371" y="599"/>
                    <a:pt x="362" y="619"/>
                    <a:pt x="352" y="641"/>
                  </a:cubicBezTo>
                  <a:cubicBezTo>
                    <a:pt x="329" y="651"/>
                    <a:pt x="63" y="661"/>
                    <a:pt x="63" y="670"/>
                  </a:cubicBezTo>
                  <a:cubicBezTo>
                    <a:pt x="63" y="680"/>
                    <a:pt x="1" y="742"/>
                    <a:pt x="1" y="754"/>
                  </a:cubicBezTo>
                  <a:lnTo>
                    <a:pt x="43" y="836"/>
                  </a:lnTo>
                  <a:cubicBezTo>
                    <a:pt x="63" y="866"/>
                    <a:pt x="105" y="1011"/>
                    <a:pt x="124" y="1051"/>
                  </a:cubicBezTo>
                  <a:cubicBezTo>
                    <a:pt x="176" y="1145"/>
                    <a:pt x="228" y="1217"/>
                    <a:pt x="310" y="1298"/>
                  </a:cubicBezTo>
                  <a:cubicBezTo>
                    <a:pt x="391" y="1402"/>
                    <a:pt x="628" y="1587"/>
                    <a:pt x="710" y="1649"/>
                  </a:cubicBezTo>
                  <a:cubicBezTo>
                    <a:pt x="726" y="1660"/>
                    <a:pt x="744" y="1664"/>
                    <a:pt x="763" y="1664"/>
                  </a:cubicBezTo>
                  <a:cubicBezTo>
                    <a:pt x="820" y="1664"/>
                    <a:pt x="889" y="1626"/>
                    <a:pt x="957" y="1587"/>
                  </a:cubicBezTo>
                  <a:cubicBezTo>
                    <a:pt x="1031" y="1545"/>
                    <a:pt x="1093" y="1516"/>
                    <a:pt x="1132" y="1516"/>
                  </a:cubicBezTo>
                  <a:cubicBezTo>
                    <a:pt x="1184" y="1516"/>
                    <a:pt x="1236" y="1506"/>
                    <a:pt x="1278" y="1483"/>
                  </a:cubicBezTo>
                  <a:cubicBezTo>
                    <a:pt x="1318" y="1464"/>
                    <a:pt x="1350" y="1422"/>
                    <a:pt x="1380" y="1382"/>
                  </a:cubicBezTo>
                  <a:cubicBezTo>
                    <a:pt x="1402" y="1340"/>
                    <a:pt x="1422" y="1288"/>
                    <a:pt x="1431" y="1236"/>
                  </a:cubicBezTo>
                  <a:cubicBezTo>
                    <a:pt x="1441" y="1187"/>
                    <a:pt x="1565" y="1217"/>
                    <a:pt x="1565" y="1155"/>
                  </a:cubicBezTo>
                  <a:cubicBezTo>
                    <a:pt x="1565" y="1090"/>
                    <a:pt x="1533" y="1050"/>
                    <a:pt x="1579" y="1050"/>
                  </a:cubicBezTo>
                  <a:cubicBezTo>
                    <a:pt x="1584" y="1050"/>
                    <a:pt x="1590" y="1050"/>
                    <a:pt x="1597" y="1051"/>
                  </a:cubicBezTo>
                  <a:cubicBezTo>
                    <a:pt x="1632" y="1058"/>
                    <a:pt x="1660" y="1061"/>
                    <a:pt x="1684" y="1061"/>
                  </a:cubicBezTo>
                  <a:cubicBezTo>
                    <a:pt x="1917" y="1061"/>
                    <a:pt x="1631" y="754"/>
                    <a:pt x="1679" y="754"/>
                  </a:cubicBezTo>
                  <a:cubicBezTo>
                    <a:pt x="1978" y="712"/>
                    <a:pt x="1380" y="670"/>
                    <a:pt x="1370" y="670"/>
                  </a:cubicBezTo>
                  <a:cubicBezTo>
                    <a:pt x="1328" y="641"/>
                    <a:pt x="1288" y="599"/>
                    <a:pt x="1256" y="569"/>
                  </a:cubicBezTo>
                  <a:cubicBezTo>
                    <a:pt x="1226" y="527"/>
                    <a:pt x="1194" y="495"/>
                    <a:pt x="1184" y="456"/>
                  </a:cubicBezTo>
                  <a:cubicBezTo>
                    <a:pt x="1165" y="413"/>
                    <a:pt x="1155" y="371"/>
                    <a:pt x="1142" y="332"/>
                  </a:cubicBezTo>
                  <a:cubicBezTo>
                    <a:pt x="1132" y="280"/>
                    <a:pt x="1132" y="228"/>
                    <a:pt x="1142" y="176"/>
                  </a:cubicBezTo>
                  <a:cubicBezTo>
                    <a:pt x="1142" y="166"/>
                    <a:pt x="1142" y="157"/>
                    <a:pt x="1132" y="157"/>
                  </a:cubicBezTo>
                  <a:cubicBezTo>
                    <a:pt x="1123" y="147"/>
                    <a:pt x="1123" y="147"/>
                    <a:pt x="1113" y="147"/>
                  </a:cubicBezTo>
                  <a:cubicBezTo>
                    <a:pt x="1103" y="137"/>
                    <a:pt x="1103" y="124"/>
                    <a:pt x="1093" y="124"/>
                  </a:cubicBezTo>
                  <a:cubicBezTo>
                    <a:pt x="1071" y="85"/>
                    <a:pt x="1041" y="53"/>
                    <a:pt x="999" y="33"/>
                  </a:cubicBezTo>
                  <a:cubicBezTo>
                    <a:pt x="947" y="13"/>
                    <a:pt x="885" y="1"/>
                    <a:pt x="824"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6"/>
            <p:cNvSpPr/>
            <p:nvPr/>
          </p:nvSpPr>
          <p:spPr>
            <a:xfrm>
              <a:off x="7483436" y="4377688"/>
              <a:ext cx="181845" cy="328072"/>
            </a:xfrm>
            <a:custGeom>
              <a:avLst/>
              <a:gdLst/>
              <a:ahLst/>
              <a:cxnLst/>
              <a:rect l="l" t="t" r="r" b="b"/>
              <a:pathLst>
                <a:path w="1113" h="2008" extrusionOk="0">
                  <a:moveTo>
                    <a:pt x="1" y="1"/>
                  </a:moveTo>
                  <a:lnTo>
                    <a:pt x="53" y="371"/>
                  </a:lnTo>
                  <a:lnTo>
                    <a:pt x="164" y="1298"/>
                  </a:lnTo>
                  <a:lnTo>
                    <a:pt x="258" y="2007"/>
                  </a:lnTo>
                  <a:lnTo>
                    <a:pt x="1103" y="1997"/>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6"/>
            <p:cNvSpPr/>
            <p:nvPr/>
          </p:nvSpPr>
          <p:spPr>
            <a:xfrm>
              <a:off x="7510067" y="4519013"/>
              <a:ext cx="155213" cy="91004"/>
            </a:xfrm>
            <a:custGeom>
              <a:avLst/>
              <a:gdLst/>
              <a:ahLst/>
              <a:cxnLst/>
              <a:rect l="l" t="t" r="r" b="b"/>
              <a:pathLst>
                <a:path w="950" h="557" extrusionOk="0">
                  <a:moveTo>
                    <a:pt x="804" y="1"/>
                  </a:moveTo>
                  <a:lnTo>
                    <a:pt x="804" y="413"/>
                  </a:lnTo>
                  <a:lnTo>
                    <a:pt x="1" y="433"/>
                  </a:lnTo>
                  <a:lnTo>
                    <a:pt x="23" y="557"/>
                  </a:lnTo>
                  <a:lnTo>
                    <a:pt x="940" y="557"/>
                  </a:lnTo>
                  <a:lnTo>
                    <a:pt x="950" y="11"/>
                  </a:lnTo>
                  <a:cubicBezTo>
                    <a:pt x="898" y="11"/>
                    <a:pt x="856" y="11"/>
                    <a:pt x="804" y="1"/>
                  </a:cubicBez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6"/>
            <p:cNvSpPr/>
            <p:nvPr/>
          </p:nvSpPr>
          <p:spPr>
            <a:xfrm>
              <a:off x="7431317" y="4609853"/>
              <a:ext cx="252589" cy="180864"/>
            </a:xfrm>
            <a:custGeom>
              <a:avLst/>
              <a:gdLst/>
              <a:ahLst/>
              <a:cxnLst/>
              <a:rect l="l" t="t" r="r" b="b"/>
              <a:pathLst>
                <a:path w="1546" h="1107" extrusionOk="0">
                  <a:moveTo>
                    <a:pt x="473" y="1"/>
                  </a:moveTo>
                  <a:lnTo>
                    <a:pt x="535" y="547"/>
                  </a:lnTo>
                  <a:lnTo>
                    <a:pt x="483" y="609"/>
                  </a:lnTo>
                  <a:lnTo>
                    <a:pt x="359" y="700"/>
                  </a:lnTo>
                  <a:lnTo>
                    <a:pt x="1" y="856"/>
                  </a:lnTo>
                  <a:cubicBezTo>
                    <a:pt x="1" y="856"/>
                    <a:pt x="1" y="1041"/>
                    <a:pt x="196" y="1093"/>
                  </a:cubicBezTo>
                  <a:cubicBezTo>
                    <a:pt x="236" y="1103"/>
                    <a:pt x="311" y="1106"/>
                    <a:pt x="405" y="1106"/>
                  </a:cubicBezTo>
                  <a:cubicBezTo>
                    <a:pt x="791" y="1106"/>
                    <a:pt x="1503" y="1041"/>
                    <a:pt x="1503" y="1041"/>
                  </a:cubicBezTo>
                  <a:cubicBezTo>
                    <a:pt x="1545" y="885"/>
                    <a:pt x="1461" y="670"/>
                    <a:pt x="1461" y="670"/>
                  </a:cubicBezTo>
                  <a:lnTo>
                    <a:pt x="1451" y="586"/>
                  </a:lnTo>
                  <a:lnTo>
                    <a:pt x="14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6"/>
            <p:cNvSpPr/>
            <p:nvPr/>
          </p:nvSpPr>
          <p:spPr>
            <a:xfrm>
              <a:off x="7387367" y="4707555"/>
              <a:ext cx="296539" cy="91494"/>
            </a:xfrm>
            <a:custGeom>
              <a:avLst/>
              <a:gdLst/>
              <a:ahLst/>
              <a:cxnLst/>
              <a:rect l="l" t="t" r="r" b="b"/>
              <a:pathLst>
                <a:path w="1815" h="560" extrusionOk="0">
                  <a:moveTo>
                    <a:pt x="742" y="1"/>
                  </a:moveTo>
                  <a:lnTo>
                    <a:pt x="702" y="40"/>
                  </a:lnTo>
                  <a:cubicBezTo>
                    <a:pt x="836" y="72"/>
                    <a:pt x="1011" y="186"/>
                    <a:pt x="1103" y="248"/>
                  </a:cubicBezTo>
                  <a:cubicBezTo>
                    <a:pt x="1077" y="250"/>
                    <a:pt x="1052" y="251"/>
                    <a:pt x="1028" y="251"/>
                  </a:cubicBezTo>
                  <a:cubicBezTo>
                    <a:pt x="734" y="251"/>
                    <a:pt x="628" y="92"/>
                    <a:pt x="628" y="92"/>
                  </a:cubicBezTo>
                  <a:cubicBezTo>
                    <a:pt x="628" y="92"/>
                    <a:pt x="495" y="144"/>
                    <a:pt x="361" y="206"/>
                  </a:cubicBezTo>
                  <a:cubicBezTo>
                    <a:pt x="280" y="248"/>
                    <a:pt x="196" y="277"/>
                    <a:pt x="146" y="310"/>
                  </a:cubicBezTo>
                  <a:cubicBezTo>
                    <a:pt x="1" y="381"/>
                    <a:pt x="10" y="473"/>
                    <a:pt x="10" y="473"/>
                  </a:cubicBezTo>
                  <a:cubicBezTo>
                    <a:pt x="148" y="538"/>
                    <a:pt x="391" y="559"/>
                    <a:pt x="653" y="559"/>
                  </a:cubicBezTo>
                  <a:cubicBezTo>
                    <a:pt x="1178" y="559"/>
                    <a:pt x="1782" y="473"/>
                    <a:pt x="1782" y="473"/>
                  </a:cubicBezTo>
                  <a:cubicBezTo>
                    <a:pt x="1814" y="411"/>
                    <a:pt x="1814" y="329"/>
                    <a:pt x="1802" y="258"/>
                  </a:cubicBezTo>
                  <a:cubicBezTo>
                    <a:pt x="1782" y="144"/>
                    <a:pt x="1730" y="50"/>
                    <a:pt x="1730" y="50"/>
                  </a:cubicBezTo>
                  <a:cubicBezTo>
                    <a:pt x="1730" y="50"/>
                    <a:pt x="1711" y="124"/>
                    <a:pt x="1246" y="226"/>
                  </a:cubicBezTo>
                  <a:cubicBezTo>
                    <a:pt x="1216" y="226"/>
                    <a:pt x="1197" y="235"/>
                    <a:pt x="1164" y="235"/>
                  </a:cubicBezTo>
                  <a:cubicBezTo>
                    <a:pt x="1103" y="186"/>
                    <a:pt x="898" y="30"/>
                    <a:pt x="74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6"/>
            <p:cNvSpPr/>
            <p:nvPr/>
          </p:nvSpPr>
          <p:spPr>
            <a:xfrm>
              <a:off x="7389001" y="4741049"/>
              <a:ext cx="292781" cy="57511"/>
            </a:xfrm>
            <a:custGeom>
              <a:avLst/>
              <a:gdLst/>
              <a:ahLst/>
              <a:cxnLst/>
              <a:rect l="l" t="t" r="r" b="b"/>
              <a:pathLst>
                <a:path w="1792" h="352" extrusionOk="0">
                  <a:moveTo>
                    <a:pt x="351" y="1"/>
                  </a:moveTo>
                  <a:cubicBezTo>
                    <a:pt x="270" y="43"/>
                    <a:pt x="186" y="72"/>
                    <a:pt x="136" y="105"/>
                  </a:cubicBezTo>
                  <a:cubicBezTo>
                    <a:pt x="13" y="166"/>
                    <a:pt x="0" y="248"/>
                    <a:pt x="0" y="268"/>
                  </a:cubicBezTo>
                  <a:cubicBezTo>
                    <a:pt x="146" y="329"/>
                    <a:pt x="383" y="352"/>
                    <a:pt x="640" y="352"/>
                  </a:cubicBezTo>
                  <a:cubicBezTo>
                    <a:pt x="1164" y="352"/>
                    <a:pt x="1772" y="268"/>
                    <a:pt x="1772" y="268"/>
                  </a:cubicBezTo>
                  <a:cubicBezTo>
                    <a:pt x="1792" y="228"/>
                    <a:pt x="1792" y="186"/>
                    <a:pt x="1792" y="134"/>
                  </a:cubicBezTo>
                  <a:lnTo>
                    <a:pt x="1792" y="53"/>
                  </a:lnTo>
                  <a:cubicBezTo>
                    <a:pt x="1525" y="166"/>
                    <a:pt x="1226" y="196"/>
                    <a:pt x="927" y="196"/>
                  </a:cubicBezTo>
                  <a:lnTo>
                    <a:pt x="888" y="196"/>
                  </a:lnTo>
                  <a:cubicBezTo>
                    <a:pt x="826" y="196"/>
                    <a:pt x="764" y="196"/>
                    <a:pt x="712" y="186"/>
                  </a:cubicBezTo>
                  <a:cubicBezTo>
                    <a:pt x="608" y="166"/>
                    <a:pt x="517" y="114"/>
                    <a:pt x="423" y="53"/>
                  </a:cubicBezTo>
                  <a:cubicBezTo>
                    <a:pt x="403" y="43"/>
                    <a:pt x="383" y="21"/>
                    <a:pt x="35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6"/>
            <p:cNvSpPr/>
            <p:nvPr/>
          </p:nvSpPr>
          <p:spPr>
            <a:xfrm>
              <a:off x="7745827" y="4377688"/>
              <a:ext cx="181845" cy="328072"/>
            </a:xfrm>
            <a:custGeom>
              <a:avLst/>
              <a:gdLst/>
              <a:ahLst/>
              <a:cxnLst/>
              <a:rect l="l" t="t" r="r" b="b"/>
              <a:pathLst>
                <a:path w="1113" h="2008" extrusionOk="0">
                  <a:moveTo>
                    <a:pt x="1" y="1"/>
                  </a:moveTo>
                  <a:lnTo>
                    <a:pt x="11" y="1997"/>
                  </a:lnTo>
                  <a:lnTo>
                    <a:pt x="856" y="2007"/>
                  </a:lnTo>
                  <a:lnTo>
                    <a:pt x="947" y="1298"/>
                  </a:lnTo>
                  <a:lnTo>
                    <a:pt x="1061" y="391"/>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6"/>
            <p:cNvSpPr/>
            <p:nvPr/>
          </p:nvSpPr>
          <p:spPr>
            <a:xfrm>
              <a:off x="7747461" y="4517379"/>
              <a:ext cx="153253" cy="92638"/>
            </a:xfrm>
            <a:custGeom>
              <a:avLst/>
              <a:gdLst/>
              <a:ahLst/>
              <a:cxnLst/>
              <a:rect l="l" t="t" r="r" b="b"/>
              <a:pathLst>
                <a:path w="938" h="567" extrusionOk="0">
                  <a:moveTo>
                    <a:pt x="258" y="1"/>
                  </a:moveTo>
                  <a:cubicBezTo>
                    <a:pt x="176" y="11"/>
                    <a:pt x="82" y="11"/>
                    <a:pt x="1" y="21"/>
                  </a:cubicBezTo>
                  <a:lnTo>
                    <a:pt x="1" y="567"/>
                  </a:lnTo>
                  <a:lnTo>
                    <a:pt x="917" y="567"/>
                  </a:lnTo>
                  <a:lnTo>
                    <a:pt x="937" y="443"/>
                  </a:lnTo>
                  <a:lnTo>
                    <a:pt x="268" y="423"/>
                  </a:lnTo>
                  <a:lnTo>
                    <a:pt x="258" y="1"/>
                  </a:ln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6"/>
            <p:cNvSpPr/>
            <p:nvPr/>
          </p:nvSpPr>
          <p:spPr>
            <a:xfrm>
              <a:off x="7728999" y="4609853"/>
              <a:ext cx="254060" cy="180864"/>
            </a:xfrm>
            <a:custGeom>
              <a:avLst/>
              <a:gdLst/>
              <a:ahLst/>
              <a:cxnLst/>
              <a:rect l="l" t="t" r="r" b="b"/>
              <a:pathLst>
                <a:path w="1555" h="1107" extrusionOk="0">
                  <a:moveTo>
                    <a:pt x="94" y="1"/>
                  </a:moveTo>
                  <a:lnTo>
                    <a:pt x="94" y="586"/>
                  </a:lnTo>
                  <a:lnTo>
                    <a:pt x="82" y="670"/>
                  </a:lnTo>
                  <a:cubicBezTo>
                    <a:pt x="82" y="670"/>
                    <a:pt x="0" y="885"/>
                    <a:pt x="42" y="1041"/>
                  </a:cubicBezTo>
                  <a:cubicBezTo>
                    <a:pt x="42" y="1041"/>
                    <a:pt x="754" y="1106"/>
                    <a:pt x="1140" y="1106"/>
                  </a:cubicBezTo>
                  <a:cubicBezTo>
                    <a:pt x="1234" y="1106"/>
                    <a:pt x="1309" y="1103"/>
                    <a:pt x="1349" y="1093"/>
                  </a:cubicBezTo>
                  <a:cubicBezTo>
                    <a:pt x="1554" y="1041"/>
                    <a:pt x="1544" y="856"/>
                    <a:pt x="1544" y="856"/>
                  </a:cubicBezTo>
                  <a:lnTo>
                    <a:pt x="1194" y="700"/>
                  </a:lnTo>
                  <a:lnTo>
                    <a:pt x="1060" y="609"/>
                  </a:lnTo>
                  <a:lnTo>
                    <a:pt x="1021" y="547"/>
                  </a:lnTo>
                  <a:lnTo>
                    <a:pt x="1082"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6"/>
            <p:cNvSpPr/>
            <p:nvPr/>
          </p:nvSpPr>
          <p:spPr>
            <a:xfrm>
              <a:off x="7728999" y="4707555"/>
              <a:ext cx="296049" cy="91494"/>
            </a:xfrm>
            <a:custGeom>
              <a:avLst/>
              <a:gdLst/>
              <a:ahLst/>
              <a:cxnLst/>
              <a:rect l="l" t="t" r="r" b="b"/>
              <a:pathLst>
                <a:path w="1812" h="560" extrusionOk="0">
                  <a:moveTo>
                    <a:pt x="1070" y="1"/>
                  </a:moveTo>
                  <a:cubicBezTo>
                    <a:pt x="917" y="30"/>
                    <a:pt x="712" y="186"/>
                    <a:pt x="650" y="235"/>
                  </a:cubicBezTo>
                  <a:cubicBezTo>
                    <a:pt x="618" y="235"/>
                    <a:pt x="598" y="226"/>
                    <a:pt x="566" y="226"/>
                  </a:cubicBezTo>
                  <a:cubicBezTo>
                    <a:pt x="114" y="124"/>
                    <a:pt x="82" y="50"/>
                    <a:pt x="82" y="50"/>
                  </a:cubicBezTo>
                  <a:cubicBezTo>
                    <a:pt x="82" y="50"/>
                    <a:pt x="20" y="164"/>
                    <a:pt x="10" y="287"/>
                  </a:cubicBezTo>
                  <a:cubicBezTo>
                    <a:pt x="0" y="349"/>
                    <a:pt x="10" y="421"/>
                    <a:pt x="42" y="473"/>
                  </a:cubicBezTo>
                  <a:cubicBezTo>
                    <a:pt x="42" y="473"/>
                    <a:pt x="642" y="559"/>
                    <a:pt x="1163" y="559"/>
                  </a:cubicBezTo>
                  <a:cubicBezTo>
                    <a:pt x="1424" y="559"/>
                    <a:pt x="1665" y="538"/>
                    <a:pt x="1801" y="473"/>
                  </a:cubicBezTo>
                  <a:cubicBezTo>
                    <a:pt x="1801" y="473"/>
                    <a:pt x="1811" y="381"/>
                    <a:pt x="1668" y="310"/>
                  </a:cubicBezTo>
                  <a:cubicBezTo>
                    <a:pt x="1606" y="268"/>
                    <a:pt x="1483" y="216"/>
                    <a:pt x="1379" y="174"/>
                  </a:cubicBezTo>
                  <a:cubicBezTo>
                    <a:pt x="1278" y="134"/>
                    <a:pt x="1184" y="92"/>
                    <a:pt x="1184" y="92"/>
                  </a:cubicBezTo>
                  <a:cubicBezTo>
                    <a:pt x="1184" y="92"/>
                    <a:pt x="1078" y="251"/>
                    <a:pt x="785" y="251"/>
                  </a:cubicBezTo>
                  <a:cubicBezTo>
                    <a:pt x="762" y="251"/>
                    <a:pt x="738" y="250"/>
                    <a:pt x="712" y="248"/>
                  </a:cubicBezTo>
                  <a:cubicBezTo>
                    <a:pt x="803" y="186"/>
                    <a:pt x="988" y="72"/>
                    <a:pt x="1112" y="40"/>
                  </a:cubicBezTo>
                  <a:lnTo>
                    <a:pt x="107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6"/>
            <p:cNvSpPr/>
            <p:nvPr/>
          </p:nvSpPr>
          <p:spPr>
            <a:xfrm>
              <a:off x="7730469" y="4735820"/>
              <a:ext cx="292945" cy="62739"/>
            </a:xfrm>
            <a:custGeom>
              <a:avLst/>
              <a:gdLst/>
              <a:ahLst/>
              <a:cxnLst/>
              <a:rect l="l" t="t" r="r" b="b"/>
              <a:pathLst>
                <a:path w="1793" h="384" extrusionOk="0">
                  <a:moveTo>
                    <a:pt x="1370" y="1"/>
                  </a:moveTo>
                  <a:cubicBezTo>
                    <a:pt x="1340" y="33"/>
                    <a:pt x="1308" y="62"/>
                    <a:pt x="1269" y="85"/>
                  </a:cubicBezTo>
                  <a:cubicBezTo>
                    <a:pt x="1185" y="146"/>
                    <a:pt x="1093" y="198"/>
                    <a:pt x="989" y="218"/>
                  </a:cubicBezTo>
                  <a:cubicBezTo>
                    <a:pt x="928" y="228"/>
                    <a:pt x="866" y="228"/>
                    <a:pt x="814" y="228"/>
                  </a:cubicBezTo>
                  <a:lnTo>
                    <a:pt x="774" y="228"/>
                  </a:lnTo>
                  <a:cubicBezTo>
                    <a:pt x="505" y="228"/>
                    <a:pt x="248" y="208"/>
                    <a:pt x="1" y="114"/>
                  </a:cubicBezTo>
                  <a:lnTo>
                    <a:pt x="1" y="166"/>
                  </a:lnTo>
                  <a:cubicBezTo>
                    <a:pt x="1" y="218"/>
                    <a:pt x="11" y="260"/>
                    <a:pt x="33" y="300"/>
                  </a:cubicBezTo>
                  <a:cubicBezTo>
                    <a:pt x="33" y="300"/>
                    <a:pt x="629" y="384"/>
                    <a:pt x="1155" y="384"/>
                  </a:cubicBezTo>
                  <a:cubicBezTo>
                    <a:pt x="1412" y="384"/>
                    <a:pt x="1659" y="361"/>
                    <a:pt x="1792" y="300"/>
                  </a:cubicBezTo>
                  <a:cubicBezTo>
                    <a:pt x="1792" y="280"/>
                    <a:pt x="1783" y="198"/>
                    <a:pt x="1659" y="137"/>
                  </a:cubicBezTo>
                  <a:cubicBezTo>
                    <a:pt x="1597" y="95"/>
                    <a:pt x="1474" y="43"/>
                    <a:pt x="137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6"/>
            <p:cNvSpPr/>
            <p:nvPr/>
          </p:nvSpPr>
          <p:spPr>
            <a:xfrm>
              <a:off x="7230847" y="3790657"/>
              <a:ext cx="304872" cy="501584"/>
            </a:xfrm>
            <a:custGeom>
              <a:avLst/>
              <a:gdLst/>
              <a:ahLst/>
              <a:cxnLst/>
              <a:rect l="l" t="t" r="r" b="b"/>
              <a:pathLst>
                <a:path w="1866" h="3070" extrusionOk="0">
                  <a:moveTo>
                    <a:pt x="1001" y="1"/>
                  </a:moveTo>
                  <a:cubicBezTo>
                    <a:pt x="981" y="40"/>
                    <a:pt x="968" y="92"/>
                    <a:pt x="959" y="134"/>
                  </a:cubicBezTo>
                  <a:cubicBezTo>
                    <a:pt x="919" y="248"/>
                    <a:pt x="1010" y="362"/>
                    <a:pt x="981" y="473"/>
                  </a:cubicBezTo>
                  <a:cubicBezTo>
                    <a:pt x="835" y="957"/>
                    <a:pt x="568" y="1432"/>
                    <a:pt x="425" y="1926"/>
                  </a:cubicBezTo>
                  <a:lnTo>
                    <a:pt x="412" y="1988"/>
                  </a:lnTo>
                  <a:cubicBezTo>
                    <a:pt x="412" y="1988"/>
                    <a:pt x="54" y="2388"/>
                    <a:pt x="12" y="2502"/>
                  </a:cubicBezTo>
                  <a:cubicBezTo>
                    <a:pt x="1" y="2529"/>
                    <a:pt x="11" y="2539"/>
                    <a:pt x="32" y="2539"/>
                  </a:cubicBezTo>
                  <a:cubicBezTo>
                    <a:pt x="89" y="2539"/>
                    <a:pt x="227" y="2462"/>
                    <a:pt x="227" y="2462"/>
                  </a:cubicBezTo>
                  <a:lnTo>
                    <a:pt x="227" y="2462"/>
                  </a:lnTo>
                  <a:cubicBezTo>
                    <a:pt x="227" y="2462"/>
                    <a:pt x="32" y="2739"/>
                    <a:pt x="42" y="2791"/>
                  </a:cubicBezTo>
                  <a:cubicBezTo>
                    <a:pt x="44" y="2801"/>
                    <a:pt x="52" y="2806"/>
                    <a:pt x="63" y="2806"/>
                  </a:cubicBezTo>
                  <a:cubicBezTo>
                    <a:pt x="122" y="2806"/>
                    <a:pt x="279" y="2692"/>
                    <a:pt x="331" y="2605"/>
                  </a:cubicBezTo>
                  <a:lnTo>
                    <a:pt x="331" y="2605"/>
                  </a:lnTo>
                  <a:cubicBezTo>
                    <a:pt x="331" y="2625"/>
                    <a:pt x="197" y="2944"/>
                    <a:pt x="239" y="2986"/>
                  </a:cubicBezTo>
                  <a:cubicBezTo>
                    <a:pt x="243" y="2989"/>
                    <a:pt x="247" y="2990"/>
                    <a:pt x="252" y="2990"/>
                  </a:cubicBezTo>
                  <a:cubicBezTo>
                    <a:pt x="317" y="2990"/>
                    <a:pt x="506" y="2739"/>
                    <a:pt x="506" y="2739"/>
                  </a:cubicBezTo>
                  <a:lnTo>
                    <a:pt x="506" y="2739"/>
                  </a:lnTo>
                  <a:cubicBezTo>
                    <a:pt x="506" y="2739"/>
                    <a:pt x="425" y="3048"/>
                    <a:pt x="487" y="3067"/>
                  </a:cubicBezTo>
                  <a:cubicBezTo>
                    <a:pt x="489" y="3069"/>
                    <a:pt x="491" y="3069"/>
                    <a:pt x="494" y="3069"/>
                  </a:cubicBezTo>
                  <a:cubicBezTo>
                    <a:pt x="561" y="3069"/>
                    <a:pt x="734" y="2657"/>
                    <a:pt x="734" y="2657"/>
                  </a:cubicBezTo>
                  <a:cubicBezTo>
                    <a:pt x="734" y="2657"/>
                    <a:pt x="811" y="2794"/>
                    <a:pt x="871" y="2794"/>
                  </a:cubicBezTo>
                  <a:cubicBezTo>
                    <a:pt x="876" y="2794"/>
                    <a:pt x="882" y="2793"/>
                    <a:pt x="887" y="2791"/>
                  </a:cubicBezTo>
                  <a:cubicBezTo>
                    <a:pt x="959" y="2759"/>
                    <a:pt x="897" y="2235"/>
                    <a:pt x="897" y="2235"/>
                  </a:cubicBezTo>
                  <a:lnTo>
                    <a:pt x="1248" y="1617"/>
                  </a:lnTo>
                  <a:lnTo>
                    <a:pt x="1865" y="515"/>
                  </a:lnTo>
                  <a:cubicBezTo>
                    <a:pt x="1576" y="339"/>
                    <a:pt x="1277" y="176"/>
                    <a:pt x="1001"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6"/>
            <p:cNvSpPr/>
            <p:nvPr/>
          </p:nvSpPr>
          <p:spPr>
            <a:xfrm>
              <a:off x="7878657" y="3775462"/>
              <a:ext cx="304218" cy="501584"/>
            </a:xfrm>
            <a:custGeom>
              <a:avLst/>
              <a:gdLst/>
              <a:ahLst/>
              <a:cxnLst/>
              <a:rect l="l" t="t" r="r" b="b"/>
              <a:pathLst>
                <a:path w="1862" h="3070" extrusionOk="0">
                  <a:moveTo>
                    <a:pt x="866" y="0"/>
                  </a:moveTo>
                  <a:cubicBezTo>
                    <a:pt x="577" y="175"/>
                    <a:pt x="290" y="341"/>
                    <a:pt x="1" y="516"/>
                  </a:cubicBezTo>
                  <a:lnTo>
                    <a:pt x="619" y="1606"/>
                  </a:lnTo>
                  <a:lnTo>
                    <a:pt x="969" y="2224"/>
                  </a:lnTo>
                  <a:cubicBezTo>
                    <a:pt x="969" y="2224"/>
                    <a:pt x="908" y="2750"/>
                    <a:pt x="969" y="2780"/>
                  </a:cubicBezTo>
                  <a:cubicBezTo>
                    <a:pt x="976" y="2783"/>
                    <a:pt x="983" y="2784"/>
                    <a:pt x="990" y="2784"/>
                  </a:cubicBezTo>
                  <a:cubicBezTo>
                    <a:pt x="1057" y="2784"/>
                    <a:pt x="1133" y="2656"/>
                    <a:pt x="1133" y="2656"/>
                  </a:cubicBezTo>
                  <a:cubicBezTo>
                    <a:pt x="1133" y="2656"/>
                    <a:pt x="1310" y="3070"/>
                    <a:pt x="1375" y="3070"/>
                  </a:cubicBezTo>
                  <a:cubicBezTo>
                    <a:pt x="1377" y="3070"/>
                    <a:pt x="1378" y="3070"/>
                    <a:pt x="1380" y="3069"/>
                  </a:cubicBezTo>
                  <a:cubicBezTo>
                    <a:pt x="1441" y="3037"/>
                    <a:pt x="1360" y="2728"/>
                    <a:pt x="1360" y="2728"/>
                  </a:cubicBezTo>
                  <a:lnTo>
                    <a:pt x="1360" y="2728"/>
                  </a:lnTo>
                  <a:cubicBezTo>
                    <a:pt x="1360" y="2728"/>
                    <a:pt x="1547" y="2979"/>
                    <a:pt x="1614" y="2979"/>
                  </a:cubicBezTo>
                  <a:cubicBezTo>
                    <a:pt x="1619" y="2979"/>
                    <a:pt x="1623" y="2978"/>
                    <a:pt x="1627" y="2975"/>
                  </a:cubicBezTo>
                  <a:cubicBezTo>
                    <a:pt x="1668" y="2936"/>
                    <a:pt x="1539" y="2626"/>
                    <a:pt x="1526" y="2605"/>
                  </a:cubicBezTo>
                  <a:lnTo>
                    <a:pt x="1526" y="2605"/>
                  </a:lnTo>
                  <a:cubicBezTo>
                    <a:pt x="1587" y="2693"/>
                    <a:pt x="1750" y="2801"/>
                    <a:pt x="1804" y="2801"/>
                  </a:cubicBezTo>
                  <a:cubicBezTo>
                    <a:pt x="1814" y="2801"/>
                    <a:pt x="1820" y="2798"/>
                    <a:pt x="1822" y="2790"/>
                  </a:cubicBezTo>
                  <a:cubicBezTo>
                    <a:pt x="1834" y="2728"/>
                    <a:pt x="1637" y="2451"/>
                    <a:pt x="1637" y="2451"/>
                  </a:cubicBezTo>
                  <a:lnTo>
                    <a:pt x="1637" y="2451"/>
                  </a:lnTo>
                  <a:cubicBezTo>
                    <a:pt x="1637" y="2451"/>
                    <a:pt x="1770" y="2534"/>
                    <a:pt x="1829" y="2534"/>
                  </a:cubicBezTo>
                  <a:cubicBezTo>
                    <a:pt x="1850" y="2534"/>
                    <a:pt x="1862" y="2523"/>
                    <a:pt x="1854" y="2493"/>
                  </a:cubicBezTo>
                  <a:cubicBezTo>
                    <a:pt x="1812" y="2390"/>
                    <a:pt x="1451" y="1987"/>
                    <a:pt x="1451" y="1987"/>
                  </a:cubicBezTo>
                  <a:lnTo>
                    <a:pt x="1432" y="1915"/>
                  </a:lnTo>
                  <a:cubicBezTo>
                    <a:pt x="1298" y="1431"/>
                    <a:pt x="1019" y="969"/>
                    <a:pt x="866" y="484"/>
                  </a:cubicBezTo>
                  <a:cubicBezTo>
                    <a:pt x="834" y="381"/>
                    <a:pt x="947" y="237"/>
                    <a:pt x="908" y="124"/>
                  </a:cubicBezTo>
                  <a:cubicBezTo>
                    <a:pt x="895" y="84"/>
                    <a:pt x="885" y="42"/>
                    <a:pt x="866" y="0"/>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6"/>
            <p:cNvSpPr/>
            <p:nvPr/>
          </p:nvSpPr>
          <p:spPr>
            <a:xfrm>
              <a:off x="7565780" y="3661095"/>
              <a:ext cx="287717" cy="275953"/>
            </a:xfrm>
            <a:custGeom>
              <a:avLst/>
              <a:gdLst/>
              <a:ahLst/>
              <a:cxnLst/>
              <a:rect l="l" t="t" r="r" b="b"/>
              <a:pathLst>
                <a:path w="1761" h="1689" extrusionOk="0">
                  <a:moveTo>
                    <a:pt x="124" y="1"/>
                  </a:moveTo>
                  <a:lnTo>
                    <a:pt x="1" y="515"/>
                  </a:lnTo>
                  <a:lnTo>
                    <a:pt x="238" y="1451"/>
                  </a:lnTo>
                  <a:lnTo>
                    <a:pt x="670" y="1688"/>
                  </a:lnTo>
                  <a:lnTo>
                    <a:pt x="1389" y="1617"/>
                  </a:lnTo>
                  <a:lnTo>
                    <a:pt x="1597" y="1103"/>
                  </a:lnTo>
                  <a:lnTo>
                    <a:pt x="1760" y="228"/>
                  </a:lnTo>
                  <a:lnTo>
                    <a:pt x="1617" y="1"/>
                  </a:lnTo>
                  <a:cubicBezTo>
                    <a:pt x="1565" y="277"/>
                    <a:pt x="1473" y="475"/>
                    <a:pt x="1370" y="609"/>
                  </a:cubicBezTo>
                  <a:cubicBezTo>
                    <a:pt x="1256" y="752"/>
                    <a:pt x="1076" y="824"/>
                    <a:pt x="896" y="824"/>
                  </a:cubicBezTo>
                  <a:cubicBezTo>
                    <a:pt x="715" y="824"/>
                    <a:pt x="536" y="752"/>
                    <a:pt x="423" y="609"/>
                  </a:cubicBezTo>
                  <a:cubicBezTo>
                    <a:pt x="206" y="352"/>
                    <a:pt x="124" y="1"/>
                    <a:pt x="124"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6"/>
            <p:cNvSpPr/>
            <p:nvPr/>
          </p:nvSpPr>
          <p:spPr>
            <a:xfrm>
              <a:off x="7290154" y="3654069"/>
              <a:ext cx="296049" cy="244257"/>
            </a:xfrm>
            <a:custGeom>
              <a:avLst/>
              <a:gdLst/>
              <a:ahLst/>
              <a:cxnLst/>
              <a:rect l="l" t="t" r="r" b="b"/>
              <a:pathLst>
                <a:path w="1812" h="1495" extrusionOk="0">
                  <a:moveTo>
                    <a:pt x="1152" y="0"/>
                  </a:moveTo>
                  <a:cubicBezTo>
                    <a:pt x="961" y="0"/>
                    <a:pt x="729" y="68"/>
                    <a:pt x="514" y="311"/>
                  </a:cubicBezTo>
                  <a:cubicBezTo>
                    <a:pt x="0" y="899"/>
                    <a:pt x="566" y="1247"/>
                    <a:pt x="566" y="1247"/>
                  </a:cubicBezTo>
                  <a:lnTo>
                    <a:pt x="432" y="1494"/>
                  </a:lnTo>
                  <a:lnTo>
                    <a:pt x="1470" y="1494"/>
                  </a:lnTo>
                  <a:lnTo>
                    <a:pt x="1379" y="1309"/>
                  </a:lnTo>
                  <a:lnTo>
                    <a:pt x="1678" y="1269"/>
                  </a:lnTo>
                  <a:lnTo>
                    <a:pt x="1811" y="775"/>
                  </a:lnTo>
                  <a:lnTo>
                    <a:pt x="1564" y="105"/>
                  </a:lnTo>
                  <a:cubicBezTo>
                    <a:pt x="1564" y="105"/>
                    <a:pt x="1390" y="0"/>
                    <a:pt x="1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6"/>
            <p:cNvSpPr/>
            <p:nvPr/>
          </p:nvSpPr>
          <p:spPr>
            <a:xfrm>
              <a:off x="7370865" y="3864669"/>
              <a:ext cx="8169" cy="15521"/>
            </a:xfrm>
            <a:custGeom>
              <a:avLst/>
              <a:gdLst/>
              <a:ahLst/>
              <a:cxnLst/>
              <a:rect l="l" t="t" r="r" b="b"/>
              <a:pathLst>
                <a:path w="50" h="95" extrusionOk="0">
                  <a:moveTo>
                    <a:pt x="50" y="0"/>
                  </a:moveTo>
                  <a:lnTo>
                    <a:pt x="50" y="0"/>
                  </a:lnTo>
                  <a:lnTo>
                    <a:pt x="0" y="94"/>
                  </a:lnTo>
                  <a:lnTo>
                    <a:pt x="0" y="94"/>
                  </a:lnTo>
                  <a:close/>
                </a:path>
              </a:pathLst>
            </a:custGeom>
            <a:solidFill>
              <a:srgbClr val="ACB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6"/>
            <p:cNvSpPr/>
            <p:nvPr/>
          </p:nvSpPr>
          <p:spPr>
            <a:xfrm>
              <a:off x="7360735" y="3692954"/>
              <a:ext cx="225468" cy="205372"/>
            </a:xfrm>
            <a:custGeom>
              <a:avLst/>
              <a:gdLst/>
              <a:ahLst/>
              <a:cxnLst/>
              <a:rect l="l" t="t" r="r" b="b"/>
              <a:pathLst>
                <a:path w="1380" h="1257" extrusionOk="0">
                  <a:moveTo>
                    <a:pt x="1174" y="1"/>
                  </a:moveTo>
                  <a:cubicBezTo>
                    <a:pt x="1122" y="391"/>
                    <a:pt x="905" y="979"/>
                    <a:pt x="112" y="1051"/>
                  </a:cubicBezTo>
                  <a:lnTo>
                    <a:pt x="62" y="1145"/>
                  </a:lnTo>
                  <a:lnTo>
                    <a:pt x="0" y="1256"/>
                  </a:lnTo>
                  <a:lnTo>
                    <a:pt x="1038" y="1256"/>
                  </a:lnTo>
                  <a:lnTo>
                    <a:pt x="947" y="1071"/>
                  </a:lnTo>
                  <a:lnTo>
                    <a:pt x="1246" y="1031"/>
                  </a:lnTo>
                  <a:lnTo>
                    <a:pt x="1379" y="537"/>
                  </a:lnTo>
                  <a:lnTo>
                    <a:pt x="117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6"/>
            <p:cNvSpPr/>
            <p:nvPr/>
          </p:nvSpPr>
          <p:spPr>
            <a:xfrm>
              <a:off x="7453210" y="3678087"/>
              <a:ext cx="85776" cy="23527"/>
            </a:xfrm>
            <a:custGeom>
              <a:avLst/>
              <a:gdLst/>
              <a:ahLst/>
              <a:cxnLst/>
              <a:rect l="l" t="t" r="r" b="b"/>
              <a:pathLst>
                <a:path w="525" h="144" extrusionOk="0">
                  <a:moveTo>
                    <a:pt x="309" y="0"/>
                  </a:moveTo>
                  <a:cubicBezTo>
                    <a:pt x="114" y="0"/>
                    <a:pt x="0" y="102"/>
                    <a:pt x="0" y="102"/>
                  </a:cubicBezTo>
                  <a:cubicBezTo>
                    <a:pt x="72" y="72"/>
                    <a:pt x="134" y="62"/>
                    <a:pt x="196" y="62"/>
                  </a:cubicBezTo>
                  <a:cubicBezTo>
                    <a:pt x="287" y="62"/>
                    <a:pt x="381" y="92"/>
                    <a:pt x="443" y="124"/>
                  </a:cubicBezTo>
                  <a:cubicBezTo>
                    <a:pt x="462" y="134"/>
                    <a:pt x="495" y="144"/>
                    <a:pt x="524" y="144"/>
                  </a:cubicBezTo>
                  <a:lnTo>
                    <a:pt x="524" y="40"/>
                  </a:lnTo>
                  <a:cubicBezTo>
                    <a:pt x="443" y="10"/>
                    <a:pt x="371" y="0"/>
                    <a:pt x="309"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6"/>
            <p:cNvSpPr/>
            <p:nvPr/>
          </p:nvSpPr>
          <p:spPr>
            <a:xfrm>
              <a:off x="7459582" y="3698346"/>
              <a:ext cx="84632" cy="28429"/>
            </a:xfrm>
            <a:custGeom>
              <a:avLst/>
              <a:gdLst/>
              <a:ahLst/>
              <a:cxnLst/>
              <a:rect l="l" t="t" r="r" b="b"/>
              <a:pathLst>
                <a:path w="518" h="174" extrusionOk="0">
                  <a:moveTo>
                    <a:pt x="300" y="0"/>
                  </a:moveTo>
                  <a:cubicBezTo>
                    <a:pt x="115" y="0"/>
                    <a:pt x="1" y="101"/>
                    <a:pt x="1" y="101"/>
                  </a:cubicBezTo>
                  <a:cubicBezTo>
                    <a:pt x="63" y="72"/>
                    <a:pt x="124" y="62"/>
                    <a:pt x="186" y="62"/>
                  </a:cubicBezTo>
                  <a:cubicBezTo>
                    <a:pt x="372" y="62"/>
                    <a:pt x="517" y="173"/>
                    <a:pt x="517" y="173"/>
                  </a:cubicBezTo>
                  <a:lnTo>
                    <a:pt x="517" y="40"/>
                  </a:lnTo>
                  <a:cubicBezTo>
                    <a:pt x="507" y="30"/>
                    <a:pt x="495" y="30"/>
                    <a:pt x="485" y="20"/>
                  </a:cubicBezTo>
                  <a:lnTo>
                    <a:pt x="485" y="49"/>
                  </a:lnTo>
                  <a:cubicBezTo>
                    <a:pt x="485" y="49"/>
                    <a:pt x="456" y="30"/>
                    <a:pt x="404"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6"/>
            <p:cNvSpPr/>
            <p:nvPr/>
          </p:nvSpPr>
          <p:spPr>
            <a:xfrm>
              <a:off x="7525425" y="3698346"/>
              <a:ext cx="13561" cy="8169"/>
            </a:xfrm>
            <a:custGeom>
              <a:avLst/>
              <a:gdLst/>
              <a:ahLst/>
              <a:cxnLst/>
              <a:rect l="l" t="t" r="r" b="b"/>
              <a:pathLst>
                <a:path w="83" h="50" extrusionOk="0">
                  <a:moveTo>
                    <a:pt x="1" y="0"/>
                  </a:moveTo>
                  <a:cubicBezTo>
                    <a:pt x="53" y="30"/>
                    <a:pt x="82" y="49"/>
                    <a:pt x="82" y="49"/>
                  </a:cubicBezTo>
                  <a:lnTo>
                    <a:pt x="82" y="20"/>
                  </a:lnTo>
                  <a:cubicBezTo>
                    <a:pt x="53" y="20"/>
                    <a:pt x="20" y="10"/>
                    <a:pt x="1"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6"/>
            <p:cNvSpPr/>
            <p:nvPr/>
          </p:nvSpPr>
          <p:spPr>
            <a:xfrm>
              <a:off x="7826702" y="3654069"/>
              <a:ext cx="307649" cy="244257"/>
            </a:xfrm>
            <a:custGeom>
              <a:avLst/>
              <a:gdLst/>
              <a:ahLst/>
              <a:cxnLst/>
              <a:rect l="l" t="t" r="r" b="b"/>
              <a:pathLst>
                <a:path w="1883" h="1495" extrusionOk="0">
                  <a:moveTo>
                    <a:pt x="689" y="0"/>
                  </a:moveTo>
                  <a:cubicBezTo>
                    <a:pt x="444" y="0"/>
                    <a:pt x="267" y="105"/>
                    <a:pt x="267" y="105"/>
                  </a:cubicBezTo>
                  <a:lnTo>
                    <a:pt x="0" y="775"/>
                  </a:lnTo>
                  <a:lnTo>
                    <a:pt x="143" y="1269"/>
                  </a:lnTo>
                  <a:lnTo>
                    <a:pt x="462" y="1309"/>
                  </a:lnTo>
                  <a:lnTo>
                    <a:pt x="361" y="1494"/>
                  </a:lnTo>
                  <a:lnTo>
                    <a:pt x="1441" y="1494"/>
                  </a:lnTo>
                  <a:lnTo>
                    <a:pt x="1297" y="1247"/>
                  </a:lnTo>
                  <a:cubicBezTo>
                    <a:pt x="1297" y="1247"/>
                    <a:pt x="1883" y="899"/>
                    <a:pt x="1349" y="311"/>
                  </a:cubicBezTo>
                  <a:cubicBezTo>
                    <a:pt x="1124" y="68"/>
                    <a:pt x="885" y="0"/>
                    <a:pt x="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6"/>
            <p:cNvSpPr/>
            <p:nvPr/>
          </p:nvSpPr>
          <p:spPr>
            <a:xfrm>
              <a:off x="8041876" y="3864669"/>
              <a:ext cx="20259" cy="33657"/>
            </a:xfrm>
            <a:custGeom>
              <a:avLst/>
              <a:gdLst/>
              <a:ahLst/>
              <a:cxnLst/>
              <a:rect l="l" t="t" r="r" b="b"/>
              <a:pathLst>
                <a:path w="124" h="206" extrusionOk="0">
                  <a:moveTo>
                    <a:pt x="0" y="0"/>
                  </a:moveTo>
                  <a:lnTo>
                    <a:pt x="124" y="205"/>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6"/>
            <p:cNvSpPr/>
            <p:nvPr/>
          </p:nvSpPr>
          <p:spPr>
            <a:xfrm>
              <a:off x="7826702" y="3692954"/>
              <a:ext cx="235434" cy="205372"/>
            </a:xfrm>
            <a:custGeom>
              <a:avLst/>
              <a:gdLst/>
              <a:ahLst/>
              <a:cxnLst/>
              <a:rect l="l" t="t" r="r" b="b"/>
              <a:pathLst>
                <a:path w="1441" h="1257" extrusionOk="0">
                  <a:moveTo>
                    <a:pt x="215" y="1"/>
                  </a:moveTo>
                  <a:lnTo>
                    <a:pt x="0" y="537"/>
                  </a:lnTo>
                  <a:lnTo>
                    <a:pt x="143" y="1031"/>
                  </a:lnTo>
                  <a:lnTo>
                    <a:pt x="462" y="1071"/>
                  </a:lnTo>
                  <a:lnTo>
                    <a:pt x="361" y="1256"/>
                  </a:lnTo>
                  <a:lnTo>
                    <a:pt x="1441" y="1256"/>
                  </a:lnTo>
                  <a:lnTo>
                    <a:pt x="1317" y="1051"/>
                  </a:lnTo>
                  <a:cubicBezTo>
                    <a:pt x="494" y="979"/>
                    <a:pt x="277" y="391"/>
                    <a:pt x="215"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6"/>
            <p:cNvSpPr/>
            <p:nvPr/>
          </p:nvSpPr>
          <p:spPr>
            <a:xfrm>
              <a:off x="7877023" y="3678087"/>
              <a:ext cx="87410" cy="23527"/>
            </a:xfrm>
            <a:custGeom>
              <a:avLst/>
              <a:gdLst/>
              <a:ahLst/>
              <a:cxnLst/>
              <a:rect l="l" t="t" r="r" b="b"/>
              <a:pathLst>
                <a:path w="535" h="144" extrusionOk="0">
                  <a:moveTo>
                    <a:pt x="216" y="0"/>
                  </a:moveTo>
                  <a:cubicBezTo>
                    <a:pt x="154" y="0"/>
                    <a:pt x="82" y="10"/>
                    <a:pt x="1" y="40"/>
                  </a:cubicBezTo>
                  <a:lnTo>
                    <a:pt x="1" y="144"/>
                  </a:lnTo>
                  <a:cubicBezTo>
                    <a:pt x="31" y="144"/>
                    <a:pt x="63" y="134"/>
                    <a:pt x="82" y="124"/>
                  </a:cubicBezTo>
                  <a:cubicBezTo>
                    <a:pt x="144" y="92"/>
                    <a:pt x="238" y="62"/>
                    <a:pt x="339" y="62"/>
                  </a:cubicBezTo>
                  <a:cubicBezTo>
                    <a:pt x="401" y="62"/>
                    <a:pt x="473" y="72"/>
                    <a:pt x="535" y="102"/>
                  </a:cubicBezTo>
                  <a:cubicBezTo>
                    <a:pt x="535" y="102"/>
                    <a:pt x="423" y="0"/>
                    <a:pt x="216"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6"/>
            <p:cNvSpPr/>
            <p:nvPr/>
          </p:nvSpPr>
          <p:spPr>
            <a:xfrm>
              <a:off x="7871795" y="3698346"/>
              <a:ext cx="87900" cy="28429"/>
            </a:xfrm>
            <a:custGeom>
              <a:avLst/>
              <a:gdLst/>
              <a:ahLst/>
              <a:cxnLst/>
              <a:rect l="l" t="t" r="r" b="b"/>
              <a:pathLst>
                <a:path w="538" h="174" extrusionOk="0">
                  <a:moveTo>
                    <a:pt x="114" y="0"/>
                  </a:moveTo>
                  <a:cubicBezTo>
                    <a:pt x="63" y="30"/>
                    <a:pt x="33" y="49"/>
                    <a:pt x="33" y="49"/>
                  </a:cubicBezTo>
                  <a:lnTo>
                    <a:pt x="33" y="20"/>
                  </a:lnTo>
                  <a:cubicBezTo>
                    <a:pt x="23" y="30"/>
                    <a:pt x="11" y="30"/>
                    <a:pt x="1" y="40"/>
                  </a:cubicBezTo>
                  <a:lnTo>
                    <a:pt x="1" y="173"/>
                  </a:lnTo>
                  <a:cubicBezTo>
                    <a:pt x="1" y="173"/>
                    <a:pt x="147" y="62"/>
                    <a:pt x="342" y="62"/>
                  </a:cubicBezTo>
                  <a:cubicBezTo>
                    <a:pt x="404" y="62"/>
                    <a:pt x="465" y="72"/>
                    <a:pt x="537" y="101"/>
                  </a:cubicBezTo>
                  <a:cubicBezTo>
                    <a:pt x="537" y="101"/>
                    <a:pt x="413" y="0"/>
                    <a:pt x="218"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6"/>
            <p:cNvSpPr/>
            <p:nvPr/>
          </p:nvSpPr>
          <p:spPr>
            <a:xfrm>
              <a:off x="7877023" y="3698346"/>
              <a:ext cx="13561" cy="8169"/>
            </a:xfrm>
            <a:custGeom>
              <a:avLst/>
              <a:gdLst/>
              <a:ahLst/>
              <a:cxnLst/>
              <a:rect l="l" t="t" r="r" b="b"/>
              <a:pathLst>
                <a:path w="83" h="50" extrusionOk="0">
                  <a:moveTo>
                    <a:pt x="82" y="0"/>
                  </a:moveTo>
                  <a:lnTo>
                    <a:pt x="82" y="0"/>
                  </a:lnTo>
                  <a:cubicBezTo>
                    <a:pt x="63" y="10"/>
                    <a:pt x="31" y="20"/>
                    <a:pt x="1" y="20"/>
                  </a:cubicBezTo>
                  <a:lnTo>
                    <a:pt x="1" y="49"/>
                  </a:lnTo>
                  <a:cubicBezTo>
                    <a:pt x="1" y="49"/>
                    <a:pt x="31" y="30"/>
                    <a:pt x="82"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6"/>
            <p:cNvSpPr/>
            <p:nvPr/>
          </p:nvSpPr>
          <p:spPr>
            <a:xfrm>
              <a:off x="7273163" y="4270019"/>
              <a:ext cx="859719" cy="250956"/>
            </a:xfrm>
            <a:custGeom>
              <a:avLst/>
              <a:gdLst/>
              <a:ahLst/>
              <a:cxnLst/>
              <a:rect l="l" t="t" r="r" b="b"/>
              <a:pathLst>
                <a:path w="5262" h="1536" extrusionOk="0">
                  <a:moveTo>
                    <a:pt x="865" y="0"/>
                  </a:moveTo>
                  <a:lnTo>
                    <a:pt x="381" y="247"/>
                  </a:lnTo>
                  <a:lnTo>
                    <a:pt x="0" y="803"/>
                  </a:lnTo>
                  <a:cubicBezTo>
                    <a:pt x="0" y="803"/>
                    <a:pt x="958" y="1536"/>
                    <a:pt x="2536" y="1536"/>
                  </a:cubicBezTo>
                  <a:cubicBezTo>
                    <a:pt x="2570" y="1536"/>
                    <a:pt x="2603" y="1535"/>
                    <a:pt x="2637" y="1535"/>
                  </a:cubicBezTo>
                  <a:cubicBezTo>
                    <a:pt x="2671" y="1535"/>
                    <a:pt x="2704" y="1536"/>
                    <a:pt x="2738" y="1536"/>
                  </a:cubicBezTo>
                  <a:cubicBezTo>
                    <a:pt x="4322" y="1536"/>
                    <a:pt x="5261" y="803"/>
                    <a:pt x="5261" y="803"/>
                  </a:cubicBezTo>
                  <a:lnTo>
                    <a:pt x="4890" y="247"/>
                  </a:lnTo>
                  <a:lnTo>
                    <a:pt x="4416" y="0"/>
                  </a:lnTo>
                  <a:lnTo>
                    <a:pt x="2699" y="247"/>
                  </a:lnTo>
                  <a:lnTo>
                    <a:pt x="2637" y="783"/>
                  </a:lnTo>
                  <a:lnTo>
                    <a:pt x="2575" y="247"/>
                  </a:lnTo>
                  <a:lnTo>
                    <a:pt x="8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6"/>
            <p:cNvSpPr/>
            <p:nvPr/>
          </p:nvSpPr>
          <p:spPr>
            <a:xfrm>
              <a:off x="7320380" y="4328836"/>
              <a:ext cx="3431" cy="3431"/>
            </a:xfrm>
            <a:custGeom>
              <a:avLst/>
              <a:gdLst/>
              <a:ahLst/>
              <a:cxnLst/>
              <a:rect l="l" t="t" r="r" b="b"/>
              <a:pathLst>
                <a:path w="21" h="21" extrusionOk="0">
                  <a:moveTo>
                    <a:pt x="20" y="1"/>
                  </a:moveTo>
                  <a:lnTo>
                    <a:pt x="0" y="21"/>
                  </a:lnTo>
                  <a:lnTo>
                    <a:pt x="0" y="2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6"/>
            <p:cNvSpPr/>
            <p:nvPr/>
          </p:nvSpPr>
          <p:spPr>
            <a:xfrm>
              <a:off x="7320380" y="4328836"/>
              <a:ext cx="783746" cy="114531"/>
            </a:xfrm>
            <a:custGeom>
              <a:avLst/>
              <a:gdLst/>
              <a:ahLst/>
              <a:cxnLst/>
              <a:rect l="l" t="t" r="r" b="b"/>
              <a:pathLst>
                <a:path w="4797" h="701" extrusionOk="0">
                  <a:moveTo>
                    <a:pt x="20" y="1"/>
                  </a:moveTo>
                  <a:lnTo>
                    <a:pt x="0" y="21"/>
                  </a:lnTo>
                  <a:cubicBezTo>
                    <a:pt x="411" y="280"/>
                    <a:pt x="1162" y="638"/>
                    <a:pt x="2212" y="680"/>
                  </a:cubicBezTo>
                  <a:cubicBezTo>
                    <a:pt x="2368" y="700"/>
                    <a:pt x="2511" y="700"/>
                    <a:pt x="2644" y="700"/>
                  </a:cubicBezTo>
                  <a:cubicBezTo>
                    <a:pt x="3769" y="700"/>
                    <a:pt x="4540" y="320"/>
                    <a:pt x="4797" y="176"/>
                  </a:cubicBezTo>
                  <a:lnTo>
                    <a:pt x="4673" y="1"/>
                  </a:lnTo>
                  <a:cubicBezTo>
                    <a:pt x="4374" y="176"/>
                    <a:pt x="3633" y="527"/>
                    <a:pt x="2491" y="527"/>
                  </a:cubicBezTo>
                  <a:lnTo>
                    <a:pt x="2212" y="527"/>
                  </a:lnTo>
                  <a:cubicBezTo>
                    <a:pt x="1060" y="527"/>
                    <a:pt x="319" y="176"/>
                    <a:pt x="20"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6"/>
            <p:cNvSpPr/>
            <p:nvPr/>
          </p:nvSpPr>
          <p:spPr>
            <a:xfrm>
              <a:off x="7298160" y="4014326"/>
              <a:ext cx="811194" cy="400941"/>
            </a:xfrm>
            <a:custGeom>
              <a:avLst/>
              <a:gdLst/>
              <a:ahLst/>
              <a:cxnLst/>
              <a:rect l="l" t="t" r="r" b="b"/>
              <a:pathLst>
                <a:path w="4965" h="2454" extrusionOk="0">
                  <a:moveTo>
                    <a:pt x="1876" y="1"/>
                  </a:moveTo>
                  <a:lnTo>
                    <a:pt x="1372" y="186"/>
                  </a:lnTo>
                  <a:cubicBezTo>
                    <a:pt x="1372" y="186"/>
                    <a:pt x="631" y="547"/>
                    <a:pt x="0" y="1834"/>
                  </a:cubicBezTo>
                  <a:cubicBezTo>
                    <a:pt x="0" y="1834"/>
                    <a:pt x="827" y="2454"/>
                    <a:pt x="2345" y="2454"/>
                  </a:cubicBezTo>
                  <a:cubicBezTo>
                    <a:pt x="2391" y="2454"/>
                    <a:pt x="2437" y="2453"/>
                    <a:pt x="2484" y="2452"/>
                  </a:cubicBezTo>
                  <a:cubicBezTo>
                    <a:pt x="2531" y="2453"/>
                    <a:pt x="2577" y="2454"/>
                    <a:pt x="2623" y="2454"/>
                  </a:cubicBezTo>
                  <a:cubicBezTo>
                    <a:pt x="4140" y="2454"/>
                    <a:pt x="4965" y="1834"/>
                    <a:pt x="4965" y="1834"/>
                  </a:cubicBezTo>
                  <a:cubicBezTo>
                    <a:pt x="4295" y="463"/>
                    <a:pt x="3606" y="186"/>
                    <a:pt x="3606" y="186"/>
                  </a:cubicBezTo>
                  <a:lnTo>
                    <a:pt x="310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6"/>
            <p:cNvSpPr/>
            <p:nvPr/>
          </p:nvSpPr>
          <p:spPr>
            <a:xfrm>
              <a:off x="7887153" y="4044715"/>
              <a:ext cx="222200" cy="269418"/>
            </a:xfrm>
            <a:custGeom>
              <a:avLst/>
              <a:gdLst/>
              <a:ahLst/>
              <a:cxnLst/>
              <a:rect l="l" t="t" r="r" b="b"/>
              <a:pathLst>
                <a:path w="1360" h="1649" extrusionOk="0">
                  <a:moveTo>
                    <a:pt x="1041" y="1070"/>
                  </a:moveTo>
                  <a:lnTo>
                    <a:pt x="1041" y="1070"/>
                  </a:lnTo>
                  <a:cubicBezTo>
                    <a:pt x="1142" y="1236"/>
                    <a:pt x="1256" y="1431"/>
                    <a:pt x="1360" y="1648"/>
                  </a:cubicBezTo>
                  <a:lnTo>
                    <a:pt x="1360" y="1648"/>
                  </a:lnTo>
                  <a:cubicBezTo>
                    <a:pt x="1256" y="1431"/>
                    <a:pt x="1142" y="1236"/>
                    <a:pt x="1041" y="1070"/>
                  </a:cubicBezTo>
                  <a:close/>
                  <a:moveTo>
                    <a:pt x="1" y="0"/>
                  </a:moveTo>
                  <a:lnTo>
                    <a:pt x="1" y="0"/>
                  </a:lnTo>
                  <a:cubicBezTo>
                    <a:pt x="1" y="0"/>
                    <a:pt x="401" y="166"/>
                    <a:pt x="895" y="855"/>
                  </a:cubicBezTo>
                  <a:lnTo>
                    <a:pt x="895" y="855"/>
                  </a:lnTo>
                  <a:cubicBezTo>
                    <a:pt x="401" y="166"/>
                    <a:pt x="1" y="0"/>
                    <a:pt x="1" y="0"/>
                  </a:cubicBez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6"/>
            <p:cNvSpPr/>
            <p:nvPr/>
          </p:nvSpPr>
          <p:spPr>
            <a:xfrm>
              <a:off x="8033380" y="4184407"/>
              <a:ext cx="23854" cy="35291"/>
            </a:xfrm>
            <a:custGeom>
              <a:avLst/>
              <a:gdLst/>
              <a:ahLst/>
              <a:cxnLst/>
              <a:rect l="l" t="t" r="r" b="b"/>
              <a:pathLst>
                <a:path w="146" h="216" extrusionOk="0">
                  <a:moveTo>
                    <a:pt x="0" y="0"/>
                  </a:moveTo>
                  <a:lnTo>
                    <a:pt x="0" y="0"/>
                  </a:lnTo>
                  <a:cubicBezTo>
                    <a:pt x="42" y="62"/>
                    <a:pt x="94" y="134"/>
                    <a:pt x="146" y="215"/>
                  </a:cubicBezTo>
                  <a:lnTo>
                    <a:pt x="146" y="215"/>
                  </a:lnTo>
                  <a:cubicBezTo>
                    <a:pt x="94" y="134"/>
                    <a:pt x="42" y="62"/>
                    <a:pt x="0" y="0"/>
                  </a:cubicBezTo>
                  <a:close/>
                </a:path>
              </a:pathLst>
            </a:custGeom>
            <a:solidFill>
              <a:srgbClr val="FB6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6"/>
            <p:cNvSpPr/>
            <p:nvPr/>
          </p:nvSpPr>
          <p:spPr>
            <a:xfrm>
              <a:off x="7298160" y="4313969"/>
              <a:ext cx="2124" cy="163"/>
            </a:xfrm>
            <a:custGeom>
              <a:avLst/>
              <a:gdLst/>
              <a:ahLst/>
              <a:cxnLst/>
              <a:rect l="l" t="t" r="r" b="b"/>
              <a:pathLst>
                <a:path w="13" h="1" extrusionOk="0">
                  <a:moveTo>
                    <a:pt x="13" y="0"/>
                  </a:moveTo>
                  <a:lnTo>
                    <a:pt x="0" y="0"/>
                  </a:lnTo>
                  <a:lnTo>
                    <a:pt x="0" y="0"/>
                  </a:ln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6"/>
            <p:cNvSpPr/>
            <p:nvPr/>
          </p:nvSpPr>
          <p:spPr>
            <a:xfrm>
              <a:off x="7298160" y="4041448"/>
              <a:ext cx="811194" cy="373656"/>
            </a:xfrm>
            <a:custGeom>
              <a:avLst/>
              <a:gdLst/>
              <a:ahLst/>
              <a:cxnLst/>
              <a:rect l="l" t="t" r="r" b="b"/>
              <a:pathLst>
                <a:path w="4965" h="2287" extrusionOk="0">
                  <a:moveTo>
                    <a:pt x="3554" y="0"/>
                  </a:moveTo>
                  <a:lnTo>
                    <a:pt x="3554" y="0"/>
                  </a:lnTo>
                  <a:cubicBezTo>
                    <a:pt x="4100" y="742"/>
                    <a:pt x="3583" y="1822"/>
                    <a:pt x="2484" y="1903"/>
                  </a:cubicBezTo>
                  <a:cubicBezTo>
                    <a:pt x="2348" y="1916"/>
                    <a:pt x="2214" y="1925"/>
                    <a:pt x="2071" y="1925"/>
                  </a:cubicBezTo>
                  <a:lnTo>
                    <a:pt x="1782" y="1925"/>
                  </a:lnTo>
                  <a:cubicBezTo>
                    <a:pt x="1021" y="1925"/>
                    <a:pt x="433" y="1770"/>
                    <a:pt x="33" y="1617"/>
                  </a:cubicBezTo>
                  <a:cubicBezTo>
                    <a:pt x="23" y="1636"/>
                    <a:pt x="13" y="1646"/>
                    <a:pt x="13" y="1668"/>
                  </a:cubicBezTo>
                  <a:lnTo>
                    <a:pt x="0" y="1668"/>
                  </a:lnTo>
                  <a:cubicBezTo>
                    <a:pt x="0" y="1668"/>
                    <a:pt x="826" y="2286"/>
                    <a:pt x="2348" y="2286"/>
                  </a:cubicBezTo>
                  <a:lnTo>
                    <a:pt x="2627" y="2286"/>
                  </a:lnTo>
                  <a:cubicBezTo>
                    <a:pt x="4139" y="2286"/>
                    <a:pt x="4965" y="1668"/>
                    <a:pt x="4965" y="1668"/>
                  </a:cubicBezTo>
                  <a:cubicBezTo>
                    <a:pt x="4861" y="1451"/>
                    <a:pt x="4747" y="1256"/>
                    <a:pt x="4646" y="1090"/>
                  </a:cubicBezTo>
                  <a:cubicBezTo>
                    <a:pt x="4594" y="1009"/>
                    <a:pt x="4542" y="937"/>
                    <a:pt x="4500" y="875"/>
                  </a:cubicBezTo>
                  <a:cubicBezTo>
                    <a:pt x="4006" y="186"/>
                    <a:pt x="3606" y="20"/>
                    <a:pt x="3606" y="20"/>
                  </a:cubicBezTo>
                  <a:lnTo>
                    <a:pt x="3554" y="0"/>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6"/>
            <p:cNvSpPr/>
            <p:nvPr/>
          </p:nvSpPr>
          <p:spPr>
            <a:xfrm>
              <a:off x="7780955" y="4049453"/>
              <a:ext cx="91004" cy="135117"/>
            </a:xfrm>
            <a:custGeom>
              <a:avLst/>
              <a:gdLst/>
              <a:ahLst/>
              <a:cxnLst/>
              <a:rect l="l" t="t" r="r" b="b"/>
              <a:pathLst>
                <a:path w="557" h="827" extrusionOk="0">
                  <a:moveTo>
                    <a:pt x="218" y="1"/>
                  </a:moveTo>
                  <a:lnTo>
                    <a:pt x="1" y="33"/>
                  </a:lnTo>
                  <a:lnTo>
                    <a:pt x="11" y="33"/>
                  </a:lnTo>
                  <a:cubicBezTo>
                    <a:pt x="238" y="33"/>
                    <a:pt x="485" y="826"/>
                    <a:pt x="485" y="826"/>
                  </a:cubicBezTo>
                  <a:cubicBezTo>
                    <a:pt x="557" y="280"/>
                    <a:pt x="218" y="1"/>
                    <a:pt x="218" y="1"/>
                  </a:cubicBez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6"/>
            <p:cNvSpPr/>
            <p:nvPr/>
          </p:nvSpPr>
          <p:spPr>
            <a:xfrm>
              <a:off x="7567414" y="4049453"/>
              <a:ext cx="91004" cy="135117"/>
            </a:xfrm>
            <a:custGeom>
              <a:avLst/>
              <a:gdLst/>
              <a:ahLst/>
              <a:cxnLst/>
              <a:rect l="l" t="t" r="r" b="b"/>
              <a:pathLst>
                <a:path w="557" h="827" extrusionOk="0">
                  <a:moveTo>
                    <a:pt x="342" y="1"/>
                  </a:moveTo>
                  <a:cubicBezTo>
                    <a:pt x="342" y="1"/>
                    <a:pt x="1" y="280"/>
                    <a:pt x="72" y="826"/>
                  </a:cubicBezTo>
                  <a:cubicBezTo>
                    <a:pt x="72" y="826"/>
                    <a:pt x="319" y="33"/>
                    <a:pt x="547" y="33"/>
                  </a:cubicBezTo>
                  <a:lnTo>
                    <a:pt x="557" y="33"/>
                  </a:lnTo>
                  <a:lnTo>
                    <a:pt x="342" y="1"/>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6"/>
            <p:cNvSpPr/>
            <p:nvPr/>
          </p:nvSpPr>
          <p:spPr>
            <a:xfrm>
              <a:off x="7512191" y="3661095"/>
              <a:ext cx="397019" cy="399307"/>
            </a:xfrm>
            <a:custGeom>
              <a:avLst/>
              <a:gdLst/>
              <a:ahLst/>
              <a:cxnLst/>
              <a:rect l="l" t="t" r="r" b="b"/>
              <a:pathLst>
                <a:path w="2430" h="2444" extrusionOk="0">
                  <a:moveTo>
                    <a:pt x="153" y="1"/>
                  </a:moveTo>
                  <a:lnTo>
                    <a:pt x="10" y="1123"/>
                  </a:lnTo>
                  <a:cubicBezTo>
                    <a:pt x="0" y="1226"/>
                    <a:pt x="30" y="1328"/>
                    <a:pt x="92" y="1422"/>
                  </a:cubicBezTo>
                  <a:lnTo>
                    <a:pt x="287" y="1649"/>
                  </a:lnTo>
                  <a:lnTo>
                    <a:pt x="287" y="2306"/>
                  </a:lnTo>
                  <a:cubicBezTo>
                    <a:pt x="287" y="2306"/>
                    <a:pt x="729" y="2430"/>
                    <a:pt x="1100" y="2440"/>
                  </a:cubicBezTo>
                  <a:cubicBezTo>
                    <a:pt x="1148" y="2442"/>
                    <a:pt x="1196" y="2444"/>
                    <a:pt x="1243" y="2444"/>
                  </a:cubicBezTo>
                  <a:cubicBezTo>
                    <a:pt x="1728" y="2444"/>
                    <a:pt x="2130" y="2306"/>
                    <a:pt x="2130" y="2306"/>
                  </a:cubicBezTo>
                  <a:lnTo>
                    <a:pt x="2130" y="1649"/>
                  </a:lnTo>
                  <a:lnTo>
                    <a:pt x="2325" y="1422"/>
                  </a:lnTo>
                  <a:cubicBezTo>
                    <a:pt x="2397" y="1328"/>
                    <a:pt x="2429" y="1226"/>
                    <a:pt x="2409" y="1123"/>
                  </a:cubicBezTo>
                  <a:lnTo>
                    <a:pt x="2273" y="1"/>
                  </a:lnTo>
                  <a:lnTo>
                    <a:pt x="1945" y="1"/>
                  </a:lnTo>
                  <a:lnTo>
                    <a:pt x="1853" y="660"/>
                  </a:lnTo>
                  <a:cubicBezTo>
                    <a:pt x="1821" y="885"/>
                    <a:pt x="1668" y="1081"/>
                    <a:pt x="1451" y="1184"/>
                  </a:cubicBezTo>
                  <a:cubicBezTo>
                    <a:pt x="1337" y="1236"/>
                    <a:pt x="1275" y="1246"/>
                    <a:pt x="1236" y="1246"/>
                  </a:cubicBezTo>
                  <a:lnTo>
                    <a:pt x="1236" y="1226"/>
                  </a:lnTo>
                  <a:cubicBezTo>
                    <a:pt x="1236" y="1226"/>
                    <a:pt x="1223" y="1236"/>
                    <a:pt x="1213" y="1236"/>
                  </a:cubicBezTo>
                  <a:cubicBezTo>
                    <a:pt x="1194" y="1236"/>
                    <a:pt x="1184" y="1226"/>
                    <a:pt x="1184" y="1226"/>
                  </a:cubicBezTo>
                  <a:lnTo>
                    <a:pt x="1184" y="1246"/>
                  </a:lnTo>
                  <a:cubicBezTo>
                    <a:pt x="1152" y="1246"/>
                    <a:pt x="1080" y="1236"/>
                    <a:pt x="966" y="1184"/>
                  </a:cubicBezTo>
                  <a:cubicBezTo>
                    <a:pt x="751" y="1081"/>
                    <a:pt x="596" y="885"/>
                    <a:pt x="566" y="660"/>
                  </a:cubicBezTo>
                  <a:lnTo>
                    <a:pt x="472" y="1"/>
                  </a:ln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6"/>
            <p:cNvSpPr/>
            <p:nvPr/>
          </p:nvSpPr>
          <p:spPr>
            <a:xfrm>
              <a:off x="7633257" y="3920382"/>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5"/>
                    <a:pt x="257" y="124"/>
                  </a:cubicBezTo>
                  <a:cubicBezTo>
                    <a:pt x="173" y="92"/>
                    <a:pt x="124" y="62"/>
                    <a:pt x="82" y="40"/>
                  </a:cubicBezTo>
                  <a:cubicBezTo>
                    <a:pt x="62" y="30"/>
                    <a:pt x="50" y="20"/>
                    <a:pt x="40" y="10"/>
                  </a:cubicBezTo>
                  <a:lnTo>
                    <a:pt x="30" y="10"/>
                  </a:ln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6"/>
            <p:cNvSpPr/>
            <p:nvPr/>
          </p:nvSpPr>
          <p:spPr>
            <a:xfrm>
              <a:off x="7634891" y="3920382"/>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6"/>
            <p:cNvSpPr/>
            <p:nvPr/>
          </p:nvSpPr>
          <p:spPr>
            <a:xfrm>
              <a:off x="7633257" y="3960737"/>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6"/>
                    <a:pt x="257" y="124"/>
                  </a:cubicBezTo>
                  <a:cubicBezTo>
                    <a:pt x="173" y="92"/>
                    <a:pt x="124" y="62"/>
                    <a:pt x="82" y="40"/>
                  </a:cubicBezTo>
                  <a:cubicBezTo>
                    <a:pt x="62" y="30"/>
                    <a:pt x="50" y="20"/>
                    <a:pt x="40" y="10"/>
                  </a:cubicBez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6"/>
            <p:cNvSpPr/>
            <p:nvPr/>
          </p:nvSpPr>
          <p:spPr>
            <a:xfrm>
              <a:off x="7634891" y="3960737"/>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6"/>
            <p:cNvSpPr/>
            <p:nvPr/>
          </p:nvSpPr>
          <p:spPr>
            <a:xfrm>
              <a:off x="7412854" y="3090729"/>
              <a:ext cx="163" cy="163"/>
            </a:xfrm>
            <a:custGeom>
              <a:avLst/>
              <a:gdLst/>
              <a:ahLst/>
              <a:cxnLst/>
              <a:rect l="l" t="t" r="r" b="b"/>
              <a:pathLst>
                <a:path w="1" h="1" extrusionOk="0">
                  <a:moveTo>
                    <a:pt x="0" y="0"/>
                  </a:move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6"/>
            <p:cNvSpPr/>
            <p:nvPr/>
          </p:nvSpPr>
          <p:spPr>
            <a:xfrm>
              <a:off x="7631296" y="3554897"/>
              <a:ext cx="131360" cy="100153"/>
            </a:xfrm>
            <a:custGeom>
              <a:avLst/>
              <a:gdLst/>
              <a:ahLst/>
              <a:cxnLst/>
              <a:rect l="l" t="t" r="r" b="b"/>
              <a:pathLst>
                <a:path w="804" h="613" extrusionOk="0">
                  <a:moveTo>
                    <a:pt x="423" y="1"/>
                  </a:moveTo>
                  <a:cubicBezTo>
                    <a:pt x="383" y="1"/>
                    <a:pt x="341" y="1"/>
                    <a:pt x="309" y="13"/>
                  </a:cubicBezTo>
                  <a:cubicBezTo>
                    <a:pt x="237" y="33"/>
                    <a:pt x="175" y="63"/>
                    <a:pt x="124" y="114"/>
                  </a:cubicBezTo>
                  <a:cubicBezTo>
                    <a:pt x="104" y="137"/>
                    <a:pt x="84" y="166"/>
                    <a:pt x="62" y="199"/>
                  </a:cubicBezTo>
                  <a:cubicBezTo>
                    <a:pt x="62" y="208"/>
                    <a:pt x="52" y="218"/>
                    <a:pt x="52" y="228"/>
                  </a:cubicBezTo>
                  <a:cubicBezTo>
                    <a:pt x="52" y="218"/>
                    <a:pt x="42" y="218"/>
                    <a:pt x="32" y="218"/>
                  </a:cubicBezTo>
                  <a:lnTo>
                    <a:pt x="22" y="218"/>
                  </a:lnTo>
                  <a:lnTo>
                    <a:pt x="0" y="238"/>
                  </a:lnTo>
                  <a:lnTo>
                    <a:pt x="0" y="260"/>
                  </a:lnTo>
                  <a:cubicBezTo>
                    <a:pt x="12" y="290"/>
                    <a:pt x="22" y="322"/>
                    <a:pt x="22" y="352"/>
                  </a:cubicBezTo>
                  <a:cubicBezTo>
                    <a:pt x="22" y="394"/>
                    <a:pt x="32" y="423"/>
                    <a:pt x="22" y="465"/>
                  </a:cubicBezTo>
                  <a:cubicBezTo>
                    <a:pt x="52" y="475"/>
                    <a:pt x="74" y="495"/>
                    <a:pt x="104" y="507"/>
                  </a:cubicBezTo>
                  <a:cubicBezTo>
                    <a:pt x="166" y="547"/>
                    <a:pt x="247" y="569"/>
                    <a:pt x="321" y="589"/>
                  </a:cubicBezTo>
                  <a:cubicBezTo>
                    <a:pt x="381" y="603"/>
                    <a:pt x="441" y="613"/>
                    <a:pt x="501" y="613"/>
                  </a:cubicBezTo>
                  <a:cubicBezTo>
                    <a:pt x="524" y="613"/>
                    <a:pt x="546" y="611"/>
                    <a:pt x="568" y="609"/>
                  </a:cubicBezTo>
                  <a:lnTo>
                    <a:pt x="556" y="609"/>
                  </a:lnTo>
                  <a:cubicBezTo>
                    <a:pt x="588" y="609"/>
                    <a:pt x="618" y="609"/>
                    <a:pt x="650" y="599"/>
                  </a:cubicBezTo>
                  <a:cubicBezTo>
                    <a:pt x="680" y="599"/>
                    <a:pt x="712" y="589"/>
                    <a:pt x="741" y="579"/>
                  </a:cubicBezTo>
                  <a:cubicBezTo>
                    <a:pt x="764" y="579"/>
                    <a:pt x="783" y="569"/>
                    <a:pt x="803" y="557"/>
                  </a:cubicBezTo>
                  <a:cubicBezTo>
                    <a:pt x="793" y="547"/>
                    <a:pt x="783" y="527"/>
                    <a:pt x="783" y="517"/>
                  </a:cubicBezTo>
                  <a:cubicBezTo>
                    <a:pt x="764" y="465"/>
                    <a:pt x="754" y="423"/>
                    <a:pt x="741" y="371"/>
                  </a:cubicBezTo>
                  <a:cubicBezTo>
                    <a:pt x="731" y="310"/>
                    <a:pt x="731" y="260"/>
                    <a:pt x="741" y="199"/>
                  </a:cubicBezTo>
                  <a:cubicBezTo>
                    <a:pt x="741" y="186"/>
                    <a:pt x="741" y="176"/>
                    <a:pt x="731" y="176"/>
                  </a:cubicBezTo>
                  <a:cubicBezTo>
                    <a:pt x="722" y="166"/>
                    <a:pt x="722" y="166"/>
                    <a:pt x="712" y="166"/>
                  </a:cubicBezTo>
                  <a:cubicBezTo>
                    <a:pt x="712" y="157"/>
                    <a:pt x="702" y="157"/>
                    <a:pt x="702" y="147"/>
                  </a:cubicBezTo>
                  <a:lnTo>
                    <a:pt x="692" y="137"/>
                  </a:lnTo>
                  <a:cubicBezTo>
                    <a:pt x="670" y="95"/>
                    <a:pt x="640" y="63"/>
                    <a:pt x="598" y="43"/>
                  </a:cubicBezTo>
                  <a:cubicBezTo>
                    <a:pt x="546" y="13"/>
                    <a:pt x="484" y="1"/>
                    <a:pt x="423" y="1"/>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6"/>
            <p:cNvSpPr/>
            <p:nvPr/>
          </p:nvSpPr>
          <p:spPr>
            <a:xfrm>
              <a:off x="7895649" y="3186797"/>
              <a:ext cx="99010" cy="161585"/>
            </a:xfrm>
            <a:custGeom>
              <a:avLst/>
              <a:gdLst/>
              <a:ahLst/>
              <a:cxnLst/>
              <a:rect l="l" t="t" r="r" b="b"/>
              <a:pathLst>
                <a:path w="606" h="989" extrusionOk="0">
                  <a:moveTo>
                    <a:pt x="206" y="0"/>
                  </a:moveTo>
                  <a:cubicBezTo>
                    <a:pt x="154" y="0"/>
                    <a:pt x="112" y="20"/>
                    <a:pt x="62" y="42"/>
                  </a:cubicBezTo>
                  <a:cubicBezTo>
                    <a:pt x="50" y="42"/>
                    <a:pt x="50" y="42"/>
                    <a:pt x="40" y="52"/>
                  </a:cubicBezTo>
                  <a:cubicBezTo>
                    <a:pt x="40" y="62"/>
                    <a:pt x="40" y="72"/>
                    <a:pt x="50" y="82"/>
                  </a:cubicBezTo>
                  <a:cubicBezTo>
                    <a:pt x="50" y="92"/>
                    <a:pt x="62" y="92"/>
                    <a:pt x="62" y="92"/>
                  </a:cubicBezTo>
                  <a:lnTo>
                    <a:pt x="72" y="104"/>
                  </a:lnTo>
                  <a:lnTo>
                    <a:pt x="72" y="114"/>
                  </a:lnTo>
                  <a:cubicBezTo>
                    <a:pt x="50" y="134"/>
                    <a:pt x="40" y="166"/>
                    <a:pt x="30" y="195"/>
                  </a:cubicBezTo>
                  <a:cubicBezTo>
                    <a:pt x="10" y="257"/>
                    <a:pt x="1" y="319"/>
                    <a:pt x="1" y="381"/>
                  </a:cubicBezTo>
                  <a:cubicBezTo>
                    <a:pt x="1" y="452"/>
                    <a:pt x="10" y="514"/>
                    <a:pt x="30" y="576"/>
                  </a:cubicBezTo>
                  <a:cubicBezTo>
                    <a:pt x="50" y="638"/>
                    <a:pt x="82" y="700"/>
                    <a:pt x="112" y="751"/>
                  </a:cubicBezTo>
                  <a:cubicBezTo>
                    <a:pt x="144" y="803"/>
                    <a:pt x="186" y="845"/>
                    <a:pt x="225" y="875"/>
                  </a:cubicBezTo>
                  <a:cubicBezTo>
                    <a:pt x="235" y="885"/>
                    <a:pt x="258" y="907"/>
                    <a:pt x="277" y="917"/>
                  </a:cubicBezTo>
                  <a:lnTo>
                    <a:pt x="206" y="917"/>
                  </a:lnTo>
                  <a:cubicBezTo>
                    <a:pt x="186" y="917"/>
                    <a:pt x="174" y="937"/>
                    <a:pt x="174" y="957"/>
                  </a:cubicBezTo>
                  <a:cubicBezTo>
                    <a:pt x="174" y="957"/>
                    <a:pt x="174" y="969"/>
                    <a:pt x="186" y="979"/>
                  </a:cubicBezTo>
                  <a:cubicBezTo>
                    <a:pt x="186" y="989"/>
                    <a:pt x="196" y="989"/>
                    <a:pt x="206" y="989"/>
                  </a:cubicBezTo>
                  <a:cubicBezTo>
                    <a:pt x="225" y="989"/>
                    <a:pt x="258" y="989"/>
                    <a:pt x="277" y="979"/>
                  </a:cubicBezTo>
                  <a:cubicBezTo>
                    <a:pt x="297" y="979"/>
                    <a:pt x="319" y="969"/>
                    <a:pt x="349" y="957"/>
                  </a:cubicBezTo>
                  <a:cubicBezTo>
                    <a:pt x="349" y="957"/>
                    <a:pt x="359" y="957"/>
                    <a:pt x="371" y="947"/>
                  </a:cubicBezTo>
                  <a:cubicBezTo>
                    <a:pt x="381" y="947"/>
                    <a:pt x="391" y="947"/>
                    <a:pt x="391" y="937"/>
                  </a:cubicBezTo>
                  <a:cubicBezTo>
                    <a:pt x="411" y="927"/>
                    <a:pt x="433" y="907"/>
                    <a:pt x="453" y="895"/>
                  </a:cubicBezTo>
                  <a:cubicBezTo>
                    <a:pt x="524" y="823"/>
                    <a:pt x="566" y="732"/>
                    <a:pt x="576" y="670"/>
                  </a:cubicBezTo>
                  <a:cubicBezTo>
                    <a:pt x="606" y="586"/>
                    <a:pt x="606" y="494"/>
                    <a:pt x="596" y="401"/>
                  </a:cubicBezTo>
                  <a:cubicBezTo>
                    <a:pt x="586" y="361"/>
                    <a:pt x="576" y="319"/>
                    <a:pt x="557" y="277"/>
                  </a:cubicBezTo>
                  <a:cubicBezTo>
                    <a:pt x="544" y="228"/>
                    <a:pt x="524" y="195"/>
                    <a:pt x="505" y="166"/>
                  </a:cubicBezTo>
                  <a:cubicBezTo>
                    <a:pt x="495" y="144"/>
                    <a:pt x="473" y="124"/>
                    <a:pt x="463" y="114"/>
                  </a:cubicBezTo>
                  <a:cubicBezTo>
                    <a:pt x="453" y="104"/>
                    <a:pt x="443" y="82"/>
                    <a:pt x="421" y="72"/>
                  </a:cubicBezTo>
                  <a:cubicBezTo>
                    <a:pt x="391" y="52"/>
                    <a:pt x="359" y="30"/>
                    <a:pt x="319" y="20"/>
                  </a:cubicBezTo>
                  <a:cubicBezTo>
                    <a:pt x="287" y="10"/>
                    <a:pt x="258" y="0"/>
                    <a:pt x="225"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6"/>
            <p:cNvSpPr/>
            <p:nvPr/>
          </p:nvSpPr>
          <p:spPr>
            <a:xfrm>
              <a:off x="7917542" y="3205260"/>
              <a:ext cx="45257" cy="46074"/>
            </a:xfrm>
            <a:custGeom>
              <a:avLst/>
              <a:gdLst/>
              <a:ahLst/>
              <a:cxnLst/>
              <a:rect l="l" t="t" r="r" b="b"/>
              <a:pathLst>
                <a:path w="277" h="282" extrusionOk="0">
                  <a:moveTo>
                    <a:pt x="247" y="1"/>
                  </a:moveTo>
                  <a:cubicBezTo>
                    <a:pt x="215" y="11"/>
                    <a:pt x="195" y="11"/>
                    <a:pt x="163" y="31"/>
                  </a:cubicBezTo>
                  <a:cubicBezTo>
                    <a:pt x="133" y="40"/>
                    <a:pt x="114" y="63"/>
                    <a:pt x="91" y="82"/>
                  </a:cubicBezTo>
                  <a:cubicBezTo>
                    <a:pt x="52" y="124"/>
                    <a:pt x="20" y="186"/>
                    <a:pt x="10" y="248"/>
                  </a:cubicBezTo>
                  <a:cubicBezTo>
                    <a:pt x="0" y="258"/>
                    <a:pt x="0" y="258"/>
                    <a:pt x="10" y="268"/>
                  </a:cubicBezTo>
                  <a:cubicBezTo>
                    <a:pt x="10" y="278"/>
                    <a:pt x="20" y="278"/>
                    <a:pt x="20" y="278"/>
                  </a:cubicBezTo>
                  <a:cubicBezTo>
                    <a:pt x="26" y="281"/>
                    <a:pt x="32" y="282"/>
                    <a:pt x="37" y="282"/>
                  </a:cubicBezTo>
                  <a:cubicBezTo>
                    <a:pt x="51" y="282"/>
                    <a:pt x="62" y="275"/>
                    <a:pt x="62" y="268"/>
                  </a:cubicBezTo>
                  <a:cubicBezTo>
                    <a:pt x="72" y="238"/>
                    <a:pt x="82" y="216"/>
                    <a:pt x="91" y="196"/>
                  </a:cubicBezTo>
                  <a:cubicBezTo>
                    <a:pt x="101" y="164"/>
                    <a:pt x="114" y="144"/>
                    <a:pt x="124" y="124"/>
                  </a:cubicBezTo>
                  <a:cubicBezTo>
                    <a:pt x="143" y="115"/>
                    <a:pt x="153" y="92"/>
                    <a:pt x="175" y="82"/>
                  </a:cubicBezTo>
                  <a:cubicBezTo>
                    <a:pt x="185" y="73"/>
                    <a:pt x="195" y="73"/>
                    <a:pt x="215" y="63"/>
                  </a:cubicBezTo>
                  <a:cubicBezTo>
                    <a:pt x="225" y="63"/>
                    <a:pt x="247" y="53"/>
                    <a:pt x="257" y="53"/>
                  </a:cubicBezTo>
                  <a:cubicBezTo>
                    <a:pt x="267" y="53"/>
                    <a:pt x="277" y="40"/>
                    <a:pt x="277" y="40"/>
                  </a:cubicBezTo>
                  <a:lnTo>
                    <a:pt x="277" y="21"/>
                  </a:lnTo>
                  <a:cubicBezTo>
                    <a:pt x="277" y="21"/>
                    <a:pt x="277" y="11"/>
                    <a:pt x="267" y="11"/>
                  </a:cubicBezTo>
                  <a:cubicBezTo>
                    <a:pt x="267" y="1"/>
                    <a:pt x="257" y="1"/>
                    <a:pt x="257"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6"/>
            <p:cNvSpPr/>
            <p:nvPr/>
          </p:nvSpPr>
          <p:spPr>
            <a:xfrm>
              <a:off x="7254537" y="2946136"/>
              <a:ext cx="721987" cy="674770"/>
            </a:xfrm>
            <a:custGeom>
              <a:avLst/>
              <a:gdLst/>
              <a:ahLst/>
              <a:cxnLst/>
              <a:rect l="l" t="t" r="r" b="b"/>
              <a:pathLst>
                <a:path w="4419" h="4130" extrusionOk="0">
                  <a:moveTo>
                    <a:pt x="3047" y="0"/>
                  </a:moveTo>
                  <a:lnTo>
                    <a:pt x="3037" y="10"/>
                  </a:lnTo>
                  <a:cubicBezTo>
                    <a:pt x="2986" y="10"/>
                    <a:pt x="2924" y="33"/>
                    <a:pt x="2884" y="42"/>
                  </a:cubicBezTo>
                  <a:cubicBezTo>
                    <a:pt x="2842" y="52"/>
                    <a:pt x="2813" y="62"/>
                    <a:pt x="2771" y="72"/>
                  </a:cubicBezTo>
                  <a:cubicBezTo>
                    <a:pt x="2719" y="82"/>
                    <a:pt x="2657" y="104"/>
                    <a:pt x="2605" y="114"/>
                  </a:cubicBezTo>
                  <a:cubicBezTo>
                    <a:pt x="2491" y="156"/>
                    <a:pt x="2380" y="196"/>
                    <a:pt x="2267" y="238"/>
                  </a:cubicBezTo>
                  <a:cubicBezTo>
                    <a:pt x="2010" y="329"/>
                    <a:pt x="1772" y="443"/>
                    <a:pt x="1565" y="556"/>
                  </a:cubicBezTo>
                  <a:cubicBezTo>
                    <a:pt x="1454" y="618"/>
                    <a:pt x="1340" y="690"/>
                    <a:pt x="1246" y="762"/>
                  </a:cubicBezTo>
                  <a:cubicBezTo>
                    <a:pt x="1132" y="846"/>
                    <a:pt x="1051" y="917"/>
                    <a:pt x="969" y="999"/>
                  </a:cubicBezTo>
                  <a:cubicBezTo>
                    <a:pt x="784" y="1174"/>
                    <a:pt x="670" y="1360"/>
                    <a:pt x="608" y="1555"/>
                  </a:cubicBezTo>
                  <a:cubicBezTo>
                    <a:pt x="576" y="1659"/>
                    <a:pt x="566" y="1772"/>
                    <a:pt x="576" y="1874"/>
                  </a:cubicBezTo>
                  <a:cubicBezTo>
                    <a:pt x="576" y="1997"/>
                    <a:pt x="608" y="2111"/>
                    <a:pt x="660" y="2224"/>
                  </a:cubicBezTo>
                  <a:cubicBezTo>
                    <a:pt x="690" y="2318"/>
                    <a:pt x="742" y="2410"/>
                    <a:pt x="814" y="2514"/>
                  </a:cubicBezTo>
                  <a:cubicBezTo>
                    <a:pt x="784" y="2491"/>
                    <a:pt x="742" y="2472"/>
                    <a:pt x="700" y="2462"/>
                  </a:cubicBezTo>
                  <a:cubicBezTo>
                    <a:pt x="660" y="2452"/>
                    <a:pt x="618" y="2442"/>
                    <a:pt x="576" y="2430"/>
                  </a:cubicBezTo>
                  <a:lnTo>
                    <a:pt x="465" y="2430"/>
                  </a:lnTo>
                  <a:cubicBezTo>
                    <a:pt x="391" y="2430"/>
                    <a:pt x="329" y="2452"/>
                    <a:pt x="267" y="2481"/>
                  </a:cubicBezTo>
                  <a:cubicBezTo>
                    <a:pt x="206" y="2514"/>
                    <a:pt x="156" y="2553"/>
                    <a:pt x="114" y="2595"/>
                  </a:cubicBezTo>
                  <a:cubicBezTo>
                    <a:pt x="72" y="2647"/>
                    <a:pt x="43" y="2709"/>
                    <a:pt x="20" y="2780"/>
                  </a:cubicBezTo>
                  <a:cubicBezTo>
                    <a:pt x="1" y="2842"/>
                    <a:pt x="1" y="2924"/>
                    <a:pt x="1" y="2998"/>
                  </a:cubicBezTo>
                  <a:cubicBezTo>
                    <a:pt x="10" y="3070"/>
                    <a:pt x="33" y="3131"/>
                    <a:pt x="72" y="3193"/>
                  </a:cubicBezTo>
                  <a:cubicBezTo>
                    <a:pt x="104" y="3255"/>
                    <a:pt x="144" y="3317"/>
                    <a:pt x="196" y="3369"/>
                  </a:cubicBezTo>
                  <a:cubicBezTo>
                    <a:pt x="248" y="3408"/>
                    <a:pt x="300" y="3440"/>
                    <a:pt x="351" y="3470"/>
                  </a:cubicBezTo>
                  <a:cubicBezTo>
                    <a:pt x="413" y="3502"/>
                    <a:pt x="465" y="3522"/>
                    <a:pt x="527" y="3532"/>
                  </a:cubicBezTo>
                  <a:lnTo>
                    <a:pt x="712" y="3532"/>
                  </a:lnTo>
                  <a:cubicBezTo>
                    <a:pt x="762" y="3522"/>
                    <a:pt x="814" y="3502"/>
                    <a:pt x="865" y="3470"/>
                  </a:cubicBezTo>
                  <a:cubicBezTo>
                    <a:pt x="875" y="3492"/>
                    <a:pt x="885" y="3502"/>
                    <a:pt x="898" y="3522"/>
                  </a:cubicBezTo>
                  <a:cubicBezTo>
                    <a:pt x="907" y="3542"/>
                    <a:pt x="927" y="3564"/>
                    <a:pt x="937" y="3574"/>
                  </a:cubicBezTo>
                  <a:cubicBezTo>
                    <a:pt x="969" y="3616"/>
                    <a:pt x="999" y="3645"/>
                    <a:pt x="1031" y="3677"/>
                  </a:cubicBezTo>
                  <a:cubicBezTo>
                    <a:pt x="1103" y="3739"/>
                    <a:pt x="1174" y="3801"/>
                    <a:pt x="1256" y="3850"/>
                  </a:cubicBezTo>
                  <a:cubicBezTo>
                    <a:pt x="1402" y="3944"/>
                    <a:pt x="1577" y="4016"/>
                    <a:pt x="1772" y="4058"/>
                  </a:cubicBezTo>
                  <a:cubicBezTo>
                    <a:pt x="1948" y="4097"/>
                    <a:pt x="2143" y="4130"/>
                    <a:pt x="2338" y="4130"/>
                  </a:cubicBezTo>
                  <a:lnTo>
                    <a:pt x="2348" y="4130"/>
                  </a:lnTo>
                  <a:cubicBezTo>
                    <a:pt x="2514" y="4130"/>
                    <a:pt x="2689" y="4110"/>
                    <a:pt x="2862" y="4078"/>
                  </a:cubicBezTo>
                  <a:cubicBezTo>
                    <a:pt x="3037" y="4036"/>
                    <a:pt x="3213" y="3986"/>
                    <a:pt x="3369" y="3925"/>
                  </a:cubicBezTo>
                  <a:cubicBezTo>
                    <a:pt x="3554" y="3850"/>
                    <a:pt x="3707" y="3769"/>
                    <a:pt x="3841" y="3665"/>
                  </a:cubicBezTo>
                  <a:cubicBezTo>
                    <a:pt x="3996" y="3564"/>
                    <a:pt x="4120" y="3440"/>
                    <a:pt x="4211" y="3294"/>
                  </a:cubicBezTo>
                  <a:cubicBezTo>
                    <a:pt x="4315" y="3151"/>
                    <a:pt x="4377" y="2986"/>
                    <a:pt x="4406" y="2800"/>
                  </a:cubicBezTo>
                  <a:cubicBezTo>
                    <a:pt x="4419" y="2738"/>
                    <a:pt x="4419" y="2667"/>
                    <a:pt x="4419" y="2605"/>
                  </a:cubicBezTo>
                  <a:cubicBezTo>
                    <a:pt x="4406" y="2543"/>
                    <a:pt x="4397" y="2481"/>
                    <a:pt x="4387" y="2410"/>
                  </a:cubicBezTo>
                  <a:cubicBezTo>
                    <a:pt x="4367" y="2358"/>
                    <a:pt x="4345" y="2296"/>
                    <a:pt x="4315" y="2224"/>
                  </a:cubicBezTo>
                  <a:cubicBezTo>
                    <a:pt x="4305" y="2195"/>
                    <a:pt x="4295" y="2163"/>
                    <a:pt x="4283" y="2133"/>
                  </a:cubicBezTo>
                  <a:lnTo>
                    <a:pt x="4273" y="2121"/>
                  </a:lnTo>
                  <a:lnTo>
                    <a:pt x="4273" y="2111"/>
                  </a:lnTo>
                  <a:lnTo>
                    <a:pt x="4263" y="2101"/>
                  </a:lnTo>
                  <a:cubicBezTo>
                    <a:pt x="4253" y="2081"/>
                    <a:pt x="4243" y="2059"/>
                    <a:pt x="4233" y="2039"/>
                  </a:cubicBezTo>
                  <a:cubicBezTo>
                    <a:pt x="4211" y="1987"/>
                    <a:pt x="4191" y="1916"/>
                    <a:pt x="4182" y="1854"/>
                  </a:cubicBezTo>
                  <a:cubicBezTo>
                    <a:pt x="4159" y="1802"/>
                    <a:pt x="4149" y="1740"/>
                    <a:pt x="4140" y="1659"/>
                  </a:cubicBezTo>
                  <a:cubicBezTo>
                    <a:pt x="4130" y="1617"/>
                    <a:pt x="4130" y="1565"/>
                    <a:pt x="4120" y="1525"/>
                  </a:cubicBezTo>
                  <a:lnTo>
                    <a:pt x="4120" y="1515"/>
                  </a:lnTo>
                  <a:cubicBezTo>
                    <a:pt x="4110" y="1441"/>
                    <a:pt x="4110" y="1369"/>
                    <a:pt x="4088" y="1298"/>
                  </a:cubicBezTo>
                  <a:cubicBezTo>
                    <a:pt x="4078" y="1206"/>
                    <a:pt x="4058" y="1103"/>
                    <a:pt x="4026" y="1009"/>
                  </a:cubicBezTo>
                  <a:cubicBezTo>
                    <a:pt x="3974" y="823"/>
                    <a:pt x="3892" y="660"/>
                    <a:pt x="3801" y="514"/>
                  </a:cubicBezTo>
                  <a:cubicBezTo>
                    <a:pt x="3759" y="453"/>
                    <a:pt x="3707" y="391"/>
                    <a:pt x="3655" y="341"/>
                  </a:cubicBezTo>
                  <a:cubicBezTo>
                    <a:pt x="3603" y="280"/>
                    <a:pt x="3542" y="238"/>
                    <a:pt x="3470" y="186"/>
                  </a:cubicBezTo>
                  <a:cubicBezTo>
                    <a:pt x="3408" y="144"/>
                    <a:pt x="3336" y="114"/>
                    <a:pt x="3265" y="82"/>
                  </a:cubicBezTo>
                  <a:cubicBezTo>
                    <a:pt x="3203" y="62"/>
                    <a:pt x="3141" y="52"/>
                    <a:pt x="3079" y="42"/>
                  </a:cubicBezTo>
                  <a:lnTo>
                    <a:pt x="3079" y="33"/>
                  </a:lnTo>
                  <a:cubicBezTo>
                    <a:pt x="3070" y="20"/>
                    <a:pt x="3070" y="10"/>
                    <a:pt x="3060" y="10"/>
                  </a:cubicBezTo>
                  <a:lnTo>
                    <a:pt x="3047" y="0"/>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6"/>
            <p:cNvSpPr/>
            <p:nvPr/>
          </p:nvSpPr>
          <p:spPr>
            <a:xfrm>
              <a:off x="7347011" y="2946136"/>
              <a:ext cx="579028" cy="400614"/>
            </a:xfrm>
            <a:custGeom>
              <a:avLst/>
              <a:gdLst/>
              <a:ahLst/>
              <a:cxnLst/>
              <a:rect l="l" t="t" r="r" b="b"/>
              <a:pathLst>
                <a:path w="3544" h="2452" extrusionOk="0">
                  <a:moveTo>
                    <a:pt x="2471" y="0"/>
                  </a:moveTo>
                  <a:cubicBezTo>
                    <a:pt x="2420" y="10"/>
                    <a:pt x="2358" y="33"/>
                    <a:pt x="2318" y="42"/>
                  </a:cubicBezTo>
                  <a:cubicBezTo>
                    <a:pt x="2276" y="52"/>
                    <a:pt x="2247" y="62"/>
                    <a:pt x="2205" y="72"/>
                  </a:cubicBezTo>
                  <a:cubicBezTo>
                    <a:pt x="2153" y="82"/>
                    <a:pt x="2091" y="104"/>
                    <a:pt x="2039" y="114"/>
                  </a:cubicBezTo>
                  <a:cubicBezTo>
                    <a:pt x="1925" y="156"/>
                    <a:pt x="1814" y="186"/>
                    <a:pt x="1701" y="238"/>
                  </a:cubicBezTo>
                  <a:cubicBezTo>
                    <a:pt x="1444" y="329"/>
                    <a:pt x="1206" y="433"/>
                    <a:pt x="999" y="556"/>
                  </a:cubicBezTo>
                  <a:cubicBezTo>
                    <a:pt x="888" y="618"/>
                    <a:pt x="774" y="690"/>
                    <a:pt x="680" y="762"/>
                  </a:cubicBezTo>
                  <a:cubicBezTo>
                    <a:pt x="566" y="836"/>
                    <a:pt x="485" y="917"/>
                    <a:pt x="403" y="999"/>
                  </a:cubicBezTo>
                  <a:cubicBezTo>
                    <a:pt x="218" y="1174"/>
                    <a:pt x="104" y="1360"/>
                    <a:pt x="42" y="1555"/>
                  </a:cubicBezTo>
                  <a:cubicBezTo>
                    <a:pt x="10" y="1659"/>
                    <a:pt x="0" y="1772"/>
                    <a:pt x="10" y="1874"/>
                  </a:cubicBezTo>
                  <a:cubicBezTo>
                    <a:pt x="10" y="1987"/>
                    <a:pt x="42" y="2111"/>
                    <a:pt x="94" y="2224"/>
                  </a:cubicBezTo>
                  <a:cubicBezTo>
                    <a:pt x="114" y="2296"/>
                    <a:pt x="156" y="2368"/>
                    <a:pt x="208" y="2442"/>
                  </a:cubicBezTo>
                  <a:cubicBezTo>
                    <a:pt x="218" y="2452"/>
                    <a:pt x="228" y="2452"/>
                    <a:pt x="238" y="2452"/>
                  </a:cubicBezTo>
                  <a:lnTo>
                    <a:pt x="299" y="2452"/>
                  </a:lnTo>
                  <a:cubicBezTo>
                    <a:pt x="319" y="2452"/>
                    <a:pt x="341" y="2442"/>
                    <a:pt x="361" y="2430"/>
                  </a:cubicBezTo>
                  <a:cubicBezTo>
                    <a:pt x="381" y="2430"/>
                    <a:pt x="403" y="2410"/>
                    <a:pt x="423" y="2400"/>
                  </a:cubicBezTo>
                  <a:cubicBezTo>
                    <a:pt x="423" y="2390"/>
                    <a:pt x="433" y="2390"/>
                    <a:pt x="443" y="2380"/>
                  </a:cubicBezTo>
                  <a:lnTo>
                    <a:pt x="455" y="2368"/>
                  </a:lnTo>
                  <a:cubicBezTo>
                    <a:pt x="465" y="2358"/>
                    <a:pt x="465" y="2358"/>
                    <a:pt x="475" y="2348"/>
                  </a:cubicBezTo>
                  <a:cubicBezTo>
                    <a:pt x="475" y="2338"/>
                    <a:pt x="485" y="2328"/>
                    <a:pt x="485" y="2328"/>
                  </a:cubicBezTo>
                  <a:cubicBezTo>
                    <a:pt x="495" y="2318"/>
                    <a:pt x="495" y="2306"/>
                    <a:pt x="505" y="2296"/>
                  </a:cubicBezTo>
                  <a:cubicBezTo>
                    <a:pt x="505" y="2276"/>
                    <a:pt x="517" y="2257"/>
                    <a:pt x="517" y="2234"/>
                  </a:cubicBezTo>
                  <a:cubicBezTo>
                    <a:pt x="527" y="2224"/>
                    <a:pt x="527" y="2205"/>
                    <a:pt x="527" y="2182"/>
                  </a:cubicBezTo>
                  <a:lnTo>
                    <a:pt x="527" y="2195"/>
                  </a:lnTo>
                  <a:cubicBezTo>
                    <a:pt x="537" y="2111"/>
                    <a:pt x="537" y="2039"/>
                    <a:pt x="527" y="1958"/>
                  </a:cubicBezTo>
                  <a:cubicBezTo>
                    <a:pt x="527" y="1958"/>
                    <a:pt x="527" y="1948"/>
                    <a:pt x="517" y="1935"/>
                  </a:cubicBezTo>
                  <a:lnTo>
                    <a:pt x="517" y="1916"/>
                  </a:lnTo>
                  <a:cubicBezTo>
                    <a:pt x="505" y="1874"/>
                    <a:pt x="485" y="1844"/>
                    <a:pt x="475" y="1802"/>
                  </a:cubicBezTo>
                  <a:cubicBezTo>
                    <a:pt x="455" y="1762"/>
                    <a:pt x="443" y="1720"/>
                    <a:pt x="423" y="1678"/>
                  </a:cubicBezTo>
                  <a:cubicBezTo>
                    <a:pt x="423" y="1659"/>
                    <a:pt x="413" y="1639"/>
                    <a:pt x="413" y="1626"/>
                  </a:cubicBezTo>
                  <a:cubicBezTo>
                    <a:pt x="413" y="1617"/>
                    <a:pt x="413" y="1607"/>
                    <a:pt x="403" y="1597"/>
                  </a:cubicBezTo>
                  <a:lnTo>
                    <a:pt x="403" y="1587"/>
                  </a:lnTo>
                  <a:cubicBezTo>
                    <a:pt x="403" y="1565"/>
                    <a:pt x="403" y="1555"/>
                    <a:pt x="413" y="1545"/>
                  </a:cubicBezTo>
                  <a:cubicBezTo>
                    <a:pt x="413" y="1535"/>
                    <a:pt x="423" y="1535"/>
                    <a:pt x="423" y="1525"/>
                  </a:cubicBezTo>
                  <a:cubicBezTo>
                    <a:pt x="433" y="1515"/>
                    <a:pt x="443" y="1503"/>
                    <a:pt x="455" y="1493"/>
                  </a:cubicBezTo>
                  <a:cubicBezTo>
                    <a:pt x="465" y="1483"/>
                    <a:pt x="485" y="1483"/>
                    <a:pt x="495" y="1473"/>
                  </a:cubicBezTo>
                  <a:cubicBezTo>
                    <a:pt x="527" y="1453"/>
                    <a:pt x="566" y="1431"/>
                    <a:pt x="598" y="1411"/>
                  </a:cubicBezTo>
                  <a:cubicBezTo>
                    <a:pt x="640" y="1392"/>
                    <a:pt x="680" y="1369"/>
                    <a:pt x="722" y="1350"/>
                  </a:cubicBezTo>
                  <a:cubicBezTo>
                    <a:pt x="752" y="1330"/>
                    <a:pt x="794" y="1308"/>
                    <a:pt x="826" y="1278"/>
                  </a:cubicBezTo>
                  <a:cubicBezTo>
                    <a:pt x="846" y="1256"/>
                    <a:pt x="875" y="1236"/>
                    <a:pt x="888" y="1216"/>
                  </a:cubicBezTo>
                  <a:cubicBezTo>
                    <a:pt x="897" y="1216"/>
                    <a:pt x="897" y="1206"/>
                    <a:pt x="897" y="1206"/>
                  </a:cubicBezTo>
                  <a:cubicBezTo>
                    <a:pt x="907" y="1194"/>
                    <a:pt x="907" y="1194"/>
                    <a:pt x="917" y="1194"/>
                  </a:cubicBezTo>
                  <a:cubicBezTo>
                    <a:pt x="927" y="1216"/>
                    <a:pt x="937" y="1226"/>
                    <a:pt x="959" y="1236"/>
                  </a:cubicBezTo>
                  <a:cubicBezTo>
                    <a:pt x="979" y="1256"/>
                    <a:pt x="1011" y="1278"/>
                    <a:pt x="1041" y="1288"/>
                  </a:cubicBezTo>
                  <a:cubicBezTo>
                    <a:pt x="1073" y="1308"/>
                    <a:pt x="1093" y="1318"/>
                    <a:pt x="1122" y="1340"/>
                  </a:cubicBezTo>
                  <a:lnTo>
                    <a:pt x="1122" y="1330"/>
                  </a:lnTo>
                  <a:cubicBezTo>
                    <a:pt x="1154" y="1350"/>
                    <a:pt x="1196" y="1360"/>
                    <a:pt x="1226" y="1369"/>
                  </a:cubicBezTo>
                  <a:cubicBezTo>
                    <a:pt x="1258" y="1379"/>
                    <a:pt x="1298" y="1379"/>
                    <a:pt x="1330" y="1392"/>
                  </a:cubicBezTo>
                  <a:cubicBezTo>
                    <a:pt x="1369" y="1392"/>
                    <a:pt x="1411" y="1402"/>
                    <a:pt x="1453" y="1402"/>
                  </a:cubicBezTo>
                  <a:cubicBezTo>
                    <a:pt x="1483" y="1402"/>
                    <a:pt x="1525" y="1392"/>
                    <a:pt x="1567" y="1392"/>
                  </a:cubicBezTo>
                  <a:cubicBezTo>
                    <a:pt x="1607" y="1379"/>
                    <a:pt x="1649" y="1369"/>
                    <a:pt x="1691" y="1360"/>
                  </a:cubicBezTo>
                  <a:cubicBezTo>
                    <a:pt x="1740" y="1350"/>
                    <a:pt x="1782" y="1340"/>
                    <a:pt x="1824" y="1318"/>
                  </a:cubicBezTo>
                  <a:lnTo>
                    <a:pt x="1814" y="1318"/>
                  </a:lnTo>
                  <a:cubicBezTo>
                    <a:pt x="1854" y="1308"/>
                    <a:pt x="1896" y="1288"/>
                    <a:pt x="1938" y="1256"/>
                  </a:cubicBezTo>
                  <a:cubicBezTo>
                    <a:pt x="1967" y="1236"/>
                    <a:pt x="2009" y="1216"/>
                    <a:pt x="2039" y="1194"/>
                  </a:cubicBezTo>
                  <a:cubicBezTo>
                    <a:pt x="2061" y="1174"/>
                    <a:pt x="2081" y="1154"/>
                    <a:pt x="2101" y="1145"/>
                  </a:cubicBezTo>
                  <a:cubicBezTo>
                    <a:pt x="2123" y="1122"/>
                    <a:pt x="2143" y="1103"/>
                    <a:pt x="2153" y="1083"/>
                  </a:cubicBezTo>
                  <a:lnTo>
                    <a:pt x="2163" y="1083"/>
                  </a:lnTo>
                  <a:cubicBezTo>
                    <a:pt x="2185" y="1093"/>
                    <a:pt x="2195" y="1112"/>
                    <a:pt x="2214" y="1122"/>
                  </a:cubicBezTo>
                  <a:cubicBezTo>
                    <a:pt x="2308" y="1194"/>
                    <a:pt x="2420" y="1256"/>
                    <a:pt x="2533" y="1298"/>
                  </a:cubicBezTo>
                  <a:lnTo>
                    <a:pt x="2523" y="1298"/>
                  </a:lnTo>
                  <a:cubicBezTo>
                    <a:pt x="2679" y="1360"/>
                    <a:pt x="2842" y="1411"/>
                    <a:pt x="3008" y="1431"/>
                  </a:cubicBezTo>
                  <a:cubicBezTo>
                    <a:pt x="3074" y="1437"/>
                    <a:pt x="3145" y="1444"/>
                    <a:pt x="3216" y="1444"/>
                  </a:cubicBezTo>
                  <a:cubicBezTo>
                    <a:pt x="3267" y="1444"/>
                    <a:pt x="3317" y="1440"/>
                    <a:pt x="3368" y="1431"/>
                  </a:cubicBezTo>
                  <a:cubicBezTo>
                    <a:pt x="3408" y="1431"/>
                    <a:pt x="3450" y="1421"/>
                    <a:pt x="3492" y="1411"/>
                  </a:cubicBezTo>
                  <a:cubicBezTo>
                    <a:pt x="3512" y="1402"/>
                    <a:pt x="3522" y="1402"/>
                    <a:pt x="3544" y="1392"/>
                  </a:cubicBezTo>
                  <a:cubicBezTo>
                    <a:pt x="3532" y="1360"/>
                    <a:pt x="3532" y="1330"/>
                    <a:pt x="3532" y="1298"/>
                  </a:cubicBezTo>
                  <a:cubicBezTo>
                    <a:pt x="3512" y="1206"/>
                    <a:pt x="3492" y="1103"/>
                    <a:pt x="3460" y="1009"/>
                  </a:cubicBezTo>
                  <a:cubicBezTo>
                    <a:pt x="3408" y="823"/>
                    <a:pt x="3326" y="660"/>
                    <a:pt x="3235" y="514"/>
                  </a:cubicBezTo>
                  <a:cubicBezTo>
                    <a:pt x="3193" y="453"/>
                    <a:pt x="3141" y="391"/>
                    <a:pt x="3089" y="341"/>
                  </a:cubicBezTo>
                  <a:cubicBezTo>
                    <a:pt x="3037" y="280"/>
                    <a:pt x="2976" y="238"/>
                    <a:pt x="2904" y="186"/>
                  </a:cubicBezTo>
                  <a:cubicBezTo>
                    <a:pt x="2842" y="144"/>
                    <a:pt x="2770" y="114"/>
                    <a:pt x="2699" y="82"/>
                  </a:cubicBezTo>
                  <a:cubicBezTo>
                    <a:pt x="2637" y="62"/>
                    <a:pt x="2575" y="52"/>
                    <a:pt x="2513" y="33"/>
                  </a:cubicBezTo>
                  <a:cubicBezTo>
                    <a:pt x="2504" y="20"/>
                    <a:pt x="2504" y="10"/>
                    <a:pt x="2494" y="10"/>
                  </a:cubicBezTo>
                  <a:cubicBezTo>
                    <a:pt x="2494" y="0"/>
                    <a:pt x="2481" y="0"/>
                    <a:pt x="2481"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6"/>
            <p:cNvSpPr/>
            <p:nvPr/>
          </p:nvSpPr>
          <p:spPr>
            <a:xfrm>
              <a:off x="7481802" y="3154938"/>
              <a:ext cx="163" cy="163"/>
            </a:xfrm>
            <a:custGeom>
              <a:avLst/>
              <a:gdLst/>
              <a:ahLst/>
              <a:cxnLst/>
              <a:rect l="l" t="t" r="r" b="b"/>
              <a:pathLst>
                <a:path w="1" h="1" extrusionOk="0">
                  <a:moveTo>
                    <a:pt x="1" y="0"/>
                  </a:moveTo>
                  <a:lnTo>
                    <a:pt x="1" y="0"/>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6"/>
            <p:cNvSpPr/>
            <p:nvPr/>
          </p:nvSpPr>
          <p:spPr>
            <a:xfrm>
              <a:off x="7417592" y="3198398"/>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6"/>
            <p:cNvSpPr/>
            <p:nvPr/>
          </p:nvSpPr>
          <p:spPr>
            <a:xfrm>
              <a:off x="7415959" y="3338089"/>
              <a:ext cx="163" cy="163"/>
            </a:xfrm>
            <a:custGeom>
              <a:avLst/>
              <a:gdLst/>
              <a:ahLst/>
              <a:cxnLst/>
              <a:rect l="l" t="t" r="r" b="b"/>
              <a:pathLst>
                <a:path w="1" h="1" extrusionOk="0">
                  <a:moveTo>
                    <a:pt x="1" y="1"/>
                  </a:moveTo>
                  <a:lnTo>
                    <a:pt x="1" y="1"/>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6"/>
            <p:cNvSpPr/>
            <p:nvPr/>
          </p:nvSpPr>
          <p:spPr>
            <a:xfrm>
              <a:off x="7415959" y="3338089"/>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6"/>
            <p:cNvSpPr/>
            <p:nvPr/>
          </p:nvSpPr>
          <p:spPr>
            <a:xfrm>
              <a:off x="7323648" y="3376974"/>
              <a:ext cx="49015" cy="112734"/>
            </a:xfrm>
            <a:custGeom>
              <a:avLst/>
              <a:gdLst/>
              <a:ahLst/>
              <a:cxnLst/>
              <a:rect l="l" t="t" r="r" b="b"/>
              <a:pathLst>
                <a:path w="300" h="690" extrusionOk="0">
                  <a:moveTo>
                    <a:pt x="82" y="0"/>
                  </a:moveTo>
                  <a:cubicBezTo>
                    <a:pt x="72" y="0"/>
                    <a:pt x="52" y="0"/>
                    <a:pt x="52" y="20"/>
                  </a:cubicBezTo>
                  <a:cubicBezTo>
                    <a:pt x="30" y="40"/>
                    <a:pt x="20" y="72"/>
                    <a:pt x="10" y="101"/>
                  </a:cubicBezTo>
                  <a:cubicBezTo>
                    <a:pt x="10" y="134"/>
                    <a:pt x="0" y="163"/>
                    <a:pt x="0" y="195"/>
                  </a:cubicBezTo>
                  <a:cubicBezTo>
                    <a:pt x="0" y="237"/>
                    <a:pt x="0" y="267"/>
                    <a:pt x="10" y="299"/>
                  </a:cubicBezTo>
                  <a:cubicBezTo>
                    <a:pt x="20" y="329"/>
                    <a:pt x="30" y="361"/>
                    <a:pt x="42" y="391"/>
                  </a:cubicBezTo>
                  <a:cubicBezTo>
                    <a:pt x="62" y="452"/>
                    <a:pt x="92" y="514"/>
                    <a:pt x="134" y="566"/>
                  </a:cubicBezTo>
                  <a:cubicBezTo>
                    <a:pt x="176" y="618"/>
                    <a:pt x="215" y="657"/>
                    <a:pt x="267" y="690"/>
                  </a:cubicBezTo>
                  <a:cubicBezTo>
                    <a:pt x="277" y="690"/>
                    <a:pt x="289" y="690"/>
                    <a:pt x="299" y="680"/>
                  </a:cubicBezTo>
                  <a:cubicBezTo>
                    <a:pt x="299" y="670"/>
                    <a:pt x="299" y="657"/>
                    <a:pt x="289" y="657"/>
                  </a:cubicBezTo>
                  <a:cubicBezTo>
                    <a:pt x="277" y="648"/>
                    <a:pt x="267" y="638"/>
                    <a:pt x="267" y="638"/>
                  </a:cubicBezTo>
                  <a:cubicBezTo>
                    <a:pt x="237" y="618"/>
                    <a:pt x="215" y="596"/>
                    <a:pt x="195" y="566"/>
                  </a:cubicBezTo>
                  <a:cubicBezTo>
                    <a:pt x="166" y="524"/>
                    <a:pt x="143" y="484"/>
                    <a:pt x="124" y="442"/>
                  </a:cubicBezTo>
                  <a:lnTo>
                    <a:pt x="124" y="452"/>
                  </a:lnTo>
                  <a:cubicBezTo>
                    <a:pt x="104" y="400"/>
                    <a:pt x="92" y="339"/>
                    <a:pt x="82" y="287"/>
                  </a:cubicBezTo>
                  <a:cubicBezTo>
                    <a:pt x="72" y="247"/>
                    <a:pt x="72" y="205"/>
                    <a:pt x="82" y="163"/>
                  </a:cubicBezTo>
                  <a:cubicBezTo>
                    <a:pt x="82" y="134"/>
                    <a:pt x="92" y="114"/>
                    <a:pt x="104" y="82"/>
                  </a:cubicBezTo>
                  <a:cubicBezTo>
                    <a:pt x="104" y="72"/>
                    <a:pt x="114" y="62"/>
                    <a:pt x="114" y="52"/>
                  </a:cubicBezTo>
                  <a:cubicBezTo>
                    <a:pt x="124" y="40"/>
                    <a:pt x="124" y="10"/>
                    <a:pt x="104" y="0"/>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6"/>
            <p:cNvSpPr/>
            <p:nvPr/>
          </p:nvSpPr>
          <p:spPr>
            <a:xfrm>
              <a:off x="7274796" y="3373216"/>
              <a:ext cx="67477" cy="26795"/>
            </a:xfrm>
            <a:custGeom>
              <a:avLst/>
              <a:gdLst/>
              <a:ahLst/>
              <a:cxnLst/>
              <a:rect l="l" t="t" r="r" b="b"/>
              <a:pathLst>
                <a:path w="413" h="164" extrusionOk="0">
                  <a:moveTo>
                    <a:pt x="299" y="1"/>
                  </a:moveTo>
                  <a:cubicBezTo>
                    <a:pt x="247" y="1"/>
                    <a:pt x="205" y="13"/>
                    <a:pt x="166" y="23"/>
                  </a:cubicBezTo>
                  <a:cubicBezTo>
                    <a:pt x="134" y="33"/>
                    <a:pt x="104" y="43"/>
                    <a:pt x="72" y="63"/>
                  </a:cubicBezTo>
                  <a:cubicBezTo>
                    <a:pt x="42" y="85"/>
                    <a:pt x="20" y="105"/>
                    <a:pt x="0" y="137"/>
                  </a:cubicBezTo>
                  <a:lnTo>
                    <a:pt x="0" y="157"/>
                  </a:lnTo>
                  <a:cubicBezTo>
                    <a:pt x="5" y="161"/>
                    <a:pt x="10" y="164"/>
                    <a:pt x="15" y="164"/>
                  </a:cubicBezTo>
                  <a:cubicBezTo>
                    <a:pt x="21" y="164"/>
                    <a:pt x="26" y="161"/>
                    <a:pt x="32" y="157"/>
                  </a:cubicBezTo>
                  <a:cubicBezTo>
                    <a:pt x="32" y="147"/>
                    <a:pt x="42" y="137"/>
                    <a:pt x="62" y="124"/>
                  </a:cubicBezTo>
                  <a:cubicBezTo>
                    <a:pt x="72" y="105"/>
                    <a:pt x="94" y="95"/>
                    <a:pt x="104" y="85"/>
                  </a:cubicBezTo>
                  <a:lnTo>
                    <a:pt x="104" y="95"/>
                  </a:lnTo>
                  <a:cubicBezTo>
                    <a:pt x="124" y="85"/>
                    <a:pt x="143" y="75"/>
                    <a:pt x="176" y="63"/>
                  </a:cubicBezTo>
                  <a:cubicBezTo>
                    <a:pt x="195" y="63"/>
                    <a:pt x="212" y="58"/>
                    <a:pt x="229" y="58"/>
                  </a:cubicBezTo>
                  <a:cubicBezTo>
                    <a:pt x="238" y="58"/>
                    <a:pt x="247" y="59"/>
                    <a:pt x="257" y="63"/>
                  </a:cubicBezTo>
                  <a:cubicBezTo>
                    <a:pt x="289" y="63"/>
                    <a:pt x="309" y="63"/>
                    <a:pt x="341" y="75"/>
                  </a:cubicBezTo>
                  <a:cubicBezTo>
                    <a:pt x="341" y="75"/>
                    <a:pt x="351" y="75"/>
                    <a:pt x="351" y="85"/>
                  </a:cubicBezTo>
                  <a:lnTo>
                    <a:pt x="381" y="85"/>
                  </a:lnTo>
                  <a:cubicBezTo>
                    <a:pt x="391" y="75"/>
                    <a:pt x="403" y="75"/>
                    <a:pt x="403" y="63"/>
                  </a:cubicBezTo>
                  <a:cubicBezTo>
                    <a:pt x="413" y="53"/>
                    <a:pt x="413" y="43"/>
                    <a:pt x="403" y="33"/>
                  </a:cubicBezTo>
                  <a:cubicBezTo>
                    <a:pt x="403" y="23"/>
                    <a:pt x="391" y="13"/>
                    <a:pt x="381" y="13"/>
                  </a:cubicBezTo>
                  <a:cubicBezTo>
                    <a:pt x="351" y="1"/>
                    <a:pt x="319" y="1"/>
                    <a:pt x="299"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6"/>
            <p:cNvSpPr/>
            <p:nvPr/>
          </p:nvSpPr>
          <p:spPr>
            <a:xfrm>
              <a:off x="7296526" y="2846800"/>
              <a:ext cx="703525" cy="546841"/>
            </a:xfrm>
            <a:custGeom>
              <a:avLst/>
              <a:gdLst/>
              <a:ahLst/>
              <a:cxnLst/>
              <a:rect l="l" t="t" r="r" b="b"/>
              <a:pathLst>
                <a:path w="4306" h="3347" extrusionOk="0">
                  <a:moveTo>
                    <a:pt x="2410" y="1"/>
                  </a:moveTo>
                  <a:cubicBezTo>
                    <a:pt x="2358" y="1"/>
                    <a:pt x="2309" y="1"/>
                    <a:pt x="2257" y="10"/>
                  </a:cubicBezTo>
                  <a:cubicBezTo>
                    <a:pt x="2091" y="33"/>
                    <a:pt x="1916" y="85"/>
                    <a:pt x="1720" y="166"/>
                  </a:cubicBezTo>
                  <a:cubicBezTo>
                    <a:pt x="1577" y="228"/>
                    <a:pt x="1431" y="309"/>
                    <a:pt x="1298" y="381"/>
                  </a:cubicBezTo>
                  <a:lnTo>
                    <a:pt x="1226" y="433"/>
                  </a:lnTo>
                  <a:cubicBezTo>
                    <a:pt x="1041" y="537"/>
                    <a:pt x="888" y="618"/>
                    <a:pt x="712" y="680"/>
                  </a:cubicBezTo>
                  <a:cubicBezTo>
                    <a:pt x="670" y="690"/>
                    <a:pt x="618" y="712"/>
                    <a:pt x="566" y="722"/>
                  </a:cubicBezTo>
                  <a:cubicBezTo>
                    <a:pt x="465" y="752"/>
                    <a:pt x="361" y="774"/>
                    <a:pt x="270" y="784"/>
                  </a:cubicBezTo>
                  <a:cubicBezTo>
                    <a:pt x="248" y="784"/>
                    <a:pt x="228" y="794"/>
                    <a:pt x="218" y="804"/>
                  </a:cubicBezTo>
                  <a:cubicBezTo>
                    <a:pt x="208" y="814"/>
                    <a:pt x="208" y="836"/>
                    <a:pt x="208" y="856"/>
                  </a:cubicBezTo>
                  <a:cubicBezTo>
                    <a:pt x="208" y="865"/>
                    <a:pt x="208" y="865"/>
                    <a:pt x="218" y="875"/>
                  </a:cubicBezTo>
                  <a:cubicBezTo>
                    <a:pt x="196" y="917"/>
                    <a:pt x="176" y="959"/>
                    <a:pt x="156" y="1011"/>
                  </a:cubicBezTo>
                  <a:cubicBezTo>
                    <a:pt x="134" y="1061"/>
                    <a:pt x="124" y="1113"/>
                    <a:pt x="104" y="1164"/>
                  </a:cubicBezTo>
                  <a:cubicBezTo>
                    <a:pt x="85" y="1258"/>
                    <a:pt x="62" y="1350"/>
                    <a:pt x="43" y="1463"/>
                  </a:cubicBezTo>
                  <a:cubicBezTo>
                    <a:pt x="10" y="1669"/>
                    <a:pt x="1" y="1876"/>
                    <a:pt x="23" y="2081"/>
                  </a:cubicBezTo>
                  <a:cubicBezTo>
                    <a:pt x="33" y="2185"/>
                    <a:pt x="52" y="2286"/>
                    <a:pt x="72" y="2390"/>
                  </a:cubicBezTo>
                  <a:cubicBezTo>
                    <a:pt x="94" y="2482"/>
                    <a:pt x="114" y="2566"/>
                    <a:pt x="134" y="2647"/>
                  </a:cubicBezTo>
                  <a:cubicBezTo>
                    <a:pt x="166" y="2719"/>
                    <a:pt x="196" y="2803"/>
                    <a:pt x="248" y="2904"/>
                  </a:cubicBezTo>
                  <a:cubicBezTo>
                    <a:pt x="270" y="2966"/>
                    <a:pt x="300" y="3008"/>
                    <a:pt x="319" y="3060"/>
                  </a:cubicBezTo>
                  <a:cubicBezTo>
                    <a:pt x="351" y="3112"/>
                    <a:pt x="381" y="3161"/>
                    <a:pt x="413" y="3193"/>
                  </a:cubicBezTo>
                  <a:cubicBezTo>
                    <a:pt x="433" y="3223"/>
                    <a:pt x="443" y="3245"/>
                    <a:pt x="465" y="3255"/>
                  </a:cubicBezTo>
                  <a:cubicBezTo>
                    <a:pt x="475" y="3275"/>
                    <a:pt x="495" y="3285"/>
                    <a:pt x="517" y="3307"/>
                  </a:cubicBezTo>
                  <a:cubicBezTo>
                    <a:pt x="547" y="3327"/>
                    <a:pt x="589" y="3346"/>
                    <a:pt x="618" y="3346"/>
                  </a:cubicBezTo>
                  <a:lnTo>
                    <a:pt x="628" y="3346"/>
                  </a:lnTo>
                  <a:cubicBezTo>
                    <a:pt x="650" y="3337"/>
                    <a:pt x="670" y="3337"/>
                    <a:pt x="690" y="3327"/>
                  </a:cubicBezTo>
                  <a:cubicBezTo>
                    <a:pt x="702" y="3317"/>
                    <a:pt x="722" y="3297"/>
                    <a:pt x="732" y="3275"/>
                  </a:cubicBezTo>
                  <a:cubicBezTo>
                    <a:pt x="742" y="3265"/>
                    <a:pt x="752" y="3255"/>
                    <a:pt x="764" y="3245"/>
                  </a:cubicBezTo>
                  <a:cubicBezTo>
                    <a:pt x="764" y="3235"/>
                    <a:pt x="774" y="3213"/>
                    <a:pt x="784" y="3193"/>
                  </a:cubicBezTo>
                  <a:cubicBezTo>
                    <a:pt x="794" y="3161"/>
                    <a:pt x="804" y="3122"/>
                    <a:pt x="804" y="3089"/>
                  </a:cubicBezTo>
                  <a:cubicBezTo>
                    <a:pt x="814" y="3008"/>
                    <a:pt x="804" y="2926"/>
                    <a:pt x="794" y="2852"/>
                  </a:cubicBezTo>
                  <a:cubicBezTo>
                    <a:pt x="784" y="2771"/>
                    <a:pt x="764" y="2699"/>
                    <a:pt x="742" y="2627"/>
                  </a:cubicBezTo>
                  <a:lnTo>
                    <a:pt x="742" y="2617"/>
                  </a:lnTo>
                  <a:cubicBezTo>
                    <a:pt x="742" y="2585"/>
                    <a:pt x="732" y="2556"/>
                    <a:pt x="722" y="2533"/>
                  </a:cubicBezTo>
                  <a:cubicBezTo>
                    <a:pt x="712" y="2504"/>
                    <a:pt x="702" y="2462"/>
                    <a:pt x="680" y="2432"/>
                  </a:cubicBezTo>
                  <a:lnTo>
                    <a:pt x="680" y="2420"/>
                  </a:lnTo>
                  <a:lnTo>
                    <a:pt x="660" y="2390"/>
                  </a:lnTo>
                  <a:lnTo>
                    <a:pt x="650" y="2370"/>
                  </a:lnTo>
                  <a:cubicBezTo>
                    <a:pt x="641" y="2338"/>
                    <a:pt x="628" y="2309"/>
                    <a:pt x="618" y="2276"/>
                  </a:cubicBezTo>
                  <a:cubicBezTo>
                    <a:pt x="608" y="2234"/>
                    <a:pt x="599" y="2205"/>
                    <a:pt x="589" y="2173"/>
                  </a:cubicBezTo>
                  <a:lnTo>
                    <a:pt x="589" y="2143"/>
                  </a:lnTo>
                  <a:cubicBezTo>
                    <a:pt x="589" y="2133"/>
                    <a:pt x="599" y="2133"/>
                    <a:pt x="599" y="2123"/>
                  </a:cubicBezTo>
                  <a:cubicBezTo>
                    <a:pt x="599" y="2111"/>
                    <a:pt x="608" y="2101"/>
                    <a:pt x="618" y="2091"/>
                  </a:cubicBezTo>
                  <a:cubicBezTo>
                    <a:pt x="650" y="2049"/>
                    <a:pt x="690" y="2019"/>
                    <a:pt x="732" y="1987"/>
                  </a:cubicBezTo>
                  <a:lnTo>
                    <a:pt x="742" y="1977"/>
                  </a:lnTo>
                  <a:lnTo>
                    <a:pt x="764" y="1958"/>
                  </a:lnTo>
                  <a:cubicBezTo>
                    <a:pt x="804" y="1926"/>
                    <a:pt x="846" y="1906"/>
                    <a:pt x="875" y="1864"/>
                  </a:cubicBezTo>
                  <a:cubicBezTo>
                    <a:pt x="927" y="1792"/>
                    <a:pt x="979" y="1730"/>
                    <a:pt x="1011" y="1659"/>
                  </a:cubicBezTo>
                  <a:cubicBezTo>
                    <a:pt x="1041" y="1597"/>
                    <a:pt x="1061" y="1535"/>
                    <a:pt x="1073" y="1483"/>
                  </a:cubicBezTo>
                  <a:cubicBezTo>
                    <a:pt x="1113" y="1545"/>
                    <a:pt x="1164" y="1597"/>
                    <a:pt x="1226" y="1639"/>
                  </a:cubicBezTo>
                  <a:cubicBezTo>
                    <a:pt x="1258" y="1669"/>
                    <a:pt x="1298" y="1691"/>
                    <a:pt x="1350" y="1711"/>
                  </a:cubicBezTo>
                  <a:cubicBezTo>
                    <a:pt x="1392" y="1730"/>
                    <a:pt x="1431" y="1753"/>
                    <a:pt x="1483" y="1762"/>
                  </a:cubicBezTo>
                  <a:cubicBezTo>
                    <a:pt x="1555" y="1782"/>
                    <a:pt x="1629" y="1782"/>
                    <a:pt x="1711" y="1782"/>
                  </a:cubicBezTo>
                  <a:lnTo>
                    <a:pt x="1792" y="1782"/>
                  </a:lnTo>
                  <a:cubicBezTo>
                    <a:pt x="1886" y="1772"/>
                    <a:pt x="1987" y="1753"/>
                    <a:pt x="2081" y="1711"/>
                  </a:cubicBezTo>
                  <a:cubicBezTo>
                    <a:pt x="2153" y="1678"/>
                    <a:pt x="2215" y="1629"/>
                    <a:pt x="2267" y="1577"/>
                  </a:cubicBezTo>
                  <a:cubicBezTo>
                    <a:pt x="2296" y="1545"/>
                    <a:pt x="2328" y="1515"/>
                    <a:pt x="2338" y="1483"/>
                  </a:cubicBezTo>
                  <a:cubicBezTo>
                    <a:pt x="2348" y="1473"/>
                    <a:pt x="2358" y="1454"/>
                    <a:pt x="2370" y="1431"/>
                  </a:cubicBezTo>
                  <a:cubicBezTo>
                    <a:pt x="2380" y="1421"/>
                    <a:pt x="2380" y="1412"/>
                    <a:pt x="2390" y="1402"/>
                  </a:cubicBezTo>
                  <a:cubicBezTo>
                    <a:pt x="2543" y="1505"/>
                    <a:pt x="2709" y="1617"/>
                    <a:pt x="2894" y="1691"/>
                  </a:cubicBezTo>
                  <a:cubicBezTo>
                    <a:pt x="3018" y="1740"/>
                    <a:pt x="3141" y="1772"/>
                    <a:pt x="3297" y="1792"/>
                  </a:cubicBezTo>
                  <a:cubicBezTo>
                    <a:pt x="3359" y="1802"/>
                    <a:pt x="3430" y="1814"/>
                    <a:pt x="3502" y="1814"/>
                  </a:cubicBezTo>
                  <a:lnTo>
                    <a:pt x="3544" y="1814"/>
                  </a:lnTo>
                  <a:cubicBezTo>
                    <a:pt x="3606" y="1814"/>
                    <a:pt x="3655" y="1814"/>
                    <a:pt x="3707" y="1802"/>
                  </a:cubicBezTo>
                  <a:cubicBezTo>
                    <a:pt x="3779" y="1792"/>
                    <a:pt x="3831" y="1772"/>
                    <a:pt x="3883" y="1740"/>
                  </a:cubicBezTo>
                  <a:cubicBezTo>
                    <a:pt x="3892" y="1730"/>
                    <a:pt x="3902" y="1730"/>
                    <a:pt x="3915" y="1720"/>
                  </a:cubicBezTo>
                  <a:cubicBezTo>
                    <a:pt x="3934" y="1711"/>
                    <a:pt x="3944" y="1701"/>
                    <a:pt x="3954" y="1691"/>
                  </a:cubicBezTo>
                  <a:cubicBezTo>
                    <a:pt x="3976" y="1669"/>
                    <a:pt x="3986" y="1649"/>
                    <a:pt x="3996" y="1617"/>
                  </a:cubicBezTo>
                  <a:cubicBezTo>
                    <a:pt x="4006" y="1597"/>
                    <a:pt x="4016" y="1567"/>
                    <a:pt x="4016" y="1545"/>
                  </a:cubicBezTo>
                  <a:cubicBezTo>
                    <a:pt x="4016" y="1515"/>
                    <a:pt x="4006" y="1483"/>
                    <a:pt x="3996" y="1444"/>
                  </a:cubicBezTo>
                  <a:cubicBezTo>
                    <a:pt x="3996" y="1431"/>
                    <a:pt x="3986" y="1421"/>
                    <a:pt x="3986" y="1412"/>
                  </a:cubicBezTo>
                  <a:cubicBezTo>
                    <a:pt x="3976" y="1402"/>
                    <a:pt x="3976" y="1392"/>
                    <a:pt x="3964" y="1392"/>
                  </a:cubicBezTo>
                  <a:lnTo>
                    <a:pt x="4026" y="1392"/>
                  </a:lnTo>
                  <a:cubicBezTo>
                    <a:pt x="4068" y="1392"/>
                    <a:pt x="4110" y="1392"/>
                    <a:pt x="4140" y="1382"/>
                  </a:cubicBezTo>
                  <a:cubicBezTo>
                    <a:pt x="4211" y="1360"/>
                    <a:pt x="4263" y="1308"/>
                    <a:pt x="4285" y="1246"/>
                  </a:cubicBezTo>
                  <a:cubicBezTo>
                    <a:pt x="4305" y="1184"/>
                    <a:pt x="4305" y="1113"/>
                    <a:pt x="4273" y="1031"/>
                  </a:cubicBezTo>
                  <a:cubicBezTo>
                    <a:pt x="4263" y="989"/>
                    <a:pt x="4243" y="949"/>
                    <a:pt x="4224" y="907"/>
                  </a:cubicBezTo>
                  <a:cubicBezTo>
                    <a:pt x="4191" y="865"/>
                    <a:pt x="4162" y="826"/>
                    <a:pt x="4130" y="784"/>
                  </a:cubicBezTo>
                  <a:cubicBezTo>
                    <a:pt x="4058" y="690"/>
                    <a:pt x="3976" y="618"/>
                    <a:pt x="3873" y="537"/>
                  </a:cubicBezTo>
                  <a:cubicBezTo>
                    <a:pt x="3779" y="465"/>
                    <a:pt x="3687" y="403"/>
                    <a:pt x="3564" y="342"/>
                  </a:cubicBezTo>
                  <a:cubicBezTo>
                    <a:pt x="3369" y="238"/>
                    <a:pt x="3151" y="146"/>
                    <a:pt x="2904" y="85"/>
                  </a:cubicBezTo>
                  <a:cubicBezTo>
                    <a:pt x="2803" y="52"/>
                    <a:pt x="2689" y="23"/>
                    <a:pt x="2566" y="10"/>
                  </a:cubicBezTo>
                  <a:cubicBezTo>
                    <a:pt x="2514" y="1"/>
                    <a:pt x="2462" y="1"/>
                    <a:pt x="2410" y="1"/>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6"/>
            <p:cNvSpPr/>
            <p:nvPr/>
          </p:nvSpPr>
          <p:spPr>
            <a:xfrm>
              <a:off x="7703838" y="3050374"/>
              <a:ext cx="223834" cy="67477"/>
            </a:xfrm>
            <a:custGeom>
              <a:avLst/>
              <a:gdLst/>
              <a:ahLst/>
              <a:cxnLst/>
              <a:rect l="l" t="t" r="r" b="b"/>
              <a:pathLst>
                <a:path w="1370" h="413" extrusionOk="0">
                  <a:moveTo>
                    <a:pt x="1" y="0"/>
                  </a:moveTo>
                  <a:lnTo>
                    <a:pt x="1" y="22"/>
                  </a:lnTo>
                  <a:cubicBezTo>
                    <a:pt x="63" y="74"/>
                    <a:pt x="134" y="114"/>
                    <a:pt x="196" y="156"/>
                  </a:cubicBezTo>
                  <a:cubicBezTo>
                    <a:pt x="268" y="208"/>
                    <a:pt x="339" y="247"/>
                    <a:pt x="411" y="279"/>
                  </a:cubicBezTo>
                  <a:cubicBezTo>
                    <a:pt x="495" y="321"/>
                    <a:pt x="577" y="341"/>
                    <a:pt x="648" y="371"/>
                  </a:cubicBezTo>
                  <a:cubicBezTo>
                    <a:pt x="730" y="393"/>
                    <a:pt x="824" y="403"/>
                    <a:pt x="905" y="413"/>
                  </a:cubicBezTo>
                  <a:cubicBezTo>
                    <a:pt x="977" y="413"/>
                    <a:pt x="1051" y="413"/>
                    <a:pt x="1123" y="393"/>
                  </a:cubicBezTo>
                  <a:cubicBezTo>
                    <a:pt x="1162" y="393"/>
                    <a:pt x="1194" y="383"/>
                    <a:pt x="1224" y="371"/>
                  </a:cubicBezTo>
                  <a:cubicBezTo>
                    <a:pt x="1246" y="361"/>
                    <a:pt x="1266" y="351"/>
                    <a:pt x="1286" y="351"/>
                  </a:cubicBezTo>
                  <a:cubicBezTo>
                    <a:pt x="1298" y="341"/>
                    <a:pt x="1318" y="331"/>
                    <a:pt x="1328" y="321"/>
                  </a:cubicBezTo>
                  <a:cubicBezTo>
                    <a:pt x="1360" y="309"/>
                    <a:pt x="1370" y="279"/>
                    <a:pt x="1348" y="247"/>
                  </a:cubicBezTo>
                  <a:cubicBezTo>
                    <a:pt x="1340" y="233"/>
                    <a:pt x="1322" y="223"/>
                    <a:pt x="1305" y="223"/>
                  </a:cubicBezTo>
                  <a:cubicBezTo>
                    <a:pt x="1298" y="223"/>
                    <a:pt x="1292" y="225"/>
                    <a:pt x="1286" y="227"/>
                  </a:cubicBezTo>
                  <a:cubicBezTo>
                    <a:pt x="1256" y="247"/>
                    <a:pt x="1224" y="259"/>
                    <a:pt x="1194" y="269"/>
                  </a:cubicBezTo>
                  <a:cubicBezTo>
                    <a:pt x="1133" y="289"/>
                    <a:pt x="1071" y="309"/>
                    <a:pt x="999" y="321"/>
                  </a:cubicBezTo>
                  <a:lnTo>
                    <a:pt x="843" y="321"/>
                  </a:lnTo>
                  <a:cubicBezTo>
                    <a:pt x="814" y="321"/>
                    <a:pt x="782" y="309"/>
                    <a:pt x="762" y="309"/>
                  </a:cubicBezTo>
                  <a:cubicBezTo>
                    <a:pt x="730" y="309"/>
                    <a:pt x="700" y="299"/>
                    <a:pt x="680" y="299"/>
                  </a:cubicBezTo>
                  <a:cubicBezTo>
                    <a:pt x="619" y="289"/>
                    <a:pt x="557" y="269"/>
                    <a:pt x="495" y="247"/>
                  </a:cubicBezTo>
                  <a:cubicBezTo>
                    <a:pt x="433" y="227"/>
                    <a:pt x="371" y="208"/>
                    <a:pt x="310" y="175"/>
                  </a:cubicBezTo>
                  <a:lnTo>
                    <a:pt x="310" y="175"/>
                  </a:lnTo>
                  <a:lnTo>
                    <a:pt x="320" y="185"/>
                  </a:lnTo>
                  <a:cubicBezTo>
                    <a:pt x="206" y="136"/>
                    <a:pt x="112" y="74"/>
                    <a:pt x="2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6"/>
            <p:cNvSpPr/>
            <p:nvPr/>
          </p:nvSpPr>
          <p:spPr>
            <a:xfrm>
              <a:off x="7489971" y="3064098"/>
              <a:ext cx="165180" cy="38885"/>
            </a:xfrm>
            <a:custGeom>
              <a:avLst/>
              <a:gdLst/>
              <a:ahLst/>
              <a:cxnLst/>
              <a:rect l="l" t="t" r="r" b="b"/>
              <a:pathLst>
                <a:path w="1011" h="238" extrusionOk="0">
                  <a:moveTo>
                    <a:pt x="13" y="0"/>
                  </a:moveTo>
                  <a:cubicBezTo>
                    <a:pt x="0" y="10"/>
                    <a:pt x="13" y="10"/>
                    <a:pt x="13" y="20"/>
                  </a:cubicBezTo>
                  <a:cubicBezTo>
                    <a:pt x="42" y="40"/>
                    <a:pt x="84" y="62"/>
                    <a:pt x="114" y="82"/>
                  </a:cubicBezTo>
                  <a:cubicBezTo>
                    <a:pt x="146" y="101"/>
                    <a:pt x="186" y="124"/>
                    <a:pt x="228" y="143"/>
                  </a:cubicBezTo>
                  <a:cubicBezTo>
                    <a:pt x="299" y="175"/>
                    <a:pt x="383" y="205"/>
                    <a:pt x="465" y="215"/>
                  </a:cubicBezTo>
                  <a:cubicBezTo>
                    <a:pt x="507" y="225"/>
                    <a:pt x="546" y="225"/>
                    <a:pt x="598" y="237"/>
                  </a:cubicBezTo>
                  <a:cubicBezTo>
                    <a:pt x="640" y="237"/>
                    <a:pt x="680" y="237"/>
                    <a:pt x="722" y="225"/>
                  </a:cubicBezTo>
                  <a:cubicBezTo>
                    <a:pt x="764" y="225"/>
                    <a:pt x="803" y="215"/>
                    <a:pt x="845" y="205"/>
                  </a:cubicBezTo>
                  <a:cubicBezTo>
                    <a:pt x="887" y="185"/>
                    <a:pt x="927" y="175"/>
                    <a:pt x="959" y="153"/>
                  </a:cubicBezTo>
                  <a:cubicBezTo>
                    <a:pt x="969" y="143"/>
                    <a:pt x="979" y="143"/>
                    <a:pt x="1001" y="133"/>
                  </a:cubicBezTo>
                  <a:cubicBezTo>
                    <a:pt x="1001" y="124"/>
                    <a:pt x="1011" y="124"/>
                    <a:pt x="1011" y="114"/>
                  </a:cubicBezTo>
                  <a:lnTo>
                    <a:pt x="1011" y="82"/>
                  </a:lnTo>
                  <a:cubicBezTo>
                    <a:pt x="1011" y="82"/>
                    <a:pt x="1001" y="72"/>
                    <a:pt x="989" y="72"/>
                  </a:cubicBezTo>
                  <a:cubicBezTo>
                    <a:pt x="984" y="67"/>
                    <a:pt x="979" y="64"/>
                    <a:pt x="974" y="64"/>
                  </a:cubicBezTo>
                  <a:cubicBezTo>
                    <a:pt x="969" y="64"/>
                    <a:pt x="964" y="67"/>
                    <a:pt x="959" y="72"/>
                  </a:cubicBezTo>
                  <a:cubicBezTo>
                    <a:pt x="917" y="101"/>
                    <a:pt x="877" y="124"/>
                    <a:pt x="826" y="143"/>
                  </a:cubicBezTo>
                  <a:lnTo>
                    <a:pt x="835" y="133"/>
                  </a:lnTo>
                  <a:lnTo>
                    <a:pt x="835" y="133"/>
                  </a:lnTo>
                  <a:cubicBezTo>
                    <a:pt x="784" y="153"/>
                    <a:pt x="722" y="163"/>
                    <a:pt x="670" y="175"/>
                  </a:cubicBezTo>
                  <a:lnTo>
                    <a:pt x="680" y="175"/>
                  </a:lnTo>
                  <a:cubicBezTo>
                    <a:pt x="656" y="178"/>
                    <a:pt x="634" y="180"/>
                    <a:pt x="612" y="180"/>
                  </a:cubicBezTo>
                  <a:cubicBezTo>
                    <a:pt x="557" y="180"/>
                    <a:pt x="506" y="172"/>
                    <a:pt x="455" y="163"/>
                  </a:cubicBezTo>
                  <a:cubicBezTo>
                    <a:pt x="351" y="143"/>
                    <a:pt x="247" y="114"/>
                    <a:pt x="156" y="72"/>
                  </a:cubicBezTo>
                  <a:cubicBezTo>
                    <a:pt x="114" y="52"/>
                    <a:pt x="62" y="30"/>
                    <a:pt x="2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6"/>
            <p:cNvSpPr/>
            <p:nvPr/>
          </p:nvSpPr>
          <p:spPr>
            <a:xfrm>
              <a:off x="7481802" y="2875555"/>
              <a:ext cx="405515" cy="78260"/>
            </a:xfrm>
            <a:custGeom>
              <a:avLst/>
              <a:gdLst/>
              <a:ahLst/>
              <a:cxnLst/>
              <a:rect l="l" t="t" r="r" b="b"/>
              <a:pathLst>
                <a:path w="2482" h="479" extrusionOk="0">
                  <a:moveTo>
                    <a:pt x="1286" y="0"/>
                  </a:moveTo>
                  <a:cubicBezTo>
                    <a:pt x="1224" y="10"/>
                    <a:pt x="1175" y="20"/>
                    <a:pt x="1123" y="32"/>
                  </a:cubicBezTo>
                  <a:cubicBezTo>
                    <a:pt x="1071" y="42"/>
                    <a:pt x="1019" y="52"/>
                    <a:pt x="967" y="62"/>
                  </a:cubicBezTo>
                  <a:cubicBezTo>
                    <a:pt x="915" y="82"/>
                    <a:pt x="866" y="94"/>
                    <a:pt x="814" y="114"/>
                  </a:cubicBezTo>
                  <a:cubicBezTo>
                    <a:pt x="762" y="133"/>
                    <a:pt x="710" y="156"/>
                    <a:pt x="658" y="175"/>
                  </a:cubicBezTo>
                  <a:cubicBezTo>
                    <a:pt x="557" y="205"/>
                    <a:pt x="463" y="257"/>
                    <a:pt x="371" y="299"/>
                  </a:cubicBezTo>
                  <a:cubicBezTo>
                    <a:pt x="268" y="341"/>
                    <a:pt x="174" y="390"/>
                    <a:pt x="72" y="432"/>
                  </a:cubicBezTo>
                  <a:cubicBezTo>
                    <a:pt x="50" y="442"/>
                    <a:pt x="21" y="452"/>
                    <a:pt x="1" y="465"/>
                  </a:cubicBezTo>
                  <a:lnTo>
                    <a:pt x="1" y="474"/>
                  </a:lnTo>
                  <a:cubicBezTo>
                    <a:pt x="1" y="474"/>
                    <a:pt x="1" y="479"/>
                    <a:pt x="4" y="479"/>
                  </a:cubicBezTo>
                  <a:cubicBezTo>
                    <a:pt x="5" y="479"/>
                    <a:pt x="7" y="478"/>
                    <a:pt x="11" y="474"/>
                  </a:cubicBezTo>
                  <a:cubicBezTo>
                    <a:pt x="92" y="442"/>
                    <a:pt x="174" y="413"/>
                    <a:pt x="258" y="371"/>
                  </a:cubicBezTo>
                  <a:cubicBezTo>
                    <a:pt x="339" y="341"/>
                    <a:pt x="421" y="299"/>
                    <a:pt x="515" y="267"/>
                  </a:cubicBezTo>
                  <a:lnTo>
                    <a:pt x="505" y="267"/>
                  </a:lnTo>
                  <a:cubicBezTo>
                    <a:pt x="596" y="237"/>
                    <a:pt x="700" y="205"/>
                    <a:pt x="792" y="175"/>
                  </a:cubicBezTo>
                  <a:cubicBezTo>
                    <a:pt x="843" y="166"/>
                    <a:pt x="885" y="156"/>
                    <a:pt x="937" y="143"/>
                  </a:cubicBezTo>
                  <a:cubicBezTo>
                    <a:pt x="989" y="133"/>
                    <a:pt x="1029" y="133"/>
                    <a:pt x="1081" y="124"/>
                  </a:cubicBezTo>
                  <a:cubicBezTo>
                    <a:pt x="1121" y="119"/>
                    <a:pt x="1165" y="116"/>
                    <a:pt x="1209" y="116"/>
                  </a:cubicBezTo>
                  <a:cubicBezTo>
                    <a:pt x="1253" y="116"/>
                    <a:pt x="1297" y="119"/>
                    <a:pt x="1338" y="124"/>
                  </a:cubicBezTo>
                  <a:cubicBezTo>
                    <a:pt x="1380" y="124"/>
                    <a:pt x="1422" y="124"/>
                    <a:pt x="1461" y="133"/>
                  </a:cubicBezTo>
                  <a:cubicBezTo>
                    <a:pt x="1503" y="133"/>
                    <a:pt x="1545" y="133"/>
                    <a:pt x="1585" y="143"/>
                  </a:cubicBezTo>
                  <a:cubicBezTo>
                    <a:pt x="1627" y="156"/>
                    <a:pt x="1669" y="156"/>
                    <a:pt x="1708" y="166"/>
                  </a:cubicBezTo>
                  <a:cubicBezTo>
                    <a:pt x="1750" y="175"/>
                    <a:pt x="1792" y="195"/>
                    <a:pt x="1842" y="205"/>
                  </a:cubicBezTo>
                  <a:cubicBezTo>
                    <a:pt x="1926" y="237"/>
                    <a:pt x="2007" y="267"/>
                    <a:pt x="2089" y="299"/>
                  </a:cubicBezTo>
                  <a:cubicBezTo>
                    <a:pt x="2141" y="319"/>
                    <a:pt x="2183" y="351"/>
                    <a:pt x="2235" y="371"/>
                  </a:cubicBezTo>
                  <a:cubicBezTo>
                    <a:pt x="2254" y="390"/>
                    <a:pt x="2286" y="403"/>
                    <a:pt x="2306" y="413"/>
                  </a:cubicBezTo>
                  <a:cubicBezTo>
                    <a:pt x="2326" y="432"/>
                    <a:pt x="2358" y="442"/>
                    <a:pt x="2378" y="465"/>
                  </a:cubicBezTo>
                  <a:cubicBezTo>
                    <a:pt x="2391" y="469"/>
                    <a:pt x="2403" y="471"/>
                    <a:pt x="2415" y="471"/>
                  </a:cubicBezTo>
                  <a:cubicBezTo>
                    <a:pt x="2432" y="471"/>
                    <a:pt x="2448" y="466"/>
                    <a:pt x="2459" y="452"/>
                  </a:cubicBezTo>
                  <a:cubicBezTo>
                    <a:pt x="2472" y="442"/>
                    <a:pt x="2482" y="423"/>
                    <a:pt x="2482" y="413"/>
                  </a:cubicBezTo>
                  <a:cubicBezTo>
                    <a:pt x="2482" y="390"/>
                    <a:pt x="2472" y="371"/>
                    <a:pt x="2459" y="371"/>
                  </a:cubicBezTo>
                  <a:cubicBezTo>
                    <a:pt x="2296" y="227"/>
                    <a:pt x="2111" y="124"/>
                    <a:pt x="1903" y="62"/>
                  </a:cubicBezTo>
                  <a:cubicBezTo>
                    <a:pt x="1854" y="52"/>
                    <a:pt x="1802" y="42"/>
                    <a:pt x="1750" y="32"/>
                  </a:cubicBezTo>
                  <a:cubicBezTo>
                    <a:pt x="1698" y="20"/>
                    <a:pt x="1646" y="10"/>
                    <a:pt x="1595" y="10"/>
                  </a:cubicBezTo>
                  <a:cubicBezTo>
                    <a:pt x="1545" y="0"/>
                    <a:pt x="1493" y="0"/>
                    <a:pt x="14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6"/>
            <p:cNvSpPr/>
            <p:nvPr/>
          </p:nvSpPr>
          <p:spPr>
            <a:xfrm>
              <a:off x="7787817" y="2937640"/>
              <a:ext cx="163382" cy="108813"/>
            </a:xfrm>
            <a:custGeom>
              <a:avLst/>
              <a:gdLst/>
              <a:ahLst/>
              <a:cxnLst/>
              <a:rect l="l" t="t" r="r" b="b"/>
              <a:pathLst>
                <a:path w="1000" h="666" extrusionOk="0">
                  <a:moveTo>
                    <a:pt x="21" y="1"/>
                  </a:moveTo>
                  <a:cubicBezTo>
                    <a:pt x="11" y="1"/>
                    <a:pt x="11" y="10"/>
                    <a:pt x="1" y="10"/>
                  </a:cubicBezTo>
                  <a:cubicBezTo>
                    <a:pt x="1" y="23"/>
                    <a:pt x="11" y="33"/>
                    <a:pt x="11" y="33"/>
                  </a:cubicBezTo>
                  <a:cubicBezTo>
                    <a:pt x="92" y="52"/>
                    <a:pt x="176" y="85"/>
                    <a:pt x="258" y="124"/>
                  </a:cubicBezTo>
                  <a:lnTo>
                    <a:pt x="248" y="124"/>
                  </a:lnTo>
                  <a:cubicBezTo>
                    <a:pt x="320" y="156"/>
                    <a:pt x="391" y="196"/>
                    <a:pt x="453" y="238"/>
                  </a:cubicBezTo>
                  <a:cubicBezTo>
                    <a:pt x="515" y="280"/>
                    <a:pt x="577" y="319"/>
                    <a:pt x="638" y="371"/>
                  </a:cubicBezTo>
                  <a:lnTo>
                    <a:pt x="628" y="371"/>
                  </a:lnTo>
                  <a:cubicBezTo>
                    <a:pt x="680" y="413"/>
                    <a:pt x="732" y="455"/>
                    <a:pt x="772" y="495"/>
                  </a:cubicBezTo>
                  <a:cubicBezTo>
                    <a:pt x="794" y="517"/>
                    <a:pt x="814" y="547"/>
                    <a:pt x="846" y="566"/>
                  </a:cubicBezTo>
                  <a:cubicBezTo>
                    <a:pt x="866" y="599"/>
                    <a:pt x="885" y="618"/>
                    <a:pt x="908" y="650"/>
                  </a:cubicBezTo>
                  <a:cubicBezTo>
                    <a:pt x="918" y="660"/>
                    <a:pt x="933" y="665"/>
                    <a:pt x="948" y="665"/>
                  </a:cubicBezTo>
                  <a:cubicBezTo>
                    <a:pt x="964" y="665"/>
                    <a:pt x="979" y="660"/>
                    <a:pt x="989" y="650"/>
                  </a:cubicBezTo>
                  <a:cubicBezTo>
                    <a:pt x="999" y="641"/>
                    <a:pt x="999" y="628"/>
                    <a:pt x="999" y="608"/>
                  </a:cubicBezTo>
                  <a:cubicBezTo>
                    <a:pt x="999" y="599"/>
                    <a:pt x="999" y="589"/>
                    <a:pt x="989" y="579"/>
                  </a:cubicBezTo>
                  <a:cubicBezTo>
                    <a:pt x="957" y="547"/>
                    <a:pt x="918" y="517"/>
                    <a:pt x="885" y="485"/>
                  </a:cubicBezTo>
                  <a:cubicBezTo>
                    <a:pt x="856" y="455"/>
                    <a:pt x="824" y="423"/>
                    <a:pt x="784" y="393"/>
                  </a:cubicBezTo>
                  <a:cubicBezTo>
                    <a:pt x="722" y="342"/>
                    <a:pt x="648" y="290"/>
                    <a:pt x="577" y="248"/>
                  </a:cubicBezTo>
                  <a:cubicBezTo>
                    <a:pt x="505" y="196"/>
                    <a:pt x="433" y="156"/>
                    <a:pt x="352" y="124"/>
                  </a:cubicBezTo>
                  <a:cubicBezTo>
                    <a:pt x="278" y="94"/>
                    <a:pt x="196" y="52"/>
                    <a:pt x="114" y="33"/>
                  </a:cubicBezTo>
                  <a:cubicBezTo>
                    <a:pt x="82" y="23"/>
                    <a:pt x="53" y="10"/>
                    <a:pt x="21"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6"/>
            <p:cNvSpPr/>
            <p:nvPr/>
          </p:nvSpPr>
          <p:spPr>
            <a:xfrm>
              <a:off x="7378871" y="3080599"/>
              <a:ext cx="62739" cy="82345"/>
            </a:xfrm>
            <a:custGeom>
              <a:avLst/>
              <a:gdLst/>
              <a:ahLst/>
              <a:cxnLst/>
              <a:rect l="l" t="t" r="r" b="b"/>
              <a:pathLst>
                <a:path w="384" h="504" extrusionOk="0">
                  <a:moveTo>
                    <a:pt x="371" y="0"/>
                  </a:moveTo>
                  <a:cubicBezTo>
                    <a:pt x="361" y="0"/>
                    <a:pt x="352" y="13"/>
                    <a:pt x="352" y="13"/>
                  </a:cubicBezTo>
                  <a:cubicBezTo>
                    <a:pt x="342" y="42"/>
                    <a:pt x="342" y="62"/>
                    <a:pt x="332" y="84"/>
                  </a:cubicBezTo>
                  <a:cubicBezTo>
                    <a:pt x="300" y="136"/>
                    <a:pt x="270" y="186"/>
                    <a:pt x="238" y="238"/>
                  </a:cubicBezTo>
                  <a:lnTo>
                    <a:pt x="228" y="238"/>
                  </a:lnTo>
                  <a:cubicBezTo>
                    <a:pt x="198" y="280"/>
                    <a:pt x="166" y="309"/>
                    <a:pt x="137" y="351"/>
                  </a:cubicBezTo>
                  <a:cubicBezTo>
                    <a:pt x="95" y="383"/>
                    <a:pt x="53" y="423"/>
                    <a:pt x="13" y="455"/>
                  </a:cubicBezTo>
                  <a:cubicBezTo>
                    <a:pt x="1" y="465"/>
                    <a:pt x="1" y="485"/>
                    <a:pt x="13" y="495"/>
                  </a:cubicBezTo>
                  <a:cubicBezTo>
                    <a:pt x="18" y="501"/>
                    <a:pt x="25" y="504"/>
                    <a:pt x="33" y="504"/>
                  </a:cubicBezTo>
                  <a:cubicBezTo>
                    <a:pt x="40" y="504"/>
                    <a:pt x="48" y="501"/>
                    <a:pt x="53" y="495"/>
                  </a:cubicBezTo>
                  <a:lnTo>
                    <a:pt x="156" y="393"/>
                  </a:lnTo>
                  <a:cubicBezTo>
                    <a:pt x="186" y="361"/>
                    <a:pt x="218" y="322"/>
                    <a:pt x="248" y="280"/>
                  </a:cubicBezTo>
                  <a:cubicBezTo>
                    <a:pt x="280" y="247"/>
                    <a:pt x="310" y="208"/>
                    <a:pt x="332" y="156"/>
                  </a:cubicBezTo>
                  <a:cubicBezTo>
                    <a:pt x="361" y="114"/>
                    <a:pt x="371" y="74"/>
                    <a:pt x="384" y="23"/>
                  </a:cubicBezTo>
                  <a:cubicBezTo>
                    <a:pt x="384" y="13"/>
                    <a:pt x="384" y="0"/>
                    <a:pt x="37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6"/>
            <p:cNvSpPr/>
            <p:nvPr/>
          </p:nvSpPr>
          <p:spPr>
            <a:xfrm>
              <a:off x="7364003" y="3225519"/>
              <a:ext cx="42153" cy="132993"/>
            </a:xfrm>
            <a:custGeom>
              <a:avLst/>
              <a:gdLst/>
              <a:ahLst/>
              <a:cxnLst/>
              <a:rect l="l" t="t" r="r" b="b"/>
              <a:pathLst>
                <a:path w="258" h="814" extrusionOk="0">
                  <a:moveTo>
                    <a:pt x="10" y="0"/>
                  </a:moveTo>
                  <a:cubicBezTo>
                    <a:pt x="0" y="10"/>
                    <a:pt x="0" y="20"/>
                    <a:pt x="0" y="20"/>
                  </a:cubicBezTo>
                  <a:cubicBezTo>
                    <a:pt x="42" y="82"/>
                    <a:pt x="72" y="144"/>
                    <a:pt x="104" y="215"/>
                  </a:cubicBezTo>
                  <a:cubicBezTo>
                    <a:pt x="144" y="319"/>
                    <a:pt x="176" y="423"/>
                    <a:pt x="186" y="524"/>
                  </a:cubicBezTo>
                  <a:cubicBezTo>
                    <a:pt x="186" y="566"/>
                    <a:pt x="195" y="608"/>
                    <a:pt x="195" y="648"/>
                  </a:cubicBezTo>
                  <a:cubicBezTo>
                    <a:pt x="195" y="700"/>
                    <a:pt x="195" y="742"/>
                    <a:pt x="186" y="781"/>
                  </a:cubicBezTo>
                  <a:cubicBezTo>
                    <a:pt x="186" y="794"/>
                    <a:pt x="195" y="804"/>
                    <a:pt x="195" y="804"/>
                  </a:cubicBezTo>
                  <a:cubicBezTo>
                    <a:pt x="205" y="813"/>
                    <a:pt x="215" y="813"/>
                    <a:pt x="228" y="813"/>
                  </a:cubicBezTo>
                  <a:cubicBezTo>
                    <a:pt x="237" y="813"/>
                    <a:pt x="257" y="804"/>
                    <a:pt x="257" y="781"/>
                  </a:cubicBezTo>
                  <a:cubicBezTo>
                    <a:pt x="257" y="710"/>
                    <a:pt x="247" y="648"/>
                    <a:pt x="247" y="576"/>
                  </a:cubicBezTo>
                  <a:cubicBezTo>
                    <a:pt x="237" y="514"/>
                    <a:pt x="215" y="443"/>
                    <a:pt x="195" y="381"/>
                  </a:cubicBezTo>
                  <a:cubicBezTo>
                    <a:pt x="186" y="309"/>
                    <a:pt x="153" y="248"/>
                    <a:pt x="134" y="186"/>
                  </a:cubicBezTo>
                  <a:cubicBezTo>
                    <a:pt x="104" y="124"/>
                    <a:pt x="72" y="62"/>
                    <a:pt x="30" y="10"/>
                  </a:cubicBezTo>
                  <a:cubicBezTo>
                    <a:pt x="30" y="0"/>
                    <a:pt x="20" y="0"/>
                    <a:pt x="20"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6"/>
            <p:cNvSpPr/>
            <p:nvPr/>
          </p:nvSpPr>
          <p:spPr>
            <a:xfrm>
              <a:off x="7061092" y="2983224"/>
              <a:ext cx="331666" cy="534261"/>
            </a:xfrm>
            <a:custGeom>
              <a:avLst/>
              <a:gdLst/>
              <a:ahLst/>
              <a:cxnLst/>
              <a:rect l="l" t="t" r="r" b="b"/>
              <a:pathLst>
                <a:path w="2030" h="3270" extrusionOk="0">
                  <a:moveTo>
                    <a:pt x="1958" y="1"/>
                  </a:moveTo>
                  <a:cubicBezTo>
                    <a:pt x="1896" y="1"/>
                    <a:pt x="1834" y="1"/>
                    <a:pt x="1773" y="21"/>
                  </a:cubicBezTo>
                  <a:cubicBezTo>
                    <a:pt x="1699" y="30"/>
                    <a:pt x="1637" y="53"/>
                    <a:pt x="1575" y="82"/>
                  </a:cubicBezTo>
                  <a:cubicBezTo>
                    <a:pt x="1513" y="114"/>
                    <a:pt x="1451" y="144"/>
                    <a:pt x="1412" y="196"/>
                  </a:cubicBezTo>
                  <a:cubicBezTo>
                    <a:pt x="1360" y="238"/>
                    <a:pt x="1308" y="287"/>
                    <a:pt x="1278" y="339"/>
                  </a:cubicBezTo>
                  <a:cubicBezTo>
                    <a:pt x="1185" y="443"/>
                    <a:pt x="1133" y="577"/>
                    <a:pt x="1081" y="700"/>
                  </a:cubicBezTo>
                  <a:cubicBezTo>
                    <a:pt x="1031" y="834"/>
                    <a:pt x="999" y="979"/>
                    <a:pt x="970" y="1113"/>
                  </a:cubicBezTo>
                  <a:cubicBezTo>
                    <a:pt x="957" y="1165"/>
                    <a:pt x="947" y="1214"/>
                    <a:pt x="947" y="1266"/>
                  </a:cubicBezTo>
                  <a:cubicBezTo>
                    <a:pt x="937" y="1318"/>
                    <a:pt x="928" y="1370"/>
                    <a:pt x="918" y="1422"/>
                  </a:cubicBezTo>
                  <a:cubicBezTo>
                    <a:pt x="918" y="1451"/>
                    <a:pt x="908" y="1483"/>
                    <a:pt x="908" y="1513"/>
                  </a:cubicBezTo>
                  <a:cubicBezTo>
                    <a:pt x="895" y="1545"/>
                    <a:pt x="886" y="1575"/>
                    <a:pt x="886" y="1617"/>
                  </a:cubicBezTo>
                  <a:cubicBezTo>
                    <a:pt x="866" y="1679"/>
                    <a:pt x="846" y="1740"/>
                    <a:pt x="814" y="1792"/>
                  </a:cubicBezTo>
                  <a:cubicBezTo>
                    <a:pt x="752" y="1946"/>
                    <a:pt x="661" y="2091"/>
                    <a:pt x="557" y="2225"/>
                  </a:cubicBezTo>
                  <a:cubicBezTo>
                    <a:pt x="463" y="2358"/>
                    <a:pt x="362" y="2492"/>
                    <a:pt x="268" y="2625"/>
                  </a:cubicBezTo>
                  <a:cubicBezTo>
                    <a:pt x="206" y="2709"/>
                    <a:pt x="154" y="2801"/>
                    <a:pt x="115" y="2882"/>
                  </a:cubicBezTo>
                  <a:cubicBezTo>
                    <a:pt x="73" y="2986"/>
                    <a:pt x="31" y="3090"/>
                    <a:pt x="11" y="3191"/>
                  </a:cubicBezTo>
                  <a:cubicBezTo>
                    <a:pt x="1" y="3213"/>
                    <a:pt x="1" y="3223"/>
                    <a:pt x="11" y="3233"/>
                  </a:cubicBezTo>
                  <a:cubicBezTo>
                    <a:pt x="21" y="3253"/>
                    <a:pt x="31" y="3265"/>
                    <a:pt x="53" y="3265"/>
                  </a:cubicBezTo>
                  <a:cubicBezTo>
                    <a:pt x="56" y="3268"/>
                    <a:pt x="61" y="3269"/>
                    <a:pt x="65" y="3269"/>
                  </a:cubicBezTo>
                  <a:cubicBezTo>
                    <a:pt x="75" y="3269"/>
                    <a:pt x="86" y="3265"/>
                    <a:pt x="92" y="3265"/>
                  </a:cubicBezTo>
                  <a:cubicBezTo>
                    <a:pt x="115" y="3253"/>
                    <a:pt x="115" y="3243"/>
                    <a:pt x="124" y="3223"/>
                  </a:cubicBezTo>
                  <a:cubicBezTo>
                    <a:pt x="144" y="3171"/>
                    <a:pt x="166" y="3109"/>
                    <a:pt x="186" y="3058"/>
                  </a:cubicBezTo>
                  <a:cubicBezTo>
                    <a:pt x="216" y="2976"/>
                    <a:pt x="258" y="2904"/>
                    <a:pt x="300" y="2833"/>
                  </a:cubicBezTo>
                  <a:cubicBezTo>
                    <a:pt x="339" y="2759"/>
                    <a:pt x="391" y="2697"/>
                    <a:pt x="443" y="2625"/>
                  </a:cubicBezTo>
                  <a:cubicBezTo>
                    <a:pt x="537" y="2492"/>
                    <a:pt x="638" y="2358"/>
                    <a:pt x="732" y="2215"/>
                  </a:cubicBezTo>
                  <a:cubicBezTo>
                    <a:pt x="784" y="2153"/>
                    <a:pt x="824" y="2079"/>
                    <a:pt x="866" y="1997"/>
                  </a:cubicBezTo>
                  <a:cubicBezTo>
                    <a:pt x="908" y="1926"/>
                    <a:pt x="937" y="1844"/>
                    <a:pt x="970" y="1750"/>
                  </a:cubicBezTo>
                  <a:cubicBezTo>
                    <a:pt x="989" y="1669"/>
                    <a:pt x="1009" y="1575"/>
                    <a:pt x="1019" y="1474"/>
                  </a:cubicBezTo>
                  <a:cubicBezTo>
                    <a:pt x="1031" y="1412"/>
                    <a:pt x="1031" y="1338"/>
                    <a:pt x="1041" y="1276"/>
                  </a:cubicBezTo>
                  <a:cubicBezTo>
                    <a:pt x="1041" y="1214"/>
                    <a:pt x="1051" y="1165"/>
                    <a:pt x="1061" y="1103"/>
                  </a:cubicBezTo>
                  <a:lnTo>
                    <a:pt x="1061" y="1081"/>
                  </a:lnTo>
                  <a:cubicBezTo>
                    <a:pt x="1071" y="989"/>
                    <a:pt x="1093" y="905"/>
                    <a:pt x="1113" y="814"/>
                  </a:cubicBezTo>
                  <a:cubicBezTo>
                    <a:pt x="1133" y="720"/>
                    <a:pt x="1165" y="638"/>
                    <a:pt x="1204" y="557"/>
                  </a:cubicBezTo>
                  <a:lnTo>
                    <a:pt x="1194" y="557"/>
                  </a:lnTo>
                  <a:cubicBezTo>
                    <a:pt x="1236" y="473"/>
                    <a:pt x="1288" y="391"/>
                    <a:pt x="1340" y="320"/>
                  </a:cubicBezTo>
                  <a:cubicBezTo>
                    <a:pt x="1380" y="268"/>
                    <a:pt x="1432" y="216"/>
                    <a:pt x="1484" y="176"/>
                  </a:cubicBezTo>
                  <a:cubicBezTo>
                    <a:pt x="1535" y="144"/>
                    <a:pt x="1587" y="114"/>
                    <a:pt x="1649" y="82"/>
                  </a:cubicBezTo>
                  <a:lnTo>
                    <a:pt x="1637" y="82"/>
                  </a:lnTo>
                  <a:cubicBezTo>
                    <a:pt x="1699" y="63"/>
                    <a:pt x="1773" y="40"/>
                    <a:pt x="1844" y="30"/>
                  </a:cubicBezTo>
                  <a:cubicBezTo>
                    <a:pt x="1879" y="30"/>
                    <a:pt x="1918" y="26"/>
                    <a:pt x="1955" y="26"/>
                  </a:cubicBezTo>
                  <a:cubicBezTo>
                    <a:pt x="1973" y="26"/>
                    <a:pt x="1991" y="27"/>
                    <a:pt x="2007" y="30"/>
                  </a:cubicBezTo>
                  <a:cubicBezTo>
                    <a:pt x="2020" y="30"/>
                    <a:pt x="2030" y="21"/>
                    <a:pt x="2030" y="11"/>
                  </a:cubicBezTo>
                  <a:cubicBezTo>
                    <a:pt x="2030" y="11"/>
                    <a:pt x="2020" y="1"/>
                    <a:pt x="2007"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6"/>
            <p:cNvSpPr/>
            <p:nvPr/>
          </p:nvSpPr>
          <p:spPr>
            <a:xfrm>
              <a:off x="7081352" y="3454090"/>
              <a:ext cx="101134" cy="289514"/>
            </a:xfrm>
            <a:custGeom>
              <a:avLst/>
              <a:gdLst/>
              <a:ahLst/>
              <a:cxnLst/>
              <a:rect l="l" t="t" r="r" b="b"/>
              <a:pathLst>
                <a:path w="619" h="1772" extrusionOk="0">
                  <a:moveTo>
                    <a:pt x="586" y="0"/>
                  </a:moveTo>
                  <a:cubicBezTo>
                    <a:pt x="586" y="0"/>
                    <a:pt x="576" y="12"/>
                    <a:pt x="566" y="12"/>
                  </a:cubicBezTo>
                  <a:cubicBezTo>
                    <a:pt x="505" y="84"/>
                    <a:pt x="443" y="146"/>
                    <a:pt x="391" y="227"/>
                  </a:cubicBezTo>
                  <a:cubicBezTo>
                    <a:pt x="329" y="299"/>
                    <a:pt x="267" y="383"/>
                    <a:pt x="228" y="465"/>
                  </a:cubicBezTo>
                  <a:cubicBezTo>
                    <a:pt x="124" y="640"/>
                    <a:pt x="52" y="825"/>
                    <a:pt x="20" y="1021"/>
                  </a:cubicBezTo>
                  <a:cubicBezTo>
                    <a:pt x="10" y="1082"/>
                    <a:pt x="0" y="1144"/>
                    <a:pt x="0" y="1206"/>
                  </a:cubicBezTo>
                  <a:cubicBezTo>
                    <a:pt x="0" y="1268"/>
                    <a:pt x="0" y="1339"/>
                    <a:pt x="10" y="1401"/>
                  </a:cubicBezTo>
                  <a:cubicBezTo>
                    <a:pt x="20" y="1453"/>
                    <a:pt x="30" y="1515"/>
                    <a:pt x="52" y="1577"/>
                  </a:cubicBezTo>
                  <a:cubicBezTo>
                    <a:pt x="72" y="1606"/>
                    <a:pt x="82" y="1638"/>
                    <a:pt x="92" y="1658"/>
                  </a:cubicBezTo>
                  <a:cubicBezTo>
                    <a:pt x="114" y="1690"/>
                    <a:pt x="124" y="1720"/>
                    <a:pt x="144" y="1742"/>
                  </a:cubicBezTo>
                  <a:cubicBezTo>
                    <a:pt x="154" y="1752"/>
                    <a:pt x="166" y="1762"/>
                    <a:pt x="176" y="1772"/>
                  </a:cubicBezTo>
                  <a:cubicBezTo>
                    <a:pt x="186" y="1772"/>
                    <a:pt x="206" y="1772"/>
                    <a:pt x="215" y="1762"/>
                  </a:cubicBezTo>
                  <a:cubicBezTo>
                    <a:pt x="238" y="1752"/>
                    <a:pt x="248" y="1720"/>
                    <a:pt x="238" y="1690"/>
                  </a:cubicBezTo>
                  <a:cubicBezTo>
                    <a:pt x="215" y="1668"/>
                    <a:pt x="206" y="1648"/>
                    <a:pt x="196" y="1628"/>
                  </a:cubicBezTo>
                  <a:cubicBezTo>
                    <a:pt x="186" y="1606"/>
                    <a:pt x="176" y="1586"/>
                    <a:pt x="166" y="1567"/>
                  </a:cubicBezTo>
                  <a:cubicBezTo>
                    <a:pt x="144" y="1495"/>
                    <a:pt x="124" y="1411"/>
                    <a:pt x="114" y="1339"/>
                  </a:cubicBezTo>
                  <a:cubicBezTo>
                    <a:pt x="92" y="1236"/>
                    <a:pt x="104" y="1144"/>
                    <a:pt x="114" y="1040"/>
                  </a:cubicBezTo>
                  <a:cubicBezTo>
                    <a:pt x="134" y="897"/>
                    <a:pt x="176" y="764"/>
                    <a:pt x="228" y="630"/>
                  </a:cubicBezTo>
                  <a:cubicBezTo>
                    <a:pt x="267" y="546"/>
                    <a:pt x="309" y="455"/>
                    <a:pt x="361" y="383"/>
                  </a:cubicBezTo>
                  <a:cubicBezTo>
                    <a:pt x="413" y="299"/>
                    <a:pt x="463" y="227"/>
                    <a:pt x="514" y="156"/>
                  </a:cubicBezTo>
                  <a:cubicBezTo>
                    <a:pt x="547" y="124"/>
                    <a:pt x="576" y="84"/>
                    <a:pt x="608" y="52"/>
                  </a:cubicBezTo>
                  <a:cubicBezTo>
                    <a:pt x="618" y="42"/>
                    <a:pt x="618" y="22"/>
                    <a:pt x="608" y="12"/>
                  </a:cubicBezTo>
                  <a:cubicBezTo>
                    <a:pt x="608" y="12"/>
                    <a:pt x="598" y="0"/>
                    <a:pt x="58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6"/>
            <p:cNvSpPr/>
            <p:nvPr/>
          </p:nvSpPr>
          <p:spPr>
            <a:xfrm>
              <a:off x="7274796" y="3104453"/>
              <a:ext cx="57347" cy="127602"/>
            </a:xfrm>
            <a:custGeom>
              <a:avLst/>
              <a:gdLst/>
              <a:ahLst/>
              <a:cxnLst/>
              <a:rect l="l" t="t" r="r" b="b"/>
              <a:pathLst>
                <a:path w="351" h="781" extrusionOk="0">
                  <a:moveTo>
                    <a:pt x="319" y="0"/>
                  </a:moveTo>
                  <a:cubicBezTo>
                    <a:pt x="279" y="52"/>
                    <a:pt x="237" y="101"/>
                    <a:pt x="195" y="163"/>
                  </a:cubicBezTo>
                  <a:cubicBezTo>
                    <a:pt x="166" y="215"/>
                    <a:pt x="134" y="277"/>
                    <a:pt x="104" y="349"/>
                  </a:cubicBezTo>
                  <a:cubicBezTo>
                    <a:pt x="72" y="410"/>
                    <a:pt x="52" y="472"/>
                    <a:pt x="32" y="546"/>
                  </a:cubicBezTo>
                  <a:cubicBezTo>
                    <a:pt x="32" y="576"/>
                    <a:pt x="20" y="608"/>
                    <a:pt x="10" y="638"/>
                  </a:cubicBezTo>
                  <a:lnTo>
                    <a:pt x="10" y="751"/>
                  </a:lnTo>
                  <a:cubicBezTo>
                    <a:pt x="0" y="761"/>
                    <a:pt x="20" y="781"/>
                    <a:pt x="42" y="781"/>
                  </a:cubicBezTo>
                  <a:cubicBezTo>
                    <a:pt x="52" y="781"/>
                    <a:pt x="72" y="761"/>
                    <a:pt x="72" y="751"/>
                  </a:cubicBezTo>
                  <a:lnTo>
                    <a:pt x="72" y="628"/>
                  </a:lnTo>
                  <a:cubicBezTo>
                    <a:pt x="94" y="524"/>
                    <a:pt x="124" y="433"/>
                    <a:pt x="166" y="339"/>
                  </a:cubicBezTo>
                  <a:lnTo>
                    <a:pt x="156" y="339"/>
                  </a:lnTo>
                  <a:cubicBezTo>
                    <a:pt x="205" y="225"/>
                    <a:pt x="267" y="124"/>
                    <a:pt x="341" y="20"/>
                  </a:cubicBezTo>
                  <a:cubicBezTo>
                    <a:pt x="351" y="20"/>
                    <a:pt x="351" y="10"/>
                    <a:pt x="3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6"/>
            <p:cNvSpPr/>
            <p:nvPr/>
          </p:nvSpPr>
          <p:spPr>
            <a:xfrm>
              <a:off x="7649759" y="3403605"/>
              <a:ext cx="87736" cy="50649"/>
            </a:xfrm>
            <a:custGeom>
              <a:avLst/>
              <a:gdLst/>
              <a:ahLst/>
              <a:cxnLst/>
              <a:rect l="l" t="t" r="r" b="b"/>
              <a:pathLst>
                <a:path w="537" h="310" extrusionOk="0">
                  <a:moveTo>
                    <a:pt x="105" y="0"/>
                  </a:moveTo>
                  <a:cubicBezTo>
                    <a:pt x="95" y="0"/>
                    <a:pt x="72" y="13"/>
                    <a:pt x="62" y="13"/>
                  </a:cubicBezTo>
                  <a:cubicBezTo>
                    <a:pt x="53" y="13"/>
                    <a:pt x="33" y="22"/>
                    <a:pt x="23" y="22"/>
                  </a:cubicBezTo>
                  <a:cubicBezTo>
                    <a:pt x="11" y="22"/>
                    <a:pt x="11" y="32"/>
                    <a:pt x="1" y="32"/>
                  </a:cubicBezTo>
                  <a:lnTo>
                    <a:pt x="1" y="42"/>
                  </a:lnTo>
                  <a:cubicBezTo>
                    <a:pt x="1" y="62"/>
                    <a:pt x="1" y="74"/>
                    <a:pt x="11" y="94"/>
                  </a:cubicBezTo>
                  <a:cubicBezTo>
                    <a:pt x="11" y="104"/>
                    <a:pt x="23" y="114"/>
                    <a:pt x="33" y="136"/>
                  </a:cubicBezTo>
                  <a:cubicBezTo>
                    <a:pt x="43" y="156"/>
                    <a:pt x="62" y="186"/>
                    <a:pt x="85" y="208"/>
                  </a:cubicBezTo>
                  <a:cubicBezTo>
                    <a:pt x="114" y="228"/>
                    <a:pt x="134" y="247"/>
                    <a:pt x="166" y="260"/>
                  </a:cubicBezTo>
                  <a:cubicBezTo>
                    <a:pt x="196" y="279"/>
                    <a:pt x="228" y="289"/>
                    <a:pt x="258" y="299"/>
                  </a:cubicBezTo>
                  <a:cubicBezTo>
                    <a:pt x="290" y="299"/>
                    <a:pt x="319" y="309"/>
                    <a:pt x="352" y="309"/>
                  </a:cubicBezTo>
                  <a:lnTo>
                    <a:pt x="361" y="309"/>
                  </a:lnTo>
                  <a:cubicBezTo>
                    <a:pt x="394" y="309"/>
                    <a:pt x="423" y="299"/>
                    <a:pt x="455" y="289"/>
                  </a:cubicBezTo>
                  <a:cubicBezTo>
                    <a:pt x="465" y="289"/>
                    <a:pt x="485" y="279"/>
                    <a:pt x="495" y="270"/>
                  </a:cubicBezTo>
                  <a:cubicBezTo>
                    <a:pt x="517" y="260"/>
                    <a:pt x="527" y="247"/>
                    <a:pt x="527" y="237"/>
                  </a:cubicBezTo>
                  <a:cubicBezTo>
                    <a:pt x="537" y="228"/>
                    <a:pt x="537" y="208"/>
                    <a:pt x="537" y="198"/>
                  </a:cubicBezTo>
                  <a:cubicBezTo>
                    <a:pt x="527" y="186"/>
                    <a:pt x="527" y="166"/>
                    <a:pt x="517" y="156"/>
                  </a:cubicBezTo>
                  <a:cubicBezTo>
                    <a:pt x="505" y="136"/>
                    <a:pt x="495" y="124"/>
                    <a:pt x="475" y="114"/>
                  </a:cubicBezTo>
                  <a:cubicBezTo>
                    <a:pt x="465" y="94"/>
                    <a:pt x="443" y="84"/>
                    <a:pt x="423" y="62"/>
                  </a:cubicBezTo>
                  <a:cubicBezTo>
                    <a:pt x="394" y="42"/>
                    <a:pt x="352" y="22"/>
                    <a:pt x="300" y="13"/>
                  </a:cubicBezTo>
                  <a:cubicBezTo>
                    <a:pt x="258" y="0"/>
                    <a:pt x="218" y="0"/>
                    <a:pt x="176" y="0"/>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6"/>
            <p:cNvSpPr/>
            <p:nvPr/>
          </p:nvSpPr>
          <p:spPr>
            <a:xfrm>
              <a:off x="7732103" y="3439059"/>
              <a:ext cx="7025" cy="7025"/>
            </a:xfrm>
            <a:custGeom>
              <a:avLst/>
              <a:gdLst/>
              <a:ahLst/>
              <a:cxnLst/>
              <a:rect l="l" t="t" r="r" b="b"/>
              <a:pathLst>
                <a:path w="43" h="43" extrusionOk="0">
                  <a:moveTo>
                    <a:pt x="23" y="1"/>
                  </a:moveTo>
                  <a:lnTo>
                    <a:pt x="13" y="11"/>
                  </a:lnTo>
                  <a:cubicBezTo>
                    <a:pt x="1" y="20"/>
                    <a:pt x="1" y="30"/>
                    <a:pt x="1" y="30"/>
                  </a:cubicBezTo>
                  <a:cubicBezTo>
                    <a:pt x="13" y="43"/>
                    <a:pt x="23" y="43"/>
                    <a:pt x="33" y="43"/>
                  </a:cubicBezTo>
                  <a:lnTo>
                    <a:pt x="33" y="30"/>
                  </a:lnTo>
                  <a:cubicBezTo>
                    <a:pt x="43" y="20"/>
                    <a:pt x="43" y="11"/>
                    <a:pt x="43" y="11"/>
                  </a:cubicBezTo>
                  <a:cubicBezTo>
                    <a:pt x="43" y="1"/>
                    <a:pt x="33" y="1"/>
                    <a:pt x="3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6"/>
            <p:cNvSpPr/>
            <p:nvPr/>
          </p:nvSpPr>
          <p:spPr>
            <a:xfrm>
              <a:off x="7742233" y="3359982"/>
              <a:ext cx="3758" cy="163"/>
            </a:xfrm>
            <a:custGeom>
              <a:avLst/>
              <a:gdLst/>
              <a:ahLst/>
              <a:cxnLst/>
              <a:rect l="l" t="t" r="r" b="b"/>
              <a:pathLst>
                <a:path w="23" h="1" extrusionOk="0">
                  <a:moveTo>
                    <a:pt x="1" y="0"/>
                  </a:moveTo>
                  <a:lnTo>
                    <a:pt x="1" y="0"/>
                  </a:lnTo>
                  <a:lnTo>
                    <a:pt x="23" y="0"/>
                  </a:lnTo>
                  <a:close/>
                </a:path>
              </a:pathLst>
            </a:custGeom>
            <a:solidFill>
              <a:srgbClr val="9149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6"/>
            <p:cNvSpPr/>
            <p:nvPr/>
          </p:nvSpPr>
          <p:spPr>
            <a:xfrm>
              <a:off x="7641263" y="3356715"/>
              <a:ext cx="126621" cy="101134"/>
            </a:xfrm>
            <a:custGeom>
              <a:avLst/>
              <a:gdLst/>
              <a:ahLst/>
              <a:cxnLst/>
              <a:rect l="l" t="t" r="r" b="b"/>
              <a:pathLst>
                <a:path w="775" h="619" extrusionOk="0">
                  <a:moveTo>
                    <a:pt x="238" y="287"/>
                  </a:moveTo>
                  <a:cubicBezTo>
                    <a:pt x="280" y="287"/>
                    <a:pt x="310" y="300"/>
                    <a:pt x="352" y="309"/>
                  </a:cubicBezTo>
                  <a:cubicBezTo>
                    <a:pt x="394" y="319"/>
                    <a:pt x="423" y="339"/>
                    <a:pt x="456" y="361"/>
                  </a:cubicBezTo>
                  <a:cubicBezTo>
                    <a:pt x="485" y="381"/>
                    <a:pt x="507" y="391"/>
                    <a:pt x="527" y="411"/>
                  </a:cubicBezTo>
                  <a:lnTo>
                    <a:pt x="527" y="423"/>
                  </a:lnTo>
                  <a:cubicBezTo>
                    <a:pt x="537" y="433"/>
                    <a:pt x="547" y="453"/>
                    <a:pt x="557" y="463"/>
                  </a:cubicBezTo>
                  <a:cubicBezTo>
                    <a:pt x="569" y="485"/>
                    <a:pt x="569" y="495"/>
                    <a:pt x="579" y="515"/>
                  </a:cubicBezTo>
                  <a:lnTo>
                    <a:pt x="579" y="524"/>
                  </a:lnTo>
                  <a:cubicBezTo>
                    <a:pt x="569" y="534"/>
                    <a:pt x="557" y="547"/>
                    <a:pt x="537" y="547"/>
                  </a:cubicBezTo>
                  <a:cubicBezTo>
                    <a:pt x="517" y="557"/>
                    <a:pt x="485" y="566"/>
                    <a:pt x="456" y="576"/>
                  </a:cubicBezTo>
                  <a:lnTo>
                    <a:pt x="352" y="576"/>
                  </a:lnTo>
                  <a:cubicBezTo>
                    <a:pt x="322" y="576"/>
                    <a:pt x="300" y="566"/>
                    <a:pt x="270" y="566"/>
                  </a:cubicBezTo>
                  <a:cubicBezTo>
                    <a:pt x="248" y="557"/>
                    <a:pt x="228" y="547"/>
                    <a:pt x="208" y="524"/>
                  </a:cubicBezTo>
                  <a:cubicBezTo>
                    <a:pt x="186" y="515"/>
                    <a:pt x="166" y="495"/>
                    <a:pt x="147" y="473"/>
                  </a:cubicBezTo>
                  <a:cubicBezTo>
                    <a:pt x="124" y="453"/>
                    <a:pt x="105" y="423"/>
                    <a:pt x="95" y="391"/>
                  </a:cubicBezTo>
                  <a:cubicBezTo>
                    <a:pt x="85" y="371"/>
                    <a:pt x="75" y="349"/>
                    <a:pt x="75" y="339"/>
                  </a:cubicBezTo>
                  <a:cubicBezTo>
                    <a:pt x="85" y="329"/>
                    <a:pt x="95" y="319"/>
                    <a:pt x="105" y="309"/>
                  </a:cubicBezTo>
                  <a:cubicBezTo>
                    <a:pt x="124" y="309"/>
                    <a:pt x="147" y="300"/>
                    <a:pt x="166" y="287"/>
                  </a:cubicBezTo>
                  <a:close/>
                  <a:moveTo>
                    <a:pt x="1" y="1"/>
                  </a:moveTo>
                  <a:lnTo>
                    <a:pt x="1" y="10"/>
                  </a:lnTo>
                  <a:lnTo>
                    <a:pt x="1" y="196"/>
                  </a:lnTo>
                  <a:cubicBezTo>
                    <a:pt x="13" y="267"/>
                    <a:pt x="33" y="329"/>
                    <a:pt x="53" y="381"/>
                  </a:cubicBezTo>
                  <a:cubicBezTo>
                    <a:pt x="75" y="443"/>
                    <a:pt x="105" y="485"/>
                    <a:pt x="147" y="524"/>
                  </a:cubicBezTo>
                  <a:cubicBezTo>
                    <a:pt x="186" y="566"/>
                    <a:pt x="248" y="596"/>
                    <a:pt x="310" y="608"/>
                  </a:cubicBezTo>
                  <a:cubicBezTo>
                    <a:pt x="332" y="608"/>
                    <a:pt x="362" y="618"/>
                    <a:pt x="384" y="618"/>
                  </a:cubicBezTo>
                  <a:lnTo>
                    <a:pt x="413" y="618"/>
                  </a:lnTo>
                  <a:cubicBezTo>
                    <a:pt x="446" y="608"/>
                    <a:pt x="485" y="608"/>
                    <a:pt x="517" y="596"/>
                  </a:cubicBezTo>
                  <a:cubicBezTo>
                    <a:pt x="579" y="576"/>
                    <a:pt x="631" y="534"/>
                    <a:pt x="670" y="485"/>
                  </a:cubicBezTo>
                  <a:cubicBezTo>
                    <a:pt x="712" y="433"/>
                    <a:pt x="742" y="371"/>
                    <a:pt x="764" y="300"/>
                  </a:cubicBezTo>
                  <a:cubicBezTo>
                    <a:pt x="764" y="258"/>
                    <a:pt x="774" y="206"/>
                    <a:pt x="774" y="154"/>
                  </a:cubicBezTo>
                  <a:cubicBezTo>
                    <a:pt x="774" y="114"/>
                    <a:pt x="774" y="62"/>
                    <a:pt x="764" y="10"/>
                  </a:cubicBezTo>
                  <a:lnTo>
                    <a:pt x="764" y="1"/>
                  </a:lnTo>
                  <a:cubicBezTo>
                    <a:pt x="732" y="20"/>
                    <a:pt x="693" y="30"/>
                    <a:pt x="651" y="30"/>
                  </a:cubicBezTo>
                  <a:cubicBezTo>
                    <a:pt x="579" y="52"/>
                    <a:pt x="495" y="62"/>
                    <a:pt x="423" y="62"/>
                  </a:cubicBezTo>
                  <a:lnTo>
                    <a:pt x="394" y="62"/>
                  </a:lnTo>
                  <a:cubicBezTo>
                    <a:pt x="322" y="62"/>
                    <a:pt x="260" y="52"/>
                    <a:pt x="186" y="40"/>
                  </a:cubicBezTo>
                  <a:cubicBezTo>
                    <a:pt x="124" y="30"/>
                    <a:pt x="63" y="20"/>
                    <a:pt x="1"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6"/>
            <p:cNvSpPr/>
            <p:nvPr/>
          </p:nvSpPr>
          <p:spPr>
            <a:xfrm>
              <a:off x="7779321" y="3200031"/>
              <a:ext cx="104401" cy="86266"/>
            </a:xfrm>
            <a:custGeom>
              <a:avLst/>
              <a:gdLst/>
              <a:ahLst/>
              <a:cxnLst/>
              <a:rect l="l" t="t" r="r" b="b"/>
              <a:pathLst>
                <a:path w="639" h="528" extrusionOk="0">
                  <a:moveTo>
                    <a:pt x="268" y="1"/>
                  </a:moveTo>
                  <a:cubicBezTo>
                    <a:pt x="228" y="1"/>
                    <a:pt x="176" y="23"/>
                    <a:pt x="144" y="43"/>
                  </a:cubicBezTo>
                  <a:cubicBezTo>
                    <a:pt x="73" y="95"/>
                    <a:pt x="43" y="176"/>
                    <a:pt x="33" y="228"/>
                  </a:cubicBezTo>
                  <a:cubicBezTo>
                    <a:pt x="1" y="310"/>
                    <a:pt x="11" y="404"/>
                    <a:pt x="33" y="517"/>
                  </a:cubicBezTo>
                  <a:cubicBezTo>
                    <a:pt x="33" y="527"/>
                    <a:pt x="43" y="527"/>
                    <a:pt x="53" y="527"/>
                  </a:cubicBezTo>
                  <a:cubicBezTo>
                    <a:pt x="63" y="527"/>
                    <a:pt x="73" y="517"/>
                    <a:pt x="63" y="505"/>
                  </a:cubicBezTo>
                  <a:cubicBezTo>
                    <a:pt x="63" y="485"/>
                    <a:pt x="63" y="465"/>
                    <a:pt x="53" y="443"/>
                  </a:cubicBezTo>
                  <a:lnTo>
                    <a:pt x="53" y="300"/>
                  </a:lnTo>
                  <a:cubicBezTo>
                    <a:pt x="63" y="270"/>
                    <a:pt x="73" y="238"/>
                    <a:pt x="82" y="208"/>
                  </a:cubicBezTo>
                  <a:cubicBezTo>
                    <a:pt x="95" y="186"/>
                    <a:pt x="105" y="166"/>
                    <a:pt x="115" y="147"/>
                  </a:cubicBezTo>
                  <a:lnTo>
                    <a:pt x="157" y="105"/>
                  </a:lnTo>
                  <a:cubicBezTo>
                    <a:pt x="166" y="95"/>
                    <a:pt x="186" y="85"/>
                    <a:pt x="196" y="85"/>
                  </a:cubicBezTo>
                  <a:cubicBezTo>
                    <a:pt x="218" y="72"/>
                    <a:pt x="228" y="72"/>
                    <a:pt x="248" y="72"/>
                  </a:cubicBezTo>
                  <a:lnTo>
                    <a:pt x="290" y="72"/>
                  </a:lnTo>
                  <a:cubicBezTo>
                    <a:pt x="300" y="72"/>
                    <a:pt x="320" y="72"/>
                    <a:pt x="342" y="85"/>
                  </a:cubicBezTo>
                  <a:cubicBezTo>
                    <a:pt x="352" y="95"/>
                    <a:pt x="372" y="105"/>
                    <a:pt x="391" y="114"/>
                  </a:cubicBezTo>
                  <a:cubicBezTo>
                    <a:pt x="414" y="134"/>
                    <a:pt x="423" y="147"/>
                    <a:pt x="443" y="166"/>
                  </a:cubicBezTo>
                  <a:cubicBezTo>
                    <a:pt x="475" y="208"/>
                    <a:pt x="495" y="248"/>
                    <a:pt x="515" y="290"/>
                  </a:cubicBezTo>
                  <a:cubicBezTo>
                    <a:pt x="527" y="320"/>
                    <a:pt x="537" y="352"/>
                    <a:pt x="547" y="394"/>
                  </a:cubicBezTo>
                  <a:cubicBezTo>
                    <a:pt x="557" y="413"/>
                    <a:pt x="577" y="423"/>
                    <a:pt x="599" y="423"/>
                  </a:cubicBezTo>
                  <a:lnTo>
                    <a:pt x="609" y="423"/>
                  </a:lnTo>
                  <a:cubicBezTo>
                    <a:pt x="619" y="423"/>
                    <a:pt x="629" y="413"/>
                    <a:pt x="629" y="404"/>
                  </a:cubicBezTo>
                  <a:cubicBezTo>
                    <a:pt x="638" y="394"/>
                    <a:pt x="638" y="381"/>
                    <a:pt x="638" y="371"/>
                  </a:cubicBezTo>
                  <a:cubicBezTo>
                    <a:pt x="619" y="280"/>
                    <a:pt x="589" y="218"/>
                    <a:pt x="537" y="156"/>
                  </a:cubicBezTo>
                  <a:cubicBezTo>
                    <a:pt x="505" y="105"/>
                    <a:pt x="453" y="63"/>
                    <a:pt x="414" y="33"/>
                  </a:cubicBezTo>
                  <a:cubicBezTo>
                    <a:pt x="372" y="11"/>
                    <a:pt x="320" y="1"/>
                    <a:pt x="280"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6"/>
            <p:cNvSpPr/>
            <p:nvPr/>
          </p:nvSpPr>
          <p:spPr>
            <a:xfrm>
              <a:off x="7481802" y="3257378"/>
              <a:ext cx="109140" cy="95906"/>
            </a:xfrm>
            <a:custGeom>
              <a:avLst/>
              <a:gdLst/>
              <a:ahLst/>
              <a:cxnLst/>
              <a:rect l="l" t="t" r="r" b="b"/>
              <a:pathLst>
                <a:path w="668" h="587" extrusionOk="0">
                  <a:moveTo>
                    <a:pt x="297" y="1"/>
                  </a:moveTo>
                  <a:cubicBezTo>
                    <a:pt x="268" y="1"/>
                    <a:pt x="226" y="11"/>
                    <a:pt x="196" y="20"/>
                  </a:cubicBezTo>
                  <a:lnTo>
                    <a:pt x="186" y="30"/>
                  </a:lnTo>
                  <a:cubicBezTo>
                    <a:pt x="144" y="43"/>
                    <a:pt x="112" y="82"/>
                    <a:pt x="82" y="124"/>
                  </a:cubicBezTo>
                  <a:cubicBezTo>
                    <a:pt x="40" y="166"/>
                    <a:pt x="21" y="228"/>
                    <a:pt x="11" y="300"/>
                  </a:cubicBezTo>
                  <a:cubicBezTo>
                    <a:pt x="1" y="371"/>
                    <a:pt x="1" y="453"/>
                    <a:pt x="11" y="547"/>
                  </a:cubicBezTo>
                  <a:cubicBezTo>
                    <a:pt x="21" y="567"/>
                    <a:pt x="40" y="586"/>
                    <a:pt x="63" y="586"/>
                  </a:cubicBezTo>
                  <a:lnTo>
                    <a:pt x="72" y="586"/>
                  </a:lnTo>
                  <a:cubicBezTo>
                    <a:pt x="92" y="576"/>
                    <a:pt x="112" y="557"/>
                    <a:pt x="112" y="525"/>
                  </a:cubicBezTo>
                  <a:cubicBezTo>
                    <a:pt x="102" y="485"/>
                    <a:pt x="102" y="453"/>
                    <a:pt x="92" y="413"/>
                  </a:cubicBezTo>
                  <a:cubicBezTo>
                    <a:pt x="92" y="361"/>
                    <a:pt x="102" y="310"/>
                    <a:pt x="102" y="268"/>
                  </a:cubicBezTo>
                  <a:cubicBezTo>
                    <a:pt x="112" y="238"/>
                    <a:pt x="124" y="206"/>
                    <a:pt x="134" y="186"/>
                  </a:cubicBezTo>
                  <a:cubicBezTo>
                    <a:pt x="144" y="166"/>
                    <a:pt x="154" y="144"/>
                    <a:pt x="174" y="134"/>
                  </a:cubicBezTo>
                  <a:cubicBezTo>
                    <a:pt x="186" y="114"/>
                    <a:pt x="196" y="104"/>
                    <a:pt x="216" y="92"/>
                  </a:cubicBezTo>
                  <a:cubicBezTo>
                    <a:pt x="226" y="82"/>
                    <a:pt x="236" y="82"/>
                    <a:pt x="258" y="72"/>
                  </a:cubicBezTo>
                  <a:cubicBezTo>
                    <a:pt x="268" y="72"/>
                    <a:pt x="287" y="62"/>
                    <a:pt x="297" y="62"/>
                  </a:cubicBezTo>
                  <a:lnTo>
                    <a:pt x="310" y="62"/>
                  </a:lnTo>
                  <a:cubicBezTo>
                    <a:pt x="329" y="62"/>
                    <a:pt x="339" y="62"/>
                    <a:pt x="359" y="72"/>
                  </a:cubicBezTo>
                  <a:cubicBezTo>
                    <a:pt x="371" y="72"/>
                    <a:pt x="391" y="82"/>
                    <a:pt x="411" y="82"/>
                  </a:cubicBezTo>
                  <a:cubicBezTo>
                    <a:pt x="433" y="104"/>
                    <a:pt x="453" y="114"/>
                    <a:pt x="473" y="134"/>
                  </a:cubicBezTo>
                  <a:cubicBezTo>
                    <a:pt x="505" y="154"/>
                    <a:pt x="525" y="176"/>
                    <a:pt x="544" y="206"/>
                  </a:cubicBezTo>
                  <a:lnTo>
                    <a:pt x="544" y="216"/>
                  </a:lnTo>
                  <a:cubicBezTo>
                    <a:pt x="577" y="248"/>
                    <a:pt x="596" y="300"/>
                    <a:pt x="606" y="352"/>
                  </a:cubicBezTo>
                  <a:cubicBezTo>
                    <a:pt x="619" y="371"/>
                    <a:pt x="619" y="391"/>
                    <a:pt x="628" y="413"/>
                  </a:cubicBezTo>
                  <a:cubicBezTo>
                    <a:pt x="628" y="423"/>
                    <a:pt x="638" y="433"/>
                    <a:pt x="648" y="433"/>
                  </a:cubicBezTo>
                  <a:cubicBezTo>
                    <a:pt x="658" y="433"/>
                    <a:pt x="658" y="423"/>
                    <a:pt x="658" y="423"/>
                  </a:cubicBezTo>
                  <a:cubicBezTo>
                    <a:pt x="668" y="413"/>
                    <a:pt x="668" y="413"/>
                    <a:pt x="668" y="401"/>
                  </a:cubicBezTo>
                  <a:cubicBezTo>
                    <a:pt x="638" y="290"/>
                    <a:pt x="596" y="196"/>
                    <a:pt x="535" y="124"/>
                  </a:cubicBezTo>
                  <a:cubicBezTo>
                    <a:pt x="495" y="82"/>
                    <a:pt x="433" y="20"/>
                    <a:pt x="339" y="11"/>
                  </a:cubicBezTo>
                  <a:cubicBezTo>
                    <a:pt x="329" y="1"/>
                    <a:pt x="310" y="1"/>
                    <a:pt x="29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6"/>
            <p:cNvSpPr/>
            <p:nvPr/>
          </p:nvSpPr>
          <p:spPr>
            <a:xfrm>
              <a:off x="7429356" y="3134679"/>
              <a:ext cx="96232" cy="62249"/>
            </a:xfrm>
            <a:custGeom>
              <a:avLst/>
              <a:gdLst/>
              <a:ahLst/>
              <a:cxnLst/>
              <a:rect l="l" t="t" r="r" b="b"/>
              <a:pathLst>
                <a:path w="589" h="381" extrusionOk="0">
                  <a:moveTo>
                    <a:pt x="507" y="0"/>
                  </a:moveTo>
                  <a:cubicBezTo>
                    <a:pt x="445" y="0"/>
                    <a:pt x="342" y="30"/>
                    <a:pt x="238" y="92"/>
                  </a:cubicBezTo>
                  <a:cubicBezTo>
                    <a:pt x="166" y="134"/>
                    <a:pt x="104" y="186"/>
                    <a:pt x="62" y="238"/>
                  </a:cubicBezTo>
                  <a:cubicBezTo>
                    <a:pt x="23" y="287"/>
                    <a:pt x="1" y="329"/>
                    <a:pt x="23" y="349"/>
                  </a:cubicBezTo>
                  <a:cubicBezTo>
                    <a:pt x="33" y="371"/>
                    <a:pt x="52" y="381"/>
                    <a:pt x="85" y="381"/>
                  </a:cubicBezTo>
                  <a:cubicBezTo>
                    <a:pt x="156" y="381"/>
                    <a:pt x="260" y="339"/>
                    <a:pt x="351" y="287"/>
                  </a:cubicBezTo>
                  <a:cubicBezTo>
                    <a:pt x="423" y="238"/>
                    <a:pt x="485" y="186"/>
                    <a:pt x="527" y="144"/>
                  </a:cubicBezTo>
                  <a:cubicBezTo>
                    <a:pt x="569" y="92"/>
                    <a:pt x="589" y="52"/>
                    <a:pt x="569" y="20"/>
                  </a:cubicBezTo>
                  <a:cubicBezTo>
                    <a:pt x="557" y="10"/>
                    <a:pt x="537" y="0"/>
                    <a:pt x="507" y="0"/>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6"/>
            <p:cNvSpPr/>
            <p:nvPr/>
          </p:nvSpPr>
          <p:spPr>
            <a:xfrm>
              <a:off x="7757591" y="3107557"/>
              <a:ext cx="104401" cy="40519"/>
            </a:xfrm>
            <a:custGeom>
              <a:avLst/>
              <a:gdLst/>
              <a:ahLst/>
              <a:cxnLst/>
              <a:rect l="l" t="t" r="r" b="b"/>
              <a:pathLst>
                <a:path w="639" h="248" extrusionOk="0">
                  <a:moveTo>
                    <a:pt x="196" y="1"/>
                  </a:moveTo>
                  <a:cubicBezTo>
                    <a:pt x="82" y="1"/>
                    <a:pt x="10" y="33"/>
                    <a:pt x="0" y="73"/>
                  </a:cubicBezTo>
                  <a:cubicBezTo>
                    <a:pt x="0" y="95"/>
                    <a:pt x="20" y="134"/>
                    <a:pt x="82" y="166"/>
                  </a:cubicBezTo>
                  <a:cubicBezTo>
                    <a:pt x="134" y="196"/>
                    <a:pt x="215" y="218"/>
                    <a:pt x="299" y="238"/>
                  </a:cubicBezTo>
                  <a:cubicBezTo>
                    <a:pt x="351" y="248"/>
                    <a:pt x="401" y="248"/>
                    <a:pt x="443" y="248"/>
                  </a:cubicBezTo>
                  <a:cubicBezTo>
                    <a:pt x="556" y="248"/>
                    <a:pt x="628" y="228"/>
                    <a:pt x="638" y="186"/>
                  </a:cubicBezTo>
                  <a:cubicBezTo>
                    <a:pt x="638" y="157"/>
                    <a:pt x="608" y="115"/>
                    <a:pt x="556" y="82"/>
                  </a:cubicBezTo>
                  <a:cubicBezTo>
                    <a:pt x="495" y="53"/>
                    <a:pt x="423" y="33"/>
                    <a:pt x="339" y="11"/>
                  </a:cubicBezTo>
                  <a:cubicBezTo>
                    <a:pt x="290" y="11"/>
                    <a:pt x="238" y="1"/>
                    <a:pt x="196" y="1"/>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6"/>
            <p:cNvSpPr/>
            <p:nvPr/>
          </p:nvSpPr>
          <p:spPr>
            <a:xfrm>
              <a:off x="7681618" y="3227153"/>
              <a:ext cx="64373" cy="105872"/>
            </a:xfrm>
            <a:custGeom>
              <a:avLst/>
              <a:gdLst/>
              <a:ahLst/>
              <a:cxnLst/>
              <a:rect l="l" t="t" r="r" b="b"/>
              <a:pathLst>
                <a:path w="394" h="648" extrusionOk="0">
                  <a:moveTo>
                    <a:pt x="23" y="0"/>
                  </a:moveTo>
                  <a:lnTo>
                    <a:pt x="13" y="10"/>
                  </a:lnTo>
                  <a:lnTo>
                    <a:pt x="1" y="10"/>
                  </a:lnTo>
                  <a:cubicBezTo>
                    <a:pt x="13" y="52"/>
                    <a:pt x="1" y="104"/>
                    <a:pt x="1" y="144"/>
                  </a:cubicBezTo>
                  <a:lnTo>
                    <a:pt x="1" y="228"/>
                  </a:lnTo>
                  <a:lnTo>
                    <a:pt x="1" y="329"/>
                  </a:lnTo>
                  <a:cubicBezTo>
                    <a:pt x="1" y="351"/>
                    <a:pt x="13" y="361"/>
                    <a:pt x="13" y="381"/>
                  </a:cubicBezTo>
                  <a:lnTo>
                    <a:pt x="13" y="433"/>
                  </a:lnTo>
                  <a:cubicBezTo>
                    <a:pt x="13" y="443"/>
                    <a:pt x="13" y="453"/>
                    <a:pt x="23" y="453"/>
                  </a:cubicBezTo>
                  <a:cubicBezTo>
                    <a:pt x="33" y="453"/>
                    <a:pt x="33" y="443"/>
                    <a:pt x="43" y="443"/>
                  </a:cubicBezTo>
                  <a:lnTo>
                    <a:pt x="53" y="423"/>
                  </a:lnTo>
                  <a:cubicBezTo>
                    <a:pt x="63" y="401"/>
                    <a:pt x="75" y="391"/>
                    <a:pt x="85" y="371"/>
                  </a:cubicBezTo>
                  <a:lnTo>
                    <a:pt x="147" y="309"/>
                  </a:lnTo>
                  <a:cubicBezTo>
                    <a:pt x="166" y="299"/>
                    <a:pt x="176" y="289"/>
                    <a:pt x="186" y="277"/>
                  </a:cubicBezTo>
                  <a:lnTo>
                    <a:pt x="260" y="277"/>
                  </a:lnTo>
                  <a:cubicBezTo>
                    <a:pt x="270" y="277"/>
                    <a:pt x="270" y="289"/>
                    <a:pt x="280" y="289"/>
                  </a:cubicBezTo>
                  <a:cubicBezTo>
                    <a:pt x="280" y="299"/>
                    <a:pt x="290" y="299"/>
                    <a:pt x="290" y="309"/>
                  </a:cubicBezTo>
                  <a:cubicBezTo>
                    <a:pt x="300" y="319"/>
                    <a:pt x="310" y="329"/>
                    <a:pt x="310" y="339"/>
                  </a:cubicBezTo>
                  <a:cubicBezTo>
                    <a:pt x="322" y="361"/>
                    <a:pt x="322" y="381"/>
                    <a:pt x="332" y="401"/>
                  </a:cubicBezTo>
                  <a:lnTo>
                    <a:pt x="332" y="495"/>
                  </a:lnTo>
                  <a:cubicBezTo>
                    <a:pt x="322" y="537"/>
                    <a:pt x="310" y="566"/>
                    <a:pt x="300" y="608"/>
                  </a:cubicBezTo>
                  <a:cubicBezTo>
                    <a:pt x="290" y="618"/>
                    <a:pt x="300" y="628"/>
                    <a:pt x="300" y="638"/>
                  </a:cubicBezTo>
                  <a:cubicBezTo>
                    <a:pt x="300" y="638"/>
                    <a:pt x="310" y="648"/>
                    <a:pt x="322" y="648"/>
                  </a:cubicBezTo>
                  <a:lnTo>
                    <a:pt x="342" y="648"/>
                  </a:lnTo>
                  <a:cubicBezTo>
                    <a:pt x="352" y="638"/>
                    <a:pt x="352" y="638"/>
                    <a:pt x="352" y="628"/>
                  </a:cubicBezTo>
                  <a:cubicBezTo>
                    <a:pt x="372" y="586"/>
                    <a:pt x="384" y="546"/>
                    <a:pt x="384" y="504"/>
                  </a:cubicBezTo>
                  <a:cubicBezTo>
                    <a:pt x="394" y="462"/>
                    <a:pt x="394" y="433"/>
                    <a:pt x="394" y="401"/>
                  </a:cubicBezTo>
                  <a:cubicBezTo>
                    <a:pt x="384" y="381"/>
                    <a:pt x="384" y="371"/>
                    <a:pt x="384" y="351"/>
                  </a:cubicBezTo>
                  <a:cubicBezTo>
                    <a:pt x="372" y="339"/>
                    <a:pt x="372" y="329"/>
                    <a:pt x="362" y="309"/>
                  </a:cubicBezTo>
                  <a:cubicBezTo>
                    <a:pt x="352" y="289"/>
                    <a:pt x="332" y="267"/>
                    <a:pt x="310" y="247"/>
                  </a:cubicBezTo>
                  <a:cubicBezTo>
                    <a:pt x="300" y="247"/>
                    <a:pt x="290" y="238"/>
                    <a:pt x="280" y="238"/>
                  </a:cubicBezTo>
                  <a:cubicBezTo>
                    <a:pt x="270" y="228"/>
                    <a:pt x="260" y="228"/>
                    <a:pt x="248" y="228"/>
                  </a:cubicBezTo>
                  <a:lnTo>
                    <a:pt x="238" y="228"/>
                  </a:lnTo>
                  <a:cubicBezTo>
                    <a:pt x="218" y="228"/>
                    <a:pt x="199" y="228"/>
                    <a:pt x="176" y="238"/>
                  </a:cubicBezTo>
                  <a:cubicBezTo>
                    <a:pt x="157" y="247"/>
                    <a:pt x="124" y="267"/>
                    <a:pt x="105" y="299"/>
                  </a:cubicBezTo>
                  <a:cubicBezTo>
                    <a:pt x="75" y="319"/>
                    <a:pt x="53" y="351"/>
                    <a:pt x="33" y="381"/>
                  </a:cubicBezTo>
                  <a:lnTo>
                    <a:pt x="33" y="339"/>
                  </a:lnTo>
                  <a:lnTo>
                    <a:pt x="33" y="228"/>
                  </a:lnTo>
                  <a:lnTo>
                    <a:pt x="33" y="134"/>
                  </a:lnTo>
                  <a:lnTo>
                    <a:pt x="33" y="114"/>
                  </a:lnTo>
                  <a:lnTo>
                    <a:pt x="33" y="10"/>
                  </a:lnTo>
                  <a:lnTo>
                    <a:pt x="23" y="0"/>
                  </a:lnTo>
                  <a:close/>
                </a:path>
              </a:pathLst>
            </a:custGeom>
            <a:solidFill>
              <a:srgbClr val="B77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5333">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14:bounceEnd="85333">
                                          <p:cBhvr additive="base">
                                            <p:cTn id="7" dur="750" fill="hold"/>
                                            <p:tgtEl>
                                              <p:spTgt spid="84"/>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750" fill="hold"/>
                                            <p:tgtEl>
                                              <p:spTgt spid="84"/>
                                            </p:tgtEl>
                                            <p:attrNameLst>
                                              <p:attrName>ppt_x</p:attrName>
                                            </p:attrNameLst>
                                          </p:cBhvr>
                                          <p:tavLst>
                                            <p:tav tm="0">
                                              <p:val>
                                                <p:strVal val="#ppt_x"/>
                                              </p:val>
                                            </p:tav>
                                            <p:tav tm="100000">
                                              <p:val>
                                                <p:strVal val="#ppt_x"/>
                                              </p:val>
                                            </p:tav>
                                          </p:tavLst>
                                        </p:anim>
                                        <p:anim calcmode="lin" valueType="num">
                                          <p:cBhvr additive="base">
                                            <p:cTn id="8" dur="75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AB4F403-BEF6-48A4-9F1A-30B2D8B7D3F6}"/>
              </a:ext>
            </a:extLst>
          </p:cNvPr>
          <p:cNvPicPr>
            <a:picLocks noChangeAspect="1"/>
          </p:cNvPicPr>
          <p:nvPr/>
        </p:nvPicPr>
        <p:blipFill rotWithShape="1">
          <a:blip r:embed="rId4"/>
          <a:srcRect l="11200" r="5136"/>
          <a:stretch/>
        </p:blipFill>
        <p:spPr>
          <a:xfrm>
            <a:off x="-94593" y="0"/>
            <a:ext cx="9301655" cy="5143500"/>
          </a:xfrm>
          <a:prstGeom prst="rect">
            <a:avLst/>
          </a:prstGeom>
        </p:spPr>
      </p:pic>
      <p:sp>
        <p:nvSpPr>
          <p:cNvPr id="5" name="TextBox 4">
            <a:extLst>
              <a:ext uri="{FF2B5EF4-FFF2-40B4-BE49-F238E27FC236}">
                <a16:creationId xmlns:a16="http://schemas.microsoft.com/office/drawing/2014/main" xmlns="" id="{E6CB2CD5-63C4-48D1-9AAC-4ED3D6B47C2E}"/>
              </a:ext>
            </a:extLst>
          </p:cNvPr>
          <p:cNvSpPr txBox="1"/>
          <p:nvPr/>
        </p:nvSpPr>
        <p:spPr>
          <a:xfrm>
            <a:off x="1186585" y="454493"/>
            <a:ext cx="6739298"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highlight>
                  <a:srgbClr val="F6FDFF"/>
                </a:highlight>
                <a:latin typeface="UTM Cookies" panose="02040603050506020204" pitchFamily="18" charset="0"/>
              </a:rPr>
              <a:t>BÌNH CHỌN NHÓM ĐỌC HAY NHẤT</a:t>
            </a:r>
          </a:p>
        </p:txBody>
      </p:sp>
    </p:spTree>
    <p:controls>
      <mc:AlternateContent xmlns:mc="http://schemas.openxmlformats.org/markup-compatibility/2006">
        <mc:Choice xmlns:v="urn:schemas-microsoft-com:vml" Requires="v">
          <p:control spid="1026" name="TextBox1" r:id="rId2" imgW="3257640" imgH="622440"/>
        </mc:Choice>
        <mc:Fallback>
          <p:control name="TextBox1" r:id="rId2" imgW="3257640" imgH="622440">
            <p:pic>
              <p:nvPicPr>
                <p:cNvPr id="0"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554288" y="1555750"/>
                  <a:ext cx="3255962" cy="6223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397E82D-B21E-42D2-8619-3D8638E82B8D}"/>
              </a:ext>
            </a:extLst>
          </p:cNvPr>
          <p:cNvSpPr/>
          <p:nvPr/>
        </p:nvSpPr>
        <p:spPr>
          <a:xfrm>
            <a:off x="706173" y="723806"/>
            <a:ext cx="7897465" cy="3993662"/>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093C5B4A-85C6-49C1-A503-5725B97C8263}"/>
              </a:ext>
            </a:extLst>
          </p:cNvPr>
          <p:cNvSpPr>
            <a:spLocks noGrp="1"/>
          </p:cNvSpPr>
          <p:nvPr>
            <p:ph type="ctrTitle"/>
          </p:nvPr>
        </p:nvSpPr>
        <p:spPr>
          <a:xfrm>
            <a:off x="1262205" y="979850"/>
            <a:ext cx="6785400" cy="1224300"/>
          </a:xfrm>
        </p:spPr>
        <p:txBody>
          <a:bodyPr/>
          <a:lstStyle/>
          <a:p>
            <a:r>
              <a:rPr lang="en-US" sz="5400" dirty="0">
                <a:solidFill>
                  <a:srgbClr val="002060"/>
                </a:solidFill>
                <a:latin typeface="#9Slide05 SVNClementine" panose="020F0502020204030203" pitchFamily="34" charset="0"/>
              </a:rPr>
              <a:t>ĐỌC MỞ RỘNG</a:t>
            </a:r>
          </a:p>
        </p:txBody>
      </p:sp>
      <p:sp>
        <p:nvSpPr>
          <p:cNvPr id="7" name="Flowchart: Preparation 6">
            <a:extLst>
              <a:ext uri="{FF2B5EF4-FFF2-40B4-BE49-F238E27FC236}">
                <a16:creationId xmlns:a16="http://schemas.microsoft.com/office/drawing/2014/main" xmlns="" id="{B4C1FE80-F9D6-4AEC-8E1A-C35A8CD56591}"/>
              </a:ext>
            </a:extLst>
          </p:cNvPr>
          <p:cNvSpPr/>
          <p:nvPr/>
        </p:nvSpPr>
        <p:spPr>
          <a:xfrm>
            <a:off x="397001" y="390059"/>
            <a:ext cx="3002691" cy="738514"/>
          </a:xfrm>
          <a:prstGeom prst="flowChartPreparation">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latin typeface="#9Slide05 SVNClementine" panose="020F0502020204030203" pitchFamily="34" charset="0"/>
              </a:rPr>
              <a:t>CHẶNG 4</a:t>
            </a:r>
          </a:p>
        </p:txBody>
      </p:sp>
      <p:sp>
        <p:nvSpPr>
          <p:cNvPr id="6" name="Hộp Văn bản 24">
            <a:extLst>
              <a:ext uri="{FF2B5EF4-FFF2-40B4-BE49-F238E27FC236}">
                <a16:creationId xmlns:a16="http://schemas.microsoft.com/office/drawing/2014/main" xmlns="" id="{87D3E9B2-385B-47FF-9A48-1A434268DD9A}"/>
              </a:ext>
            </a:extLst>
          </p:cNvPr>
          <p:cNvSpPr txBox="1"/>
          <p:nvPr/>
        </p:nvSpPr>
        <p:spPr>
          <a:xfrm>
            <a:off x="968804" y="2036358"/>
            <a:ext cx="7634834"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a:ln w="9525">
                  <a:solidFill>
                    <a:schemeClr val="tx1"/>
                  </a:solidFill>
                  <a:prstDash val="solid"/>
                </a:ln>
                <a:solidFill>
                  <a:srgbClr val="00B0F0"/>
                </a:solidFill>
                <a:effectLst>
                  <a:outerShdw blurRad="12700" dist="38100" dir="2700000" algn="tl" rotWithShape="0">
                    <a:schemeClr val="accent5">
                      <a:lumMod val="60000"/>
                      <a:lumOff val="40000"/>
                    </a:schemeClr>
                  </a:outerShdw>
                </a:effectLst>
                <a:latin typeface="+mj-lt"/>
              </a:rPr>
              <a:t>Sinh hoạt câu lạc bộ đọc sách</a:t>
            </a:r>
            <a:endParaRPr lang="en-US" sz="4000" b="1" dirty="0">
              <a:ln w="9525">
                <a:solidFill>
                  <a:schemeClr val="tx1"/>
                </a:solidFill>
                <a:prstDash val="solid"/>
              </a:ln>
              <a:solidFill>
                <a:srgbClr val="00B0F0"/>
              </a:solidFill>
              <a:effectLst>
                <a:outerShdw blurRad="12700" dist="38100" dir="2700000" algn="tl" rotWithShape="0">
                  <a:schemeClr val="accent5">
                    <a:lumMod val="60000"/>
                    <a:lumOff val="40000"/>
                  </a:schemeClr>
                </a:outerShdw>
              </a:effectLst>
              <a:latin typeface="+mj-lt"/>
            </a:endParaRPr>
          </a:p>
        </p:txBody>
      </p:sp>
      <p:sp>
        <p:nvSpPr>
          <p:cNvPr id="9" name="Hộp Văn bản 24">
            <a:extLst>
              <a:ext uri="{FF2B5EF4-FFF2-40B4-BE49-F238E27FC236}">
                <a16:creationId xmlns:a16="http://schemas.microsoft.com/office/drawing/2014/main" xmlns="" id="{8BFE4A27-391C-4418-9C31-C7CE71863D38}"/>
              </a:ext>
            </a:extLst>
          </p:cNvPr>
          <p:cNvSpPr txBox="1"/>
          <p:nvPr/>
        </p:nvSpPr>
        <p:spPr>
          <a:xfrm>
            <a:off x="1791117" y="2888355"/>
            <a:ext cx="6046319" cy="1323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a:ln w="9525">
                  <a:solidFill>
                    <a:schemeClr val="tx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mj-lt"/>
              </a:rPr>
              <a:t>Chủ điểm: '' Mảnh ghép yêu thương "</a:t>
            </a:r>
            <a:endParaRPr lang="en-US" sz="4000" b="1" dirty="0">
              <a:ln w="9525">
                <a:solidFill>
                  <a:schemeClr val="tx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mj-lt"/>
            </a:endParaRPr>
          </a:p>
        </p:txBody>
      </p:sp>
      <p:pic>
        <p:nvPicPr>
          <p:cNvPr id="10" name="Picture 9" descr="A picture containing clipart&#10;&#10;Description automatically generated">
            <a:extLst>
              <a:ext uri="{FF2B5EF4-FFF2-40B4-BE49-F238E27FC236}">
                <a16:creationId xmlns:a16="http://schemas.microsoft.com/office/drawing/2014/main" xmlns="" id="{C9A40AF1-6E3E-4E70-8B2A-3AA7098413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40" b="93401" l="17662" r="84661">
                        <a14:foregroundMark x1="64811" y1="10463" x2="64811" y2="10463"/>
                        <a14:foregroundMark x1="82991" y1="16871" x2="82991" y2="19126"/>
                        <a14:foregroundMark x1="61355" y1="6431" x2="61355" y2="6431"/>
                        <a14:foregroundMark x1="70205" y1="6431" x2="70205" y2="6431"/>
                        <a14:foregroundMark x1="47130" y1="90689" x2="47130" y2="90689"/>
                        <a14:foregroundMark x1="58840" y1="74994" x2="65060" y2="74250"/>
                        <a14:foregroundMark x1="42599" y1="79482" x2="44615" y2="78282"/>
                        <a14:foregroundMark x1="46055" y1="91721" x2="46055" y2="91721"/>
                        <a14:foregroundMark x1="66020" y1="72306" x2="66020" y2="72306"/>
                        <a14:foregroundMark x1="53830" y1="92777" x2="53830" y2="92777"/>
                        <a14:foregroundMark x1="50835" y1="79482" x2="50605" y2="85457"/>
                        <a14:foregroundMark x1="53350" y1="77538" x2="53350" y2="77538"/>
                        <a14:foregroundMark x1="52755" y1="78282" x2="52755" y2="78282"/>
                        <a14:foregroundMark x1="62066" y1="12095" x2="66731" y2="16871"/>
                        <a14:foregroundMark x1="71280" y1="7607" x2="71280" y2="7607"/>
                        <a14:foregroundMark x1="46631" y1="93041" x2="46631" y2="93041"/>
                        <a14:foregroundMark x1="45863" y1="93041" x2="45863" y2="93041"/>
                        <a14:foregroundMark x1="70935" y1="32541" x2="70935" y2="32541"/>
                        <a14:foregroundMark x1="76080" y1="35061" x2="76080" y2="35061"/>
                        <a14:foregroundMark x1="75945" y1="36621" x2="75945" y2="36621"/>
                        <a14:foregroundMark x1="69073" y1="35685" x2="69073" y2="35685"/>
                        <a14:foregroundMark x1="70628" y1="3840" x2="70628" y2="3840"/>
                        <a14:foregroundMark x1="84680" y1="16751" x2="84680" y2="16751"/>
                        <a14:foregroundMark x1="64849" y1="72738" x2="67940" y2="73002"/>
                        <a14:foregroundMark x1="54118" y1="93401" x2="54118" y2="93401"/>
                        <a14:backgroundMark x1="73066" y1="43629" x2="73066" y2="43629"/>
                        <a14:backgroundMark x1="68401" y1="35565" x2="68401" y2="35565"/>
                      </a14:backgroundRemoval>
                    </a14:imgEffect>
                  </a14:imgLayer>
                </a14:imgProps>
              </a:ext>
            </a:extLst>
          </a:blip>
          <a:srcRect l="9719" r="10678"/>
          <a:stretch/>
        </p:blipFill>
        <p:spPr>
          <a:xfrm flipH="1">
            <a:off x="-185506" y="2460194"/>
            <a:ext cx="2895421" cy="290972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739887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56">
            <a:extLst>
              <a:ext uri="{FF2B5EF4-FFF2-40B4-BE49-F238E27FC236}">
                <a16:creationId xmlns:a16="http://schemas.microsoft.com/office/drawing/2014/main" xmlns="" id="{E5385F6C-F668-491E-85C7-C456A61236AA}"/>
              </a:ext>
            </a:extLst>
          </p:cNvPr>
          <p:cNvSpPr/>
          <p:nvPr/>
        </p:nvSpPr>
        <p:spPr>
          <a:xfrm>
            <a:off x="609392" y="419224"/>
            <a:ext cx="8144791" cy="4488180"/>
          </a:xfrm>
          <a:custGeom>
            <a:avLst/>
            <a:gdLst>
              <a:gd name="connsiteX0" fmla="*/ 0 w 8144791"/>
              <a:gd name="connsiteY0" fmla="*/ 905356 h 4488180"/>
              <a:gd name="connsiteX1" fmla="*/ 905356 w 8144791"/>
              <a:gd name="connsiteY1" fmla="*/ 0 h 4488180"/>
              <a:gd name="connsiteX2" fmla="*/ 1602105 w 8144791"/>
              <a:gd name="connsiteY2" fmla="*/ 0 h 4488180"/>
              <a:gd name="connsiteX3" fmla="*/ 2045490 w 8144791"/>
              <a:gd name="connsiteY3" fmla="*/ 0 h 4488180"/>
              <a:gd name="connsiteX4" fmla="*/ 2678898 w 8144791"/>
              <a:gd name="connsiteY4" fmla="*/ 0 h 4488180"/>
              <a:gd name="connsiteX5" fmla="*/ 3312306 w 8144791"/>
              <a:gd name="connsiteY5" fmla="*/ 0 h 4488180"/>
              <a:gd name="connsiteX6" fmla="*/ 3945714 w 8144791"/>
              <a:gd name="connsiteY6" fmla="*/ 0 h 4488180"/>
              <a:gd name="connsiteX7" fmla="*/ 4705803 w 8144791"/>
              <a:gd name="connsiteY7" fmla="*/ 0 h 4488180"/>
              <a:gd name="connsiteX8" fmla="*/ 5339211 w 8144791"/>
              <a:gd name="connsiteY8" fmla="*/ 0 h 4488180"/>
              <a:gd name="connsiteX9" fmla="*/ 5972619 w 8144791"/>
              <a:gd name="connsiteY9" fmla="*/ 0 h 4488180"/>
              <a:gd name="connsiteX10" fmla="*/ 6669368 w 8144791"/>
              <a:gd name="connsiteY10" fmla="*/ 0 h 4488180"/>
              <a:gd name="connsiteX11" fmla="*/ 7239435 w 8144791"/>
              <a:gd name="connsiteY11" fmla="*/ 0 h 4488180"/>
              <a:gd name="connsiteX12" fmla="*/ 8144791 w 8144791"/>
              <a:gd name="connsiteY12" fmla="*/ 905356 h 4488180"/>
              <a:gd name="connsiteX13" fmla="*/ 8144791 w 8144791"/>
              <a:gd name="connsiteY13" fmla="*/ 1601498 h 4488180"/>
              <a:gd name="connsiteX14" fmla="*/ 8144791 w 8144791"/>
              <a:gd name="connsiteY14" fmla="*/ 2244090 h 4488180"/>
              <a:gd name="connsiteX15" fmla="*/ 8144791 w 8144791"/>
              <a:gd name="connsiteY15" fmla="*/ 2859908 h 4488180"/>
              <a:gd name="connsiteX16" fmla="*/ 8144791 w 8144791"/>
              <a:gd name="connsiteY16" fmla="*/ 3582824 h 4488180"/>
              <a:gd name="connsiteX17" fmla="*/ 7239435 w 8144791"/>
              <a:gd name="connsiteY17" fmla="*/ 4488180 h 4488180"/>
              <a:gd name="connsiteX18" fmla="*/ 6542686 w 8144791"/>
              <a:gd name="connsiteY18" fmla="*/ 4488180 h 4488180"/>
              <a:gd name="connsiteX19" fmla="*/ 5845938 w 8144791"/>
              <a:gd name="connsiteY19" fmla="*/ 4488180 h 4488180"/>
              <a:gd name="connsiteX20" fmla="*/ 5212530 w 8144791"/>
              <a:gd name="connsiteY20" fmla="*/ 4488180 h 4488180"/>
              <a:gd name="connsiteX21" fmla="*/ 4642463 w 8144791"/>
              <a:gd name="connsiteY21" fmla="*/ 4488180 h 4488180"/>
              <a:gd name="connsiteX22" fmla="*/ 4199077 w 8144791"/>
              <a:gd name="connsiteY22" fmla="*/ 4488180 h 4488180"/>
              <a:gd name="connsiteX23" fmla="*/ 3629010 w 8144791"/>
              <a:gd name="connsiteY23" fmla="*/ 4488180 h 4488180"/>
              <a:gd name="connsiteX24" fmla="*/ 3058943 w 8144791"/>
              <a:gd name="connsiteY24" fmla="*/ 4488180 h 4488180"/>
              <a:gd name="connsiteX25" fmla="*/ 2615557 w 8144791"/>
              <a:gd name="connsiteY25" fmla="*/ 4488180 h 4488180"/>
              <a:gd name="connsiteX26" fmla="*/ 2108831 w 8144791"/>
              <a:gd name="connsiteY26" fmla="*/ 4488180 h 4488180"/>
              <a:gd name="connsiteX27" fmla="*/ 1665445 w 8144791"/>
              <a:gd name="connsiteY27" fmla="*/ 4488180 h 4488180"/>
              <a:gd name="connsiteX28" fmla="*/ 905356 w 8144791"/>
              <a:gd name="connsiteY28" fmla="*/ 4488180 h 4488180"/>
              <a:gd name="connsiteX29" fmla="*/ 0 w 8144791"/>
              <a:gd name="connsiteY29" fmla="*/ 3582824 h 4488180"/>
              <a:gd name="connsiteX30" fmla="*/ 0 w 8144791"/>
              <a:gd name="connsiteY30" fmla="*/ 2859908 h 4488180"/>
              <a:gd name="connsiteX31" fmla="*/ 0 w 8144791"/>
              <a:gd name="connsiteY31" fmla="*/ 2270865 h 4488180"/>
              <a:gd name="connsiteX32" fmla="*/ 0 w 8144791"/>
              <a:gd name="connsiteY32" fmla="*/ 1574723 h 4488180"/>
              <a:gd name="connsiteX33" fmla="*/ 0 w 8144791"/>
              <a:gd name="connsiteY33" fmla="*/ 905356 h 44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44791" h="4488180" fill="none" extrusionOk="0">
                <a:moveTo>
                  <a:pt x="0" y="905356"/>
                </a:moveTo>
                <a:cubicBezTo>
                  <a:pt x="-15384" y="397307"/>
                  <a:pt x="417735" y="95259"/>
                  <a:pt x="905356" y="0"/>
                </a:cubicBezTo>
                <a:cubicBezTo>
                  <a:pt x="1112297" y="-9647"/>
                  <a:pt x="1302509" y="-25079"/>
                  <a:pt x="1602105" y="0"/>
                </a:cubicBezTo>
                <a:cubicBezTo>
                  <a:pt x="1901701" y="25079"/>
                  <a:pt x="1914617" y="21317"/>
                  <a:pt x="2045490" y="0"/>
                </a:cubicBezTo>
                <a:cubicBezTo>
                  <a:pt x="2176363" y="-21317"/>
                  <a:pt x="2410999" y="21791"/>
                  <a:pt x="2678898" y="0"/>
                </a:cubicBezTo>
                <a:cubicBezTo>
                  <a:pt x="2946797" y="-21791"/>
                  <a:pt x="3031518" y="25597"/>
                  <a:pt x="3312306" y="0"/>
                </a:cubicBezTo>
                <a:cubicBezTo>
                  <a:pt x="3593094" y="-25597"/>
                  <a:pt x="3715204" y="-15544"/>
                  <a:pt x="3945714" y="0"/>
                </a:cubicBezTo>
                <a:cubicBezTo>
                  <a:pt x="4176224" y="15544"/>
                  <a:pt x="4327499" y="28191"/>
                  <a:pt x="4705803" y="0"/>
                </a:cubicBezTo>
                <a:cubicBezTo>
                  <a:pt x="5084107" y="-28191"/>
                  <a:pt x="5033654" y="23886"/>
                  <a:pt x="5339211" y="0"/>
                </a:cubicBezTo>
                <a:cubicBezTo>
                  <a:pt x="5644768" y="-23886"/>
                  <a:pt x="5716051" y="3192"/>
                  <a:pt x="5972619" y="0"/>
                </a:cubicBezTo>
                <a:cubicBezTo>
                  <a:pt x="6229187" y="-3192"/>
                  <a:pt x="6499253" y="24322"/>
                  <a:pt x="6669368" y="0"/>
                </a:cubicBezTo>
                <a:cubicBezTo>
                  <a:pt x="6839483" y="-24322"/>
                  <a:pt x="7012276" y="18065"/>
                  <a:pt x="7239435" y="0"/>
                </a:cubicBezTo>
                <a:cubicBezTo>
                  <a:pt x="7630364" y="17523"/>
                  <a:pt x="8243162" y="399040"/>
                  <a:pt x="8144791" y="905356"/>
                </a:cubicBezTo>
                <a:cubicBezTo>
                  <a:pt x="8153339" y="1078188"/>
                  <a:pt x="8163621" y="1442000"/>
                  <a:pt x="8144791" y="1601498"/>
                </a:cubicBezTo>
                <a:cubicBezTo>
                  <a:pt x="8125961" y="1760996"/>
                  <a:pt x="8130746" y="1976444"/>
                  <a:pt x="8144791" y="2244090"/>
                </a:cubicBezTo>
                <a:cubicBezTo>
                  <a:pt x="8158836" y="2511736"/>
                  <a:pt x="8116882" y="2699766"/>
                  <a:pt x="8144791" y="2859908"/>
                </a:cubicBezTo>
                <a:cubicBezTo>
                  <a:pt x="8172700" y="3020050"/>
                  <a:pt x="8150616" y="3221398"/>
                  <a:pt x="8144791" y="3582824"/>
                </a:cubicBezTo>
                <a:cubicBezTo>
                  <a:pt x="8112217" y="4182273"/>
                  <a:pt x="7795679" y="4565091"/>
                  <a:pt x="7239435" y="4488180"/>
                </a:cubicBezTo>
                <a:cubicBezTo>
                  <a:pt x="6917130" y="4501426"/>
                  <a:pt x="6705637" y="4504646"/>
                  <a:pt x="6542686" y="4488180"/>
                </a:cubicBezTo>
                <a:cubicBezTo>
                  <a:pt x="6379735" y="4471714"/>
                  <a:pt x="6009631" y="4511624"/>
                  <a:pt x="5845938" y="4488180"/>
                </a:cubicBezTo>
                <a:cubicBezTo>
                  <a:pt x="5682245" y="4464736"/>
                  <a:pt x="5371220" y="4468444"/>
                  <a:pt x="5212530" y="4488180"/>
                </a:cubicBezTo>
                <a:cubicBezTo>
                  <a:pt x="5053840" y="4507916"/>
                  <a:pt x="4895317" y="4515735"/>
                  <a:pt x="4642463" y="4488180"/>
                </a:cubicBezTo>
                <a:cubicBezTo>
                  <a:pt x="4389609" y="4460625"/>
                  <a:pt x="4298914" y="4497410"/>
                  <a:pt x="4199077" y="4488180"/>
                </a:cubicBezTo>
                <a:cubicBezTo>
                  <a:pt x="4099240" y="4478950"/>
                  <a:pt x="3807763" y="4492366"/>
                  <a:pt x="3629010" y="4488180"/>
                </a:cubicBezTo>
                <a:cubicBezTo>
                  <a:pt x="3450257" y="4483994"/>
                  <a:pt x="3213753" y="4484625"/>
                  <a:pt x="3058943" y="4488180"/>
                </a:cubicBezTo>
                <a:cubicBezTo>
                  <a:pt x="2904133" y="4491735"/>
                  <a:pt x="2710702" y="4503732"/>
                  <a:pt x="2615557" y="4488180"/>
                </a:cubicBezTo>
                <a:cubicBezTo>
                  <a:pt x="2520412" y="4472628"/>
                  <a:pt x="2229529" y="4509952"/>
                  <a:pt x="2108831" y="4488180"/>
                </a:cubicBezTo>
                <a:cubicBezTo>
                  <a:pt x="1988133" y="4466408"/>
                  <a:pt x="1818840" y="4500426"/>
                  <a:pt x="1665445" y="4488180"/>
                </a:cubicBezTo>
                <a:cubicBezTo>
                  <a:pt x="1512050" y="4475934"/>
                  <a:pt x="1148428" y="4464490"/>
                  <a:pt x="905356" y="4488180"/>
                </a:cubicBezTo>
                <a:cubicBezTo>
                  <a:pt x="427164" y="4525330"/>
                  <a:pt x="-102510" y="4137190"/>
                  <a:pt x="0" y="3582824"/>
                </a:cubicBezTo>
                <a:cubicBezTo>
                  <a:pt x="4176" y="3352929"/>
                  <a:pt x="-4718" y="3171410"/>
                  <a:pt x="0" y="2859908"/>
                </a:cubicBezTo>
                <a:cubicBezTo>
                  <a:pt x="4718" y="2548406"/>
                  <a:pt x="28373" y="2530415"/>
                  <a:pt x="0" y="2270865"/>
                </a:cubicBezTo>
                <a:cubicBezTo>
                  <a:pt x="-28373" y="2011315"/>
                  <a:pt x="-9534" y="1908490"/>
                  <a:pt x="0" y="1574723"/>
                </a:cubicBezTo>
                <a:cubicBezTo>
                  <a:pt x="9534" y="1240956"/>
                  <a:pt x="16375" y="1079527"/>
                  <a:pt x="0" y="905356"/>
                </a:cubicBezTo>
                <a:close/>
              </a:path>
              <a:path w="8144791" h="4488180" stroke="0" extrusionOk="0">
                <a:moveTo>
                  <a:pt x="0" y="905356"/>
                </a:moveTo>
                <a:cubicBezTo>
                  <a:pt x="3528" y="513230"/>
                  <a:pt x="422979" y="31516"/>
                  <a:pt x="905356" y="0"/>
                </a:cubicBezTo>
                <a:cubicBezTo>
                  <a:pt x="1210957" y="34414"/>
                  <a:pt x="1345512" y="14436"/>
                  <a:pt x="1602105" y="0"/>
                </a:cubicBezTo>
                <a:cubicBezTo>
                  <a:pt x="1858698" y="-14436"/>
                  <a:pt x="2001473" y="-16597"/>
                  <a:pt x="2108831" y="0"/>
                </a:cubicBezTo>
                <a:cubicBezTo>
                  <a:pt x="2216189" y="16597"/>
                  <a:pt x="2446380" y="778"/>
                  <a:pt x="2615557" y="0"/>
                </a:cubicBezTo>
                <a:cubicBezTo>
                  <a:pt x="2784734" y="-778"/>
                  <a:pt x="3045023" y="11756"/>
                  <a:pt x="3312306" y="0"/>
                </a:cubicBezTo>
                <a:cubicBezTo>
                  <a:pt x="3579589" y="-11756"/>
                  <a:pt x="3624866" y="-24923"/>
                  <a:pt x="3882373" y="0"/>
                </a:cubicBezTo>
                <a:cubicBezTo>
                  <a:pt x="4139880" y="24923"/>
                  <a:pt x="4318860" y="-18102"/>
                  <a:pt x="4642463" y="0"/>
                </a:cubicBezTo>
                <a:cubicBezTo>
                  <a:pt x="4966066" y="18102"/>
                  <a:pt x="5080739" y="-35207"/>
                  <a:pt x="5402552" y="0"/>
                </a:cubicBezTo>
                <a:cubicBezTo>
                  <a:pt x="5724365" y="35207"/>
                  <a:pt x="5842057" y="16326"/>
                  <a:pt x="6099301" y="0"/>
                </a:cubicBezTo>
                <a:cubicBezTo>
                  <a:pt x="6356545" y="-16326"/>
                  <a:pt x="6452072" y="16773"/>
                  <a:pt x="6606027" y="0"/>
                </a:cubicBezTo>
                <a:cubicBezTo>
                  <a:pt x="6759982" y="-16773"/>
                  <a:pt x="6930118" y="9882"/>
                  <a:pt x="7239435" y="0"/>
                </a:cubicBezTo>
                <a:cubicBezTo>
                  <a:pt x="7752899" y="-87974"/>
                  <a:pt x="8259476" y="429318"/>
                  <a:pt x="8144791" y="905356"/>
                </a:cubicBezTo>
                <a:cubicBezTo>
                  <a:pt x="8123956" y="1065740"/>
                  <a:pt x="8141439" y="1300367"/>
                  <a:pt x="8144791" y="1521174"/>
                </a:cubicBezTo>
                <a:cubicBezTo>
                  <a:pt x="8148143" y="1741981"/>
                  <a:pt x="8124491" y="2008730"/>
                  <a:pt x="8144791" y="2136991"/>
                </a:cubicBezTo>
                <a:cubicBezTo>
                  <a:pt x="8165091" y="2265252"/>
                  <a:pt x="8125362" y="2577369"/>
                  <a:pt x="8144791" y="2833133"/>
                </a:cubicBezTo>
                <a:cubicBezTo>
                  <a:pt x="8164220" y="3088897"/>
                  <a:pt x="8121614" y="3382973"/>
                  <a:pt x="8144791" y="3582824"/>
                </a:cubicBezTo>
                <a:cubicBezTo>
                  <a:pt x="8178212" y="4013524"/>
                  <a:pt x="7757114" y="4511334"/>
                  <a:pt x="7239435" y="4488180"/>
                </a:cubicBezTo>
                <a:cubicBezTo>
                  <a:pt x="7050426" y="4504715"/>
                  <a:pt x="7002739" y="4488729"/>
                  <a:pt x="6796049" y="4488180"/>
                </a:cubicBezTo>
                <a:cubicBezTo>
                  <a:pt x="6589359" y="4487631"/>
                  <a:pt x="6427530" y="4482010"/>
                  <a:pt x="6099301" y="4488180"/>
                </a:cubicBezTo>
                <a:cubicBezTo>
                  <a:pt x="5771072" y="4494350"/>
                  <a:pt x="5739270" y="4515910"/>
                  <a:pt x="5529234" y="4488180"/>
                </a:cubicBezTo>
                <a:cubicBezTo>
                  <a:pt x="5319198" y="4460450"/>
                  <a:pt x="5223846" y="4483349"/>
                  <a:pt x="5022507" y="4488180"/>
                </a:cubicBezTo>
                <a:cubicBezTo>
                  <a:pt x="4821168" y="4493011"/>
                  <a:pt x="4747863" y="4491334"/>
                  <a:pt x="4515781" y="4488180"/>
                </a:cubicBezTo>
                <a:cubicBezTo>
                  <a:pt x="4283699" y="4485026"/>
                  <a:pt x="4011941" y="4453186"/>
                  <a:pt x="3755692" y="4488180"/>
                </a:cubicBezTo>
                <a:cubicBezTo>
                  <a:pt x="3499443" y="4523174"/>
                  <a:pt x="3394131" y="4509880"/>
                  <a:pt x="3185624" y="4488180"/>
                </a:cubicBezTo>
                <a:cubicBezTo>
                  <a:pt x="2977117" y="4466480"/>
                  <a:pt x="2612963" y="4483195"/>
                  <a:pt x="2425535" y="4488180"/>
                </a:cubicBezTo>
                <a:cubicBezTo>
                  <a:pt x="2238107" y="4493165"/>
                  <a:pt x="1857337" y="4514542"/>
                  <a:pt x="1665445" y="4488180"/>
                </a:cubicBezTo>
                <a:cubicBezTo>
                  <a:pt x="1473553" y="4461819"/>
                  <a:pt x="1176916" y="4477816"/>
                  <a:pt x="905356" y="4488180"/>
                </a:cubicBezTo>
                <a:cubicBezTo>
                  <a:pt x="388974" y="4486820"/>
                  <a:pt x="23217" y="4147794"/>
                  <a:pt x="0" y="3582824"/>
                </a:cubicBezTo>
                <a:cubicBezTo>
                  <a:pt x="-15715" y="3413617"/>
                  <a:pt x="1900" y="3129911"/>
                  <a:pt x="0" y="2886682"/>
                </a:cubicBezTo>
                <a:cubicBezTo>
                  <a:pt x="-1900" y="2643453"/>
                  <a:pt x="-5562" y="2445606"/>
                  <a:pt x="0" y="2190541"/>
                </a:cubicBezTo>
                <a:cubicBezTo>
                  <a:pt x="5562" y="1935476"/>
                  <a:pt x="-2370" y="1760030"/>
                  <a:pt x="0" y="1601498"/>
                </a:cubicBezTo>
                <a:cubicBezTo>
                  <a:pt x="2370" y="1442966"/>
                  <a:pt x="19461" y="1170942"/>
                  <a:pt x="0" y="905356"/>
                </a:cubicBezTo>
                <a:close/>
              </a:path>
            </a:pathLst>
          </a:custGeom>
          <a:solidFill>
            <a:schemeClr val="bg1">
              <a:alpha val="85000"/>
            </a:schemeClr>
          </a:solidFill>
          <a:ln w="127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endParaRPr lang="en-US" sz="3600" b="0" i="0" dirty="0">
              <a:solidFill>
                <a:srgbClr val="000000"/>
              </a:solidFill>
              <a:effectLst/>
              <a:latin typeface="UTM Duepuntozero" panose="02040603050506020204" pitchFamily="18" charset="0"/>
            </a:endParaRPr>
          </a:p>
        </p:txBody>
      </p:sp>
      <p:pic>
        <p:nvPicPr>
          <p:cNvPr id="6146" name="Picture 2" descr="Vietnamese girl and boy in red costume">
            <a:extLst>
              <a:ext uri="{FF2B5EF4-FFF2-40B4-BE49-F238E27FC236}">
                <a16:creationId xmlns:a16="http://schemas.microsoft.com/office/drawing/2014/main" xmlns="" id="{54792B0E-17B8-447D-83EA-C8CAFD120F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72" b="95472" l="4633" r="96965">
                        <a14:foregroundMark x1="24920" y1="13019" x2="30351" y2="47736"/>
                        <a14:foregroundMark x1="37540" y1="78679" x2="39457" y2="88302"/>
                        <a14:foregroundMark x1="25240" y1="79434" x2="26038" y2="89434"/>
                        <a14:foregroundMark x1="23482" y1="95849" x2="26198" y2="91887"/>
                        <a14:foregroundMark x1="36262" y1="80943" x2="37380" y2="83962"/>
                        <a14:foregroundMark x1="24281" y1="79245" x2="24441" y2="86415"/>
                        <a14:foregroundMark x1="7348" y1="28868" x2="10543" y2="28302"/>
                        <a14:foregroundMark x1="26677" y1="9811" x2="34505" y2="8302"/>
                        <a14:foregroundMark x1="34505" y1="8302" x2="34505" y2="8302"/>
                        <a14:foregroundMark x1="8786" y1="25283" x2="4792" y2="26415"/>
                        <a14:foregroundMark x1="43131" y1="16226" x2="47444" y2="21887"/>
                        <a14:foregroundMark x1="38498" y1="80189" x2="40575" y2="86226"/>
                        <a14:foregroundMark x1="89617" y1="30377" x2="92332" y2="26038"/>
                        <a14:foregroundMark x1="88978" y1="12642" x2="93131" y2="8113"/>
                        <a14:foregroundMark x1="65335" y1="9245" x2="69010" y2="8113"/>
                        <a14:foregroundMark x1="91853" y1="7547" x2="91534" y2="14906"/>
                        <a14:foregroundMark x1="96326" y1="13019" x2="96965" y2="13019"/>
                        <a14:foregroundMark x1="60383" y1="27358" x2="61182" y2="30566"/>
                        <a14:foregroundMark x1="65655" y1="83208" x2="65176" y2="89245"/>
                        <a14:foregroundMark x1="79393" y1="81887" x2="83546" y2="89057"/>
                        <a14:foregroundMark x1="61981" y1="83396" x2="62620" y2="91132"/>
                        <a14:foregroundMark x1="88978" y1="88302" x2="86901" y2="90755"/>
                        <a14:foregroundMark x1="23163" y1="11132" x2="17891" y2="19057"/>
                        <a14:foregroundMark x1="62939" y1="8679" x2="66134" y2="6604"/>
                        <a14:foregroundMark x1="28754" y1="6792" x2="32588" y2="5472"/>
                        <a14:foregroundMark x1="72364" y1="26038" x2="72204" y2="32830"/>
                      </a14:backgroundRemoval>
                    </a14:imgEffect>
                  </a14:imgLayer>
                </a14:imgProps>
              </a:ext>
              <a:ext uri="{28A0092B-C50C-407E-A947-70E740481C1C}">
                <a14:useLocalDpi xmlns:a14="http://schemas.microsoft.com/office/drawing/2010/main" val="0"/>
              </a:ext>
            </a:extLst>
          </a:blip>
          <a:srcRect/>
          <a:stretch>
            <a:fillRect/>
          </a:stretch>
        </p:blipFill>
        <p:spPr bwMode="auto">
          <a:xfrm>
            <a:off x="-136944" y="2065748"/>
            <a:ext cx="3648570" cy="3089045"/>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C7F13CB5-BDCD-4F74-8896-7929CE2A901D}"/>
              </a:ext>
            </a:extLst>
          </p:cNvPr>
          <p:cNvGrpSpPr/>
          <p:nvPr/>
        </p:nvGrpSpPr>
        <p:grpSpPr>
          <a:xfrm>
            <a:off x="4571999" y="3452685"/>
            <a:ext cx="3489434" cy="1077218"/>
            <a:chOff x="4571999" y="3452685"/>
            <a:chExt cx="3489434" cy="1077218"/>
          </a:xfrm>
        </p:grpSpPr>
        <p:sp>
          <p:nvSpPr>
            <p:cNvPr id="28" name="Hình chữ nhật: Góc Tròn 11">
              <a:extLst>
                <a:ext uri="{FF2B5EF4-FFF2-40B4-BE49-F238E27FC236}">
                  <a16:creationId xmlns:a16="http://schemas.microsoft.com/office/drawing/2014/main" xmlns="" id="{32B1AB36-9512-4E4D-899C-63FDD0F68E49}"/>
                </a:ext>
              </a:extLst>
            </p:cNvPr>
            <p:cNvSpPr/>
            <p:nvPr/>
          </p:nvSpPr>
          <p:spPr>
            <a:xfrm>
              <a:off x="4571999" y="3459913"/>
              <a:ext cx="3489434" cy="1005796"/>
            </a:xfrm>
            <a:custGeom>
              <a:avLst/>
              <a:gdLst>
                <a:gd name="connsiteX0" fmla="*/ 0 w 3489434"/>
                <a:gd name="connsiteY0" fmla="*/ 167636 h 1005796"/>
                <a:gd name="connsiteX1" fmla="*/ 167636 w 3489434"/>
                <a:gd name="connsiteY1" fmla="*/ 0 h 1005796"/>
                <a:gd name="connsiteX2" fmla="*/ 3321798 w 3489434"/>
                <a:gd name="connsiteY2" fmla="*/ 0 h 1005796"/>
                <a:gd name="connsiteX3" fmla="*/ 3489434 w 3489434"/>
                <a:gd name="connsiteY3" fmla="*/ 167636 h 1005796"/>
                <a:gd name="connsiteX4" fmla="*/ 3489434 w 3489434"/>
                <a:gd name="connsiteY4" fmla="*/ 838160 h 1005796"/>
                <a:gd name="connsiteX5" fmla="*/ 3321798 w 3489434"/>
                <a:gd name="connsiteY5" fmla="*/ 1005796 h 1005796"/>
                <a:gd name="connsiteX6" fmla="*/ 167636 w 3489434"/>
                <a:gd name="connsiteY6" fmla="*/ 1005796 h 1005796"/>
                <a:gd name="connsiteX7" fmla="*/ 0 w 3489434"/>
                <a:gd name="connsiteY7" fmla="*/ 838160 h 1005796"/>
                <a:gd name="connsiteX8" fmla="*/ 0 w 3489434"/>
                <a:gd name="connsiteY8" fmla="*/ 167636 h 10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9434" h="1005796" fill="none" extrusionOk="0">
                  <a:moveTo>
                    <a:pt x="0" y="167636"/>
                  </a:moveTo>
                  <a:cubicBezTo>
                    <a:pt x="8245" y="68989"/>
                    <a:pt x="77813" y="5617"/>
                    <a:pt x="167636" y="0"/>
                  </a:cubicBezTo>
                  <a:cubicBezTo>
                    <a:pt x="1017141" y="-106144"/>
                    <a:pt x="2015553" y="-57456"/>
                    <a:pt x="3321798" y="0"/>
                  </a:cubicBezTo>
                  <a:cubicBezTo>
                    <a:pt x="3423049" y="4570"/>
                    <a:pt x="3500232" y="75103"/>
                    <a:pt x="3489434" y="167636"/>
                  </a:cubicBezTo>
                  <a:cubicBezTo>
                    <a:pt x="3483236" y="286244"/>
                    <a:pt x="3432858" y="545412"/>
                    <a:pt x="3489434" y="838160"/>
                  </a:cubicBezTo>
                  <a:cubicBezTo>
                    <a:pt x="3494050" y="937291"/>
                    <a:pt x="3416678" y="998597"/>
                    <a:pt x="3321798" y="1005796"/>
                  </a:cubicBezTo>
                  <a:cubicBezTo>
                    <a:pt x="2305899" y="976799"/>
                    <a:pt x="1598830" y="932432"/>
                    <a:pt x="167636" y="1005796"/>
                  </a:cubicBezTo>
                  <a:cubicBezTo>
                    <a:pt x="83967" y="990994"/>
                    <a:pt x="4308" y="913048"/>
                    <a:pt x="0" y="838160"/>
                  </a:cubicBezTo>
                  <a:cubicBezTo>
                    <a:pt x="45260" y="714290"/>
                    <a:pt x="17319" y="354410"/>
                    <a:pt x="0" y="167636"/>
                  </a:cubicBezTo>
                  <a:close/>
                </a:path>
                <a:path w="3489434" h="1005796" stroke="0" extrusionOk="0">
                  <a:moveTo>
                    <a:pt x="0" y="167636"/>
                  </a:moveTo>
                  <a:cubicBezTo>
                    <a:pt x="9773" y="71734"/>
                    <a:pt x="68232" y="17083"/>
                    <a:pt x="167636" y="0"/>
                  </a:cubicBezTo>
                  <a:cubicBezTo>
                    <a:pt x="1056824" y="-6525"/>
                    <a:pt x="1817598" y="152743"/>
                    <a:pt x="3321798" y="0"/>
                  </a:cubicBezTo>
                  <a:cubicBezTo>
                    <a:pt x="3420031" y="2957"/>
                    <a:pt x="3488275" y="76734"/>
                    <a:pt x="3489434" y="167636"/>
                  </a:cubicBezTo>
                  <a:cubicBezTo>
                    <a:pt x="3523173" y="271923"/>
                    <a:pt x="3521830" y="594702"/>
                    <a:pt x="3489434" y="838160"/>
                  </a:cubicBezTo>
                  <a:cubicBezTo>
                    <a:pt x="3500429" y="929783"/>
                    <a:pt x="3407024" y="1014112"/>
                    <a:pt x="3321798" y="1005796"/>
                  </a:cubicBezTo>
                  <a:cubicBezTo>
                    <a:pt x="1964575" y="1119630"/>
                    <a:pt x="850741" y="1005150"/>
                    <a:pt x="167636" y="1005796"/>
                  </a:cubicBezTo>
                  <a:cubicBezTo>
                    <a:pt x="81423" y="1019626"/>
                    <a:pt x="-470" y="928113"/>
                    <a:pt x="0" y="838160"/>
                  </a:cubicBezTo>
                  <a:cubicBezTo>
                    <a:pt x="17130" y="674541"/>
                    <a:pt x="-21009" y="288615"/>
                    <a:pt x="0" y="167636"/>
                  </a:cubicBezTo>
                  <a:close/>
                </a:path>
              </a:pathLst>
            </a:custGeom>
            <a:solidFill>
              <a:schemeClr val="bg1"/>
            </a:solidFill>
            <a:ln w="38100">
              <a:solidFill>
                <a:srgbClr val="7030A0"/>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p>
          </p:txBody>
        </p:sp>
        <p:sp>
          <p:nvSpPr>
            <p:cNvPr id="29" name="Rectangle 28">
              <a:extLst>
                <a:ext uri="{FF2B5EF4-FFF2-40B4-BE49-F238E27FC236}">
                  <a16:creationId xmlns:a16="http://schemas.microsoft.com/office/drawing/2014/main" xmlns="" id="{36A4E362-73CD-431A-A4D0-A4CAC424A39C}"/>
                </a:ext>
              </a:extLst>
            </p:cNvPr>
            <p:cNvSpPr/>
            <p:nvPr/>
          </p:nvSpPr>
          <p:spPr>
            <a:xfrm>
              <a:off x="4830407" y="3452685"/>
              <a:ext cx="3090042" cy="1077218"/>
            </a:xfrm>
            <a:prstGeom prst="rect">
              <a:avLst/>
            </a:prstGeom>
            <a:noFill/>
          </p:spPr>
          <p:txBody>
            <a:bodyPr wrap="square" lIns="91440" tIns="45720" rIns="91440" bIns="45720">
              <a:spAutoFit/>
            </a:bodyPr>
            <a:lstStyle/>
            <a:p>
              <a:pPr algn="ctr"/>
              <a:r>
                <a:rPr lang="en-US" sz="3200">
                  <a:ln w="0"/>
                  <a:solidFill>
                    <a:srgbClr val="00B05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Cùng chia sẻ với bạn</a:t>
              </a:r>
              <a:endParaRPr lang="en-US" sz="3200" b="0" cap="none" spc="0" dirty="0">
                <a:ln w="0"/>
                <a:solidFill>
                  <a:srgbClr val="00B05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xmlns="" id="{1DDD0A91-1931-4705-914C-C36734661936}"/>
              </a:ext>
            </a:extLst>
          </p:cNvPr>
          <p:cNvGrpSpPr/>
          <p:nvPr/>
        </p:nvGrpSpPr>
        <p:grpSpPr>
          <a:xfrm>
            <a:off x="1897214" y="805771"/>
            <a:ext cx="6451516" cy="1388112"/>
            <a:chOff x="1897214" y="805771"/>
            <a:chExt cx="6451516" cy="1388112"/>
          </a:xfrm>
        </p:grpSpPr>
        <p:sp>
          <p:nvSpPr>
            <p:cNvPr id="24" name="Hình chữ nhật: Góc Tròn 11">
              <a:extLst>
                <a:ext uri="{FF2B5EF4-FFF2-40B4-BE49-F238E27FC236}">
                  <a16:creationId xmlns:a16="http://schemas.microsoft.com/office/drawing/2014/main" xmlns="" id="{CEB28ED2-8117-EC46-B05F-6F0AEA0DA4A2}"/>
                </a:ext>
              </a:extLst>
            </p:cNvPr>
            <p:cNvSpPr/>
            <p:nvPr/>
          </p:nvSpPr>
          <p:spPr>
            <a:xfrm>
              <a:off x="3073541" y="996319"/>
              <a:ext cx="5262572" cy="890497"/>
            </a:xfrm>
            <a:custGeom>
              <a:avLst/>
              <a:gdLst>
                <a:gd name="connsiteX0" fmla="*/ 0 w 5262572"/>
                <a:gd name="connsiteY0" fmla="*/ 148419 h 890497"/>
                <a:gd name="connsiteX1" fmla="*/ 148419 w 5262572"/>
                <a:gd name="connsiteY1" fmla="*/ 0 h 890497"/>
                <a:gd name="connsiteX2" fmla="*/ 5114153 w 5262572"/>
                <a:gd name="connsiteY2" fmla="*/ 0 h 890497"/>
                <a:gd name="connsiteX3" fmla="*/ 5262572 w 5262572"/>
                <a:gd name="connsiteY3" fmla="*/ 148419 h 890497"/>
                <a:gd name="connsiteX4" fmla="*/ 5262572 w 5262572"/>
                <a:gd name="connsiteY4" fmla="*/ 742078 h 890497"/>
                <a:gd name="connsiteX5" fmla="*/ 5114153 w 5262572"/>
                <a:gd name="connsiteY5" fmla="*/ 890497 h 890497"/>
                <a:gd name="connsiteX6" fmla="*/ 148419 w 5262572"/>
                <a:gd name="connsiteY6" fmla="*/ 890497 h 890497"/>
                <a:gd name="connsiteX7" fmla="*/ 0 w 5262572"/>
                <a:gd name="connsiteY7" fmla="*/ 742078 h 890497"/>
                <a:gd name="connsiteX8" fmla="*/ 0 w 5262572"/>
                <a:gd name="connsiteY8" fmla="*/ 148419 h 89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2572" h="890497" fill="none" extrusionOk="0">
                  <a:moveTo>
                    <a:pt x="0" y="148419"/>
                  </a:moveTo>
                  <a:cubicBezTo>
                    <a:pt x="3717" y="63715"/>
                    <a:pt x="71296" y="9863"/>
                    <a:pt x="148419" y="0"/>
                  </a:cubicBezTo>
                  <a:cubicBezTo>
                    <a:pt x="1264688" y="-106144"/>
                    <a:pt x="4320155" y="-57456"/>
                    <a:pt x="5114153" y="0"/>
                  </a:cubicBezTo>
                  <a:cubicBezTo>
                    <a:pt x="5204163" y="4239"/>
                    <a:pt x="5265184" y="66461"/>
                    <a:pt x="5262572" y="148419"/>
                  </a:cubicBezTo>
                  <a:cubicBezTo>
                    <a:pt x="5213490" y="367114"/>
                    <a:pt x="5279196" y="666773"/>
                    <a:pt x="5262572" y="742078"/>
                  </a:cubicBezTo>
                  <a:cubicBezTo>
                    <a:pt x="5266891" y="830175"/>
                    <a:pt x="5200733" y="876051"/>
                    <a:pt x="5114153" y="890497"/>
                  </a:cubicBezTo>
                  <a:cubicBezTo>
                    <a:pt x="3020770" y="861500"/>
                    <a:pt x="2557692" y="817133"/>
                    <a:pt x="148419" y="890497"/>
                  </a:cubicBezTo>
                  <a:cubicBezTo>
                    <a:pt x="74340" y="877393"/>
                    <a:pt x="3072" y="811430"/>
                    <a:pt x="0" y="742078"/>
                  </a:cubicBezTo>
                  <a:cubicBezTo>
                    <a:pt x="-10676" y="620047"/>
                    <a:pt x="14557" y="236606"/>
                    <a:pt x="0" y="148419"/>
                  </a:cubicBezTo>
                  <a:close/>
                </a:path>
                <a:path w="5262572" h="890497" stroke="0" extrusionOk="0">
                  <a:moveTo>
                    <a:pt x="0" y="148419"/>
                  </a:moveTo>
                  <a:cubicBezTo>
                    <a:pt x="11452" y="62560"/>
                    <a:pt x="65286" y="2913"/>
                    <a:pt x="148419" y="0"/>
                  </a:cubicBezTo>
                  <a:cubicBezTo>
                    <a:pt x="1569662" y="-6525"/>
                    <a:pt x="3722247" y="152743"/>
                    <a:pt x="5114153" y="0"/>
                  </a:cubicBezTo>
                  <a:cubicBezTo>
                    <a:pt x="5200746" y="2420"/>
                    <a:pt x="5261308" y="68281"/>
                    <a:pt x="5262572" y="148419"/>
                  </a:cubicBezTo>
                  <a:cubicBezTo>
                    <a:pt x="5246710" y="386157"/>
                    <a:pt x="5278346" y="640928"/>
                    <a:pt x="5262572" y="742078"/>
                  </a:cubicBezTo>
                  <a:cubicBezTo>
                    <a:pt x="5268016" y="823573"/>
                    <a:pt x="5185332" y="902694"/>
                    <a:pt x="5114153" y="890497"/>
                  </a:cubicBezTo>
                  <a:cubicBezTo>
                    <a:pt x="3194698" y="1004331"/>
                    <a:pt x="663236" y="889851"/>
                    <a:pt x="148419" y="890497"/>
                  </a:cubicBezTo>
                  <a:cubicBezTo>
                    <a:pt x="67289" y="892320"/>
                    <a:pt x="-1420" y="816099"/>
                    <a:pt x="0" y="742078"/>
                  </a:cubicBezTo>
                  <a:cubicBezTo>
                    <a:pt x="-48720" y="557214"/>
                    <a:pt x="-8376" y="337802"/>
                    <a:pt x="0" y="148419"/>
                  </a:cubicBezTo>
                  <a:close/>
                </a:path>
              </a:pathLst>
            </a:custGeom>
            <a:solidFill>
              <a:schemeClr val="bg1"/>
            </a:solidFill>
            <a:ln w="38100">
              <a:solidFill>
                <a:schemeClr val="accent5"/>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p>
          </p:txBody>
        </p:sp>
        <p:sp>
          <p:nvSpPr>
            <p:cNvPr id="22" name="Rectangle 21">
              <a:extLst>
                <a:ext uri="{FF2B5EF4-FFF2-40B4-BE49-F238E27FC236}">
                  <a16:creationId xmlns:a16="http://schemas.microsoft.com/office/drawing/2014/main" xmlns="" id="{8C980F7B-0E98-4957-8C79-A4B037E49134}"/>
                </a:ext>
              </a:extLst>
            </p:cNvPr>
            <p:cNvSpPr/>
            <p:nvPr/>
          </p:nvSpPr>
          <p:spPr>
            <a:xfrm>
              <a:off x="3086158" y="951473"/>
              <a:ext cx="5262572" cy="954107"/>
            </a:xfrm>
            <a:prstGeom prst="rect">
              <a:avLst/>
            </a:prstGeom>
            <a:noFill/>
          </p:spPr>
          <p:txBody>
            <a:bodyPr wrap="square" lIns="91440" tIns="45720" rIns="91440" bIns="45720">
              <a:spAutoFit/>
            </a:bodyPr>
            <a:lstStyle/>
            <a:p>
              <a:pPr algn="ctr"/>
              <a:r>
                <a:rPr lang="en-US" sz="2800" dirty="0" err="1">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Đọc</a:t>
              </a:r>
              <a:r>
                <a:rPr lang="en-US" sz="28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1 </a:t>
              </a:r>
              <a:r>
                <a:rPr lang="en-US" sz="2800" dirty="0" err="1">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28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28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2800" err="1">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về</a:t>
              </a:r>
              <a:r>
                <a:rPr lang="en-US" sz="280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chủ đề " Mảnh ghép yêu thương"</a:t>
              </a:r>
              <a:endParaRPr lang="en-US" sz="2800" b="0" cap="none" spc="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6154" name="Picture 10" descr="Hand drawn flat design stack of books">
              <a:extLst>
                <a:ext uri="{FF2B5EF4-FFF2-40B4-BE49-F238E27FC236}">
                  <a16:creationId xmlns:a16="http://schemas.microsoft.com/office/drawing/2014/main" xmlns="" id="{B5F15425-DD68-498F-888D-536FE4AE3B9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97214" y="805771"/>
              <a:ext cx="1388112" cy="13881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BB23E96F-8FA5-4219-A08B-B1D056B860AD}"/>
              </a:ext>
            </a:extLst>
          </p:cNvPr>
          <p:cNvGrpSpPr/>
          <p:nvPr/>
        </p:nvGrpSpPr>
        <p:grpSpPr>
          <a:xfrm>
            <a:off x="3362055" y="2122310"/>
            <a:ext cx="5392128" cy="1102109"/>
            <a:chOff x="3855234" y="2230852"/>
            <a:chExt cx="4508349" cy="854262"/>
          </a:xfrm>
        </p:grpSpPr>
        <p:sp>
          <p:nvSpPr>
            <p:cNvPr id="26" name="Hình chữ nhật: Góc Tròn 11">
              <a:extLst>
                <a:ext uri="{FF2B5EF4-FFF2-40B4-BE49-F238E27FC236}">
                  <a16:creationId xmlns:a16="http://schemas.microsoft.com/office/drawing/2014/main" xmlns="" id="{3DBEF17D-CDE1-4C09-8ACF-C53BC4561C18}"/>
                </a:ext>
              </a:extLst>
            </p:cNvPr>
            <p:cNvSpPr/>
            <p:nvPr/>
          </p:nvSpPr>
          <p:spPr>
            <a:xfrm>
              <a:off x="4770304" y="2342192"/>
              <a:ext cx="3254280" cy="576040"/>
            </a:xfrm>
            <a:custGeom>
              <a:avLst/>
              <a:gdLst>
                <a:gd name="connsiteX0" fmla="*/ 0 w 3254280"/>
                <a:gd name="connsiteY0" fmla="*/ 96009 h 576040"/>
                <a:gd name="connsiteX1" fmla="*/ 96009 w 3254280"/>
                <a:gd name="connsiteY1" fmla="*/ 0 h 576040"/>
                <a:gd name="connsiteX2" fmla="*/ 3158271 w 3254280"/>
                <a:gd name="connsiteY2" fmla="*/ 0 h 576040"/>
                <a:gd name="connsiteX3" fmla="*/ 3254280 w 3254280"/>
                <a:gd name="connsiteY3" fmla="*/ 96009 h 576040"/>
                <a:gd name="connsiteX4" fmla="*/ 3254280 w 3254280"/>
                <a:gd name="connsiteY4" fmla="*/ 480031 h 576040"/>
                <a:gd name="connsiteX5" fmla="*/ 3158271 w 3254280"/>
                <a:gd name="connsiteY5" fmla="*/ 576040 h 576040"/>
                <a:gd name="connsiteX6" fmla="*/ 96009 w 3254280"/>
                <a:gd name="connsiteY6" fmla="*/ 576040 h 576040"/>
                <a:gd name="connsiteX7" fmla="*/ 0 w 3254280"/>
                <a:gd name="connsiteY7" fmla="*/ 480031 h 576040"/>
                <a:gd name="connsiteX8" fmla="*/ 0 w 3254280"/>
                <a:gd name="connsiteY8" fmla="*/ 96009 h 5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280" h="576040" fill="none" extrusionOk="0">
                  <a:moveTo>
                    <a:pt x="0" y="96009"/>
                  </a:moveTo>
                  <a:cubicBezTo>
                    <a:pt x="7007" y="37831"/>
                    <a:pt x="44270" y="2614"/>
                    <a:pt x="96009" y="0"/>
                  </a:cubicBezTo>
                  <a:cubicBezTo>
                    <a:pt x="497487" y="-106144"/>
                    <a:pt x="1741111" y="-57456"/>
                    <a:pt x="3158271" y="0"/>
                  </a:cubicBezTo>
                  <a:cubicBezTo>
                    <a:pt x="3220044" y="4613"/>
                    <a:pt x="3257704" y="43001"/>
                    <a:pt x="3254280" y="96009"/>
                  </a:cubicBezTo>
                  <a:cubicBezTo>
                    <a:pt x="3258029" y="189902"/>
                    <a:pt x="3225687" y="412769"/>
                    <a:pt x="3254280" y="480031"/>
                  </a:cubicBezTo>
                  <a:cubicBezTo>
                    <a:pt x="3254888" y="533917"/>
                    <a:pt x="3212115" y="573471"/>
                    <a:pt x="3158271" y="576040"/>
                  </a:cubicBezTo>
                  <a:cubicBezTo>
                    <a:pt x="2814089" y="547043"/>
                    <a:pt x="728097" y="502676"/>
                    <a:pt x="96009" y="576040"/>
                  </a:cubicBezTo>
                  <a:cubicBezTo>
                    <a:pt x="48330" y="567164"/>
                    <a:pt x="2365" y="523341"/>
                    <a:pt x="0" y="480031"/>
                  </a:cubicBezTo>
                  <a:cubicBezTo>
                    <a:pt x="-29772" y="391760"/>
                    <a:pt x="-15643" y="281680"/>
                    <a:pt x="0" y="96009"/>
                  </a:cubicBezTo>
                  <a:close/>
                </a:path>
                <a:path w="3254280" h="576040" stroke="0" extrusionOk="0">
                  <a:moveTo>
                    <a:pt x="0" y="96009"/>
                  </a:moveTo>
                  <a:cubicBezTo>
                    <a:pt x="5311" y="41182"/>
                    <a:pt x="42441" y="1364"/>
                    <a:pt x="96009" y="0"/>
                  </a:cubicBezTo>
                  <a:cubicBezTo>
                    <a:pt x="690623" y="-6525"/>
                    <a:pt x="2671890" y="152743"/>
                    <a:pt x="3158271" y="0"/>
                  </a:cubicBezTo>
                  <a:cubicBezTo>
                    <a:pt x="3219051" y="4060"/>
                    <a:pt x="3249530" y="49872"/>
                    <a:pt x="3254280" y="96009"/>
                  </a:cubicBezTo>
                  <a:cubicBezTo>
                    <a:pt x="3226759" y="264114"/>
                    <a:pt x="3240978" y="346418"/>
                    <a:pt x="3254280" y="480031"/>
                  </a:cubicBezTo>
                  <a:cubicBezTo>
                    <a:pt x="3259256" y="532621"/>
                    <a:pt x="3208890" y="578758"/>
                    <a:pt x="3158271" y="576040"/>
                  </a:cubicBezTo>
                  <a:cubicBezTo>
                    <a:pt x="1986907" y="689874"/>
                    <a:pt x="586124" y="575394"/>
                    <a:pt x="96009" y="576040"/>
                  </a:cubicBezTo>
                  <a:cubicBezTo>
                    <a:pt x="47356" y="585529"/>
                    <a:pt x="-639" y="529475"/>
                    <a:pt x="0" y="480031"/>
                  </a:cubicBezTo>
                  <a:cubicBezTo>
                    <a:pt x="1831" y="353282"/>
                    <a:pt x="-11470" y="240065"/>
                    <a:pt x="0" y="96009"/>
                  </a:cubicBezTo>
                  <a:close/>
                </a:path>
              </a:pathLst>
            </a:custGeom>
            <a:solidFill>
              <a:schemeClr val="bg1"/>
            </a:solidFill>
            <a:ln w="38100">
              <a:solidFill>
                <a:schemeClr val="tx2">
                  <a:lumMod val="50000"/>
                </a:schemeClr>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p>
          </p:txBody>
        </p:sp>
        <p:sp>
          <p:nvSpPr>
            <p:cNvPr id="27" name="Rectangle 26">
              <a:extLst>
                <a:ext uri="{FF2B5EF4-FFF2-40B4-BE49-F238E27FC236}">
                  <a16:creationId xmlns:a16="http://schemas.microsoft.com/office/drawing/2014/main" xmlns="" id="{4023FF26-0740-476B-9488-AE37E711797F}"/>
                </a:ext>
              </a:extLst>
            </p:cNvPr>
            <p:cNvSpPr/>
            <p:nvPr/>
          </p:nvSpPr>
          <p:spPr>
            <a:xfrm>
              <a:off x="4431305" y="2381911"/>
              <a:ext cx="3932278" cy="552142"/>
            </a:xfrm>
            <a:prstGeom prst="rect">
              <a:avLst/>
            </a:prstGeom>
            <a:noFill/>
          </p:spPr>
          <p:txBody>
            <a:bodyPr wrap="square" lIns="91440" tIns="45720" rIns="91440" bIns="45720">
              <a:spAutoFit/>
            </a:bodyPr>
            <a:lstStyle/>
            <a:p>
              <a:pPr algn="ctr"/>
              <a:r>
                <a:rPr lang="en-US" sz="3200" err="1">
                  <a:ln w="0"/>
                  <a:solidFill>
                    <a:srgbClr val="00B0F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Viết</a:t>
              </a:r>
              <a:r>
                <a:rPr lang="en-US" sz="3200">
                  <a:ln w="0"/>
                  <a:solidFill>
                    <a:srgbClr val="00B0F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nhật ký đọc sách</a:t>
              </a:r>
              <a:endParaRPr lang="en-US" sz="3200" b="0" cap="none" spc="0" dirty="0">
                <a:ln w="0"/>
                <a:solidFill>
                  <a:srgbClr val="00B0F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6156" name="Picture 12" descr="Writting pencil design">
              <a:extLst>
                <a:ext uri="{FF2B5EF4-FFF2-40B4-BE49-F238E27FC236}">
                  <a16:creationId xmlns:a16="http://schemas.microsoft.com/office/drawing/2014/main" xmlns="" id="{F97AF378-38B4-4C1A-99CF-3E828AE695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55234" y="2230852"/>
              <a:ext cx="1147671" cy="854262"/>
            </a:xfrm>
            <a:prstGeom prst="rect">
              <a:avLst/>
            </a:prstGeom>
            <a:noFill/>
            <a:extLst>
              <a:ext uri="{909E8E84-426E-40DD-AFC4-6F175D3DCCD1}">
                <a14:hiddenFill xmlns:a14="http://schemas.microsoft.com/office/drawing/2010/main">
                  <a:solidFill>
                    <a:srgbClr val="FFFFFF"/>
                  </a:solidFill>
                </a14:hiddenFill>
              </a:ext>
            </a:extLst>
          </p:spPr>
        </p:pic>
      </p:grpSp>
      <p:pic>
        <p:nvPicPr>
          <p:cNvPr id="6158" name="Picture 14" descr="Cute marble toy hold social media share symbol">
            <a:extLst>
              <a:ext uri="{FF2B5EF4-FFF2-40B4-BE49-F238E27FC236}">
                <a16:creationId xmlns:a16="http://schemas.microsoft.com/office/drawing/2014/main" xmlns="" id="{352A14C8-D11D-476E-AB82-7DC4776DE15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68371" y1="45908" x2="70288" y2="42315"/>
                      </a14:backgroundRemoval>
                    </a14:imgEffect>
                  </a14:imgLayer>
                </a14:imgProps>
              </a:ext>
              <a:ext uri="{28A0092B-C50C-407E-A947-70E740481C1C}">
                <a14:useLocalDpi xmlns:a14="http://schemas.microsoft.com/office/drawing/2010/main" val="0"/>
              </a:ext>
            </a:extLst>
          </a:blip>
          <a:srcRect/>
          <a:stretch>
            <a:fillRect/>
          </a:stretch>
        </p:blipFill>
        <p:spPr bwMode="auto">
          <a:xfrm>
            <a:off x="3217442" y="3068943"/>
            <a:ext cx="2149442" cy="17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138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59300EB-C267-4C7B-8DA9-F940262C03BD}"/>
              </a:ext>
            </a:extLst>
          </p:cNvPr>
          <p:cNvGrpSpPr/>
          <p:nvPr/>
        </p:nvGrpSpPr>
        <p:grpSpPr>
          <a:xfrm>
            <a:off x="480507" y="164370"/>
            <a:ext cx="8363456" cy="4979130"/>
            <a:chOff x="2772578" y="1182268"/>
            <a:chExt cx="7167860" cy="2822840"/>
          </a:xfrm>
        </p:grpSpPr>
        <p:sp>
          <p:nvSpPr>
            <p:cNvPr id="20" name="Rectangle: Rounded Corners 56">
              <a:extLst>
                <a:ext uri="{FF2B5EF4-FFF2-40B4-BE49-F238E27FC236}">
                  <a16:creationId xmlns:a16="http://schemas.microsoft.com/office/drawing/2014/main" xmlns="" id="{E5385F6C-F668-491E-85C7-C456A61236AA}"/>
                </a:ext>
              </a:extLst>
            </p:cNvPr>
            <p:cNvSpPr/>
            <p:nvPr/>
          </p:nvSpPr>
          <p:spPr>
            <a:xfrm>
              <a:off x="2772578" y="1531643"/>
              <a:ext cx="7073839" cy="2473465"/>
            </a:xfrm>
            <a:custGeom>
              <a:avLst/>
              <a:gdLst>
                <a:gd name="connsiteX0" fmla="*/ 0 w 7073839"/>
                <a:gd name="connsiteY0" fmla="*/ 247544 h 2473465"/>
                <a:gd name="connsiteX1" fmla="*/ 247544 w 7073839"/>
                <a:gd name="connsiteY1" fmla="*/ 0 h 2473465"/>
                <a:gd name="connsiteX2" fmla="*/ 839632 w 7073839"/>
                <a:gd name="connsiteY2" fmla="*/ 0 h 2473465"/>
                <a:gd name="connsiteX3" fmla="*/ 1300144 w 7073839"/>
                <a:gd name="connsiteY3" fmla="*/ 0 h 2473465"/>
                <a:gd name="connsiteX4" fmla="*/ 1760657 w 7073839"/>
                <a:gd name="connsiteY4" fmla="*/ 0 h 2473465"/>
                <a:gd name="connsiteX5" fmla="*/ 2221169 w 7073839"/>
                <a:gd name="connsiteY5" fmla="*/ 0 h 2473465"/>
                <a:gd name="connsiteX6" fmla="*/ 2879044 w 7073839"/>
                <a:gd name="connsiteY6" fmla="*/ 0 h 2473465"/>
                <a:gd name="connsiteX7" fmla="*/ 3536920 w 7073839"/>
                <a:gd name="connsiteY7" fmla="*/ 0 h 2473465"/>
                <a:gd name="connsiteX8" fmla="*/ 4194795 w 7073839"/>
                <a:gd name="connsiteY8" fmla="*/ 0 h 2473465"/>
                <a:gd name="connsiteX9" fmla="*/ 4984245 w 7073839"/>
                <a:gd name="connsiteY9" fmla="*/ 0 h 2473465"/>
                <a:gd name="connsiteX10" fmla="*/ 5642120 w 7073839"/>
                <a:gd name="connsiteY10" fmla="*/ 0 h 2473465"/>
                <a:gd name="connsiteX11" fmla="*/ 6826295 w 7073839"/>
                <a:gd name="connsiteY11" fmla="*/ 0 h 2473465"/>
                <a:gd name="connsiteX12" fmla="*/ 7073839 w 7073839"/>
                <a:gd name="connsiteY12" fmla="*/ 247544 h 2473465"/>
                <a:gd name="connsiteX13" fmla="*/ 7073839 w 7073839"/>
                <a:gd name="connsiteY13" fmla="*/ 907003 h 2473465"/>
                <a:gd name="connsiteX14" fmla="*/ 7073839 w 7073839"/>
                <a:gd name="connsiteY14" fmla="*/ 1546678 h 2473465"/>
                <a:gd name="connsiteX15" fmla="*/ 7073839 w 7073839"/>
                <a:gd name="connsiteY15" fmla="*/ 2225921 h 2473465"/>
                <a:gd name="connsiteX16" fmla="*/ 6826295 w 7073839"/>
                <a:gd name="connsiteY16" fmla="*/ 2473465 h 2473465"/>
                <a:gd name="connsiteX17" fmla="*/ 6168420 w 7073839"/>
                <a:gd name="connsiteY17" fmla="*/ 2473465 h 2473465"/>
                <a:gd name="connsiteX18" fmla="*/ 5378970 w 7073839"/>
                <a:gd name="connsiteY18" fmla="*/ 2473465 h 2473465"/>
                <a:gd name="connsiteX19" fmla="*/ 4721095 w 7073839"/>
                <a:gd name="connsiteY19" fmla="*/ 2473465 h 2473465"/>
                <a:gd name="connsiteX20" fmla="*/ 4129007 w 7073839"/>
                <a:gd name="connsiteY20" fmla="*/ 2473465 h 2473465"/>
                <a:gd name="connsiteX21" fmla="*/ 3405344 w 7073839"/>
                <a:gd name="connsiteY21" fmla="*/ 2473465 h 2473465"/>
                <a:gd name="connsiteX22" fmla="*/ 2747469 w 7073839"/>
                <a:gd name="connsiteY22" fmla="*/ 2473465 h 2473465"/>
                <a:gd name="connsiteX23" fmla="*/ 2155382 w 7073839"/>
                <a:gd name="connsiteY23" fmla="*/ 2473465 h 2473465"/>
                <a:gd name="connsiteX24" fmla="*/ 1694869 w 7073839"/>
                <a:gd name="connsiteY24" fmla="*/ 2473465 h 2473465"/>
                <a:gd name="connsiteX25" fmla="*/ 1102782 w 7073839"/>
                <a:gd name="connsiteY25" fmla="*/ 2473465 h 2473465"/>
                <a:gd name="connsiteX26" fmla="*/ 247544 w 7073839"/>
                <a:gd name="connsiteY26" fmla="*/ 2473465 h 2473465"/>
                <a:gd name="connsiteX27" fmla="*/ 0 w 7073839"/>
                <a:gd name="connsiteY27" fmla="*/ 2225921 h 2473465"/>
                <a:gd name="connsiteX28" fmla="*/ 0 w 7073839"/>
                <a:gd name="connsiteY28" fmla="*/ 1625813 h 2473465"/>
                <a:gd name="connsiteX29" fmla="*/ 0 w 7073839"/>
                <a:gd name="connsiteY29" fmla="*/ 926787 h 2473465"/>
                <a:gd name="connsiteX30" fmla="*/ 0 w 7073839"/>
                <a:gd name="connsiteY30" fmla="*/ 247544 h 247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3839" h="2473465" fill="none" extrusionOk="0">
                  <a:moveTo>
                    <a:pt x="0" y="247544"/>
                  </a:moveTo>
                  <a:cubicBezTo>
                    <a:pt x="13541" y="126438"/>
                    <a:pt x="118107" y="-8581"/>
                    <a:pt x="247544" y="0"/>
                  </a:cubicBezTo>
                  <a:cubicBezTo>
                    <a:pt x="440715" y="21835"/>
                    <a:pt x="631104" y="9510"/>
                    <a:pt x="839632" y="0"/>
                  </a:cubicBezTo>
                  <a:cubicBezTo>
                    <a:pt x="1048160" y="-9510"/>
                    <a:pt x="1104524" y="5723"/>
                    <a:pt x="1300144" y="0"/>
                  </a:cubicBezTo>
                  <a:cubicBezTo>
                    <a:pt x="1495764" y="-5723"/>
                    <a:pt x="1627791" y="6189"/>
                    <a:pt x="1760657" y="0"/>
                  </a:cubicBezTo>
                  <a:cubicBezTo>
                    <a:pt x="1893523" y="-6189"/>
                    <a:pt x="2099868" y="-20495"/>
                    <a:pt x="2221169" y="0"/>
                  </a:cubicBezTo>
                  <a:cubicBezTo>
                    <a:pt x="2342470" y="20495"/>
                    <a:pt x="2696631" y="22797"/>
                    <a:pt x="2879044" y="0"/>
                  </a:cubicBezTo>
                  <a:cubicBezTo>
                    <a:pt x="3061458" y="-22797"/>
                    <a:pt x="3274674" y="-9130"/>
                    <a:pt x="3536920" y="0"/>
                  </a:cubicBezTo>
                  <a:cubicBezTo>
                    <a:pt x="3799166" y="9130"/>
                    <a:pt x="3959068" y="-32546"/>
                    <a:pt x="4194795" y="0"/>
                  </a:cubicBezTo>
                  <a:cubicBezTo>
                    <a:pt x="4430522" y="32546"/>
                    <a:pt x="4671107" y="36569"/>
                    <a:pt x="4984245" y="0"/>
                  </a:cubicBezTo>
                  <a:cubicBezTo>
                    <a:pt x="5297383" y="-36569"/>
                    <a:pt x="5469460" y="-22703"/>
                    <a:pt x="5642120" y="0"/>
                  </a:cubicBezTo>
                  <a:cubicBezTo>
                    <a:pt x="5814780" y="22703"/>
                    <a:pt x="6284837" y="7741"/>
                    <a:pt x="6826295" y="0"/>
                  </a:cubicBezTo>
                  <a:cubicBezTo>
                    <a:pt x="6959417" y="-7588"/>
                    <a:pt x="7055014" y="125641"/>
                    <a:pt x="7073839" y="247544"/>
                  </a:cubicBezTo>
                  <a:cubicBezTo>
                    <a:pt x="7087666" y="508025"/>
                    <a:pt x="7053561" y="589138"/>
                    <a:pt x="7073839" y="907003"/>
                  </a:cubicBezTo>
                  <a:cubicBezTo>
                    <a:pt x="7094117" y="1224868"/>
                    <a:pt x="7045045" y="1300600"/>
                    <a:pt x="7073839" y="1546678"/>
                  </a:cubicBezTo>
                  <a:cubicBezTo>
                    <a:pt x="7102633" y="1792756"/>
                    <a:pt x="7079587" y="1945991"/>
                    <a:pt x="7073839" y="2225921"/>
                  </a:cubicBezTo>
                  <a:cubicBezTo>
                    <a:pt x="7080705" y="2370118"/>
                    <a:pt x="6971657" y="2475392"/>
                    <a:pt x="6826295" y="2473465"/>
                  </a:cubicBezTo>
                  <a:cubicBezTo>
                    <a:pt x="6513143" y="2465929"/>
                    <a:pt x="6383812" y="2467700"/>
                    <a:pt x="6168420" y="2473465"/>
                  </a:cubicBezTo>
                  <a:cubicBezTo>
                    <a:pt x="5953029" y="2479230"/>
                    <a:pt x="5665149" y="2512295"/>
                    <a:pt x="5378970" y="2473465"/>
                  </a:cubicBezTo>
                  <a:cubicBezTo>
                    <a:pt x="5092791" y="2434636"/>
                    <a:pt x="4858099" y="2462043"/>
                    <a:pt x="4721095" y="2473465"/>
                  </a:cubicBezTo>
                  <a:cubicBezTo>
                    <a:pt x="4584092" y="2484887"/>
                    <a:pt x="4286558" y="2466034"/>
                    <a:pt x="4129007" y="2473465"/>
                  </a:cubicBezTo>
                  <a:cubicBezTo>
                    <a:pt x="3971456" y="2480896"/>
                    <a:pt x="3723514" y="2494586"/>
                    <a:pt x="3405344" y="2473465"/>
                  </a:cubicBezTo>
                  <a:cubicBezTo>
                    <a:pt x="3087174" y="2452344"/>
                    <a:pt x="2992610" y="2472551"/>
                    <a:pt x="2747469" y="2473465"/>
                  </a:cubicBezTo>
                  <a:cubicBezTo>
                    <a:pt x="2502329" y="2474379"/>
                    <a:pt x="2379223" y="2451229"/>
                    <a:pt x="2155382" y="2473465"/>
                  </a:cubicBezTo>
                  <a:cubicBezTo>
                    <a:pt x="1931541" y="2495701"/>
                    <a:pt x="1865085" y="2455545"/>
                    <a:pt x="1694869" y="2473465"/>
                  </a:cubicBezTo>
                  <a:cubicBezTo>
                    <a:pt x="1524653" y="2491385"/>
                    <a:pt x="1249389" y="2456006"/>
                    <a:pt x="1102782" y="2473465"/>
                  </a:cubicBezTo>
                  <a:cubicBezTo>
                    <a:pt x="956175" y="2490924"/>
                    <a:pt x="478949" y="2455989"/>
                    <a:pt x="247544" y="2473465"/>
                  </a:cubicBezTo>
                  <a:cubicBezTo>
                    <a:pt x="98912" y="2457638"/>
                    <a:pt x="15102" y="2377010"/>
                    <a:pt x="0" y="2225921"/>
                  </a:cubicBezTo>
                  <a:cubicBezTo>
                    <a:pt x="1311" y="1980457"/>
                    <a:pt x="-1488" y="1910587"/>
                    <a:pt x="0" y="1625813"/>
                  </a:cubicBezTo>
                  <a:cubicBezTo>
                    <a:pt x="1488" y="1341039"/>
                    <a:pt x="-14391" y="1261484"/>
                    <a:pt x="0" y="926787"/>
                  </a:cubicBezTo>
                  <a:cubicBezTo>
                    <a:pt x="14391" y="592090"/>
                    <a:pt x="14411" y="534500"/>
                    <a:pt x="0" y="247544"/>
                  </a:cubicBezTo>
                  <a:close/>
                </a:path>
                <a:path w="7073839" h="2473465" stroke="0" extrusionOk="0">
                  <a:moveTo>
                    <a:pt x="0" y="247544"/>
                  </a:moveTo>
                  <a:cubicBezTo>
                    <a:pt x="234" y="117978"/>
                    <a:pt x="116882" y="10816"/>
                    <a:pt x="247544" y="0"/>
                  </a:cubicBezTo>
                  <a:cubicBezTo>
                    <a:pt x="461840" y="-6334"/>
                    <a:pt x="775879" y="15933"/>
                    <a:pt x="971207" y="0"/>
                  </a:cubicBezTo>
                  <a:cubicBezTo>
                    <a:pt x="1166535" y="-15933"/>
                    <a:pt x="1308561" y="7488"/>
                    <a:pt x="1497507" y="0"/>
                  </a:cubicBezTo>
                  <a:cubicBezTo>
                    <a:pt x="1686453" y="-7488"/>
                    <a:pt x="1856765" y="-24370"/>
                    <a:pt x="2023807" y="0"/>
                  </a:cubicBezTo>
                  <a:cubicBezTo>
                    <a:pt x="2190849" y="24370"/>
                    <a:pt x="2524179" y="-7904"/>
                    <a:pt x="2747469" y="0"/>
                  </a:cubicBezTo>
                  <a:cubicBezTo>
                    <a:pt x="2970759" y="7904"/>
                    <a:pt x="3054873" y="-13172"/>
                    <a:pt x="3339557" y="0"/>
                  </a:cubicBezTo>
                  <a:cubicBezTo>
                    <a:pt x="3624241" y="13172"/>
                    <a:pt x="3758908" y="11443"/>
                    <a:pt x="4129007" y="0"/>
                  </a:cubicBezTo>
                  <a:cubicBezTo>
                    <a:pt x="4499106" y="-11443"/>
                    <a:pt x="4760251" y="4215"/>
                    <a:pt x="4918457" y="0"/>
                  </a:cubicBezTo>
                  <a:cubicBezTo>
                    <a:pt x="5076663" y="-4215"/>
                    <a:pt x="5427454" y="-30183"/>
                    <a:pt x="5642120" y="0"/>
                  </a:cubicBezTo>
                  <a:cubicBezTo>
                    <a:pt x="5856786" y="30183"/>
                    <a:pt x="5947770" y="-25097"/>
                    <a:pt x="6168420" y="0"/>
                  </a:cubicBezTo>
                  <a:cubicBezTo>
                    <a:pt x="6389070" y="25097"/>
                    <a:pt x="6580147" y="-14394"/>
                    <a:pt x="6826295" y="0"/>
                  </a:cubicBezTo>
                  <a:cubicBezTo>
                    <a:pt x="6964952" y="-12701"/>
                    <a:pt x="7088140" y="113819"/>
                    <a:pt x="7073839" y="247544"/>
                  </a:cubicBezTo>
                  <a:cubicBezTo>
                    <a:pt x="7043917" y="472150"/>
                    <a:pt x="7096034" y="560515"/>
                    <a:pt x="7073839" y="867435"/>
                  </a:cubicBezTo>
                  <a:cubicBezTo>
                    <a:pt x="7051644" y="1174355"/>
                    <a:pt x="7091715" y="1307913"/>
                    <a:pt x="7073839" y="1487327"/>
                  </a:cubicBezTo>
                  <a:cubicBezTo>
                    <a:pt x="7055963" y="1666741"/>
                    <a:pt x="7093779" y="2004194"/>
                    <a:pt x="7073839" y="2225921"/>
                  </a:cubicBezTo>
                  <a:cubicBezTo>
                    <a:pt x="7098099" y="2368141"/>
                    <a:pt x="6947533" y="2468342"/>
                    <a:pt x="6826295" y="2473465"/>
                  </a:cubicBezTo>
                  <a:cubicBezTo>
                    <a:pt x="6567800" y="2465954"/>
                    <a:pt x="6518671" y="2452333"/>
                    <a:pt x="6299995" y="2473465"/>
                  </a:cubicBezTo>
                  <a:cubicBezTo>
                    <a:pt x="6081319" y="2494597"/>
                    <a:pt x="5716531" y="2478029"/>
                    <a:pt x="5510545" y="2473465"/>
                  </a:cubicBezTo>
                  <a:cubicBezTo>
                    <a:pt x="5304559" y="2468902"/>
                    <a:pt x="4969417" y="2504623"/>
                    <a:pt x="4786882" y="2473465"/>
                  </a:cubicBezTo>
                  <a:cubicBezTo>
                    <a:pt x="4604347" y="2442307"/>
                    <a:pt x="4367405" y="2465438"/>
                    <a:pt x="4194795" y="2473465"/>
                  </a:cubicBezTo>
                  <a:cubicBezTo>
                    <a:pt x="4022185" y="2481492"/>
                    <a:pt x="3930190" y="2491796"/>
                    <a:pt x="3668495" y="2473465"/>
                  </a:cubicBezTo>
                  <a:cubicBezTo>
                    <a:pt x="3406800" y="2455134"/>
                    <a:pt x="3372386" y="2489851"/>
                    <a:pt x="3142194" y="2473465"/>
                  </a:cubicBezTo>
                  <a:cubicBezTo>
                    <a:pt x="2912002" y="2457079"/>
                    <a:pt x="2588945" y="2473745"/>
                    <a:pt x="2352744" y="2473465"/>
                  </a:cubicBezTo>
                  <a:cubicBezTo>
                    <a:pt x="2116543" y="2473186"/>
                    <a:pt x="1959862" y="2495565"/>
                    <a:pt x="1760657" y="2473465"/>
                  </a:cubicBezTo>
                  <a:cubicBezTo>
                    <a:pt x="1561452" y="2451365"/>
                    <a:pt x="1346148" y="2458521"/>
                    <a:pt x="971207" y="2473465"/>
                  </a:cubicBezTo>
                  <a:cubicBezTo>
                    <a:pt x="596266" y="2488410"/>
                    <a:pt x="468389" y="2456214"/>
                    <a:pt x="247544" y="2473465"/>
                  </a:cubicBezTo>
                  <a:cubicBezTo>
                    <a:pt x="125094" y="2490993"/>
                    <a:pt x="-5205" y="2352882"/>
                    <a:pt x="0" y="2225921"/>
                  </a:cubicBezTo>
                  <a:cubicBezTo>
                    <a:pt x="-1852" y="2020539"/>
                    <a:pt x="-18436" y="1788505"/>
                    <a:pt x="0" y="1566462"/>
                  </a:cubicBezTo>
                  <a:cubicBezTo>
                    <a:pt x="18436" y="1344419"/>
                    <a:pt x="16475" y="1148897"/>
                    <a:pt x="0" y="946571"/>
                  </a:cubicBezTo>
                  <a:cubicBezTo>
                    <a:pt x="-16475" y="744245"/>
                    <a:pt x="15782" y="443013"/>
                    <a:pt x="0" y="247544"/>
                  </a:cubicBezTo>
                  <a:close/>
                </a:path>
              </a:pathLst>
            </a:custGeom>
            <a:solidFill>
              <a:schemeClr val="bg1">
                <a:alpha val="85000"/>
              </a:schemeClr>
            </a:solidFill>
            <a:ln w="12700">
              <a:solidFill>
                <a:srgbClr val="002060"/>
              </a:solidFill>
              <a:extLst>
                <a:ext uri="{C807C97D-BFC1-408E-A445-0C87EB9F89A2}">
                  <ask:lineSketchStyleProps xmlns:ask="http://schemas.microsoft.com/office/drawing/2018/sketchyshapes" xmlns="" sd="2129858240">
                    <a:prstGeom prst="roundRect">
                      <a:avLst>
                        <a:gd name="adj" fmla="val 1000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endParaRPr lang="en-US" sz="3600" b="0" i="0" dirty="0">
                <a:solidFill>
                  <a:srgbClr val="000000"/>
                </a:solidFill>
                <a:effectLst/>
                <a:latin typeface="UTM Duepuntozero" panose="02040603050506020204" pitchFamily="18" charset="0"/>
              </a:endParaRPr>
            </a:p>
          </p:txBody>
        </p:sp>
        <p:sp>
          <p:nvSpPr>
            <p:cNvPr id="21" name="Rectangle: Rounded Corners 20">
              <a:extLst>
                <a:ext uri="{FF2B5EF4-FFF2-40B4-BE49-F238E27FC236}">
                  <a16:creationId xmlns:a16="http://schemas.microsoft.com/office/drawing/2014/main" xmlns="" id="{05412867-6FB0-4D4C-A491-26643C1D26A3}"/>
                </a:ext>
              </a:extLst>
            </p:cNvPr>
            <p:cNvSpPr/>
            <p:nvPr/>
          </p:nvSpPr>
          <p:spPr>
            <a:xfrm>
              <a:off x="2772578" y="1182268"/>
              <a:ext cx="7167860" cy="396307"/>
            </a:xfrm>
            <a:prstGeom prst="roundRect">
              <a:avLst>
                <a:gd name="adj" fmla="val 50000"/>
              </a:avLst>
            </a:prstGeom>
            <a:solidFill>
              <a:schemeClr val="tx1">
                <a:lumMod val="10000"/>
                <a:lumOff val="90000"/>
              </a:schemeClr>
            </a:solidFill>
            <a:ln w="952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Đọc</a:t>
              </a:r>
              <a:r>
                <a:rPr lang="en-US" sz="4400" b="1"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4400" b="1" dirty="0" err="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một</a:t>
              </a:r>
              <a:r>
                <a:rPr lang="en-US" sz="4400" b="1"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4400" b="1" dirty="0" err="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bài</a:t>
              </a:r>
              <a:r>
                <a:rPr lang="en-US" sz="4400" b="1"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4400" b="1" dirty="0" err="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văn</a:t>
              </a:r>
              <a:r>
                <a:rPr lang="en-US" sz="4400" b="1"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4400" b="1" err="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về</a:t>
              </a:r>
              <a:r>
                <a:rPr lang="en-US" sz="4400" b="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 chủ đề '' Mảnh ghép yêu thương"</a:t>
              </a:r>
              <a:endParaRPr lang="en-US" sz="4400" b="1"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grpSp>
        <p:nvGrpSpPr>
          <p:cNvPr id="6" name="Group 5">
            <a:extLst>
              <a:ext uri="{FF2B5EF4-FFF2-40B4-BE49-F238E27FC236}">
                <a16:creationId xmlns:a16="http://schemas.microsoft.com/office/drawing/2014/main" xmlns="" id="{103CFF89-D0B8-4794-A532-0F989E6B37F3}"/>
              </a:ext>
            </a:extLst>
          </p:cNvPr>
          <p:cNvGrpSpPr/>
          <p:nvPr/>
        </p:nvGrpSpPr>
        <p:grpSpPr>
          <a:xfrm>
            <a:off x="924240" y="1047104"/>
            <a:ext cx="3307556" cy="1902909"/>
            <a:chOff x="1300164" y="2293143"/>
            <a:chExt cx="3243813" cy="1902909"/>
          </a:xfrm>
        </p:grpSpPr>
        <p:sp>
          <p:nvSpPr>
            <p:cNvPr id="5" name="Rectangle: Rounded Corners 4">
              <a:extLst>
                <a:ext uri="{FF2B5EF4-FFF2-40B4-BE49-F238E27FC236}">
                  <a16:creationId xmlns:a16="http://schemas.microsoft.com/office/drawing/2014/main" xmlns="" id="{2D15AF6E-58C8-435F-B736-4E33CDC82BED}"/>
                </a:ext>
              </a:extLst>
            </p:cNvPr>
            <p:cNvSpPr/>
            <p:nvPr/>
          </p:nvSpPr>
          <p:spPr>
            <a:xfrm>
              <a:off x="1300164" y="2293143"/>
              <a:ext cx="3243813" cy="190290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8703E436-4D10-4363-AEDC-4B36A8CB1B70}"/>
                </a:ext>
              </a:extLst>
            </p:cNvPr>
            <p:cNvPicPr>
              <a:picLocks noChangeAspect="1"/>
            </p:cNvPicPr>
            <p:nvPr/>
          </p:nvPicPr>
          <p:blipFill>
            <a:blip r:embed="rId2"/>
            <a:stretch>
              <a:fillRect/>
            </a:stretch>
          </p:blipFill>
          <p:spPr>
            <a:xfrm>
              <a:off x="1463048" y="2439118"/>
              <a:ext cx="2946066" cy="1549338"/>
            </a:xfrm>
            <a:prstGeom prst="rect">
              <a:avLst/>
            </a:prstGeom>
          </p:spPr>
        </p:pic>
      </p:grpSp>
      <p:grpSp>
        <p:nvGrpSpPr>
          <p:cNvPr id="12" name="Group 11">
            <a:extLst>
              <a:ext uri="{FF2B5EF4-FFF2-40B4-BE49-F238E27FC236}">
                <a16:creationId xmlns:a16="http://schemas.microsoft.com/office/drawing/2014/main" xmlns="" id="{6AED9E30-1156-4D73-AB49-C528C730431B}"/>
              </a:ext>
            </a:extLst>
          </p:cNvPr>
          <p:cNvGrpSpPr/>
          <p:nvPr/>
        </p:nvGrpSpPr>
        <p:grpSpPr>
          <a:xfrm>
            <a:off x="4607383" y="1087811"/>
            <a:ext cx="3650456" cy="1821493"/>
            <a:chOff x="4714875" y="1295690"/>
            <a:chExt cx="3650456" cy="1821493"/>
          </a:xfrm>
        </p:grpSpPr>
        <p:sp>
          <p:nvSpPr>
            <p:cNvPr id="8" name="Rectangle: Rounded Corners 7">
              <a:extLst>
                <a:ext uri="{FF2B5EF4-FFF2-40B4-BE49-F238E27FC236}">
                  <a16:creationId xmlns:a16="http://schemas.microsoft.com/office/drawing/2014/main" xmlns="" id="{29D9CE14-3015-46FA-A86C-7C59A0DB1990}"/>
                </a:ext>
              </a:extLst>
            </p:cNvPr>
            <p:cNvSpPr/>
            <p:nvPr/>
          </p:nvSpPr>
          <p:spPr>
            <a:xfrm>
              <a:off x="4714875" y="1295690"/>
              <a:ext cx="3650456" cy="1821493"/>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6981642F-ADFA-4334-8041-9C72C035000D}"/>
                </a:ext>
              </a:extLst>
            </p:cNvPr>
            <p:cNvPicPr>
              <a:picLocks noChangeAspect="1"/>
            </p:cNvPicPr>
            <p:nvPr/>
          </p:nvPicPr>
          <p:blipFill>
            <a:blip r:embed="rId3"/>
            <a:stretch>
              <a:fillRect/>
            </a:stretch>
          </p:blipFill>
          <p:spPr>
            <a:xfrm>
              <a:off x="4841874" y="1435050"/>
              <a:ext cx="3394867" cy="1542771"/>
            </a:xfrm>
            <a:prstGeom prst="rect">
              <a:avLst/>
            </a:prstGeom>
          </p:spPr>
        </p:pic>
      </p:grpSp>
      <p:grpSp>
        <p:nvGrpSpPr>
          <p:cNvPr id="15" name="Group 14">
            <a:extLst>
              <a:ext uri="{FF2B5EF4-FFF2-40B4-BE49-F238E27FC236}">
                <a16:creationId xmlns:a16="http://schemas.microsoft.com/office/drawing/2014/main" xmlns="" id="{663463C1-FB43-4B98-BAAE-DABB809260EC}"/>
              </a:ext>
            </a:extLst>
          </p:cNvPr>
          <p:cNvGrpSpPr/>
          <p:nvPr/>
        </p:nvGrpSpPr>
        <p:grpSpPr>
          <a:xfrm>
            <a:off x="2601263" y="3181979"/>
            <a:ext cx="4121944" cy="1757363"/>
            <a:chOff x="2593181" y="3278981"/>
            <a:chExt cx="4121944" cy="1757363"/>
          </a:xfrm>
        </p:grpSpPr>
        <p:sp>
          <p:nvSpPr>
            <p:cNvPr id="11" name="Rectangle: Rounded Corners 10">
              <a:extLst>
                <a:ext uri="{FF2B5EF4-FFF2-40B4-BE49-F238E27FC236}">
                  <a16:creationId xmlns:a16="http://schemas.microsoft.com/office/drawing/2014/main" xmlns="" id="{28B3908B-4AF6-4B4A-97C3-FB6C443ECBA3}"/>
                </a:ext>
              </a:extLst>
            </p:cNvPr>
            <p:cNvSpPr/>
            <p:nvPr/>
          </p:nvSpPr>
          <p:spPr>
            <a:xfrm>
              <a:off x="2593181" y="3278981"/>
              <a:ext cx="4121944" cy="1757363"/>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388F873D-F12E-4426-8315-21801FF68463}"/>
                </a:ext>
              </a:extLst>
            </p:cNvPr>
            <p:cNvPicPr>
              <a:picLocks noChangeAspect="1"/>
            </p:cNvPicPr>
            <p:nvPr/>
          </p:nvPicPr>
          <p:blipFill>
            <a:blip r:embed="rId4"/>
            <a:stretch>
              <a:fillRect/>
            </a:stretch>
          </p:blipFill>
          <p:spPr>
            <a:xfrm>
              <a:off x="2778982" y="3355142"/>
              <a:ext cx="3736058" cy="1595412"/>
            </a:xfrm>
            <a:prstGeom prst="rect">
              <a:avLst/>
            </a:prstGeom>
          </p:spPr>
        </p:pic>
      </p:grpSp>
    </p:spTree>
    <p:extLst>
      <p:ext uri="{BB962C8B-B14F-4D97-AF65-F5344CB8AC3E}">
        <p14:creationId xmlns:p14="http://schemas.microsoft.com/office/powerpoint/2010/main" val="948486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59300EB-C267-4C7B-8DA9-F940262C03BD}"/>
              </a:ext>
            </a:extLst>
          </p:cNvPr>
          <p:cNvGrpSpPr/>
          <p:nvPr/>
        </p:nvGrpSpPr>
        <p:grpSpPr>
          <a:xfrm>
            <a:off x="499604" y="167638"/>
            <a:ext cx="8144791" cy="4808222"/>
            <a:chOff x="2975204" y="1230316"/>
            <a:chExt cx="7073839" cy="2868027"/>
          </a:xfrm>
        </p:grpSpPr>
        <p:sp>
          <p:nvSpPr>
            <p:cNvPr id="20" name="Rectangle: Rounded Corners 56">
              <a:extLst>
                <a:ext uri="{FF2B5EF4-FFF2-40B4-BE49-F238E27FC236}">
                  <a16:creationId xmlns:a16="http://schemas.microsoft.com/office/drawing/2014/main" xmlns="" id="{E5385F6C-F668-491E-85C7-C456A61236A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127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endParaRPr lang="en-US" sz="3600" b="0" i="0" dirty="0">
                <a:solidFill>
                  <a:srgbClr val="000000"/>
                </a:solidFill>
                <a:effectLst/>
                <a:latin typeface="UTM Duepuntozero" panose="02040603050506020204" pitchFamily="18" charset="0"/>
              </a:endParaRPr>
            </a:p>
          </p:txBody>
        </p:sp>
        <p:sp>
          <p:nvSpPr>
            <p:cNvPr id="21" name="Rectangle: Rounded Corners 20">
              <a:extLst>
                <a:ext uri="{FF2B5EF4-FFF2-40B4-BE49-F238E27FC236}">
                  <a16:creationId xmlns:a16="http://schemas.microsoft.com/office/drawing/2014/main" xmlns="" id="{05412867-6FB0-4D4C-A491-26643C1D26A3}"/>
                </a:ext>
              </a:extLst>
            </p:cNvPr>
            <p:cNvSpPr/>
            <p:nvPr/>
          </p:nvSpPr>
          <p:spPr>
            <a:xfrm>
              <a:off x="4394347" y="1230316"/>
              <a:ext cx="4124382" cy="447585"/>
            </a:xfrm>
            <a:prstGeom prst="roundRect">
              <a:avLst>
                <a:gd name="adj" fmla="val 50000"/>
              </a:avLst>
            </a:prstGeom>
            <a:solidFill>
              <a:schemeClr val="tx1">
                <a:lumMod val="10000"/>
                <a:lumOff val="90000"/>
              </a:schemeClr>
            </a:solidFill>
            <a:ln w="952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Viết</a:t>
              </a:r>
              <a:r>
                <a:rPr lang="en-US" sz="4800" b="1">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 nhật kí đọc </a:t>
              </a:r>
              <a:r>
                <a:rPr lang="en-US" sz="4800" b="1" dirty="0" err="1">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latin typeface="#9Slide05 Phobia" panose="02000506000000020003" pitchFamily="2" charset="0"/>
                </a:rPr>
                <a:t>sách</a:t>
              </a:r>
              <a:endParaRPr lang="en-US" sz="4800" b="1" dirty="0">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11" name="TextBox 10">
            <a:extLst>
              <a:ext uri="{FF2B5EF4-FFF2-40B4-BE49-F238E27FC236}">
                <a16:creationId xmlns:a16="http://schemas.microsoft.com/office/drawing/2014/main" xmlns="" id="{EE6F2FDD-AE30-44CC-8F31-1E99088D70BB}"/>
              </a:ext>
            </a:extLst>
          </p:cNvPr>
          <p:cNvSpPr txBox="1"/>
          <p:nvPr/>
        </p:nvSpPr>
        <p:spPr>
          <a:xfrm>
            <a:off x="5128684" y="1926389"/>
            <a:ext cx="3515709" cy="400110"/>
          </a:xfrm>
          <a:prstGeom prst="rect">
            <a:avLst/>
          </a:prstGeom>
          <a:noFill/>
        </p:spPr>
        <p:txBody>
          <a:bodyPr wrap="square">
            <a:spAutoFit/>
          </a:bodyPr>
          <a:lstStyle/>
          <a:p>
            <a:r>
              <a:rPr lang="en-US" sz="2000" b="1">
                <a:ln w="13462">
                  <a:solidFill>
                    <a:srgbClr val="FFFFFF"/>
                  </a:solidFill>
                  <a:prstDash val="solid"/>
                </a:ln>
                <a:solidFill>
                  <a:srgbClr val="0066FF"/>
                </a:solidFill>
                <a:latin typeface="UTM Cookies" panose="02040603050506020204" pitchFamily="18" charset="0"/>
              </a:rPr>
              <a:t>Lớp:.............</a:t>
            </a:r>
            <a:endParaRPr lang="en-US" sz="2000">
              <a:solidFill>
                <a:srgbClr val="0066FF"/>
              </a:solidFill>
            </a:endParaRPr>
          </a:p>
        </p:txBody>
      </p:sp>
      <p:grpSp>
        <p:nvGrpSpPr>
          <p:cNvPr id="6" name="Group 5">
            <a:extLst>
              <a:ext uri="{FF2B5EF4-FFF2-40B4-BE49-F238E27FC236}">
                <a16:creationId xmlns:a16="http://schemas.microsoft.com/office/drawing/2014/main" xmlns="" id="{601A828D-412E-4BB0-B562-D39CE2DF1234}"/>
              </a:ext>
            </a:extLst>
          </p:cNvPr>
          <p:cNvGrpSpPr/>
          <p:nvPr/>
        </p:nvGrpSpPr>
        <p:grpSpPr>
          <a:xfrm>
            <a:off x="1637322" y="1218207"/>
            <a:ext cx="5869353" cy="3535239"/>
            <a:chOff x="1637322" y="1218207"/>
            <a:chExt cx="5869353" cy="3535239"/>
          </a:xfrm>
          <a:solidFill>
            <a:schemeClr val="bg1"/>
          </a:solidFill>
        </p:grpSpPr>
        <p:sp>
          <p:nvSpPr>
            <p:cNvPr id="2" name="Rectangle: Rounded Corners 1">
              <a:extLst>
                <a:ext uri="{FF2B5EF4-FFF2-40B4-BE49-F238E27FC236}">
                  <a16:creationId xmlns:a16="http://schemas.microsoft.com/office/drawing/2014/main" xmlns="" id="{0519C12F-4DE0-44E4-97BA-34EA5FF93044}"/>
                </a:ext>
              </a:extLst>
            </p:cNvPr>
            <p:cNvSpPr/>
            <p:nvPr/>
          </p:nvSpPr>
          <p:spPr>
            <a:xfrm>
              <a:off x="1637322" y="1218207"/>
              <a:ext cx="5869353" cy="3535239"/>
            </a:xfrm>
            <a:prstGeom prst="roundRect">
              <a:avLst>
                <a:gd name="adj" fmla="val 7299"/>
              </a:avLst>
            </a:prstGeom>
            <a:grpFill/>
            <a:ln>
              <a:solidFill>
                <a:srgbClr val="1BC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55EBB3F-B867-4A48-A5D4-3B8981D7EA30}"/>
                </a:ext>
              </a:extLst>
            </p:cNvPr>
            <p:cNvSpPr txBox="1"/>
            <p:nvPr/>
          </p:nvSpPr>
          <p:spPr>
            <a:xfrm>
              <a:off x="2683107" y="1274872"/>
              <a:ext cx="4199291" cy="584775"/>
            </a:xfrm>
            <a:prstGeom prst="rect">
              <a:avLst/>
            </a:prstGeom>
            <a:grpFill/>
          </p:spPr>
          <p:txBody>
            <a:bodyPr wrap="square">
              <a:spAutoFit/>
            </a:bodyPr>
            <a:lstStyle/>
            <a:p>
              <a:r>
                <a:rPr lang="en-US" sz="3200" b="1">
                  <a:ln w="13462">
                    <a:solidFill>
                      <a:srgbClr val="FFFFFF"/>
                    </a:solidFill>
                    <a:prstDash val="solid"/>
                  </a:ln>
                  <a:solidFill>
                    <a:schemeClr val="accent3">
                      <a:lumMod val="50000"/>
                    </a:schemeClr>
                  </a:solidFill>
                  <a:effectLst>
                    <a:outerShdw dist="38100" dir="2700000" algn="bl" rotWithShape="0">
                      <a:srgbClr val="FFCB51"/>
                    </a:outerShdw>
                  </a:effectLst>
                  <a:latin typeface="UTM Cookies" panose="02040603050506020204" pitchFamily="18" charset="0"/>
                </a:rPr>
                <a:t>Nhật ký đọc sách</a:t>
              </a:r>
              <a:endParaRPr lang="en-US" sz="3200">
                <a:solidFill>
                  <a:schemeClr val="accent3">
                    <a:lumMod val="50000"/>
                  </a:schemeClr>
                </a:solidFill>
              </a:endParaRPr>
            </a:p>
          </p:txBody>
        </p:sp>
        <p:sp>
          <p:nvSpPr>
            <p:cNvPr id="10" name="TextBox 9">
              <a:extLst>
                <a:ext uri="{FF2B5EF4-FFF2-40B4-BE49-F238E27FC236}">
                  <a16:creationId xmlns:a16="http://schemas.microsoft.com/office/drawing/2014/main" xmlns="" id="{B0ED24D4-EAF1-4F8A-8D60-CDAC727AE768}"/>
                </a:ext>
              </a:extLst>
            </p:cNvPr>
            <p:cNvSpPr txBox="1"/>
            <p:nvPr/>
          </p:nvSpPr>
          <p:spPr>
            <a:xfrm>
              <a:off x="1853460" y="1936467"/>
              <a:ext cx="3515709" cy="400110"/>
            </a:xfrm>
            <a:prstGeom prst="rect">
              <a:avLst/>
            </a:prstGeom>
            <a:grpFill/>
          </p:spPr>
          <p:txBody>
            <a:bodyPr wrap="square">
              <a:spAutoFit/>
            </a:bodyPr>
            <a:lstStyle/>
            <a:p>
              <a:r>
                <a:rPr lang="en-US" sz="2000" b="1">
                  <a:ln w="13462">
                    <a:solidFill>
                      <a:srgbClr val="FFFFFF"/>
                    </a:solidFill>
                    <a:prstDash val="solid"/>
                  </a:ln>
                  <a:solidFill>
                    <a:srgbClr val="0066FF"/>
                  </a:solidFill>
                  <a:latin typeface="UTM Cookies" panose="02040603050506020204" pitchFamily="18" charset="0"/>
                </a:rPr>
                <a:t>Tên:.............</a:t>
              </a:r>
              <a:endParaRPr lang="en-US" sz="2000">
                <a:solidFill>
                  <a:srgbClr val="0066FF"/>
                </a:solidFill>
              </a:endParaRPr>
            </a:p>
          </p:txBody>
        </p:sp>
        <p:pic>
          <p:nvPicPr>
            <p:cNvPr id="12" name="Picture 11">
              <a:extLst>
                <a:ext uri="{FF2B5EF4-FFF2-40B4-BE49-F238E27FC236}">
                  <a16:creationId xmlns:a16="http://schemas.microsoft.com/office/drawing/2014/main" xmlns="" id="{E1972B3C-A69D-4EB7-8153-11201A8F7282}"/>
                </a:ext>
              </a:extLst>
            </p:cNvPr>
            <p:cNvPicPr>
              <a:picLocks noChangeAspect="1"/>
            </p:cNvPicPr>
            <p:nvPr/>
          </p:nvPicPr>
          <p:blipFill rotWithShape="1">
            <a:blip r:embed="rId2"/>
            <a:srcRect l="14433" t="32827" r="10428" b="8701"/>
            <a:stretch/>
          </p:blipFill>
          <p:spPr>
            <a:xfrm>
              <a:off x="2133600" y="2336577"/>
              <a:ext cx="4954952" cy="2258869"/>
            </a:xfrm>
            <a:prstGeom prst="rect">
              <a:avLst/>
            </a:prstGeom>
            <a:grpFill/>
          </p:spPr>
        </p:pic>
        <p:sp>
          <p:nvSpPr>
            <p:cNvPr id="16" name="TextBox 15">
              <a:extLst>
                <a:ext uri="{FF2B5EF4-FFF2-40B4-BE49-F238E27FC236}">
                  <a16:creationId xmlns:a16="http://schemas.microsoft.com/office/drawing/2014/main" xmlns="" id="{7C886263-573C-4279-9254-86782A86AA64}"/>
                </a:ext>
              </a:extLst>
            </p:cNvPr>
            <p:cNvSpPr txBox="1"/>
            <p:nvPr/>
          </p:nvSpPr>
          <p:spPr>
            <a:xfrm>
              <a:off x="3431430" y="3398907"/>
              <a:ext cx="632570" cy="446276"/>
            </a:xfrm>
            <a:prstGeom prst="rect">
              <a:avLst/>
            </a:prstGeom>
            <a:grpFill/>
          </p:spPr>
          <p:txBody>
            <a:bodyPr wrap="square">
              <a:spAutoFit/>
            </a:bodyPr>
            <a:lstStyle/>
            <a:p>
              <a:r>
                <a:rPr lang="en-US" sz="1100" b="1">
                  <a:ln w="13462">
                    <a:solidFill>
                      <a:srgbClr val="FFFFFF"/>
                    </a:solidFill>
                    <a:prstDash val="solid"/>
                  </a:ln>
                  <a:solidFill>
                    <a:schemeClr val="accent3">
                      <a:lumMod val="75000"/>
                    </a:schemeClr>
                  </a:solidFill>
                  <a:latin typeface="UTM Cookies" panose="02040603050506020204" pitchFamily="18" charset="0"/>
                </a:rPr>
                <a:t>lÍ DO</a:t>
              </a:r>
            </a:p>
            <a:p>
              <a:r>
                <a:rPr lang="en-US" sz="1100" b="1">
                  <a:ln w="13462">
                    <a:solidFill>
                      <a:srgbClr val="FFFFFF"/>
                    </a:solidFill>
                    <a:prstDash val="solid"/>
                  </a:ln>
                  <a:solidFill>
                    <a:schemeClr val="accent3">
                      <a:lumMod val="75000"/>
                    </a:schemeClr>
                  </a:solidFill>
                  <a:latin typeface="UTM Cookies" panose="02040603050506020204" pitchFamily="18" charset="0"/>
                </a:rPr>
                <a:t> </a:t>
              </a:r>
              <a:endParaRPr lang="en-US" sz="1100">
                <a:solidFill>
                  <a:schemeClr val="accent3">
                    <a:lumMod val="75000"/>
                  </a:schemeClr>
                </a:solidFill>
              </a:endParaRPr>
            </a:p>
          </p:txBody>
        </p:sp>
        <p:sp>
          <p:nvSpPr>
            <p:cNvPr id="18" name="TextBox 17">
              <a:extLst>
                <a:ext uri="{FF2B5EF4-FFF2-40B4-BE49-F238E27FC236}">
                  <a16:creationId xmlns:a16="http://schemas.microsoft.com/office/drawing/2014/main" xmlns="" id="{8558269F-4AA8-456D-B3F8-9C83D3E39BDA}"/>
                </a:ext>
              </a:extLst>
            </p:cNvPr>
            <p:cNvSpPr txBox="1"/>
            <p:nvPr/>
          </p:nvSpPr>
          <p:spPr>
            <a:xfrm>
              <a:off x="5110496" y="1936467"/>
              <a:ext cx="2230817" cy="400110"/>
            </a:xfrm>
            <a:prstGeom prst="rect">
              <a:avLst/>
            </a:prstGeom>
            <a:grpFill/>
          </p:spPr>
          <p:txBody>
            <a:bodyPr wrap="square">
              <a:spAutoFit/>
            </a:bodyPr>
            <a:lstStyle/>
            <a:p>
              <a:r>
                <a:rPr lang="en-US" sz="2000" b="1">
                  <a:ln w="13462">
                    <a:solidFill>
                      <a:srgbClr val="FFFFFF"/>
                    </a:solidFill>
                    <a:prstDash val="solid"/>
                  </a:ln>
                  <a:solidFill>
                    <a:srgbClr val="0066FF"/>
                  </a:solidFill>
                  <a:latin typeface="UTM Cookies" panose="02040603050506020204" pitchFamily="18" charset="0"/>
                </a:rPr>
                <a:t>Lớp:.............</a:t>
              </a:r>
              <a:endParaRPr lang="en-US" sz="2000">
                <a:solidFill>
                  <a:srgbClr val="0066FF"/>
                </a:solidFill>
              </a:endParaRPr>
            </a:p>
          </p:txBody>
        </p:sp>
      </p:grpSp>
    </p:spTree>
    <p:extLst>
      <p:ext uri="{BB962C8B-B14F-4D97-AF65-F5344CB8AC3E}">
        <p14:creationId xmlns:p14="http://schemas.microsoft.com/office/powerpoint/2010/main" val="94038423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60FB195F-C055-48FD-9C92-924F5DAB54EB}"/>
              </a:ext>
            </a:extLst>
          </p:cNvPr>
          <p:cNvGrpSpPr/>
          <p:nvPr/>
        </p:nvGrpSpPr>
        <p:grpSpPr>
          <a:xfrm>
            <a:off x="398583" y="453292"/>
            <a:ext cx="9138137" cy="4464277"/>
            <a:chOff x="1637321" y="947392"/>
            <a:chExt cx="7393376" cy="3773028"/>
          </a:xfrm>
        </p:grpSpPr>
        <p:sp>
          <p:nvSpPr>
            <p:cNvPr id="13" name="Rectangle: Rounded Corners 12">
              <a:extLst>
                <a:ext uri="{FF2B5EF4-FFF2-40B4-BE49-F238E27FC236}">
                  <a16:creationId xmlns:a16="http://schemas.microsoft.com/office/drawing/2014/main" xmlns="" id="{CBF66C48-CA7A-470D-A5EB-88AA092EC96A}"/>
                </a:ext>
              </a:extLst>
            </p:cNvPr>
            <p:cNvSpPr/>
            <p:nvPr/>
          </p:nvSpPr>
          <p:spPr>
            <a:xfrm>
              <a:off x="1637321" y="947392"/>
              <a:ext cx="6537019" cy="3773028"/>
            </a:xfrm>
            <a:prstGeom prst="roundRect">
              <a:avLst>
                <a:gd name="adj" fmla="val 7299"/>
              </a:avLst>
            </a:prstGeom>
            <a:solidFill>
              <a:schemeClr val="bg1"/>
            </a:solidFill>
            <a:ln>
              <a:solidFill>
                <a:srgbClr val="1BC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TextBox 13">
              <a:extLst>
                <a:ext uri="{FF2B5EF4-FFF2-40B4-BE49-F238E27FC236}">
                  <a16:creationId xmlns:a16="http://schemas.microsoft.com/office/drawing/2014/main" xmlns="" id="{BD50759B-9B83-4966-8D3D-E54D66CF1EAF}"/>
                </a:ext>
              </a:extLst>
            </p:cNvPr>
            <p:cNvSpPr txBox="1"/>
            <p:nvPr/>
          </p:nvSpPr>
          <p:spPr>
            <a:xfrm>
              <a:off x="3018236" y="1052401"/>
              <a:ext cx="4199291" cy="5462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w="13462">
                    <a:solidFill>
                      <a:srgbClr val="FFFFFF"/>
                    </a:solidFill>
                    <a:prstDash val="solid"/>
                  </a:ln>
                  <a:solidFill>
                    <a:srgbClr val="621B21">
                      <a:lumMod val="50000"/>
                    </a:srgbClr>
                  </a:solidFill>
                  <a:effectLst>
                    <a:outerShdw dist="38100" dir="2700000" algn="bl" rotWithShape="0">
                      <a:srgbClr val="FFCB51"/>
                    </a:outerShdw>
                  </a:effectLst>
                  <a:uLnTx/>
                  <a:uFillTx/>
                  <a:latin typeface="UTM Cookies" panose="02040603050506020204" pitchFamily="18" charset="0"/>
                  <a:cs typeface="Arial"/>
                  <a:sym typeface="Arial"/>
                </a:rPr>
                <a:t>Nhật ký đọc sách</a:t>
              </a:r>
              <a:endParaRPr kumimoji="0" lang="en-US" sz="3600" b="0" i="0" u="none" strike="noStrike" kern="0" cap="none" spc="0" normalizeH="0" baseline="0" noProof="0">
                <a:ln>
                  <a:noFill/>
                </a:ln>
                <a:solidFill>
                  <a:srgbClr val="621B21">
                    <a:lumMod val="50000"/>
                  </a:srgbClr>
                </a:solidFill>
                <a:effectLst/>
                <a:uLnTx/>
                <a:uFillTx/>
                <a:latin typeface="Arial"/>
                <a:cs typeface="Arial"/>
                <a:sym typeface="Arial"/>
              </a:endParaRPr>
            </a:p>
          </p:txBody>
        </p:sp>
        <p:sp>
          <p:nvSpPr>
            <p:cNvPr id="15" name="TextBox 14">
              <a:extLst>
                <a:ext uri="{FF2B5EF4-FFF2-40B4-BE49-F238E27FC236}">
                  <a16:creationId xmlns:a16="http://schemas.microsoft.com/office/drawing/2014/main" xmlns="" id="{66000AB2-3445-4D25-86CC-0814985131F8}"/>
                </a:ext>
              </a:extLst>
            </p:cNvPr>
            <p:cNvSpPr txBox="1"/>
            <p:nvPr/>
          </p:nvSpPr>
          <p:spPr>
            <a:xfrm>
              <a:off x="2150650" y="1645174"/>
              <a:ext cx="351570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w="13462">
                    <a:solidFill>
                      <a:srgbClr val="FFFFFF"/>
                    </a:solidFill>
                    <a:prstDash val="solid"/>
                  </a:ln>
                  <a:solidFill>
                    <a:srgbClr val="0066FF"/>
                  </a:solidFill>
                  <a:effectLst/>
                  <a:uLnTx/>
                  <a:uFillTx/>
                  <a:latin typeface="UTM Cookies" panose="02040603050506020204" pitchFamily="18" charset="0"/>
                  <a:cs typeface="Arial"/>
                  <a:sym typeface="Arial"/>
                </a:rPr>
                <a:t>Tên:.............</a:t>
              </a:r>
              <a:endParaRPr kumimoji="0" lang="en-US" sz="2000" b="0" i="0" u="none" strike="noStrike" kern="0" cap="none" spc="0" normalizeH="0" baseline="0" noProof="0">
                <a:ln>
                  <a:noFill/>
                </a:ln>
                <a:solidFill>
                  <a:srgbClr val="0066FF"/>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xmlns="" id="{F3A5415F-8AD2-4FD3-973C-DBB40B0F35EE}"/>
                </a:ext>
              </a:extLst>
            </p:cNvPr>
            <p:cNvPicPr>
              <a:picLocks noChangeAspect="1"/>
            </p:cNvPicPr>
            <p:nvPr/>
          </p:nvPicPr>
          <p:blipFill rotWithShape="1">
            <a:blip r:embed="rId2"/>
            <a:srcRect l="14184" t="32827" r="10428" b="8671"/>
            <a:stretch/>
          </p:blipFill>
          <p:spPr>
            <a:xfrm>
              <a:off x="2172404" y="2051790"/>
              <a:ext cx="5682991" cy="2583507"/>
            </a:xfrm>
            <a:prstGeom prst="rect">
              <a:avLst/>
            </a:prstGeom>
            <a:solidFill>
              <a:srgbClr val="FFFFFF"/>
            </a:solidFill>
          </p:spPr>
        </p:pic>
        <p:sp>
          <p:nvSpPr>
            <p:cNvPr id="17" name="TextBox 16">
              <a:extLst>
                <a:ext uri="{FF2B5EF4-FFF2-40B4-BE49-F238E27FC236}">
                  <a16:creationId xmlns:a16="http://schemas.microsoft.com/office/drawing/2014/main" xmlns="" id="{88A74FC7-B702-481F-92E6-D06D47493BD1}"/>
                </a:ext>
              </a:extLst>
            </p:cNvPr>
            <p:cNvSpPr txBox="1"/>
            <p:nvPr/>
          </p:nvSpPr>
          <p:spPr>
            <a:xfrm>
              <a:off x="3640093" y="3252625"/>
              <a:ext cx="716194" cy="494228"/>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w="13462">
                    <a:solidFill>
                      <a:srgbClr val="FFFFFF"/>
                    </a:solidFill>
                    <a:prstDash val="solid"/>
                  </a:ln>
                  <a:solidFill>
                    <a:srgbClr val="621B21">
                      <a:lumMod val="75000"/>
                    </a:srgbClr>
                  </a:solidFill>
                  <a:effectLst/>
                  <a:uLnTx/>
                  <a:uFillTx/>
                  <a:latin typeface="UTM Cookies" panose="02040603050506020204" pitchFamily="18" charset="0"/>
                  <a:cs typeface="Arial"/>
                  <a:sym typeface="Arial"/>
                </a:rPr>
                <a:t>lÍ DO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w="13462">
                    <a:solidFill>
                      <a:srgbClr val="FFFFFF"/>
                    </a:solidFill>
                    <a:prstDash val="solid"/>
                  </a:ln>
                  <a:solidFill>
                    <a:srgbClr val="621B21">
                      <a:lumMod val="75000"/>
                    </a:srgbClr>
                  </a:solidFill>
                  <a:effectLst/>
                  <a:uLnTx/>
                  <a:uFillTx/>
                  <a:latin typeface="UTM Cookies" panose="02040603050506020204" pitchFamily="18" charset="0"/>
                  <a:cs typeface="Arial"/>
                  <a:sym typeface="Arial"/>
                </a:rPr>
                <a:t> </a:t>
              </a:r>
              <a:endParaRPr kumimoji="0" lang="en-US" sz="1600" b="0" i="0" u="none" strike="noStrike" kern="0" cap="none" spc="0" normalizeH="0" baseline="0" noProof="0">
                <a:ln>
                  <a:noFill/>
                </a:ln>
                <a:solidFill>
                  <a:srgbClr val="621B21">
                    <a:lumMod val="75000"/>
                  </a:srgbClr>
                </a:solidFill>
                <a:effectLst/>
                <a:uLnTx/>
                <a:uFillTx/>
                <a:latin typeface="Arial"/>
                <a:cs typeface="Arial"/>
                <a:sym typeface="Arial"/>
              </a:endParaRPr>
            </a:p>
          </p:txBody>
        </p:sp>
        <p:sp>
          <p:nvSpPr>
            <p:cNvPr id="18" name="TextBox 17">
              <a:extLst>
                <a:ext uri="{FF2B5EF4-FFF2-40B4-BE49-F238E27FC236}">
                  <a16:creationId xmlns:a16="http://schemas.microsoft.com/office/drawing/2014/main" xmlns="" id="{0926A980-AB42-4E50-985F-403F7434492C}"/>
                </a:ext>
              </a:extLst>
            </p:cNvPr>
            <p:cNvSpPr txBox="1"/>
            <p:nvPr/>
          </p:nvSpPr>
          <p:spPr>
            <a:xfrm>
              <a:off x="5514988" y="1598654"/>
              <a:ext cx="351570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w="13462">
                    <a:solidFill>
                      <a:srgbClr val="FFFFFF"/>
                    </a:solidFill>
                    <a:prstDash val="solid"/>
                  </a:ln>
                  <a:solidFill>
                    <a:srgbClr val="0066FF"/>
                  </a:solidFill>
                  <a:effectLst/>
                  <a:uLnTx/>
                  <a:uFillTx/>
                  <a:latin typeface="UTM Cookies" panose="02040603050506020204" pitchFamily="18" charset="0"/>
                  <a:cs typeface="Arial"/>
                  <a:sym typeface="Arial"/>
                </a:rPr>
                <a:t>Lớp:.............</a:t>
              </a:r>
              <a:endParaRPr kumimoji="0" lang="en-US" sz="2000" b="0" i="0" u="none" strike="noStrike" kern="0" cap="none" spc="0" normalizeH="0" baseline="0" noProof="0">
                <a:ln>
                  <a:noFill/>
                </a:ln>
                <a:solidFill>
                  <a:srgbClr val="0066FF"/>
                </a:solidFill>
                <a:effectLst/>
                <a:uLnTx/>
                <a:uFillTx/>
                <a:latin typeface="Arial"/>
                <a:cs typeface="Arial"/>
                <a:sym typeface="Arial"/>
              </a:endParaRPr>
            </a:p>
          </p:txBody>
        </p:sp>
      </p:grpSp>
    </p:spTree>
    <p:extLst>
      <p:ext uri="{BB962C8B-B14F-4D97-AF65-F5344CB8AC3E}">
        <p14:creationId xmlns:p14="http://schemas.microsoft.com/office/powerpoint/2010/main" val="1983177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59300EB-C267-4C7B-8DA9-F940262C03BD}"/>
              </a:ext>
            </a:extLst>
          </p:cNvPr>
          <p:cNvGrpSpPr/>
          <p:nvPr/>
        </p:nvGrpSpPr>
        <p:grpSpPr>
          <a:xfrm>
            <a:off x="461107" y="141422"/>
            <a:ext cx="8253045" cy="5002078"/>
            <a:chOff x="2687482" y="1021450"/>
            <a:chExt cx="7167860" cy="2983659"/>
          </a:xfrm>
        </p:grpSpPr>
        <p:sp>
          <p:nvSpPr>
            <p:cNvPr id="20" name="Rectangle: Rounded Corners 56">
              <a:extLst>
                <a:ext uri="{FF2B5EF4-FFF2-40B4-BE49-F238E27FC236}">
                  <a16:creationId xmlns:a16="http://schemas.microsoft.com/office/drawing/2014/main" xmlns="" id="{E5385F6C-F668-491E-85C7-C456A61236AA}"/>
                </a:ext>
              </a:extLst>
            </p:cNvPr>
            <p:cNvSpPr/>
            <p:nvPr/>
          </p:nvSpPr>
          <p:spPr>
            <a:xfrm>
              <a:off x="2687482" y="1291235"/>
              <a:ext cx="7167860" cy="2713874"/>
            </a:xfrm>
            <a:custGeom>
              <a:avLst/>
              <a:gdLst>
                <a:gd name="connsiteX0" fmla="*/ 0 w 7167860"/>
                <a:gd name="connsiteY0" fmla="*/ 547443 h 2713874"/>
                <a:gd name="connsiteX1" fmla="*/ 547443 w 7167860"/>
                <a:gd name="connsiteY1" fmla="*/ 0 h 2713874"/>
                <a:gd name="connsiteX2" fmla="*/ 1161488 w 7167860"/>
                <a:gd name="connsiteY2" fmla="*/ 0 h 2713874"/>
                <a:gd name="connsiteX3" fmla="*/ 1654074 w 7167860"/>
                <a:gd name="connsiteY3" fmla="*/ 0 h 2713874"/>
                <a:gd name="connsiteX4" fmla="*/ 2207389 w 7167860"/>
                <a:gd name="connsiteY4" fmla="*/ 0 h 2713874"/>
                <a:gd name="connsiteX5" fmla="*/ 3003624 w 7167860"/>
                <a:gd name="connsiteY5" fmla="*/ 0 h 2713874"/>
                <a:gd name="connsiteX6" fmla="*/ 3496209 w 7167860"/>
                <a:gd name="connsiteY6" fmla="*/ 0 h 2713874"/>
                <a:gd name="connsiteX7" fmla="*/ 3988795 w 7167860"/>
                <a:gd name="connsiteY7" fmla="*/ 0 h 2713874"/>
                <a:gd name="connsiteX8" fmla="*/ 4481381 w 7167860"/>
                <a:gd name="connsiteY8" fmla="*/ 0 h 2713874"/>
                <a:gd name="connsiteX9" fmla="*/ 5156155 w 7167860"/>
                <a:gd name="connsiteY9" fmla="*/ 0 h 2713874"/>
                <a:gd name="connsiteX10" fmla="*/ 5830930 w 7167860"/>
                <a:gd name="connsiteY10" fmla="*/ 0 h 2713874"/>
                <a:gd name="connsiteX11" fmla="*/ 6620417 w 7167860"/>
                <a:gd name="connsiteY11" fmla="*/ 0 h 2713874"/>
                <a:gd name="connsiteX12" fmla="*/ 7167860 w 7167860"/>
                <a:gd name="connsiteY12" fmla="*/ 547443 h 2713874"/>
                <a:gd name="connsiteX13" fmla="*/ 7167860 w 7167860"/>
                <a:gd name="connsiteY13" fmla="*/ 1054726 h 2713874"/>
                <a:gd name="connsiteX14" fmla="*/ 7167860 w 7167860"/>
                <a:gd name="connsiteY14" fmla="*/ 1610578 h 2713874"/>
                <a:gd name="connsiteX15" fmla="*/ 7167860 w 7167860"/>
                <a:gd name="connsiteY15" fmla="*/ 2166431 h 2713874"/>
                <a:gd name="connsiteX16" fmla="*/ 6620417 w 7167860"/>
                <a:gd name="connsiteY16" fmla="*/ 2713874 h 2713874"/>
                <a:gd name="connsiteX17" fmla="*/ 5884912 w 7167860"/>
                <a:gd name="connsiteY17" fmla="*/ 2713874 h 2713874"/>
                <a:gd name="connsiteX18" fmla="*/ 5270867 w 7167860"/>
                <a:gd name="connsiteY18" fmla="*/ 2713874 h 2713874"/>
                <a:gd name="connsiteX19" fmla="*/ 4717552 w 7167860"/>
                <a:gd name="connsiteY19" fmla="*/ 2713874 h 2713874"/>
                <a:gd name="connsiteX20" fmla="*/ 4224966 w 7167860"/>
                <a:gd name="connsiteY20" fmla="*/ 2713874 h 2713874"/>
                <a:gd name="connsiteX21" fmla="*/ 3428732 w 7167860"/>
                <a:gd name="connsiteY21" fmla="*/ 2713874 h 2713874"/>
                <a:gd name="connsiteX22" fmla="*/ 2753957 w 7167860"/>
                <a:gd name="connsiteY22" fmla="*/ 2713874 h 2713874"/>
                <a:gd name="connsiteX23" fmla="*/ 2139912 w 7167860"/>
                <a:gd name="connsiteY23" fmla="*/ 2713874 h 2713874"/>
                <a:gd name="connsiteX24" fmla="*/ 1404407 w 7167860"/>
                <a:gd name="connsiteY24" fmla="*/ 2713874 h 2713874"/>
                <a:gd name="connsiteX25" fmla="*/ 547443 w 7167860"/>
                <a:gd name="connsiteY25" fmla="*/ 2713874 h 2713874"/>
                <a:gd name="connsiteX26" fmla="*/ 0 w 7167860"/>
                <a:gd name="connsiteY26" fmla="*/ 2166431 h 2713874"/>
                <a:gd name="connsiteX27" fmla="*/ 0 w 7167860"/>
                <a:gd name="connsiteY27" fmla="*/ 1659148 h 2713874"/>
                <a:gd name="connsiteX28" fmla="*/ 0 w 7167860"/>
                <a:gd name="connsiteY28" fmla="*/ 1135675 h 2713874"/>
                <a:gd name="connsiteX29" fmla="*/ 0 w 7167860"/>
                <a:gd name="connsiteY29" fmla="*/ 547443 h 271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67860" h="2713874" fill="none" extrusionOk="0">
                  <a:moveTo>
                    <a:pt x="0" y="547443"/>
                  </a:moveTo>
                  <a:cubicBezTo>
                    <a:pt x="-70022" y="225704"/>
                    <a:pt x="176178" y="76"/>
                    <a:pt x="547443" y="0"/>
                  </a:cubicBezTo>
                  <a:cubicBezTo>
                    <a:pt x="769870" y="-16770"/>
                    <a:pt x="994725" y="26558"/>
                    <a:pt x="1161488" y="0"/>
                  </a:cubicBezTo>
                  <a:cubicBezTo>
                    <a:pt x="1328252" y="-26558"/>
                    <a:pt x="1478884" y="-23854"/>
                    <a:pt x="1654074" y="0"/>
                  </a:cubicBezTo>
                  <a:cubicBezTo>
                    <a:pt x="1829264" y="23854"/>
                    <a:pt x="1971685" y="-14194"/>
                    <a:pt x="2207389" y="0"/>
                  </a:cubicBezTo>
                  <a:cubicBezTo>
                    <a:pt x="2443094" y="14194"/>
                    <a:pt x="2778704" y="-31574"/>
                    <a:pt x="3003624" y="0"/>
                  </a:cubicBezTo>
                  <a:cubicBezTo>
                    <a:pt x="3228545" y="31574"/>
                    <a:pt x="3349400" y="19707"/>
                    <a:pt x="3496209" y="0"/>
                  </a:cubicBezTo>
                  <a:cubicBezTo>
                    <a:pt x="3643019" y="-19707"/>
                    <a:pt x="3876245" y="15498"/>
                    <a:pt x="3988795" y="0"/>
                  </a:cubicBezTo>
                  <a:cubicBezTo>
                    <a:pt x="4101345" y="-15498"/>
                    <a:pt x="4285157" y="14348"/>
                    <a:pt x="4481381" y="0"/>
                  </a:cubicBezTo>
                  <a:cubicBezTo>
                    <a:pt x="4677605" y="-14348"/>
                    <a:pt x="4893378" y="-17701"/>
                    <a:pt x="5156155" y="0"/>
                  </a:cubicBezTo>
                  <a:cubicBezTo>
                    <a:pt x="5418932" y="17701"/>
                    <a:pt x="5673944" y="-6034"/>
                    <a:pt x="5830930" y="0"/>
                  </a:cubicBezTo>
                  <a:cubicBezTo>
                    <a:pt x="5987917" y="6034"/>
                    <a:pt x="6389753" y="-27437"/>
                    <a:pt x="6620417" y="0"/>
                  </a:cubicBezTo>
                  <a:cubicBezTo>
                    <a:pt x="6938853" y="-34621"/>
                    <a:pt x="7170517" y="226067"/>
                    <a:pt x="7167860" y="547443"/>
                  </a:cubicBezTo>
                  <a:cubicBezTo>
                    <a:pt x="7161332" y="765463"/>
                    <a:pt x="7172183" y="802746"/>
                    <a:pt x="7167860" y="1054726"/>
                  </a:cubicBezTo>
                  <a:cubicBezTo>
                    <a:pt x="7163537" y="1306706"/>
                    <a:pt x="7140337" y="1439402"/>
                    <a:pt x="7167860" y="1610578"/>
                  </a:cubicBezTo>
                  <a:cubicBezTo>
                    <a:pt x="7195383" y="1781754"/>
                    <a:pt x="7189412" y="1943892"/>
                    <a:pt x="7167860" y="2166431"/>
                  </a:cubicBezTo>
                  <a:cubicBezTo>
                    <a:pt x="7157755" y="2470398"/>
                    <a:pt x="6964209" y="2711219"/>
                    <a:pt x="6620417" y="2713874"/>
                  </a:cubicBezTo>
                  <a:cubicBezTo>
                    <a:pt x="6350441" y="2740426"/>
                    <a:pt x="6247322" y="2710533"/>
                    <a:pt x="5884912" y="2713874"/>
                  </a:cubicBezTo>
                  <a:cubicBezTo>
                    <a:pt x="5522503" y="2717215"/>
                    <a:pt x="5548447" y="2736464"/>
                    <a:pt x="5270867" y="2713874"/>
                  </a:cubicBezTo>
                  <a:cubicBezTo>
                    <a:pt x="4993287" y="2691284"/>
                    <a:pt x="4940728" y="2716104"/>
                    <a:pt x="4717552" y="2713874"/>
                  </a:cubicBezTo>
                  <a:cubicBezTo>
                    <a:pt x="4494376" y="2711644"/>
                    <a:pt x="4468430" y="2722523"/>
                    <a:pt x="4224966" y="2713874"/>
                  </a:cubicBezTo>
                  <a:cubicBezTo>
                    <a:pt x="3981502" y="2705225"/>
                    <a:pt x="3676672" y="2718333"/>
                    <a:pt x="3428732" y="2713874"/>
                  </a:cubicBezTo>
                  <a:cubicBezTo>
                    <a:pt x="3180792" y="2709415"/>
                    <a:pt x="2972709" y="2719784"/>
                    <a:pt x="2753957" y="2713874"/>
                  </a:cubicBezTo>
                  <a:cubicBezTo>
                    <a:pt x="2535206" y="2707964"/>
                    <a:pt x="2283169" y="2701439"/>
                    <a:pt x="2139912" y="2713874"/>
                  </a:cubicBezTo>
                  <a:cubicBezTo>
                    <a:pt x="1996655" y="2726309"/>
                    <a:pt x="1753089" y="2691833"/>
                    <a:pt x="1404407" y="2713874"/>
                  </a:cubicBezTo>
                  <a:cubicBezTo>
                    <a:pt x="1055726" y="2735915"/>
                    <a:pt x="837745" y="2751158"/>
                    <a:pt x="547443" y="2713874"/>
                  </a:cubicBezTo>
                  <a:cubicBezTo>
                    <a:pt x="235678" y="2785430"/>
                    <a:pt x="60454" y="2481552"/>
                    <a:pt x="0" y="2166431"/>
                  </a:cubicBezTo>
                  <a:cubicBezTo>
                    <a:pt x="24722" y="1971838"/>
                    <a:pt x="21103" y="1864640"/>
                    <a:pt x="0" y="1659148"/>
                  </a:cubicBezTo>
                  <a:cubicBezTo>
                    <a:pt x="-21103" y="1453656"/>
                    <a:pt x="-1462" y="1267608"/>
                    <a:pt x="0" y="1135675"/>
                  </a:cubicBezTo>
                  <a:cubicBezTo>
                    <a:pt x="1462" y="1003742"/>
                    <a:pt x="13885" y="705890"/>
                    <a:pt x="0" y="547443"/>
                  </a:cubicBezTo>
                  <a:close/>
                </a:path>
                <a:path w="7167860" h="2713874" stroke="0" extrusionOk="0">
                  <a:moveTo>
                    <a:pt x="0" y="547443"/>
                  </a:moveTo>
                  <a:cubicBezTo>
                    <a:pt x="320" y="254892"/>
                    <a:pt x="256595" y="20543"/>
                    <a:pt x="547443" y="0"/>
                  </a:cubicBezTo>
                  <a:cubicBezTo>
                    <a:pt x="897562" y="-2789"/>
                    <a:pt x="1065758" y="27955"/>
                    <a:pt x="1282948" y="0"/>
                  </a:cubicBezTo>
                  <a:cubicBezTo>
                    <a:pt x="1500138" y="-27955"/>
                    <a:pt x="1636561" y="-2887"/>
                    <a:pt x="1836263" y="0"/>
                  </a:cubicBezTo>
                  <a:cubicBezTo>
                    <a:pt x="2035966" y="2887"/>
                    <a:pt x="2206364" y="-9452"/>
                    <a:pt x="2389578" y="0"/>
                  </a:cubicBezTo>
                  <a:cubicBezTo>
                    <a:pt x="2572793" y="9452"/>
                    <a:pt x="2782383" y="-9969"/>
                    <a:pt x="3125083" y="0"/>
                  </a:cubicBezTo>
                  <a:cubicBezTo>
                    <a:pt x="3467784" y="9969"/>
                    <a:pt x="3445017" y="-6542"/>
                    <a:pt x="3739128" y="0"/>
                  </a:cubicBezTo>
                  <a:cubicBezTo>
                    <a:pt x="4033239" y="6542"/>
                    <a:pt x="4272353" y="7746"/>
                    <a:pt x="4535363" y="0"/>
                  </a:cubicBezTo>
                  <a:cubicBezTo>
                    <a:pt x="4798373" y="-7746"/>
                    <a:pt x="4970917" y="25456"/>
                    <a:pt x="5331597" y="0"/>
                  </a:cubicBezTo>
                  <a:cubicBezTo>
                    <a:pt x="5692277" y="-25456"/>
                    <a:pt x="6120946" y="40489"/>
                    <a:pt x="6620417" y="0"/>
                  </a:cubicBezTo>
                  <a:cubicBezTo>
                    <a:pt x="6854053" y="-30869"/>
                    <a:pt x="7150541" y="244947"/>
                    <a:pt x="7167860" y="547443"/>
                  </a:cubicBezTo>
                  <a:cubicBezTo>
                    <a:pt x="7170139" y="772088"/>
                    <a:pt x="7146844" y="902449"/>
                    <a:pt x="7167860" y="1087106"/>
                  </a:cubicBezTo>
                  <a:cubicBezTo>
                    <a:pt x="7188876" y="1271763"/>
                    <a:pt x="7192707" y="1358860"/>
                    <a:pt x="7167860" y="1626768"/>
                  </a:cubicBezTo>
                  <a:cubicBezTo>
                    <a:pt x="7143013" y="1894676"/>
                    <a:pt x="7159730" y="1906124"/>
                    <a:pt x="7167860" y="2166431"/>
                  </a:cubicBezTo>
                  <a:cubicBezTo>
                    <a:pt x="7233379" y="2476873"/>
                    <a:pt x="6928323" y="2742196"/>
                    <a:pt x="6620417" y="2713874"/>
                  </a:cubicBezTo>
                  <a:cubicBezTo>
                    <a:pt x="6386311" y="2710384"/>
                    <a:pt x="6068588" y="2732173"/>
                    <a:pt x="5884912" y="2713874"/>
                  </a:cubicBezTo>
                  <a:cubicBezTo>
                    <a:pt x="5701237" y="2695575"/>
                    <a:pt x="5548095" y="2720986"/>
                    <a:pt x="5270867" y="2713874"/>
                  </a:cubicBezTo>
                  <a:cubicBezTo>
                    <a:pt x="4993639" y="2706762"/>
                    <a:pt x="4907397" y="2739219"/>
                    <a:pt x="4656822" y="2713874"/>
                  </a:cubicBezTo>
                  <a:cubicBezTo>
                    <a:pt x="4406247" y="2688529"/>
                    <a:pt x="4154684" y="2727239"/>
                    <a:pt x="3860588" y="2713874"/>
                  </a:cubicBezTo>
                  <a:cubicBezTo>
                    <a:pt x="3566492" y="2700509"/>
                    <a:pt x="3358374" y="2679440"/>
                    <a:pt x="3125083" y="2713874"/>
                  </a:cubicBezTo>
                  <a:cubicBezTo>
                    <a:pt x="2891792" y="2748308"/>
                    <a:pt x="2799483" y="2723416"/>
                    <a:pt x="2511038" y="2713874"/>
                  </a:cubicBezTo>
                  <a:cubicBezTo>
                    <a:pt x="2222593" y="2704332"/>
                    <a:pt x="2070499" y="2731559"/>
                    <a:pt x="1957723" y="2713874"/>
                  </a:cubicBezTo>
                  <a:cubicBezTo>
                    <a:pt x="1844947" y="2696189"/>
                    <a:pt x="1530819" y="2704939"/>
                    <a:pt x="1404407" y="2713874"/>
                  </a:cubicBezTo>
                  <a:cubicBezTo>
                    <a:pt x="1277995" y="2722809"/>
                    <a:pt x="855640" y="2743293"/>
                    <a:pt x="547443" y="2713874"/>
                  </a:cubicBezTo>
                  <a:cubicBezTo>
                    <a:pt x="274800" y="2755944"/>
                    <a:pt x="-17843" y="2485107"/>
                    <a:pt x="0" y="2166431"/>
                  </a:cubicBezTo>
                  <a:cubicBezTo>
                    <a:pt x="-1257" y="2049979"/>
                    <a:pt x="22980" y="1790418"/>
                    <a:pt x="0" y="1642958"/>
                  </a:cubicBezTo>
                  <a:cubicBezTo>
                    <a:pt x="-22980" y="1495498"/>
                    <a:pt x="-23221" y="1354228"/>
                    <a:pt x="0" y="1119485"/>
                  </a:cubicBezTo>
                  <a:cubicBezTo>
                    <a:pt x="23221" y="884742"/>
                    <a:pt x="-8700" y="684071"/>
                    <a:pt x="0" y="547443"/>
                  </a:cubicBezTo>
                  <a:close/>
                </a:path>
              </a:pathLst>
            </a:custGeom>
            <a:solidFill>
              <a:schemeClr val="bg1">
                <a:alpha val="85000"/>
              </a:schemeClr>
            </a:solidFill>
            <a:ln w="127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endParaRPr>
            </a:p>
          </p:txBody>
        </p:sp>
        <p:sp>
          <p:nvSpPr>
            <p:cNvPr id="21" name="Rectangle: Rounded Corners 20">
              <a:extLst>
                <a:ext uri="{FF2B5EF4-FFF2-40B4-BE49-F238E27FC236}">
                  <a16:creationId xmlns:a16="http://schemas.microsoft.com/office/drawing/2014/main" xmlns="" id="{05412867-6FB0-4D4C-A491-26643C1D26A3}"/>
                </a:ext>
              </a:extLst>
            </p:cNvPr>
            <p:cNvSpPr/>
            <p:nvPr/>
          </p:nvSpPr>
          <p:spPr>
            <a:xfrm>
              <a:off x="5181978" y="1021450"/>
              <a:ext cx="2178866" cy="539569"/>
            </a:xfrm>
            <a:prstGeom prst="roundRect">
              <a:avLst>
                <a:gd name="adj" fmla="val 50000"/>
              </a:avLst>
            </a:prstGeom>
            <a:solidFill>
              <a:schemeClr val="tx1">
                <a:lumMod val="10000"/>
                <a:lumOff val="90000"/>
              </a:schemeClr>
            </a:solidFill>
            <a:ln w="952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w="9525">
                    <a:solidFill>
                      <a:srgbClr val="FFFFFF"/>
                    </a:solidFill>
                    <a:prstDash val="solid"/>
                  </a:ln>
                  <a:solidFill>
                    <a:srgbClr val="F7727B">
                      <a:lumMod val="75000"/>
                    </a:srgbClr>
                  </a:solidFill>
                  <a:effectLst>
                    <a:outerShdw blurRad="12700" dist="38100" dir="2700000" algn="tl" rotWithShape="0">
                      <a:srgbClr val="9DCA55">
                        <a:lumMod val="60000"/>
                        <a:lumOff val="40000"/>
                      </a:srgbClr>
                    </a:outerShdw>
                  </a:effectLst>
                  <a:uLnTx/>
                  <a:uFillTx/>
                  <a:latin typeface="#9Slide05 Phobia" panose="02000506000000020003" pitchFamily="2" charset="0"/>
                  <a:ea typeface="+mn-ea"/>
                  <a:cs typeface="+mn-cs"/>
                  <a:sym typeface="Arial"/>
                </a:rPr>
                <a:t>Chia sẻ </a:t>
              </a:r>
              <a:endParaRPr kumimoji="0" lang="en-US" sz="6600" b="1" i="0" u="none" strike="noStrike" kern="0" cap="none" spc="0" normalizeH="0" baseline="0" noProof="0" dirty="0">
                <a:ln w="9525">
                  <a:solidFill>
                    <a:srgbClr val="FFFFFF"/>
                  </a:solidFill>
                  <a:prstDash val="solid"/>
                </a:ln>
                <a:solidFill>
                  <a:srgbClr val="F7727B">
                    <a:lumMod val="75000"/>
                  </a:srgbClr>
                </a:solidFill>
                <a:effectLst>
                  <a:outerShdw blurRad="12700" dist="38100" dir="2700000" algn="tl" rotWithShape="0">
                    <a:srgbClr val="9DCA55">
                      <a:lumMod val="60000"/>
                      <a:lumOff val="40000"/>
                    </a:srgbClr>
                  </a:outerShdw>
                </a:effectLst>
                <a:uLnTx/>
                <a:uFillTx/>
                <a:latin typeface="#9Slide05 Phobia" panose="02000506000000020003" pitchFamily="2" charset="0"/>
                <a:ea typeface="+mn-ea"/>
                <a:cs typeface="+mn-cs"/>
                <a:sym typeface="Arial"/>
              </a:endParaRPr>
            </a:p>
          </p:txBody>
        </p:sp>
      </p:grpSp>
      <p:pic>
        <p:nvPicPr>
          <p:cNvPr id="6148" name="Picture 4" descr="Children education">
            <a:extLst>
              <a:ext uri="{FF2B5EF4-FFF2-40B4-BE49-F238E27FC236}">
                <a16:creationId xmlns:a16="http://schemas.microsoft.com/office/drawing/2014/main" xmlns="" id="{4FD51C6D-D024-4590-88DD-ED9B4A03A9A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45" b="92640" l="5112" r="93770">
                        <a14:foregroundMark x1="16134" y1="53553" x2="16294" y2="68020"/>
                        <a14:foregroundMark x1="35942" y1="53299" x2="41534" y2="47716"/>
                        <a14:foregroundMark x1="51278" y1="14213" x2="52875" y2="37563"/>
                        <a14:foregroundMark x1="86901" y1="50254" x2="87540" y2="74365"/>
                        <a14:foregroundMark x1="34026" y1="51269" x2="37859" y2="46954"/>
                        <a14:foregroundMark x1="18371" y1="72589" x2="21246" y2="81218"/>
                        <a14:foregroundMark x1="36901" y1="84010" x2="53035" y2="85279"/>
                        <a14:foregroundMark x1="64537" y1="82741" x2="70128" y2="81472"/>
                        <a14:foregroundMark x1="68690" y1="77411" x2="52396" y2="92640"/>
                        <a14:foregroundMark x1="5112" y1="68782" x2="10064" y2="71574"/>
                        <a14:foregroundMark x1="26518" y1="27919" x2="27796" y2="24873"/>
                        <a14:foregroundMark x1="27796" y1="24873" x2="31629" y2="27411"/>
                        <a14:foregroundMark x1="69329" y1="22589" x2="77796" y2="36548"/>
                        <a14:foregroundMark x1="83387" y1="47716" x2="84345" y2="57360"/>
                        <a14:foregroundMark x1="30192" y1="32487" x2="30671" y2="38832"/>
                        <a14:foregroundMark x1="50160" y1="11675" x2="57668" y2="14213"/>
                        <a14:foregroundMark x1="16933" y1="51523" x2="21406" y2="58883"/>
                        <a14:foregroundMark x1="84984" y1="47208" x2="88658" y2="46193"/>
                        <a14:foregroundMark x1="82428" y1="55584" x2="82907" y2="58629"/>
                        <a14:foregroundMark x1="93770" y1="50761" x2="93770" y2="48985"/>
                        <a14:foregroundMark x1="48403" y1="36802" x2="46166" y2="41371"/>
                        <a14:foregroundMark x1="44569" y1="37563" x2="44569" y2="39848"/>
                        <a14:foregroundMark x1="81629" y1="78426" x2="88818" y2="79949"/>
                      </a14:backgroundRemoval>
                    </a14:imgEffect>
                  </a14:imgLayer>
                </a14:imgProps>
              </a:ext>
              <a:ext uri="{28A0092B-C50C-407E-A947-70E740481C1C}">
                <a14:useLocalDpi xmlns:a14="http://schemas.microsoft.com/office/drawing/2010/main" val="0"/>
              </a:ext>
            </a:extLst>
          </a:blip>
          <a:srcRect/>
          <a:stretch>
            <a:fillRect/>
          </a:stretch>
        </p:blipFill>
        <p:spPr bwMode="auto">
          <a:xfrm>
            <a:off x="3718775" y="1671492"/>
            <a:ext cx="5682413" cy="3576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645C9B5-CDD6-4793-BE6C-25F5ED32F45A}"/>
              </a:ext>
            </a:extLst>
          </p:cNvPr>
          <p:cNvSpPr txBox="1"/>
          <p:nvPr/>
        </p:nvSpPr>
        <p:spPr>
          <a:xfrm>
            <a:off x="593970" y="1379544"/>
            <a:ext cx="356381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2060"/>
                </a:solidFill>
                <a:effectLst/>
                <a:uLnTx/>
                <a:uFillTx/>
                <a:latin typeface="Arial"/>
                <a:cs typeface="Arial"/>
                <a:sym typeface="Arial"/>
              </a:rPr>
              <a:t>+ Bài</a:t>
            </a:r>
            <a:r>
              <a:rPr kumimoji="0" lang="en-US" sz="3200" b="0" i="0" u="none" strike="noStrike" kern="0" cap="none" spc="0" normalizeH="0" noProof="0">
                <a:ln>
                  <a:noFill/>
                </a:ln>
                <a:solidFill>
                  <a:srgbClr val="002060"/>
                </a:solidFill>
                <a:effectLst/>
                <a:uLnTx/>
                <a:uFillTx/>
                <a:latin typeface="Arial"/>
                <a:cs typeface="Arial"/>
                <a:sym typeface="Arial"/>
              </a:rPr>
              <a:t> văn đã đọc</a:t>
            </a:r>
            <a:r>
              <a:rPr kumimoji="0" lang="en-US" sz="3200" b="0" i="0" u="none" strike="noStrike" kern="0" cap="none" spc="0" normalizeH="0" baseline="0" noProof="0">
                <a:ln>
                  <a:noFill/>
                </a:ln>
                <a:solidFill>
                  <a:srgbClr val="002060"/>
                </a:solidFill>
                <a:effectLst/>
                <a:uLnTx/>
                <a:uFillTx/>
                <a:latin typeface="Arial"/>
                <a:cs typeface="Arial"/>
                <a:sym typeface="Arial"/>
              </a:rPr>
              <a:t>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2060"/>
                </a:solidFill>
                <a:effectLst/>
                <a:uLnTx/>
                <a:uFillTx/>
                <a:latin typeface="Arial"/>
                <a:cs typeface="Arial"/>
                <a:sym typeface="Arial"/>
              </a:rPr>
              <a:t>+ Nhật</a:t>
            </a:r>
            <a:r>
              <a:rPr kumimoji="0" lang="en-US" sz="3200" b="0" i="0" u="none" strike="noStrike" kern="0" cap="none" spc="0" normalizeH="0" noProof="0">
                <a:ln>
                  <a:noFill/>
                </a:ln>
                <a:solidFill>
                  <a:srgbClr val="002060"/>
                </a:solidFill>
                <a:effectLst/>
                <a:uLnTx/>
                <a:uFillTx/>
                <a:latin typeface="Arial"/>
                <a:cs typeface="Arial"/>
                <a:sym typeface="Arial"/>
              </a:rPr>
              <a:t> kí đọc sách</a:t>
            </a:r>
            <a:endParaRPr kumimoji="0" lang="en-US" sz="3200" b="0" i="0" u="none" strike="noStrike" kern="0" cap="none" spc="0" normalizeH="0" baseline="0" noProof="0">
              <a:ln>
                <a:noFill/>
              </a:ln>
              <a:solidFill>
                <a:srgbClr val="00206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2060"/>
                </a:solidFill>
                <a:effectLst/>
                <a:uLnTx/>
                <a:uFillTx/>
                <a:latin typeface="Arial"/>
                <a:cs typeface="Arial"/>
                <a:sym typeface="Arial"/>
              </a:rPr>
              <a:t>+ Tình cảm, suy nghĩ</a:t>
            </a:r>
            <a:r>
              <a:rPr kumimoji="0" lang="en-US" sz="3200" b="0" i="0" u="none" strike="noStrike" kern="0" cap="none" spc="0" normalizeH="0" noProof="0">
                <a:ln>
                  <a:noFill/>
                </a:ln>
                <a:solidFill>
                  <a:srgbClr val="002060"/>
                </a:solidFill>
                <a:effectLst/>
                <a:uLnTx/>
                <a:uFillTx/>
                <a:latin typeface="Arial"/>
                <a:cs typeface="Arial"/>
                <a:sym typeface="Arial"/>
              </a:rPr>
              <a:t> bản thân sau khi đọc bài văn</a:t>
            </a:r>
            <a:endParaRPr kumimoji="0" lang="en-US" sz="3200" b="0" i="0" u="none" strike="noStrike" kern="0" cap="none" spc="0" normalizeH="0" baseline="0" noProof="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11226974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384" name="Google Shape;2384;p59"/>
          <p:cNvSpPr/>
          <p:nvPr/>
        </p:nvSpPr>
        <p:spPr>
          <a:xfrm>
            <a:off x="483375" y="3519138"/>
            <a:ext cx="17624" cy="560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9"/>
          <p:cNvSpPr/>
          <p:nvPr/>
        </p:nvSpPr>
        <p:spPr>
          <a:xfrm>
            <a:off x="423267" y="3511426"/>
            <a:ext cx="17624" cy="4347"/>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9"/>
          <p:cNvSpPr/>
          <p:nvPr/>
        </p:nvSpPr>
        <p:spPr>
          <a:xfrm>
            <a:off x="458701" y="3506097"/>
            <a:ext cx="15212" cy="5469"/>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9"/>
          <p:cNvSpPr/>
          <p:nvPr/>
        </p:nvSpPr>
        <p:spPr>
          <a:xfrm>
            <a:off x="385979" y="3520961"/>
            <a:ext cx="17624" cy="3786"/>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9"/>
          <p:cNvSpPr/>
          <p:nvPr/>
        </p:nvSpPr>
        <p:spPr>
          <a:xfrm>
            <a:off x="518808" y="3508901"/>
            <a:ext cx="17624" cy="4488"/>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9"/>
          <p:cNvSpPr/>
          <p:nvPr/>
        </p:nvSpPr>
        <p:spPr>
          <a:xfrm>
            <a:off x="506193" y="3532320"/>
            <a:ext cx="15212" cy="6170"/>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9"/>
          <p:cNvSpPr/>
          <p:nvPr/>
        </p:nvSpPr>
        <p:spPr>
          <a:xfrm>
            <a:off x="395626" y="3499365"/>
            <a:ext cx="15212" cy="5048"/>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9"/>
          <p:cNvSpPr/>
          <p:nvPr/>
        </p:nvSpPr>
        <p:spPr>
          <a:xfrm>
            <a:off x="480963" y="3492915"/>
            <a:ext cx="15212" cy="5469"/>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9"/>
          <p:cNvSpPr/>
          <p:nvPr/>
        </p:nvSpPr>
        <p:spPr>
          <a:xfrm>
            <a:off x="553685" y="3520961"/>
            <a:ext cx="17624" cy="4908"/>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9"/>
          <p:cNvSpPr/>
          <p:nvPr/>
        </p:nvSpPr>
        <p:spPr>
          <a:xfrm>
            <a:off x="343310" y="3511426"/>
            <a:ext cx="17624" cy="4347"/>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9"/>
          <p:cNvSpPr/>
          <p:nvPr/>
        </p:nvSpPr>
        <p:spPr>
          <a:xfrm>
            <a:off x="428647" y="3540174"/>
            <a:ext cx="17624" cy="5469"/>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9"/>
          <p:cNvSpPr/>
          <p:nvPr/>
        </p:nvSpPr>
        <p:spPr>
          <a:xfrm>
            <a:off x="455733" y="3528815"/>
            <a:ext cx="18181" cy="3646"/>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a:extLst>
              <a:ext uri="{FF2B5EF4-FFF2-40B4-BE49-F238E27FC236}">
                <a16:creationId xmlns:a16="http://schemas.microsoft.com/office/drawing/2014/main" xmlns="" id="{F424D343-84B5-4CE5-AF54-B54D9CA8609A}"/>
              </a:ext>
            </a:extLst>
          </p:cNvPr>
          <p:cNvSpPr/>
          <p:nvPr/>
        </p:nvSpPr>
        <p:spPr>
          <a:xfrm>
            <a:off x="940552" y="304145"/>
            <a:ext cx="6771405" cy="1200329"/>
          </a:xfrm>
          <a:prstGeom prst="rect">
            <a:avLst/>
          </a:prstGeom>
          <a:noFill/>
        </p:spPr>
        <p:txBody>
          <a:bodyPr wrap="none" lIns="91440" tIns="45720" rIns="91440" bIns="45720">
            <a:prstTxWarp prst="textCanUp">
              <a:avLst/>
            </a:prstTxWarp>
            <a:spAutoFit/>
          </a:bodyPr>
          <a:lstStyle/>
          <a:p>
            <a:pPr algn="ctr"/>
            <a:r>
              <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LNTH-Hoa Nho LNTH" pitchFamily="2" charset="0"/>
              </a:rPr>
              <a:t>TẠM BIỆT HẸN GẶP LẠI</a:t>
            </a:r>
          </a:p>
        </p:txBody>
      </p:sp>
      <p:pic>
        <p:nvPicPr>
          <p:cNvPr id="25606" name="Picture 6" descr="Cute unicorn sitting on doughnut cartoon vector icon illustration.">
            <a:extLst>
              <a:ext uri="{FF2B5EF4-FFF2-40B4-BE49-F238E27FC236}">
                <a16:creationId xmlns:a16="http://schemas.microsoft.com/office/drawing/2014/main" xmlns="" id="{5EBC416B-15AB-45E9-9EBE-5E2B62FC69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09750" y="758190"/>
            <a:ext cx="5033010" cy="5033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 name="Hình chữ nhật: Góc Tròn 1">
            <a:extLst>
              <a:ext uri="{FF2B5EF4-FFF2-40B4-BE49-F238E27FC236}">
                <a16:creationId xmlns:a16="http://schemas.microsoft.com/office/drawing/2014/main" xmlns="" id="{FC64FDE4-4927-44DF-8221-0379A9957191}"/>
              </a:ext>
            </a:extLst>
          </p:cNvPr>
          <p:cNvSpPr/>
          <p:nvPr/>
        </p:nvSpPr>
        <p:spPr>
          <a:xfrm>
            <a:off x="305374" y="126023"/>
            <a:ext cx="8533252" cy="4826391"/>
          </a:xfrm>
          <a:prstGeom prst="roundRect">
            <a:avLst>
              <a:gd name="adj" fmla="val 1443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Picture 4">
            <a:extLst>
              <a:ext uri="{FF2B5EF4-FFF2-40B4-BE49-F238E27FC236}">
                <a16:creationId xmlns:a16="http://schemas.microsoft.com/office/drawing/2014/main" xmlns="" id="{F968659D-37B1-4740-878C-7FD638B7F541}"/>
              </a:ext>
            </a:extLst>
          </p:cNvPr>
          <p:cNvPicPr>
            <a:picLocks noChangeAspect="1"/>
          </p:cNvPicPr>
          <p:nvPr/>
        </p:nvPicPr>
        <p:blipFill>
          <a:blip r:embed="rId3"/>
          <a:stretch>
            <a:fillRect/>
          </a:stretch>
        </p:blipFill>
        <p:spPr>
          <a:xfrm>
            <a:off x="3906947" y="173381"/>
            <a:ext cx="4621600" cy="4731673"/>
          </a:xfrm>
          <a:prstGeom prst="rect">
            <a:avLst/>
          </a:prstGeom>
        </p:spPr>
      </p:pic>
      <p:grpSp>
        <p:nvGrpSpPr>
          <p:cNvPr id="12" name="Group 11">
            <a:extLst>
              <a:ext uri="{FF2B5EF4-FFF2-40B4-BE49-F238E27FC236}">
                <a16:creationId xmlns:a16="http://schemas.microsoft.com/office/drawing/2014/main" xmlns="" id="{CE887CD1-8DD1-45DC-AFBF-ED0958E2653C}"/>
              </a:ext>
            </a:extLst>
          </p:cNvPr>
          <p:cNvGrpSpPr/>
          <p:nvPr/>
        </p:nvGrpSpPr>
        <p:grpSpPr>
          <a:xfrm>
            <a:off x="587945" y="484553"/>
            <a:ext cx="3008923" cy="726831"/>
            <a:chOff x="203201" y="234461"/>
            <a:chExt cx="3008923" cy="726831"/>
          </a:xfrm>
        </p:grpSpPr>
        <p:sp>
          <p:nvSpPr>
            <p:cNvPr id="6" name="Rectangle: Rounded Corners 5">
              <a:extLst>
                <a:ext uri="{FF2B5EF4-FFF2-40B4-BE49-F238E27FC236}">
                  <a16:creationId xmlns:a16="http://schemas.microsoft.com/office/drawing/2014/main" xmlns="" id="{C4FAF5FC-4D53-4CD3-A439-D1EC1A47E1F4}"/>
                </a:ext>
              </a:extLst>
            </p:cNvPr>
            <p:cNvSpPr/>
            <p:nvPr/>
          </p:nvSpPr>
          <p:spPr>
            <a:xfrm>
              <a:off x="203201" y="234461"/>
              <a:ext cx="3008923" cy="72683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xmlns="" id="{A0E037E7-FD5A-4E82-9056-224EA2130199}"/>
                </a:ext>
              </a:extLst>
            </p:cNvPr>
            <p:cNvSpPr txBox="1"/>
            <p:nvPr/>
          </p:nvSpPr>
          <p:spPr>
            <a:xfrm>
              <a:off x="459440" y="336266"/>
              <a:ext cx="2660690" cy="523220"/>
            </a:xfrm>
            <a:prstGeom prst="rect">
              <a:avLst/>
            </a:prstGeom>
            <a:noFill/>
          </p:spPr>
          <p:txBody>
            <a:bodyPr wrap="square" rtlCol="0">
              <a:spAutoFit/>
            </a:bodyPr>
            <a:lstStyle/>
            <a:p>
              <a:r>
                <a:rPr lang="en-US" sz="2800"/>
                <a:t>Tranh vẽ gì ?</a:t>
              </a:r>
            </a:p>
          </p:txBody>
        </p:sp>
      </p:grpSp>
      <p:pic>
        <p:nvPicPr>
          <p:cNvPr id="16" name="Picture 15">
            <a:extLst>
              <a:ext uri="{FF2B5EF4-FFF2-40B4-BE49-F238E27FC236}">
                <a16:creationId xmlns:a16="http://schemas.microsoft.com/office/drawing/2014/main" xmlns="" id="{49AA074F-9CC5-40C5-9037-A62FCF6935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44184" y="1643698"/>
            <a:ext cx="2551461" cy="320088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68856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7" name="Google Shape;2467;p61"/>
          <p:cNvSpPr/>
          <p:nvPr/>
        </p:nvSpPr>
        <p:spPr>
          <a:xfrm>
            <a:off x="2918345" y="2502278"/>
            <a:ext cx="55" cy="55"/>
          </a:xfrm>
          <a:custGeom>
            <a:avLst/>
            <a:gdLst/>
            <a:ahLst/>
            <a:cxnLst/>
            <a:rect l="l" t="t" r="r" b="b"/>
            <a:pathLst>
              <a:path w="1" h="1" extrusionOk="0">
                <a:moveTo>
                  <a:pt x="1" y="1"/>
                </a:moveTo>
                <a:close/>
              </a:path>
            </a:pathLst>
          </a:custGeom>
          <a:solidFill>
            <a:srgbClr val="E1A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8" name="Google Shape;2468;p61"/>
          <p:cNvGrpSpPr/>
          <p:nvPr/>
        </p:nvGrpSpPr>
        <p:grpSpPr>
          <a:xfrm>
            <a:off x="3266955" y="2047780"/>
            <a:ext cx="1549853" cy="2202090"/>
            <a:chOff x="4761425" y="5078500"/>
            <a:chExt cx="278475" cy="395675"/>
          </a:xfrm>
        </p:grpSpPr>
        <p:sp>
          <p:nvSpPr>
            <p:cNvPr id="2469" name="Google Shape;2469;p61"/>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1"/>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1"/>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1"/>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1"/>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1"/>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1"/>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1"/>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1"/>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1"/>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1"/>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1"/>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1"/>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1"/>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1"/>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1"/>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1"/>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1"/>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1"/>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1"/>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1"/>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1"/>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61"/>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1"/>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1"/>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1"/>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1"/>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1"/>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1"/>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1"/>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1"/>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61"/>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1"/>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1"/>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1"/>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1"/>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1"/>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1"/>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1"/>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1"/>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1"/>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1"/>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1"/>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1"/>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1"/>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1"/>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1"/>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1"/>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1"/>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1"/>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1"/>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1"/>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1"/>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1"/>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1"/>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1"/>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1"/>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1"/>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1"/>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1"/>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1"/>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1"/>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1"/>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1"/>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1"/>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1"/>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1"/>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61"/>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61"/>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61"/>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61"/>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61"/>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61"/>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61"/>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61"/>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61"/>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1"/>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61"/>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61"/>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61"/>
          <p:cNvGrpSpPr/>
          <p:nvPr/>
        </p:nvGrpSpPr>
        <p:grpSpPr>
          <a:xfrm>
            <a:off x="4636161" y="2047401"/>
            <a:ext cx="1128594" cy="2202055"/>
            <a:chOff x="-1214325" y="2184796"/>
            <a:chExt cx="901793" cy="1759533"/>
          </a:xfrm>
        </p:grpSpPr>
        <p:sp>
          <p:nvSpPr>
            <p:cNvPr id="2549" name="Google Shape;2549;p61"/>
            <p:cNvSpPr/>
            <p:nvPr/>
          </p:nvSpPr>
          <p:spPr>
            <a:xfrm>
              <a:off x="-1127862" y="2240322"/>
              <a:ext cx="660820" cy="612491"/>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61"/>
            <p:cNvSpPr/>
            <p:nvPr/>
          </p:nvSpPr>
          <p:spPr>
            <a:xfrm>
              <a:off x="-1005323" y="3559516"/>
              <a:ext cx="166001" cy="299817"/>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61"/>
            <p:cNvSpPr/>
            <p:nvPr/>
          </p:nvSpPr>
          <p:spPr>
            <a:xfrm>
              <a:off x="-1054361" y="3771493"/>
              <a:ext cx="231992" cy="165212"/>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61"/>
            <p:cNvSpPr/>
            <p:nvPr/>
          </p:nvSpPr>
          <p:spPr>
            <a:xfrm>
              <a:off x="-1092704" y="3860698"/>
              <a:ext cx="270335" cy="83630"/>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61"/>
            <p:cNvSpPr/>
            <p:nvPr/>
          </p:nvSpPr>
          <p:spPr>
            <a:xfrm>
              <a:off x="-1091225" y="3891306"/>
              <a:ext cx="267377" cy="52454"/>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61"/>
            <p:cNvSpPr/>
            <p:nvPr/>
          </p:nvSpPr>
          <p:spPr>
            <a:xfrm>
              <a:off x="-765708" y="3559516"/>
              <a:ext cx="164522" cy="299817"/>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61"/>
            <p:cNvSpPr/>
            <p:nvPr/>
          </p:nvSpPr>
          <p:spPr>
            <a:xfrm>
              <a:off x="-781182" y="3771493"/>
              <a:ext cx="230513" cy="165212"/>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61"/>
            <p:cNvSpPr/>
            <p:nvPr/>
          </p:nvSpPr>
          <p:spPr>
            <a:xfrm>
              <a:off x="-781182" y="3860698"/>
              <a:ext cx="270677" cy="83630"/>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61"/>
            <p:cNvSpPr/>
            <p:nvPr/>
          </p:nvSpPr>
          <p:spPr>
            <a:xfrm>
              <a:off x="-779361" y="3886868"/>
              <a:ext cx="267377" cy="56891"/>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61"/>
            <p:cNvSpPr/>
            <p:nvPr/>
          </p:nvSpPr>
          <p:spPr>
            <a:xfrm>
              <a:off x="-1214325" y="3023475"/>
              <a:ext cx="255207" cy="458202"/>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1"/>
            <p:cNvSpPr/>
            <p:nvPr/>
          </p:nvSpPr>
          <p:spPr>
            <a:xfrm>
              <a:off x="-644425" y="3009500"/>
              <a:ext cx="261485" cy="458088"/>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1"/>
            <p:cNvSpPr/>
            <p:nvPr/>
          </p:nvSpPr>
          <p:spPr>
            <a:xfrm>
              <a:off x="-925338" y="2794556"/>
              <a:ext cx="248945" cy="307213"/>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F8B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1"/>
            <p:cNvSpPr/>
            <p:nvPr/>
          </p:nvSpPr>
          <p:spPr>
            <a:xfrm>
              <a:off x="-886995" y="2806731"/>
              <a:ext cx="204344" cy="80786"/>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1"/>
            <p:cNvSpPr/>
            <p:nvPr/>
          </p:nvSpPr>
          <p:spPr>
            <a:xfrm>
              <a:off x="-1106699" y="2372082"/>
              <a:ext cx="275114" cy="330424"/>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1"/>
            <p:cNvSpPr/>
            <p:nvPr/>
          </p:nvSpPr>
          <p:spPr>
            <a:xfrm>
              <a:off x="-914643" y="2424422"/>
              <a:ext cx="310499" cy="167488"/>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1"/>
            <p:cNvSpPr/>
            <p:nvPr/>
          </p:nvSpPr>
          <p:spPr>
            <a:xfrm>
              <a:off x="-819525" y="2518065"/>
              <a:ext cx="144611" cy="126299"/>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61"/>
            <p:cNvSpPr/>
            <p:nvPr/>
          </p:nvSpPr>
          <p:spPr>
            <a:xfrm>
              <a:off x="-819525" y="2515448"/>
              <a:ext cx="146090" cy="110369"/>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61"/>
            <p:cNvSpPr/>
            <p:nvPr/>
          </p:nvSpPr>
          <p:spPr>
            <a:xfrm>
              <a:off x="-807009" y="2528761"/>
              <a:ext cx="90453" cy="89319"/>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CC4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61"/>
            <p:cNvSpPr/>
            <p:nvPr/>
          </p:nvSpPr>
          <p:spPr>
            <a:xfrm>
              <a:off x="-805530" y="2539456"/>
              <a:ext cx="41415" cy="32542"/>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61"/>
            <p:cNvSpPr/>
            <p:nvPr/>
          </p:nvSpPr>
          <p:spPr>
            <a:xfrm>
              <a:off x="-797793" y="2571884"/>
              <a:ext cx="33678" cy="44717"/>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61"/>
            <p:cNvSpPr/>
            <p:nvPr/>
          </p:nvSpPr>
          <p:spPr>
            <a:xfrm>
              <a:off x="-785619" y="2548672"/>
              <a:ext cx="49152" cy="4949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61"/>
            <p:cNvSpPr/>
            <p:nvPr/>
          </p:nvSpPr>
          <p:spPr>
            <a:xfrm>
              <a:off x="-745797" y="2576322"/>
              <a:ext cx="14108" cy="14109"/>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61"/>
            <p:cNvSpPr/>
            <p:nvPr/>
          </p:nvSpPr>
          <p:spPr>
            <a:xfrm>
              <a:off x="-1060619" y="2507369"/>
              <a:ext cx="143132" cy="126299"/>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61"/>
            <p:cNvSpPr/>
            <p:nvPr/>
          </p:nvSpPr>
          <p:spPr>
            <a:xfrm>
              <a:off x="-1062098" y="2503956"/>
              <a:ext cx="144611" cy="106387"/>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61"/>
            <p:cNvSpPr/>
            <p:nvPr/>
          </p:nvSpPr>
          <p:spPr>
            <a:xfrm>
              <a:off x="-1055840" y="2518065"/>
              <a:ext cx="88974" cy="89433"/>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CC4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61"/>
            <p:cNvSpPr/>
            <p:nvPr/>
          </p:nvSpPr>
          <p:spPr>
            <a:xfrm>
              <a:off x="-1054361" y="2528761"/>
              <a:ext cx="41415" cy="32542"/>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61"/>
            <p:cNvSpPr/>
            <p:nvPr/>
          </p:nvSpPr>
          <p:spPr>
            <a:xfrm>
              <a:off x="-1048445" y="2561189"/>
              <a:ext cx="35499" cy="44717"/>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1"/>
            <p:cNvSpPr/>
            <p:nvPr/>
          </p:nvSpPr>
          <p:spPr>
            <a:xfrm>
              <a:off x="-1035929" y="2537977"/>
              <a:ext cx="49152" cy="4949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61"/>
            <p:cNvSpPr/>
            <p:nvPr/>
          </p:nvSpPr>
          <p:spPr>
            <a:xfrm>
              <a:off x="-996107" y="2565626"/>
              <a:ext cx="15588" cy="14109"/>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61"/>
            <p:cNvSpPr/>
            <p:nvPr/>
          </p:nvSpPr>
          <p:spPr>
            <a:xfrm>
              <a:off x="-735443" y="2421919"/>
              <a:ext cx="63488" cy="52226"/>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1"/>
            <p:cNvSpPr/>
            <p:nvPr/>
          </p:nvSpPr>
          <p:spPr>
            <a:xfrm>
              <a:off x="-1054361" y="2408606"/>
              <a:ext cx="65308" cy="50292"/>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1"/>
            <p:cNvSpPr/>
            <p:nvPr/>
          </p:nvSpPr>
          <p:spPr>
            <a:xfrm>
              <a:off x="-903947" y="2610229"/>
              <a:ext cx="67584" cy="355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61"/>
            <p:cNvSpPr/>
            <p:nvPr/>
          </p:nvSpPr>
          <p:spPr>
            <a:xfrm>
              <a:off x="-585826" y="2564602"/>
              <a:ext cx="86016" cy="102518"/>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61"/>
            <p:cNvSpPr/>
            <p:nvPr/>
          </p:nvSpPr>
          <p:spPr>
            <a:xfrm>
              <a:off x="-575130" y="2600785"/>
              <a:ext cx="36978" cy="69635"/>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61"/>
            <p:cNvSpPr/>
            <p:nvPr/>
          </p:nvSpPr>
          <p:spPr>
            <a:xfrm>
              <a:off x="-969938" y="2662569"/>
              <a:ext cx="198087" cy="83061"/>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61"/>
            <p:cNvSpPr/>
            <p:nvPr/>
          </p:nvSpPr>
          <p:spPr>
            <a:xfrm>
              <a:off x="-939332" y="2662569"/>
              <a:ext cx="133916" cy="28332"/>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61"/>
            <p:cNvSpPr/>
            <p:nvPr/>
          </p:nvSpPr>
          <p:spPr>
            <a:xfrm>
              <a:off x="-933074" y="2719232"/>
              <a:ext cx="116963" cy="26398"/>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61"/>
            <p:cNvSpPr/>
            <p:nvPr/>
          </p:nvSpPr>
          <p:spPr>
            <a:xfrm>
              <a:off x="-1205116" y="2184796"/>
              <a:ext cx="892584" cy="769511"/>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61"/>
            <p:cNvSpPr/>
            <p:nvPr/>
          </p:nvSpPr>
          <p:spPr>
            <a:xfrm>
              <a:off x="-1115915" y="2774645"/>
              <a:ext cx="176696" cy="167488"/>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61"/>
            <p:cNvSpPr/>
            <p:nvPr/>
          </p:nvSpPr>
          <p:spPr>
            <a:xfrm>
              <a:off x="-1082009" y="2510328"/>
              <a:ext cx="114" cy="3413"/>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61"/>
            <p:cNvSpPr/>
            <p:nvPr/>
          </p:nvSpPr>
          <p:spPr>
            <a:xfrm>
              <a:off x="-1083488" y="2502591"/>
              <a:ext cx="3072" cy="11151"/>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61"/>
            <p:cNvSpPr/>
            <p:nvPr/>
          </p:nvSpPr>
          <p:spPr>
            <a:xfrm>
              <a:off x="-1198859" y="2315305"/>
              <a:ext cx="126179" cy="605437"/>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61"/>
            <p:cNvSpPr/>
            <p:nvPr/>
          </p:nvSpPr>
          <p:spPr>
            <a:xfrm>
              <a:off x="-923859" y="2304609"/>
              <a:ext cx="287288" cy="222786"/>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61"/>
            <p:cNvSpPr/>
            <p:nvPr/>
          </p:nvSpPr>
          <p:spPr>
            <a:xfrm>
              <a:off x="-976196" y="2307567"/>
              <a:ext cx="141653" cy="201395"/>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1"/>
            <p:cNvSpPr/>
            <p:nvPr/>
          </p:nvSpPr>
          <p:spPr>
            <a:xfrm>
              <a:off x="-599820" y="2283218"/>
              <a:ext cx="255203" cy="599179"/>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1"/>
            <p:cNvSpPr/>
            <p:nvPr/>
          </p:nvSpPr>
          <p:spPr>
            <a:xfrm>
              <a:off x="-610515" y="2699434"/>
              <a:ext cx="81578" cy="208791"/>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61"/>
            <p:cNvSpPr/>
            <p:nvPr/>
          </p:nvSpPr>
          <p:spPr>
            <a:xfrm>
              <a:off x="-1091225" y="2246352"/>
              <a:ext cx="511430" cy="251914"/>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61"/>
            <p:cNvSpPr/>
            <p:nvPr/>
          </p:nvSpPr>
          <p:spPr>
            <a:xfrm>
              <a:off x="-1086788" y="2272181"/>
              <a:ext cx="150869" cy="141659"/>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1"/>
            <p:cNvSpPr/>
            <p:nvPr/>
          </p:nvSpPr>
          <p:spPr>
            <a:xfrm>
              <a:off x="-770145" y="2290614"/>
              <a:ext cx="190350" cy="207653"/>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61"/>
            <p:cNvSpPr/>
            <p:nvPr/>
          </p:nvSpPr>
          <p:spPr>
            <a:xfrm>
              <a:off x="-930116" y="2905153"/>
              <a:ext cx="261461" cy="253735"/>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61"/>
            <p:cNvSpPr/>
            <p:nvPr/>
          </p:nvSpPr>
          <p:spPr>
            <a:xfrm>
              <a:off x="-1181906" y="2898895"/>
              <a:ext cx="270335" cy="223127"/>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61"/>
            <p:cNvSpPr/>
            <p:nvPr/>
          </p:nvSpPr>
          <p:spPr>
            <a:xfrm>
              <a:off x="-1117394" y="3090960"/>
              <a:ext cx="17067" cy="29242"/>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61"/>
            <p:cNvSpPr/>
            <p:nvPr/>
          </p:nvSpPr>
          <p:spPr>
            <a:xfrm>
              <a:off x="-1118873" y="3020529"/>
              <a:ext cx="153486" cy="101494"/>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61"/>
            <p:cNvSpPr/>
            <p:nvPr/>
          </p:nvSpPr>
          <p:spPr>
            <a:xfrm>
              <a:off x="-1032971" y="2920627"/>
              <a:ext cx="72362" cy="20026"/>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61"/>
            <p:cNvSpPr/>
            <p:nvPr/>
          </p:nvSpPr>
          <p:spPr>
            <a:xfrm>
              <a:off x="-1028192" y="2939060"/>
              <a:ext cx="66105" cy="18547"/>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1"/>
            <p:cNvSpPr/>
            <p:nvPr/>
          </p:nvSpPr>
          <p:spPr>
            <a:xfrm>
              <a:off x="-968459" y="2940539"/>
              <a:ext cx="6372" cy="1593"/>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1"/>
            <p:cNvSpPr/>
            <p:nvPr/>
          </p:nvSpPr>
          <p:spPr>
            <a:xfrm>
              <a:off x="-691980" y="2898895"/>
              <a:ext cx="281372" cy="223127"/>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1"/>
            <p:cNvSpPr/>
            <p:nvPr/>
          </p:nvSpPr>
          <p:spPr>
            <a:xfrm>
              <a:off x="-484450" y="3110872"/>
              <a:ext cx="7509" cy="11151"/>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1"/>
            <p:cNvSpPr/>
            <p:nvPr/>
          </p:nvSpPr>
          <p:spPr>
            <a:xfrm>
              <a:off x="-495486" y="3090960"/>
              <a:ext cx="11150" cy="20026"/>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61"/>
            <p:cNvSpPr/>
            <p:nvPr/>
          </p:nvSpPr>
          <p:spPr>
            <a:xfrm>
              <a:off x="-636684" y="3023487"/>
              <a:ext cx="159744" cy="98536"/>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1"/>
            <p:cNvSpPr/>
            <p:nvPr/>
          </p:nvSpPr>
          <p:spPr>
            <a:xfrm>
              <a:off x="-638163" y="2920627"/>
              <a:ext cx="72362" cy="20026"/>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1"/>
            <p:cNvSpPr/>
            <p:nvPr/>
          </p:nvSpPr>
          <p:spPr>
            <a:xfrm>
              <a:off x="-636684" y="2939060"/>
              <a:ext cx="64626" cy="17067"/>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1"/>
            <p:cNvSpPr/>
            <p:nvPr/>
          </p:nvSpPr>
          <p:spPr>
            <a:xfrm>
              <a:off x="-636684" y="2940539"/>
              <a:ext cx="3072" cy="114"/>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61"/>
            <p:cNvSpPr/>
            <p:nvPr/>
          </p:nvSpPr>
          <p:spPr>
            <a:xfrm>
              <a:off x="-1198859" y="3461094"/>
              <a:ext cx="784951" cy="229272"/>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1"/>
            <p:cNvSpPr/>
            <p:nvPr/>
          </p:nvSpPr>
          <p:spPr>
            <a:xfrm>
              <a:off x="-1154258" y="3514913"/>
              <a:ext cx="714181" cy="26284"/>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1"/>
            <p:cNvSpPr/>
            <p:nvPr/>
          </p:nvSpPr>
          <p:spPr>
            <a:xfrm>
              <a:off x="-1154258" y="3514913"/>
              <a:ext cx="714181" cy="104794"/>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1"/>
            <p:cNvSpPr/>
            <p:nvPr/>
          </p:nvSpPr>
          <p:spPr>
            <a:xfrm>
              <a:off x="-1174169" y="3227726"/>
              <a:ext cx="740350" cy="366152"/>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1"/>
            <p:cNvSpPr/>
            <p:nvPr/>
          </p:nvSpPr>
          <p:spPr>
            <a:xfrm>
              <a:off x="-1174169" y="3252417"/>
              <a:ext cx="740350" cy="34112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1"/>
            <p:cNvSpPr/>
            <p:nvPr/>
          </p:nvSpPr>
          <p:spPr>
            <a:xfrm>
              <a:off x="-728844" y="3261634"/>
              <a:ext cx="78620" cy="121406"/>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61"/>
            <p:cNvSpPr/>
            <p:nvPr/>
          </p:nvSpPr>
          <p:spPr>
            <a:xfrm>
              <a:off x="-926817" y="3261634"/>
              <a:ext cx="72021" cy="121406"/>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61"/>
            <p:cNvSpPr/>
            <p:nvPr/>
          </p:nvSpPr>
          <p:spPr>
            <a:xfrm>
              <a:off x="-980633" y="2905153"/>
              <a:ext cx="362495" cy="364900"/>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1"/>
            <p:cNvSpPr/>
            <p:nvPr/>
          </p:nvSpPr>
          <p:spPr>
            <a:xfrm>
              <a:off x="-701196" y="2905153"/>
              <a:ext cx="81578" cy="35511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61"/>
            <p:cNvSpPr/>
            <p:nvPr/>
          </p:nvSpPr>
          <p:spPr>
            <a:xfrm>
              <a:off x="-959243" y="2908111"/>
              <a:ext cx="1593" cy="1934"/>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61"/>
            <p:cNvSpPr/>
            <p:nvPr/>
          </p:nvSpPr>
          <p:spPr>
            <a:xfrm>
              <a:off x="-977675" y="3094260"/>
              <a:ext cx="114" cy="114"/>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61"/>
            <p:cNvSpPr/>
            <p:nvPr/>
          </p:nvSpPr>
          <p:spPr>
            <a:xfrm>
              <a:off x="-966980" y="3115651"/>
              <a:ext cx="31061" cy="127664"/>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61"/>
            <p:cNvSpPr/>
            <p:nvPr/>
          </p:nvSpPr>
          <p:spPr>
            <a:xfrm>
              <a:off x="-972897" y="2909932"/>
              <a:ext cx="15246" cy="110710"/>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61"/>
            <p:cNvSpPr/>
            <p:nvPr/>
          </p:nvSpPr>
          <p:spPr>
            <a:xfrm>
              <a:off x="-982113" y="3018708"/>
              <a:ext cx="18546" cy="103315"/>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61"/>
            <p:cNvSpPr/>
            <p:nvPr/>
          </p:nvSpPr>
          <p:spPr>
            <a:xfrm>
              <a:off x="-962202" y="2925065"/>
              <a:ext cx="3072" cy="15588"/>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1"/>
            <p:cNvSpPr/>
            <p:nvPr/>
          </p:nvSpPr>
          <p:spPr>
            <a:xfrm>
              <a:off x="-965501" y="2942019"/>
              <a:ext cx="3413" cy="15588"/>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61"/>
            <p:cNvSpPr/>
            <p:nvPr/>
          </p:nvSpPr>
          <p:spPr>
            <a:xfrm>
              <a:off x="-962202" y="2940539"/>
              <a:ext cx="114" cy="3072"/>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61"/>
            <p:cNvSpPr/>
            <p:nvPr/>
          </p:nvSpPr>
          <p:spPr>
            <a:xfrm>
              <a:off x="-937853" y="3243201"/>
              <a:ext cx="40277" cy="20026"/>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61"/>
            <p:cNvSpPr/>
            <p:nvPr/>
          </p:nvSpPr>
          <p:spPr>
            <a:xfrm>
              <a:off x="-979154" y="2908111"/>
              <a:ext cx="81578" cy="350336"/>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61"/>
            <p:cNvSpPr/>
            <p:nvPr/>
          </p:nvSpPr>
          <p:spPr>
            <a:xfrm>
              <a:off x="-870042" y="3141821"/>
              <a:ext cx="156785" cy="44717"/>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61"/>
            <p:cNvSpPr/>
            <p:nvPr/>
          </p:nvSpPr>
          <p:spPr>
            <a:xfrm>
              <a:off x="-867084" y="3141821"/>
              <a:ext cx="156785" cy="44717"/>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61"/>
            <p:cNvSpPr/>
            <p:nvPr/>
          </p:nvSpPr>
          <p:spPr>
            <a:xfrm>
              <a:off x="-870042" y="3178686"/>
              <a:ext cx="156785" cy="44717"/>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61"/>
            <p:cNvSpPr/>
            <p:nvPr/>
          </p:nvSpPr>
          <p:spPr>
            <a:xfrm>
              <a:off x="-867084" y="3178686"/>
              <a:ext cx="156785" cy="44717"/>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xmlns="" id="{1633B852-FD05-4E37-83FD-933118FEE3CB}"/>
              </a:ext>
            </a:extLst>
          </p:cNvPr>
          <p:cNvSpPr/>
          <p:nvPr/>
        </p:nvSpPr>
        <p:spPr>
          <a:xfrm>
            <a:off x="2042455" y="51218"/>
            <a:ext cx="4746055" cy="1754326"/>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00"/>
                </a:solidFill>
                <a:effectLst>
                  <a:outerShdw dist="38100" dir="2700000" algn="tl" rotWithShape="0">
                    <a:schemeClr val="accent2"/>
                  </a:outerShdw>
                </a:effectLst>
                <a:latin typeface="UVN Banh Mi" pitchFamily="2" charset="0"/>
              </a:rPr>
              <a:t>KHÁM PHÁ &amp; LUYỆN TẬP</a:t>
            </a:r>
          </a:p>
        </p:txBody>
      </p:sp>
      <p:pic>
        <p:nvPicPr>
          <p:cNvPr id="4098" name="Picture 2" descr="Cute natural doodle sticker set on a pink background">
            <a:extLst>
              <a:ext uri="{FF2B5EF4-FFF2-40B4-BE49-F238E27FC236}">
                <a16:creationId xmlns:a16="http://schemas.microsoft.com/office/drawing/2014/main" xmlns="" id="{F9EFFFB4-296A-4DDE-AE90-7919551CED8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3962" y1="43930" x2="73962" y2="43930"/>
                        <a14:foregroundMark x1="79073" y1="39776" x2="79073" y2="39776"/>
                        <a14:foregroundMark x1="74920" y1="35144" x2="74920" y2="35144"/>
                        <a14:foregroundMark x1="78435" y1="45048" x2="78435" y2="45048"/>
                        <a14:foregroundMark x1="73962" y1="32109" x2="73962" y2="32109"/>
                        <a14:foregroundMark x1="72843" y1="46006" x2="72843" y2="46006"/>
                        <a14:foregroundMark x1="71565" y1="46166" x2="71565" y2="46166"/>
                        <a14:foregroundMark x1="86422" y1="46006" x2="86422" y2="46006"/>
                        <a14:foregroundMark x1="85783" y1="42013" x2="85783" y2="42013"/>
                        <a14:foregroundMark x1="86741" y1="40575" x2="86741" y2="40575"/>
                        <a14:foregroundMark x1="85304" y1="36901" x2="85304" y2="36901"/>
                        <a14:foregroundMark x1="86422" y1="35144" x2="86422" y2="35144"/>
                        <a14:foregroundMark x1="86262" y1="33706" x2="86262" y2="33706"/>
                        <a14:foregroundMark x1="85144" y1="33706" x2="85144" y2="33706"/>
                        <a14:foregroundMark x1="83706" y1="33546" x2="83706" y2="33546"/>
                        <a14:foregroundMark x1="86262" y1="35463" x2="86262" y2="35463"/>
                        <a14:foregroundMark x1="81150" y1="31470" x2="81150" y2="31470"/>
                        <a14:foregroundMark x1="81629" y1="30831" x2="81629" y2="30831"/>
                        <a14:foregroundMark x1="78275" y1="31310" x2="78275" y2="31310"/>
                        <a14:foregroundMark x1="78435" y1="29712" x2="78435" y2="29712"/>
                        <a14:foregroundMark x1="77636" y1="29712" x2="77636" y2="29712"/>
                        <a14:foregroundMark x1="77316" y1="31629" x2="77316" y2="31629"/>
                        <a14:foregroundMark x1="76038" y1="31629" x2="76038" y2="31629"/>
                        <a14:foregroundMark x1="73642" y1="32428" x2="73642" y2="32428"/>
                        <a14:foregroundMark x1="72364" y1="34185" x2="72364" y2="34185"/>
                        <a14:foregroundMark x1="72045" y1="35144" x2="72045" y2="35144"/>
                        <a14:foregroundMark x1="72843" y1="36741" x2="72364" y2="36741"/>
                        <a14:foregroundMark x1="72045" y1="36741" x2="72045" y2="36741"/>
                        <a14:foregroundMark x1="71406" y1="36741" x2="71406" y2="36741"/>
                        <a14:foregroundMark x1="84026" y1="44089" x2="84026" y2="44089"/>
                        <a14:backgroundMark x1="54313" y1="35942" x2="54313" y2="35942"/>
                        <a14:backgroundMark x1="51438" y1="34665" x2="51438" y2="34665"/>
                        <a14:backgroundMark x1="51438" y1="34665" x2="51438" y2="34665"/>
                        <a14:backgroundMark x1="49042" y1="38019" x2="49042" y2="38019"/>
                      </a14:backgroundRemoval>
                    </a14:imgEffect>
                  </a14:imgLayer>
                </a14:imgProps>
              </a:ext>
              <a:ext uri="{28A0092B-C50C-407E-A947-70E740481C1C}">
                <a14:useLocalDpi xmlns:a14="http://schemas.microsoft.com/office/drawing/2010/main" val="0"/>
              </a:ext>
            </a:extLst>
          </a:blip>
          <a:srcRect l="62803" t="27100" r="10056"/>
          <a:stretch/>
        </p:blipFill>
        <p:spPr bwMode="auto">
          <a:xfrm>
            <a:off x="2221750" y="3448591"/>
            <a:ext cx="1395971" cy="37496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te natural doodle sticker set on a pink background">
            <a:extLst>
              <a:ext uri="{FF2B5EF4-FFF2-40B4-BE49-F238E27FC236}">
                <a16:creationId xmlns:a16="http://schemas.microsoft.com/office/drawing/2014/main" xmlns="" id="{81E32038-DC83-4A65-8263-8DD976364F0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716" b="25240" l="69010" r="96486">
                        <a14:foregroundMark x1="70607" y1="14696" x2="70607" y2="14696"/>
                        <a14:foregroundMark x1="69010" y1="14537" x2="69010" y2="14537"/>
                        <a14:foregroundMark x1="70927" y1="11502" x2="70927" y2="11502"/>
                        <a14:foregroundMark x1="80192" y1="5431" x2="80192" y2="5431"/>
                        <a14:foregroundMark x1="83866" y1="7188" x2="83866" y2="7188"/>
                        <a14:foregroundMark x1="83706" y1="6550" x2="83706" y2="6550"/>
                        <a14:foregroundMark x1="87061" y1="7508" x2="87061" y2="7508"/>
                        <a14:foregroundMark x1="88179" y1="14377" x2="88179" y2="14377"/>
                        <a14:foregroundMark x1="71246" y1="20767" x2="71246" y2="20767"/>
                        <a14:foregroundMark x1="71086" y1="19808" x2="71086" y2="19808"/>
                        <a14:foregroundMark x1="70767" y1="19808" x2="70767" y2="19808"/>
                        <a14:foregroundMark x1="70447" y1="20767" x2="70447" y2="20767"/>
                        <a14:foregroundMark x1="70288" y1="18051" x2="70288" y2="18051"/>
                        <a14:foregroundMark x1="70288" y1="17252" x2="70288" y2="17252"/>
                        <a14:foregroundMark x1="69329" y1="15176" x2="69329" y2="15176"/>
                        <a14:foregroundMark x1="69329" y1="13898" x2="69329" y2="13898"/>
                        <a14:foregroundMark x1="71086" y1="10703" x2="71086" y2="10703"/>
                        <a14:foregroundMark x1="69968" y1="10703" x2="69968" y2="10703"/>
                        <a14:foregroundMark x1="70128" y1="10224" x2="70128" y2="10224"/>
                        <a14:foregroundMark x1="70128" y1="9904" x2="70128" y2="9904"/>
                        <a14:foregroundMark x1="73482" y1="7188" x2="73482" y2="7188"/>
                        <a14:foregroundMark x1="76358" y1="6070" x2="76358" y2="6070"/>
                        <a14:foregroundMark x1="80032" y1="4473" x2="80032" y2="4473"/>
                        <a14:foregroundMark x1="83067" y1="6550" x2="83067" y2="6550"/>
                        <a14:foregroundMark x1="83706" y1="6070" x2="83706" y2="6070"/>
                        <a14:foregroundMark x1="86741" y1="7029" x2="86741" y2="7029"/>
                      </a14:backgroundRemoval>
                    </a14:imgEffect>
                  </a14:imgLayer>
                </a14:imgProps>
              </a:ext>
              <a:ext uri="{28A0092B-C50C-407E-A947-70E740481C1C}">
                <a14:useLocalDpi xmlns:a14="http://schemas.microsoft.com/office/drawing/2010/main" val="0"/>
              </a:ext>
            </a:extLst>
          </a:blip>
          <a:srcRect l="67908" b="71704"/>
          <a:stretch/>
        </p:blipFill>
        <p:spPr bwMode="auto">
          <a:xfrm>
            <a:off x="6788510" y="83490"/>
            <a:ext cx="1650640" cy="14554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te natural doodle sticker set on a pink background">
            <a:extLst>
              <a:ext uri="{FF2B5EF4-FFF2-40B4-BE49-F238E27FC236}">
                <a16:creationId xmlns:a16="http://schemas.microsoft.com/office/drawing/2014/main" xmlns="" id="{8E59F7E1-612B-4682-AFD1-753FED9D1319}"/>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54952" b="72364" l="39776" r="59585">
                        <a14:foregroundMark x1="51917" y1="54952" x2="51917" y2="54952"/>
                        <a14:foregroundMark x1="54153" y1="54792" x2="54153" y2="54792"/>
                      </a14:backgroundRemoval>
                    </a14:imgEffect>
                  </a14:imgLayer>
                </a14:imgProps>
              </a:ext>
              <a:ext uri="{28A0092B-C50C-407E-A947-70E740481C1C}">
                <a14:useLocalDpi xmlns:a14="http://schemas.microsoft.com/office/drawing/2010/main" val="0"/>
              </a:ext>
            </a:extLst>
          </a:blip>
          <a:srcRect l="37430" t="53163" r="37882" b="25418"/>
          <a:stretch/>
        </p:blipFill>
        <p:spPr bwMode="auto">
          <a:xfrm>
            <a:off x="5715763" y="2087156"/>
            <a:ext cx="1269835" cy="110167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te natural doodle sticker set on a pink background">
            <a:extLst>
              <a:ext uri="{FF2B5EF4-FFF2-40B4-BE49-F238E27FC236}">
                <a16:creationId xmlns:a16="http://schemas.microsoft.com/office/drawing/2014/main" xmlns="" id="{82D398E0-871E-4758-B8FB-3951CDB240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000" b="90000" l="10000" r="90000">
                        <a14:foregroundMark x1="75559" y1="55272" x2="75559" y2="55272"/>
                        <a14:foregroundMark x1="75559" y1="59425" x2="75559" y2="59425"/>
                        <a14:foregroundMark x1="73802" y1="61182" x2="73802" y2="61182"/>
                        <a14:backgroundMark x1="47764" y1="35463" x2="47764" y2="35463"/>
                      </a14:backgroundRemoval>
                    </a14:imgEffect>
                  </a14:imgLayer>
                </a14:imgProps>
              </a:ext>
              <a:ext uri="{28A0092B-C50C-407E-A947-70E740481C1C}">
                <a14:useLocalDpi xmlns:a14="http://schemas.microsoft.com/office/drawing/2010/main" val="0"/>
              </a:ext>
            </a:extLst>
          </a:blip>
          <a:srcRect t="49385"/>
          <a:stretch/>
        </p:blipFill>
        <p:spPr bwMode="auto">
          <a:xfrm>
            <a:off x="2922174" y="4106936"/>
            <a:ext cx="5143500" cy="2603375"/>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6" descr="Cute natural doodle sticker set on a pink background">
            <a:extLst>
              <a:ext uri="{FF2B5EF4-FFF2-40B4-BE49-F238E27FC236}">
                <a16:creationId xmlns:a16="http://schemas.microsoft.com/office/drawing/2014/main" xmlns="" id="{E044E9A7-F3C1-40D9-ACC3-D63610EB81FA}"/>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54952" b="72364" l="39776" r="59585">
                        <a14:foregroundMark x1="51917" y1="54952" x2="51917" y2="54952"/>
                        <a14:foregroundMark x1="54153" y1="54792" x2="54153" y2="54792"/>
                      </a14:backgroundRemoval>
                    </a14:imgEffect>
                  </a14:imgLayer>
                </a14:imgProps>
              </a:ext>
              <a:ext uri="{28A0092B-C50C-407E-A947-70E740481C1C}">
                <a14:useLocalDpi xmlns:a14="http://schemas.microsoft.com/office/drawing/2010/main" val="0"/>
              </a:ext>
            </a:extLst>
          </a:blip>
          <a:srcRect l="37430" t="53163" r="37882" b="25418"/>
          <a:stretch/>
        </p:blipFill>
        <p:spPr bwMode="auto">
          <a:xfrm rot="1501674">
            <a:off x="1280484" y="1922667"/>
            <a:ext cx="941266" cy="81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9948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pic>
        <p:nvPicPr>
          <p:cNvPr id="72" name="Picture 4" descr="Kids reading books and working on computer">
            <a:extLst>
              <a:ext uri="{FF2B5EF4-FFF2-40B4-BE49-F238E27FC236}">
                <a16:creationId xmlns:a16="http://schemas.microsoft.com/office/drawing/2014/main" xmlns="" id="{D35DC297-4C1A-479A-AADE-5C01C87E7F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66" b="92069" l="3195" r="95208">
                        <a14:foregroundMark x1="11182" y1="48276" x2="11182" y2="48276"/>
                        <a14:foregroundMark x1="8147" y1="17241" x2="8147" y2="17241"/>
                        <a14:foregroundMark x1="5272" y1="26552" x2="5272" y2="26552"/>
                        <a14:foregroundMark x1="13099" y1="65862" x2="13099" y2="65862"/>
                        <a14:foregroundMark x1="16134" y1="64828" x2="16134" y2="64828"/>
                        <a14:foregroundMark x1="5431" y1="82069" x2="5431" y2="82069"/>
                        <a14:foregroundMark x1="3195" y1="81379" x2="3195" y2="81379"/>
                        <a14:foregroundMark x1="4313" y1="87241" x2="4313" y2="87241"/>
                        <a14:foregroundMark x1="17252" y1="63448" x2="17252" y2="63448"/>
                        <a14:foregroundMark x1="32588" y1="21724" x2="32588" y2="21724"/>
                        <a14:foregroundMark x1="30831" y1="13793" x2="30831" y2="13793"/>
                        <a14:foregroundMark x1="38019" y1="37586" x2="38019" y2="37586"/>
                        <a14:foregroundMark x1="38658" y1="35517" x2="38658" y2="35517"/>
                        <a14:foregroundMark x1="38658" y1="33793" x2="38658" y2="33793"/>
                        <a14:foregroundMark x1="15335" y1="43793" x2="15335" y2="43793"/>
                        <a14:foregroundMark x1="22045" y1="79655" x2="22045" y2="79655"/>
                        <a14:foregroundMark x1="26677" y1="80345" x2="26677" y2="80345"/>
                        <a14:foregroundMark x1="26837" y1="80000" x2="26837" y2="80000"/>
                        <a14:foregroundMark x1="26677" y1="77931" x2="26677" y2="77931"/>
                        <a14:foregroundMark x1="26677" y1="77931" x2="26677" y2="77931"/>
                        <a14:foregroundMark x1="26677" y1="75862" x2="26677" y2="75862"/>
                        <a14:foregroundMark x1="26837" y1="84483" x2="26837" y2="84483"/>
                        <a14:foregroundMark x1="27476" y1="84483" x2="27476" y2="84483"/>
                        <a14:foregroundMark x1="28275" y1="84483" x2="28275" y2="84483"/>
                        <a14:foregroundMark x1="28914" y1="84483" x2="28914" y2="84483"/>
                        <a14:foregroundMark x1="29393" y1="83103" x2="29393" y2="83103"/>
                        <a14:foregroundMark x1="36262" y1="90690" x2="36262" y2="90690"/>
                        <a14:foregroundMark x1="39776" y1="91724" x2="39776" y2="91724"/>
                        <a14:foregroundMark x1="37380" y1="92069" x2="37380" y2="92069"/>
                        <a14:foregroundMark x1="37700" y1="91724" x2="37700" y2="91724"/>
                        <a14:foregroundMark x1="34824" y1="89655" x2="34824" y2="89655"/>
                        <a14:foregroundMark x1="33546" y1="89655" x2="33546" y2="89655"/>
                        <a14:foregroundMark x1="30990" y1="90345" x2="30990" y2="90345"/>
                        <a14:foregroundMark x1="29872" y1="90345" x2="29872" y2="90345"/>
                        <a14:foregroundMark x1="28754" y1="89655" x2="28754" y2="89655"/>
                        <a14:foregroundMark x1="48722" y1="66897" x2="48722" y2="66897"/>
                        <a14:foregroundMark x1="54952" y1="65517" x2="54952" y2="65517"/>
                        <a14:foregroundMark x1="58147" y1="65517" x2="58147" y2="65517"/>
                        <a14:foregroundMark x1="56550" y1="66552" x2="56550" y2="66552"/>
                        <a14:foregroundMark x1="55591" y1="66552" x2="55591" y2="66552"/>
                        <a14:foregroundMark x1="56390" y1="64483" x2="56390" y2="64483"/>
                        <a14:foregroundMark x1="57188" y1="63793" x2="57188" y2="63793"/>
                        <a14:foregroundMark x1="57188" y1="62759" x2="57188" y2="62759"/>
                        <a14:foregroundMark x1="57188" y1="61724" x2="57188" y2="61724"/>
                        <a14:foregroundMark x1="53834" y1="64483" x2="53834" y2="64483"/>
                        <a14:foregroundMark x1="53514" y1="64483" x2="53514" y2="64483"/>
                        <a14:foregroundMark x1="52716" y1="64483" x2="52716" y2="64483"/>
                        <a14:foregroundMark x1="54633" y1="67586" x2="54633" y2="67586"/>
                        <a14:foregroundMark x1="70767" y1="42069" x2="70767" y2="42069"/>
                        <a14:foregroundMark x1="80192" y1="16207" x2="80511" y2="16552"/>
                        <a14:foregroundMark x1="78435" y1="19310" x2="78435" y2="19310"/>
                        <a14:foregroundMark x1="76837" y1="20000" x2="76837" y2="20000"/>
                        <a14:foregroundMark x1="77316" y1="19655" x2="77316" y2="19655"/>
                        <a14:foregroundMark x1="77955" y1="36207" x2="77955" y2="36207"/>
                        <a14:foregroundMark x1="79712" y1="31724" x2="79712" y2="31724"/>
                        <a14:foregroundMark x1="79872" y1="31379" x2="79872" y2="31379"/>
                        <a14:foregroundMark x1="88179" y1="26207" x2="88179" y2="26207"/>
                        <a14:foregroundMark x1="90575" y1="23448" x2="90575" y2="23448"/>
                        <a14:foregroundMark x1="91534" y1="22414" x2="91534" y2="22414"/>
                        <a14:foregroundMark x1="91534" y1="22414" x2="91534" y2="22414"/>
                        <a14:foregroundMark x1="93291" y1="22069" x2="93291" y2="22069"/>
                        <a14:foregroundMark x1="93291" y1="22069" x2="93291" y2="22069"/>
                        <a14:foregroundMark x1="93291" y1="22069" x2="93291" y2="22069"/>
                        <a14:foregroundMark x1="95048" y1="27931" x2="95048" y2="27931"/>
                        <a14:foregroundMark x1="95208" y1="27931" x2="95208" y2="27931"/>
                        <a14:foregroundMark x1="89617" y1="51724" x2="89617" y2="51724"/>
                        <a14:foregroundMark x1="89776" y1="57931" x2="89776" y2="57931"/>
                        <a14:foregroundMark x1="93131" y1="50345" x2="93131" y2="50345"/>
                        <a14:foregroundMark x1="93610" y1="47241" x2="93610" y2="47241"/>
                        <a14:foregroundMark x1="85144" y1="48621" x2="85144" y2="48621"/>
                        <a14:foregroundMark x1="85942" y1="47241" x2="85942" y2="47241"/>
                        <a14:foregroundMark x1="85942" y1="47241" x2="85942" y2="47241"/>
                        <a14:foregroundMark x1="84345" y1="47931" x2="84345" y2="47931"/>
                        <a14:foregroundMark x1="81629" y1="42069" x2="81629" y2="42069"/>
                        <a14:foregroundMark x1="82109" y1="41379" x2="82109" y2="41379"/>
                        <a14:foregroundMark x1="82109" y1="41379" x2="82109" y2="41379"/>
                        <a14:foregroundMark x1="82268" y1="41034" x2="82268" y2="41034"/>
                        <a14:foregroundMark x1="82748" y1="43793" x2="82748" y2="43793"/>
                        <a14:foregroundMark x1="86901" y1="44828" x2="86901" y2="44828"/>
                        <a14:foregroundMark x1="86901" y1="44828" x2="86901" y2="44828"/>
                        <a14:foregroundMark x1="86901" y1="43448" x2="86901" y2="43448"/>
                        <a14:foregroundMark x1="87061" y1="43103" x2="87061" y2="43103"/>
                        <a14:foregroundMark x1="81789" y1="39310" x2="81789" y2="39310"/>
                        <a14:foregroundMark x1="81789" y1="39310" x2="81789" y2="39310"/>
                        <a14:foregroundMark x1="81150" y1="40000" x2="81150" y2="40000"/>
                        <a14:foregroundMark x1="80671" y1="41034" x2="80671" y2="41034"/>
                        <a14:foregroundMark x1="80192" y1="58621" x2="80192" y2="58621"/>
                        <a14:foregroundMark x1="80192" y1="58621" x2="80192" y2="58621"/>
                        <a14:foregroundMark x1="79553" y1="60345" x2="79553" y2="60345"/>
                        <a14:foregroundMark x1="78594" y1="61379" x2="78594" y2="61379"/>
                        <a14:foregroundMark x1="65815" y1="88276" x2="65815" y2="88276"/>
                        <a14:foregroundMark x1="64058" y1="89655" x2="64058" y2="89655"/>
                        <a14:foregroundMark x1="64058" y1="87931" x2="64058" y2="87931"/>
                        <a14:foregroundMark x1="61502" y1="83793" x2="61502" y2="83793"/>
                        <a14:foregroundMark x1="61502" y1="83793" x2="61502" y2="83793"/>
                        <a14:foregroundMark x1="69649" y1="83448" x2="69649" y2="83448"/>
                        <a14:foregroundMark x1="90415" y1="76207" x2="90415" y2="76207"/>
                        <a14:foregroundMark x1="88019" y1="77931" x2="88019" y2="77931"/>
                        <a14:foregroundMark x1="87859" y1="77931" x2="87859" y2="77931"/>
                        <a14:foregroundMark x1="88179" y1="82069" x2="88179" y2="82069"/>
                        <a14:foregroundMark x1="88179" y1="82069" x2="88179" y2="82069"/>
                        <a14:foregroundMark x1="88179" y1="82069" x2="88179" y2="82069"/>
                        <a14:foregroundMark x1="88179" y1="82069" x2="88179" y2="82069"/>
                        <a14:foregroundMark x1="88019" y1="84138" x2="88019" y2="84138"/>
                        <a14:foregroundMark x1="86741" y1="84138" x2="86741" y2="84138"/>
                        <a14:foregroundMark x1="89936" y1="81034" x2="89936" y2="81034"/>
                        <a14:foregroundMark x1="90735" y1="83103" x2="90735" y2="83103"/>
                        <a14:foregroundMark x1="91214" y1="82759" x2="91214" y2="82759"/>
                        <a14:foregroundMark x1="92173" y1="74828" x2="92173" y2="74828"/>
                        <a14:foregroundMark x1="92173" y1="80690" x2="92173" y2="80690"/>
                        <a14:foregroundMark x1="30032" y1="16897" x2="30032" y2="16897"/>
                        <a14:foregroundMark x1="30192" y1="8966" x2="30192" y2="8966"/>
                        <a14:foregroundMark x1="29073" y1="12414" x2="29073" y2="12414"/>
                        <a14:foregroundMark x1="78594" y1="47241" x2="78594" y2="47241"/>
                        <a14:foregroundMark x1="77316" y1="44828" x2="77316" y2="44828"/>
                        <a14:foregroundMark x1="77316" y1="43448" x2="77316" y2="43448"/>
                        <a14:foregroundMark x1="76837" y1="43103" x2="76837" y2="43103"/>
                        <a14:foregroundMark x1="69010" y1="84828" x2="69010" y2="84828"/>
                        <a14:foregroundMark x1="64217" y1="80000" x2="64217" y2="80000"/>
                        <a14:foregroundMark x1="81310" y1="37931" x2="81310" y2="37931"/>
                        <a14:foregroundMark x1="80511" y1="39310" x2="80511" y2="39310"/>
                        <a14:foregroundMark x1="9105" y1="70345" x2="9105" y2="71724"/>
                        <a14:backgroundMark x1="34185" y1="78621" x2="34185" y2="78621"/>
                        <a14:backgroundMark x1="85144" y1="36552" x2="85144" y2="36552"/>
                        <a14:backgroundMark x1="81949" y1="49655" x2="81949" y2="49655"/>
                        <a14:backgroundMark x1="80990" y1="47931" x2="80990" y2="47931"/>
                        <a14:backgroundMark x1="86422" y1="53103" x2="86422" y2="53103"/>
                        <a14:backgroundMark x1="7987" y1="37931" x2="7987" y2="37931"/>
                        <a14:backgroundMark x1="30990" y1="62069" x2="30990" y2="62069"/>
                        <a14:backgroundMark x1="24760" y1="69655" x2="24760" y2="69655"/>
                        <a14:backgroundMark x1="29073" y1="86897" x2="29073" y2="86897"/>
                        <a14:backgroundMark x1="30192" y1="85517" x2="30192" y2="85517"/>
                        <a14:backgroundMark x1="64217" y1="82414" x2="64217" y2="82414"/>
                        <a14:backgroundMark x1="66294" y1="82414" x2="66294" y2="82414"/>
                        <a14:backgroundMark x1="79073" y1="41034" x2="79073" y2="41034"/>
                        <a14:backgroundMark x1="77796" y1="38966" x2="77796" y2="38966"/>
                        <a14:backgroundMark x1="9585" y1="73103" x2="9585" y2="73103"/>
                        <a14:backgroundMark x1="11022" y1="73103" x2="11022" y2="73103"/>
                      </a14:backgroundRemoval>
                    </a14:imgEffect>
                  </a14:imgLayer>
                </a14:imgProps>
              </a:ext>
              <a:ext uri="{28A0092B-C50C-407E-A947-70E740481C1C}">
                <a14:useLocalDpi xmlns:a14="http://schemas.microsoft.com/office/drawing/2010/main" val="0"/>
              </a:ext>
            </a:extLst>
          </a:blip>
          <a:srcRect/>
          <a:stretch>
            <a:fillRect/>
          </a:stretch>
        </p:blipFill>
        <p:spPr bwMode="auto">
          <a:xfrm>
            <a:off x="4023360" y="3280617"/>
            <a:ext cx="4709015" cy="218149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hildren reading books together">
            <a:extLst>
              <a:ext uri="{FF2B5EF4-FFF2-40B4-BE49-F238E27FC236}">
                <a16:creationId xmlns:a16="http://schemas.microsoft.com/office/drawing/2014/main" xmlns="" id="{00FE8CB7-5115-4CB2-938D-0A8522E9A5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689944" y="1285313"/>
            <a:ext cx="3209363" cy="3594309"/>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Nhóm 19">
            <a:extLst>
              <a:ext uri="{FF2B5EF4-FFF2-40B4-BE49-F238E27FC236}">
                <a16:creationId xmlns:a16="http://schemas.microsoft.com/office/drawing/2014/main" xmlns="" id="{ADB6F388-7619-05D6-A64B-0E0B5D854F03}"/>
              </a:ext>
            </a:extLst>
          </p:cNvPr>
          <p:cNvGrpSpPr/>
          <p:nvPr/>
        </p:nvGrpSpPr>
        <p:grpSpPr>
          <a:xfrm>
            <a:off x="3899309" y="0"/>
            <a:ext cx="5641833" cy="2263011"/>
            <a:chOff x="5477360" y="-2039736"/>
            <a:chExt cx="6266200" cy="2913354"/>
          </a:xfrm>
        </p:grpSpPr>
        <p:pic>
          <p:nvPicPr>
            <p:cNvPr id="75" name="Hình ảnh 11" descr="Ảnh có chứa văn bản&#10;&#10;Mô tả được tạo tự động">
              <a:extLst>
                <a:ext uri="{FF2B5EF4-FFF2-40B4-BE49-F238E27FC236}">
                  <a16:creationId xmlns:a16="http://schemas.microsoft.com/office/drawing/2014/main" xmlns="" id="{BF8E5E84-267D-6316-E376-F9AEDEE02CA1}"/>
                </a:ext>
              </a:extLst>
            </p:cNvPr>
            <p:cNvPicPr>
              <a:picLocks noChangeAspect="1"/>
            </p:cNvPicPr>
            <p:nvPr/>
          </p:nvPicPr>
          <p:blipFill rotWithShape="1">
            <a:blip r:embed="rId7"/>
            <a:srcRect l="52127" t="15859" r="1905" b="46147"/>
            <a:stretch/>
          </p:blipFill>
          <p:spPr>
            <a:xfrm>
              <a:off x="5477360" y="-2039736"/>
              <a:ext cx="6266200" cy="2913354"/>
            </a:xfrm>
            <a:prstGeom prst="rect">
              <a:avLst/>
            </a:prstGeom>
          </p:spPr>
        </p:pic>
        <p:sp>
          <p:nvSpPr>
            <p:cNvPr id="76" name="Hộp Văn bản 18">
              <a:extLst>
                <a:ext uri="{FF2B5EF4-FFF2-40B4-BE49-F238E27FC236}">
                  <a16:creationId xmlns:a16="http://schemas.microsoft.com/office/drawing/2014/main" xmlns="" id="{331FE60A-3379-D375-F353-D7AF65D2A79B}"/>
                </a:ext>
              </a:extLst>
            </p:cNvPr>
            <p:cNvSpPr txBox="1"/>
            <p:nvPr/>
          </p:nvSpPr>
          <p:spPr>
            <a:xfrm>
              <a:off x="6690410" y="-1597036"/>
              <a:ext cx="3355770"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rgbClr val="0066FF"/>
                  </a:solidFill>
                  <a:latin typeface="iCiel Ciaobella" pitchFamily="50" charset="0"/>
                </a:rPr>
                <a:t>Luyện</a:t>
              </a:r>
              <a:r>
                <a:rPr lang="vi-VN" sz="5400" b="1" dirty="0">
                  <a:solidFill>
                    <a:srgbClr val="0066FF"/>
                  </a:solidFill>
                  <a:latin typeface="iCiel Ciaobella" pitchFamily="50" charset="0"/>
                </a:rPr>
                <a:t> </a:t>
              </a:r>
              <a:r>
                <a:rPr lang="vi-VN" sz="5400" b="1" err="1">
                  <a:solidFill>
                    <a:srgbClr val="0066FF"/>
                  </a:solidFill>
                  <a:latin typeface="iCiel Ciaobella" pitchFamily="50" charset="0"/>
                </a:rPr>
                <a:t>đọc</a:t>
              </a:r>
              <a:r>
                <a:rPr lang="vi-VN" sz="5400" b="1">
                  <a:solidFill>
                    <a:srgbClr val="0066FF"/>
                  </a:solidFill>
                  <a:latin typeface="iCiel Ciaobella" pitchFamily="50" charset="0"/>
                </a:rPr>
                <a:t> thành </a:t>
              </a:r>
              <a:r>
                <a:rPr lang="vi-VN" sz="5400" b="1" dirty="0" err="1">
                  <a:solidFill>
                    <a:srgbClr val="0066FF"/>
                  </a:solidFill>
                  <a:latin typeface="iCiel Ciaobella" pitchFamily="50" charset="0"/>
                </a:rPr>
                <a:t>tiếng</a:t>
              </a:r>
              <a:endParaRPr lang="en-US" sz="5400" b="1" dirty="0">
                <a:solidFill>
                  <a:srgbClr val="0066FF"/>
                </a:solidFill>
                <a:latin typeface="SVN-Poky's" panose="020B0606040200020203" pitchFamily="34" charset="0"/>
              </a:endParaRPr>
            </a:p>
          </p:txBody>
        </p:sp>
      </p:grpSp>
      <p:grpSp>
        <p:nvGrpSpPr>
          <p:cNvPr id="81" name="Nhóm 17">
            <a:extLst>
              <a:ext uri="{FF2B5EF4-FFF2-40B4-BE49-F238E27FC236}">
                <a16:creationId xmlns:a16="http://schemas.microsoft.com/office/drawing/2014/main" xmlns="" id="{350354E4-2525-E51F-8772-06487F5A78D0}"/>
              </a:ext>
            </a:extLst>
          </p:cNvPr>
          <p:cNvGrpSpPr/>
          <p:nvPr/>
        </p:nvGrpSpPr>
        <p:grpSpPr>
          <a:xfrm>
            <a:off x="5115543" y="1552443"/>
            <a:ext cx="3209363" cy="1990444"/>
            <a:chOff x="7198997" y="1759564"/>
            <a:chExt cx="3926203" cy="2484415"/>
          </a:xfrm>
        </p:grpSpPr>
        <p:pic>
          <p:nvPicPr>
            <p:cNvPr id="82" name="Hình ảnh 12" descr="Ảnh có chứa văn bản&#10;&#10;Mô tả được tạo tự động">
              <a:extLst>
                <a:ext uri="{FF2B5EF4-FFF2-40B4-BE49-F238E27FC236}">
                  <a16:creationId xmlns:a16="http://schemas.microsoft.com/office/drawing/2014/main" xmlns="" id="{71208F7A-69CF-B65F-C2F5-A2A347820E8E}"/>
                </a:ext>
              </a:extLst>
            </p:cNvPr>
            <p:cNvPicPr>
              <a:picLocks noChangeAspect="1"/>
            </p:cNvPicPr>
            <p:nvPr/>
          </p:nvPicPr>
          <p:blipFill rotWithShape="1">
            <a:blip r:embed="rId7"/>
            <a:srcRect l="52127" b="46146"/>
            <a:stretch/>
          </p:blipFill>
          <p:spPr>
            <a:xfrm>
              <a:off x="7198997" y="1759564"/>
              <a:ext cx="3926203" cy="2484415"/>
            </a:xfrm>
            <a:prstGeom prst="rect">
              <a:avLst/>
            </a:prstGeom>
          </p:spPr>
        </p:pic>
        <p:pic>
          <p:nvPicPr>
            <p:cNvPr id="83" name="Hình ảnh 16">
              <a:extLst>
                <a:ext uri="{FF2B5EF4-FFF2-40B4-BE49-F238E27FC236}">
                  <a16:creationId xmlns:a16="http://schemas.microsoft.com/office/drawing/2014/main" xmlns="" id="{0FD9BBED-2AAE-39F3-BA44-7E19ECAF7793}"/>
                </a:ext>
              </a:extLst>
            </p:cNvPr>
            <p:cNvPicPr>
              <a:picLocks noChangeAspect="1"/>
            </p:cNvPicPr>
            <p:nvPr/>
          </p:nvPicPr>
          <p:blipFill>
            <a:blip r:embed="rId8"/>
            <a:stretch>
              <a:fillRect/>
            </a:stretch>
          </p:blipFill>
          <p:spPr>
            <a:xfrm>
              <a:off x="7327608" y="2762622"/>
              <a:ext cx="3395403" cy="1418392"/>
            </a:xfrm>
            <a:prstGeom prst="rect">
              <a:avLst/>
            </a:prstGeom>
          </p:spPr>
        </p:pic>
      </p:grpSp>
      <p:pic>
        <p:nvPicPr>
          <p:cNvPr id="84" name="Picture 4" descr="Cute natural doodle sticker set on a pink background">
            <a:extLst>
              <a:ext uri="{FF2B5EF4-FFF2-40B4-BE49-F238E27FC236}">
                <a16:creationId xmlns:a16="http://schemas.microsoft.com/office/drawing/2014/main" xmlns="" id="{28004562-D390-4E9B-8755-AC7EB140FC2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716" b="25240" l="69010" r="96486">
                        <a14:foregroundMark x1="70607" y1="14696" x2="70607" y2="14696"/>
                        <a14:foregroundMark x1="69010" y1="14537" x2="69010" y2="14537"/>
                        <a14:foregroundMark x1="70927" y1="11502" x2="70927" y2="11502"/>
                        <a14:foregroundMark x1="80192" y1="5431" x2="80192" y2="5431"/>
                        <a14:foregroundMark x1="83866" y1="7188" x2="83866" y2="7188"/>
                        <a14:foregroundMark x1="83706" y1="6550" x2="83706" y2="6550"/>
                        <a14:foregroundMark x1="87061" y1="7508" x2="87061" y2="7508"/>
                        <a14:foregroundMark x1="88179" y1="14377" x2="88179" y2="14377"/>
                        <a14:foregroundMark x1="71246" y1="20767" x2="71246" y2="20767"/>
                        <a14:foregroundMark x1="71086" y1="19808" x2="71086" y2="19808"/>
                        <a14:foregroundMark x1="70767" y1="19808" x2="70767" y2="19808"/>
                        <a14:foregroundMark x1="70447" y1="20767" x2="70447" y2="20767"/>
                        <a14:foregroundMark x1="70288" y1="18051" x2="70288" y2="18051"/>
                        <a14:foregroundMark x1="70288" y1="17252" x2="70288" y2="17252"/>
                        <a14:foregroundMark x1="69329" y1="15176" x2="69329" y2="15176"/>
                        <a14:foregroundMark x1="69329" y1="13898" x2="69329" y2="13898"/>
                        <a14:foregroundMark x1="71086" y1="10703" x2="71086" y2="10703"/>
                        <a14:foregroundMark x1="69968" y1="10703" x2="69968" y2="10703"/>
                        <a14:foregroundMark x1="70128" y1="10224" x2="70128" y2="10224"/>
                        <a14:foregroundMark x1="70128" y1="9904" x2="70128" y2="9904"/>
                        <a14:foregroundMark x1="73482" y1="7188" x2="73482" y2="7188"/>
                        <a14:foregroundMark x1="76358" y1="6070" x2="76358" y2="6070"/>
                        <a14:foregroundMark x1="80032" y1="4473" x2="80032" y2="4473"/>
                        <a14:foregroundMark x1="83067" y1="6550" x2="83067" y2="6550"/>
                        <a14:foregroundMark x1="83706" y1="6070" x2="83706" y2="6070"/>
                        <a14:foregroundMark x1="86741" y1="7029" x2="86741" y2="7029"/>
                      </a14:backgroundRemoval>
                    </a14:imgEffect>
                  </a14:imgLayer>
                </a14:imgProps>
              </a:ext>
              <a:ext uri="{28A0092B-C50C-407E-A947-70E740481C1C}">
                <a14:useLocalDpi xmlns:a14="http://schemas.microsoft.com/office/drawing/2010/main" val="0"/>
              </a:ext>
            </a:extLst>
          </a:blip>
          <a:srcRect l="67908" b="71704"/>
          <a:stretch/>
        </p:blipFill>
        <p:spPr bwMode="auto">
          <a:xfrm>
            <a:off x="2563586" y="0"/>
            <a:ext cx="1650640" cy="14554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50"/>
          <p:cNvSpPr txBox="1">
            <a:spLocks noGrp="1"/>
          </p:cNvSpPr>
          <p:nvPr>
            <p:ph type="title"/>
          </p:nvPr>
        </p:nvSpPr>
        <p:spPr>
          <a:xfrm>
            <a:off x="723943" y="576800"/>
            <a:ext cx="7704000" cy="9649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a:latin typeface="#9Slide05 SVNClementine" panose="020F0502020204030203" pitchFamily="34" charset="0"/>
              </a:rPr>
              <a:t>ĐỌC MẪU</a:t>
            </a:r>
            <a:endParaRPr sz="6000" dirty="0">
              <a:latin typeface="#9Slide05 SVNClementine" panose="020F0502020204030203" pitchFamily="34" charset="0"/>
            </a:endParaRPr>
          </a:p>
        </p:txBody>
      </p:sp>
      <p:sp>
        <p:nvSpPr>
          <p:cNvPr id="16" name="Rectangle: Rounded Corners 15">
            <a:extLst>
              <a:ext uri="{FF2B5EF4-FFF2-40B4-BE49-F238E27FC236}">
                <a16:creationId xmlns:a16="http://schemas.microsoft.com/office/drawing/2014/main" xmlns="" id="{7108296C-B1F4-4EE5-8C97-2F060FFCFA13}"/>
              </a:ext>
            </a:extLst>
          </p:cNvPr>
          <p:cNvSpPr/>
          <p:nvPr/>
        </p:nvSpPr>
        <p:spPr>
          <a:xfrm>
            <a:off x="2739252" y="492025"/>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t of children character">
            <a:extLst>
              <a:ext uri="{FF2B5EF4-FFF2-40B4-BE49-F238E27FC236}">
                <a16:creationId xmlns:a16="http://schemas.microsoft.com/office/drawing/2014/main" xmlns="" id="{C23B9C40-3B93-4637-B624-210FCAD7F76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73" b="89509" l="5591" r="89617">
                        <a14:foregroundMark x1="13738" y1="24554" x2="13738" y2="24554"/>
                        <a14:foregroundMark x1="13738" y1="17188" x2="13738" y2="17188"/>
                        <a14:foregroundMark x1="13738" y1="17188" x2="13738" y2="17188"/>
                        <a14:foregroundMark x1="16454" y1="8482" x2="16454" y2="8482"/>
                        <a14:foregroundMark x1="13898" y1="8036" x2="13898" y2="8036"/>
                        <a14:foregroundMark x1="10064" y1="15848" x2="10064" y2="15848"/>
                        <a14:foregroundMark x1="9265" y1="35938" x2="9265" y2="35938"/>
                        <a14:foregroundMark x1="8946" y1="38393" x2="8946" y2="38393"/>
                        <a14:foregroundMark x1="9425" y1="40402" x2="9425" y2="40402"/>
                        <a14:foregroundMark x1="17891" y1="41964" x2="17891" y2="41964"/>
                        <a14:foregroundMark x1="15655" y1="39732" x2="15655" y2="39732"/>
                        <a14:foregroundMark x1="17252" y1="42634" x2="17252" y2="42634"/>
                        <a14:foregroundMark x1="17252" y1="42634" x2="17252" y2="42634"/>
                        <a14:foregroundMark x1="19489" y1="42634" x2="19489" y2="42634"/>
                        <a14:foregroundMark x1="19649" y1="43080" x2="19649" y2="43080"/>
                        <a14:foregroundMark x1="21565" y1="43080" x2="21565" y2="43080"/>
                        <a14:foregroundMark x1="9904" y1="41741" x2="9904" y2="41741"/>
                        <a14:foregroundMark x1="7188" y1="39286" x2="7188" y2="39286"/>
                        <a14:foregroundMark x1="7508" y1="41518" x2="7508" y2="41518"/>
                        <a14:foregroundMark x1="6230" y1="25893" x2="6230" y2="25893"/>
                        <a14:foregroundMark x1="6070" y1="22098" x2="6070" y2="22098"/>
                        <a14:foregroundMark x1="15016" y1="8036" x2="15016" y2="8036"/>
                        <a14:foregroundMark x1="19010" y1="7366" x2="19010" y2="7366"/>
                        <a14:foregroundMark x1="15176" y1="6696" x2="15176" y2="6696"/>
                        <a14:foregroundMark x1="12780" y1="6696" x2="12780" y2="6696"/>
                        <a14:foregroundMark x1="6230" y1="42857" x2="6230" y2="42857"/>
                        <a14:foregroundMark x1="6550" y1="41518" x2="6550" y2="41518"/>
                        <a14:foregroundMark x1="6390" y1="41964" x2="6390" y2="41964"/>
                        <a14:foregroundMark x1="6070" y1="41964" x2="6070" y2="41964"/>
                        <a14:foregroundMark x1="6070" y1="43527" x2="6070" y2="43527"/>
                        <a14:foregroundMark x1="6070" y1="44196" x2="6070" y2="44196"/>
                        <a14:foregroundMark x1="6709" y1="44866" x2="6709" y2="44866"/>
                        <a14:foregroundMark x1="6070" y1="32143" x2="6070" y2="32143"/>
                        <a14:foregroundMark x1="11022" y1="8929" x2="11022" y2="8929"/>
                        <a14:foregroundMark x1="6390" y1="41071" x2="6390" y2="41071"/>
                        <a14:foregroundMark x1="6070" y1="41071" x2="6070" y2="41071"/>
                        <a14:foregroundMark x1="5911" y1="43080" x2="5911" y2="43080"/>
                        <a14:foregroundMark x1="5591" y1="43527" x2="5591" y2="43527"/>
                        <a14:foregroundMark x1="16454" y1="18080" x2="16454" y2="18080"/>
                        <a14:foregroundMark x1="17252" y1="12723" x2="17252" y2="12723"/>
                        <a14:foregroundMark x1="8626" y1="14955" x2="8626" y2="14955"/>
                        <a14:foregroundMark x1="7827" y1="34152" x2="7827" y2="34152"/>
                        <a14:foregroundMark x1="6550" y1="32143" x2="6550" y2="32143"/>
                        <a14:foregroundMark x1="20927" y1="36161" x2="20927" y2="36161"/>
                        <a14:foregroundMark x1="17891" y1="36161" x2="17891" y2="36161"/>
                        <a14:foregroundMark x1="20447" y1="35045" x2="20447" y2="35045"/>
                        <a14:foregroundMark x1="20447" y1="30357" x2="20447" y2="30357"/>
                        <a14:foregroundMark x1="21885" y1="25000" x2="21885" y2="25000"/>
                        <a14:backgroundMark x1="40096" y1="35714" x2="40096" y2="35714"/>
                      </a14:backgroundRemoval>
                    </a14:imgEffect>
                  </a14:imgLayer>
                </a14:imgProps>
              </a:ext>
              <a:ext uri="{28A0092B-C50C-407E-A947-70E740481C1C}">
                <a14:useLocalDpi xmlns:a14="http://schemas.microsoft.com/office/drawing/2010/main" val="0"/>
              </a:ext>
            </a:extLst>
          </a:blip>
          <a:srcRect t="875" r="70046" b="45522"/>
          <a:stretch/>
        </p:blipFill>
        <p:spPr bwMode="auto">
          <a:xfrm>
            <a:off x="1872440" y="228895"/>
            <a:ext cx="1477250" cy="189186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A6F296EA-7AC9-4AD0-BCE1-1DAD205EC6E7}"/>
              </a:ext>
            </a:extLst>
          </p:cNvPr>
          <p:cNvGrpSpPr/>
          <p:nvPr/>
        </p:nvGrpSpPr>
        <p:grpSpPr>
          <a:xfrm>
            <a:off x="1053371" y="2115755"/>
            <a:ext cx="2102173" cy="2135907"/>
            <a:chOff x="1053371" y="2115755"/>
            <a:chExt cx="2102173" cy="2135907"/>
          </a:xfrm>
        </p:grpSpPr>
        <p:sp>
          <p:nvSpPr>
            <p:cNvPr id="45" name="Rectangle 44">
              <a:extLst>
                <a:ext uri="{FF2B5EF4-FFF2-40B4-BE49-F238E27FC236}">
                  <a16:creationId xmlns:a16="http://schemas.microsoft.com/office/drawing/2014/main" xmlns="" id="{1782233B-A829-4732-AE21-A0E666D119C2}"/>
                </a:ext>
              </a:extLst>
            </p:cNvPr>
            <p:cNvSpPr/>
            <p:nvPr/>
          </p:nvSpPr>
          <p:spPr>
            <a:xfrm>
              <a:off x="1060099" y="3326435"/>
              <a:ext cx="2095445"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endParaRPr>
            </a:p>
          </p:txBody>
        </p:sp>
        <p:sp>
          <p:nvSpPr>
            <p:cNvPr id="8" name="Rectangle 7">
              <a:extLst>
                <a:ext uri="{FF2B5EF4-FFF2-40B4-BE49-F238E27FC236}">
                  <a16:creationId xmlns:a16="http://schemas.microsoft.com/office/drawing/2014/main" xmlns="" id="{01D32C6D-A8A5-4B17-8C7D-BE2899E1A731}"/>
                </a:ext>
              </a:extLst>
            </p:cNvPr>
            <p:cNvSpPr/>
            <p:nvPr/>
          </p:nvSpPr>
          <p:spPr>
            <a:xfrm>
              <a:off x="1053371" y="3328332"/>
              <a:ext cx="2095445"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endParaRPr>
            </a:p>
          </p:txBody>
        </p:sp>
        <p:grpSp>
          <p:nvGrpSpPr>
            <p:cNvPr id="2" name="Group 1">
              <a:extLst>
                <a:ext uri="{FF2B5EF4-FFF2-40B4-BE49-F238E27FC236}">
                  <a16:creationId xmlns:a16="http://schemas.microsoft.com/office/drawing/2014/main" xmlns="" id="{C0E35E72-5671-497B-8542-0F4B971A7CD3}"/>
                </a:ext>
              </a:extLst>
            </p:cNvPr>
            <p:cNvGrpSpPr/>
            <p:nvPr/>
          </p:nvGrpSpPr>
          <p:grpSpPr>
            <a:xfrm>
              <a:off x="1060099" y="2115755"/>
              <a:ext cx="2095445" cy="1208783"/>
              <a:chOff x="1060099" y="2115755"/>
              <a:chExt cx="2095445" cy="1208783"/>
            </a:xfrm>
          </p:grpSpPr>
          <p:sp>
            <p:nvSpPr>
              <p:cNvPr id="1990" name="Google Shape;1990;p50"/>
              <p:cNvSpPr/>
              <p:nvPr/>
            </p:nvSpPr>
            <p:spPr>
              <a:xfrm>
                <a:off x="1060099" y="2115755"/>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28" name="Picture 4" descr="Detailed anime eye set">
                <a:extLst>
                  <a:ext uri="{FF2B5EF4-FFF2-40B4-BE49-F238E27FC236}">
                    <a16:creationId xmlns:a16="http://schemas.microsoft.com/office/drawing/2014/main" xmlns="" id="{FF8B7B7E-ED76-4ED5-BD37-EF9B83ED6C3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1209000" y="2273209"/>
                <a:ext cx="1860753" cy="93043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a:extLst>
              <a:ext uri="{FF2B5EF4-FFF2-40B4-BE49-F238E27FC236}">
                <a16:creationId xmlns:a16="http://schemas.microsoft.com/office/drawing/2014/main" xmlns="" id="{E91E87E6-7A69-419E-B7AE-FD79C3B77E8B}"/>
              </a:ext>
            </a:extLst>
          </p:cNvPr>
          <p:cNvGrpSpPr/>
          <p:nvPr/>
        </p:nvGrpSpPr>
        <p:grpSpPr>
          <a:xfrm>
            <a:off x="3622871" y="1925009"/>
            <a:ext cx="2184775" cy="2324756"/>
            <a:chOff x="3706325" y="1857184"/>
            <a:chExt cx="2184775" cy="2324756"/>
          </a:xfrm>
        </p:grpSpPr>
        <p:sp>
          <p:nvSpPr>
            <p:cNvPr id="47" name="Rectangle 46">
              <a:extLst>
                <a:ext uri="{FF2B5EF4-FFF2-40B4-BE49-F238E27FC236}">
                  <a16:creationId xmlns:a16="http://schemas.microsoft.com/office/drawing/2014/main" xmlns="" id="{7E9B47B2-599F-4F5B-9A91-C51ACA418CA2}"/>
                </a:ext>
              </a:extLst>
            </p:cNvPr>
            <p:cNvSpPr/>
            <p:nvPr/>
          </p:nvSpPr>
          <p:spPr>
            <a:xfrm>
              <a:off x="3706325" y="3258610"/>
              <a:ext cx="2173993"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endParaRPr>
            </a:p>
          </p:txBody>
        </p:sp>
        <p:sp>
          <p:nvSpPr>
            <p:cNvPr id="50" name="Rectangle 49">
              <a:extLst>
                <a:ext uri="{FF2B5EF4-FFF2-40B4-BE49-F238E27FC236}">
                  <a16:creationId xmlns:a16="http://schemas.microsoft.com/office/drawing/2014/main" xmlns="" id="{38CAD459-2CE9-41F8-8997-B1769F3CD4BE}"/>
                </a:ext>
              </a:extLst>
            </p:cNvPr>
            <p:cNvSpPr/>
            <p:nvPr/>
          </p:nvSpPr>
          <p:spPr>
            <a:xfrm>
              <a:off x="3706325" y="3249284"/>
              <a:ext cx="2173993"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endParaRPr>
            </a:p>
          </p:txBody>
        </p:sp>
        <p:pic>
          <p:nvPicPr>
            <p:cNvPr id="1036" name="Picture 12" descr="Woman eavesdropping curious hearing deafness overheard illustration">
              <a:extLst>
                <a:ext uri="{FF2B5EF4-FFF2-40B4-BE49-F238E27FC236}">
                  <a16:creationId xmlns:a16="http://schemas.microsoft.com/office/drawing/2014/main" xmlns="" id="{E86494F8-53BC-4D74-8706-2A482ADE1E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28" t="3141" r="8869" b="2200"/>
            <a:stretch/>
          </p:blipFill>
          <p:spPr bwMode="auto">
            <a:xfrm>
              <a:off x="4113404" y="1857184"/>
              <a:ext cx="1777696" cy="1537788"/>
            </a:xfrm>
            <a:prstGeom prst="cloud">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77E9F4E4-78AC-4086-8497-7431AD5FD1AE}"/>
              </a:ext>
            </a:extLst>
          </p:cNvPr>
          <p:cNvGrpSpPr/>
          <p:nvPr/>
        </p:nvGrpSpPr>
        <p:grpSpPr>
          <a:xfrm>
            <a:off x="6464567" y="2155566"/>
            <a:ext cx="1911053" cy="2096149"/>
            <a:chOff x="6469120" y="2085791"/>
            <a:chExt cx="1911053" cy="2096149"/>
          </a:xfrm>
        </p:grpSpPr>
        <p:sp>
          <p:nvSpPr>
            <p:cNvPr id="1991" name="Google Shape;1991;p50"/>
            <p:cNvSpPr/>
            <p:nvPr/>
          </p:nvSpPr>
          <p:spPr>
            <a:xfrm>
              <a:off x="6469120" y="2085791"/>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51" name="Rectangle 50">
              <a:extLst>
                <a:ext uri="{FF2B5EF4-FFF2-40B4-BE49-F238E27FC236}">
                  <a16:creationId xmlns:a16="http://schemas.microsoft.com/office/drawing/2014/main" xmlns="" id="{E669D333-248F-4924-AADA-43A32C81927A}"/>
                </a:ext>
              </a:extLst>
            </p:cNvPr>
            <p:cNvSpPr/>
            <p:nvPr/>
          </p:nvSpPr>
          <p:spPr>
            <a:xfrm>
              <a:off x="6516890" y="3249284"/>
              <a:ext cx="1786066"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9Slide05 SVNClementine" panose="020F0502020204030203" pitchFamily="34" charset="0"/>
              </a:endParaRPr>
            </a:p>
          </p:txBody>
        </p:sp>
        <p:sp>
          <p:nvSpPr>
            <p:cNvPr id="54" name="Rectangle 53">
              <a:extLst>
                <a:ext uri="{FF2B5EF4-FFF2-40B4-BE49-F238E27FC236}">
                  <a16:creationId xmlns:a16="http://schemas.microsoft.com/office/drawing/2014/main" xmlns="" id="{D2F32C73-6CD1-4771-91A2-B69C6F640705}"/>
                </a:ext>
              </a:extLst>
            </p:cNvPr>
            <p:cNvSpPr/>
            <p:nvPr/>
          </p:nvSpPr>
          <p:spPr>
            <a:xfrm>
              <a:off x="6516890" y="3258610"/>
              <a:ext cx="1786066"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9Slide05 SVNClementine" panose="020F0502020204030203" pitchFamily="34" charset="0"/>
              </a:endParaRPr>
            </a:p>
          </p:txBody>
        </p:sp>
        <p:pic>
          <p:nvPicPr>
            <p:cNvPr id="1038" name="Picture 14" descr="Pixel mouse cursors pointer, arrow and wait">
              <a:extLst>
                <a:ext uri="{FF2B5EF4-FFF2-40B4-BE49-F238E27FC236}">
                  <a16:creationId xmlns:a16="http://schemas.microsoft.com/office/drawing/2014/main" xmlns="" id="{DB9CB300-F24B-412F-BB4A-923F8EE4D5D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7070834" y="2238971"/>
              <a:ext cx="843256" cy="96467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 name="Hình chữ nhật: Góc Tròn 1">
            <a:extLst>
              <a:ext uri="{FF2B5EF4-FFF2-40B4-BE49-F238E27FC236}">
                <a16:creationId xmlns:a16="http://schemas.microsoft.com/office/drawing/2014/main" xmlns="" id="{FC64FDE4-4927-44DF-8221-0379A9957191}"/>
              </a:ext>
            </a:extLst>
          </p:cNvPr>
          <p:cNvSpPr/>
          <p:nvPr/>
        </p:nvSpPr>
        <p:spPr>
          <a:xfrm>
            <a:off x="305374" y="218512"/>
            <a:ext cx="8453765" cy="4664514"/>
          </a:xfrm>
          <a:prstGeom prst="roundRect">
            <a:avLst>
              <a:gd name="adj" fmla="val 1795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6" name="Picture 15">
            <a:extLst>
              <a:ext uri="{FF2B5EF4-FFF2-40B4-BE49-F238E27FC236}">
                <a16:creationId xmlns:a16="http://schemas.microsoft.com/office/drawing/2014/main" xmlns="" id="{49AA074F-9CC5-40C5-9037-A62FCF6935A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294663" y="1641012"/>
            <a:ext cx="2416374" cy="3031410"/>
          </a:xfrm>
          <a:prstGeom prst="rect">
            <a:avLst/>
          </a:prstGeom>
          <a:effectLst>
            <a:outerShdw blurRad="76200" dir="18900000" sy="23000" kx="-1200000" algn="bl" rotWithShape="0">
              <a:prstClr val="black">
                <a:alpha val="20000"/>
              </a:prstClr>
            </a:outerShdw>
          </a:effectLst>
        </p:spPr>
      </p:pic>
      <p:sp>
        <p:nvSpPr>
          <p:cNvPr id="9" name="Google Shape;2351;p42">
            <a:extLst>
              <a:ext uri="{FF2B5EF4-FFF2-40B4-BE49-F238E27FC236}">
                <a16:creationId xmlns:a16="http://schemas.microsoft.com/office/drawing/2014/main" xmlns="" id="{85837DF4-E3A3-4F52-8852-82748DEC5D93}"/>
              </a:ext>
            </a:extLst>
          </p:cNvPr>
          <p:cNvSpPr txBox="1">
            <a:spLocks/>
          </p:cNvSpPr>
          <p:nvPr/>
        </p:nvSpPr>
        <p:spPr>
          <a:xfrm>
            <a:off x="1427361" y="209439"/>
            <a:ext cx="628927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FF8175"/>
              </a:buClr>
              <a:defRPr/>
            </a:pPr>
            <a:r>
              <a:rPr lang="en-US" sz="4400" b="1">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Giọng đọc mẫu</a:t>
            </a:r>
            <a:endParaRPr lang="en-US" sz="4400" b="1"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endParaRPr>
          </a:p>
        </p:txBody>
      </p:sp>
      <p:sp>
        <p:nvSpPr>
          <p:cNvPr id="2" name="Rectangle: Rounded Corners 1">
            <a:extLst>
              <a:ext uri="{FF2B5EF4-FFF2-40B4-BE49-F238E27FC236}">
                <a16:creationId xmlns:a16="http://schemas.microsoft.com/office/drawing/2014/main" xmlns="" id="{DD6F2A14-4C91-4098-B71D-CDFCED2CC2F9}"/>
              </a:ext>
            </a:extLst>
          </p:cNvPr>
          <p:cNvSpPr/>
          <p:nvPr/>
        </p:nvSpPr>
        <p:spPr>
          <a:xfrm>
            <a:off x="867278" y="1640139"/>
            <a:ext cx="5372729" cy="2414954"/>
          </a:xfrm>
          <a:prstGeom prst="roundRect">
            <a:avLst/>
          </a:prstGeom>
          <a:solidFill>
            <a:schemeClr val="tx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8D3B2C51-AFEB-4756-98A8-95178E5712AF}"/>
              </a:ext>
            </a:extLst>
          </p:cNvPr>
          <p:cNvSpPr/>
          <p:nvPr/>
        </p:nvSpPr>
        <p:spPr>
          <a:xfrm>
            <a:off x="713733" y="1880221"/>
            <a:ext cx="5372729" cy="2242948"/>
          </a:xfrm>
          <a:custGeom>
            <a:avLst/>
            <a:gdLst>
              <a:gd name="connsiteX0" fmla="*/ 0 w 5372729"/>
              <a:gd name="connsiteY0" fmla="*/ 452447 h 2242948"/>
              <a:gd name="connsiteX1" fmla="*/ 452447 w 5372729"/>
              <a:gd name="connsiteY1" fmla="*/ 0 h 2242948"/>
              <a:gd name="connsiteX2" fmla="*/ 1135387 w 5372729"/>
              <a:gd name="connsiteY2" fmla="*/ 0 h 2242948"/>
              <a:gd name="connsiteX3" fmla="*/ 1684293 w 5372729"/>
              <a:gd name="connsiteY3" fmla="*/ 0 h 2242948"/>
              <a:gd name="connsiteX4" fmla="*/ 2233198 w 5372729"/>
              <a:gd name="connsiteY4" fmla="*/ 0 h 2242948"/>
              <a:gd name="connsiteX5" fmla="*/ 2916139 w 5372729"/>
              <a:gd name="connsiteY5" fmla="*/ 0 h 2242948"/>
              <a:gd name="connsiteX6" fmla="*/ 3509723 w 5372729"/>
              <a:gd name="connsiteY6" fmla="*/ 0 h 2242948"/>
              <a:gd name="connsiteX7" fmla="*/ 4237342 w 5372729"/>
              <a:gd name="connsiteY7" fmla="*/ 0 h 2242948"/>
              <a:gd name="connsiteX8" fmla="*/ 4920282 w 5372729"/>
              <a:gd name="connsiteY8" fmla="*/ 0 h 2242948"/>
              <a:gd name="connsiteX9" fmla="*/ 5372729 w 5372729"/>
              <a:gd name="connsiteY9" fmla="*/ 452447 h 2242948"/>
              <a:gd name="connsiteX10" fmla="*/ 5372729 w 5372729"/>
              <a:gd name="connsiteY10" fmla="*/ 1094713 h 2242948"/>
              <a:gd name="connsiteX11" fmla="*/ 5372729 w 5372729"/>
              <a:gd name="connsiteY11" fmla="*/ 1790501 h 2242948"/>
              <a:gd name="connsiteX12" fmla="*/ 4920282 w 5372729"/>
              <a:gd name="connsiteY12" fmla="*/ 2242948 h 2242948"/>
              <a:gd name="connsiteX13" fmla="*/ 4371377 w 5372729"/>
              <a:gd name="connsiteY13" fmla="*/ 2242948 h 2242948"/>
              <a:gd name="connsiteX14" fmla="*/ 3688436 w 5372729"/>
              <a:gd name="connsiteY14" fmla="*/ 2242948 h 2242948"/>
              <a:gd name="connsiteX15" fmla="*/ 2960817 w 5372729"/>
              <a:gd name="connsiteY15" fmla="*/ 2242948 h 2242948"/>
              <a:gd name="connsiteX16" fmla="*/ 2367233 w 5372729"/>
              <a:gd name="connsiteY16" fmla="*/ 2242948 h 2242948"/>
              <a:gd name="connsiteX17" fmla="*/ 1773650 w 5372729"/>
              <a:gd name="connsiteY17" fmla="*/ 2242948 h 2242948"/>
              <a:gd name="connsiteX18" fmla="*/ 1046031 w 5372729"/>
              <a:gd name="connsiteY18" fmla="*/ 2242948 h 2242948"/>
              <a:gd name="connsiteX19" fmla="*/ 452447 w 5372729"/>
              <a:gd name="connsiteY19" fmla="*/ 2242948 h 2242948"/>
              <a:gd name="connsiteX20" fmla="*/ 0 w 5372729"/>
              <a:gd name="connsiteY20" fmla="*/ 1790501 h 2242948"/>
              <a:gd name="connsiteX21" fmla="*/ 0 w 5372729"/>
              <a:gd name="connsiteY21" fmla="*/ 1148235 h 2242948"/>
              <a:gd name="connsiteX22" fmla="*/ 0 w 5372729"/>
              <a:gd name="connsiteY22" fmla="*/ 452447 h 224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2729" h="2242948" extrusionOk="0">
                <a:moveTo>
                  <a:pt x="0" y="452447"/>
                </a:moveTo>
                <a:cubicBezTo>
                  <a:pt x="918" y="230639"/>
                  <a:pt x="214054" y="20526"/>
                  <a:pt x="452447" y="0"/>
                </a:cubicBezTo>
                <a:cubicBezTo>
                  <a:pt x="788140" y="30508"/>
                  <a:pt x="987305" y="-5641"/>
                  <a:pt x="1135387" y="0"/>
                </a:cubicBezTo>
                <a:cubicBezTo>
                  <a:pt x="1283469" y="5641"/>
                  <a:pt x="1420149" y="15885"/>
                  <a:pt x="1684293" y="0"/>
                </a:cubicBezTo>
                <a:cubicBezTo>
                  <a:pt x="1948437" y="-15885"/>
                  <a:pt x="2021093" y="-18174"/>
                  <a:pt x="2233198" y="0"/>
                </a:cubicBezTo>
                <a:cubicBezTo>
                  <a:pt x="2445304" y="18174"/>
                  <a:pt x="2641108" y="-24865"/>
                  <a:pt x="2916139" y="0"/>
                </a:cubicBezTo>
                <a:cubicBezTo>
                  <a:pt x="3191170" y="24865"/>
                  <a:pt x="3331485" y="-3433"/>
                  <a:pt x="3509723" y="0"/>
                </a:cubicBezTo>
                <a:cubicBezTo>
                  <a:pt x="3687961" y="3433"/>
                  <a:pt x="3916724" y="-25105"/>
                  <a:pt x="4237342" y="0"/>
                </a:cubicBezTo>
                <a:cubicBezTo>
                  <a:pt x="4557960" y="25105"/>
                  <a:pt x="4766944" y="-26908"/>
                  <a:pt x="4920282" y="0"/>
                </a:cubicBezTo>
                <a:cubicBezTo>
                  <a:pt x="5131942" y="20117"/>
                  <a:pt x="5410861" y="160355"/>
                  <a:pt x="5372729" y="452447"/>
                </a:cubicBezTo>
                <a:cubicBezTo>
                  <a:pt x="5378459" y="715558"/>
                  <a:pt x="5369176" y="869822"/>
                  <a:pt x="5372729" y="1094713"/>
                </a:cubicBezTo>
                <a:cubicBezTo>
                  <a:pt x="5376282" y="1319604"/>
                  <a:pt x="5364303" y="1605193"/>
                  <a:pt x="5372729" y="1790501"/>
                </a:cubicBezTo>
                <a:cubicBezTo>
                  <a:pt x="5380575" y="2044243"/>
                  <a:pt x="5160523" y="2182539"/>
                  <a:pt x="4920282" y="2242948"/>
                </a:cubicBezTo>
                <a:cubicBezTo>
                  <a:pt x="4723271" y="2227801"/>
                  <a:pt x="4622273" y="2242497"/>
                  <a:pt x="4371377" y="2242948"/>
                </a:cubicBezTo>
                <a:cubicBezTo>
                  <a:pt x="4120482" y="2243399"/>
                  <a:pt x="3865265" y="2216332"/>
                  <a:pt x="3688436" y="2242948"/>
                </a:cubicBezTo>
                <a:cubicBezTo>
                  <a:pt x="3511607" y="2269564"/>
                  <a:pt x="3176603" y="2270631"/>
                  <a:pt x="2960817" y="2242948"/>
                </a:cubicBezTo>
                <a:cubicBezTo>
                  <a:pt x="2745031" y="2215265"/>
                  <a:pt x="2502173" y="2247833"/>
                  <a:pt x="2367233" y="2242948"/>
                </a:cubicBezTo>
                <a:cubicBezTo>
                  <a:pt x="2232293" y="2238063"/>
                  <a:pt x="1955941" y="2219363"/>
                  <a:pt x="1773650" y="2242948"/>
                </a:cubicBezTo>
                <a:cubicBezTo>
                  <a:pt x="1591359" y="2266533"/>
                  <a:pt x="1292407" y="2226379"/>
                  <a:pt x="1046031" y="2242948"/>
                </a:cubicBezTo>
                <a:cubicBezTo>
                  <a:pt x="799655" y="2259517"/>
                  <a:pt x="624742" y="2232866"/>
                  <a:pt x="452447" y="2242948"/>
                </a:cubicBezTo>
                <a:cubicBezTo>
                  <a:pt x="229635" y="2235587"/>
                  <a:pt x="45533" y="2063561"/>
                  <a:pt x="0" y="1790501"/>
                </a:cubicBezTo>
                <a:cubicBezTo>
                  <a:pt x="-14777" y="1570405"/>
                  <a:pt x="-28897" y="1351685"/>
                  <a:pt x="0" y="1148235"/>
                </a:cubicBezTo>
                <a:cubicBezTo>
                  <a:pt x="28897" y="944785"/>
                  <a:pt x="15152" y="660161"/>
                  <a:pt x="0" y="452447"/>
                </a:cubicBezTo>
                <a:close/>
              </a:path>
            </a:pathLst>
          </a:custGeom>
          <a:noFill/>
          <a:ln w="38100" cap="flat" cmpd="sng" algn="ctr">
            <a:no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rgbClr val="000000"/>
                </a:solidFill>
                <a:effectLst/>
                <a:uLnTx/>
                <a:uFillTx/>
                <a:ea typeface="+mn-ea"/>
                <a:cs typeface="+mn-cs"/>
              </a:rPr>
              <a:t>- G</a:t>
            </a:r>
            <a:r>
              <a:rPr kumimoji="0" lang="vi-VN" sz="3000" b="0" i="0" u="none" strike="noStrike" kern="0" cap="none" spc="0" normalizeH="0" baseline="0" noProof="0">
                <a:ln>
                  <a:noFill/>
                </a:ln>
                <a:solidFill>
                  <a:srgbClr val="000000"/>
                </a:solidFill>
                <a:effectLst/>
                <a:uLnTx/>
                <a:uFillTx/>
                <a:latin typeface="Arial" panose="020B0604020202020204" pitchFamily="34" charset="0"/>
                <a:ea typeface="+mn-ea"/>
                <a:cs typeface="+mn-cs"/>
              </a:rPr>
              <a:t>iọng </a:t>
            </a:r>
            <a:r>
              <a:rPr kumimoji="0" lang="en-US" sz="3000" b="0" i="0" u="none" strike="noStrike" kern="0" cap="none" spc="0" normalizeH="0" baseline="0" noProof="0">
                <a:ln>
                  <a:noFill/>
                </a:ln>
                <a:solidFill>
                  <a:srgbClr val="000000"/>
                </a:solidFill>
                <a:effectLst/>
                <a:uLnTx/>
                <a:uFillTx/>
                <a:latin typeface="Arial" panose="020B0604020202020204" pitchFamily="34" charset="0"/>
                <a:ea typeface="+mn-ea"/>
                <a:cs typeface="+mn-cs"/>
              </a:rPr>
              <a:t>trong sáng, vui tươi, hồn nhiên</a:t>
            </a:r>
          </a:p>
          <a:p>
            <a:pPr marL="568325" marR="0" lvl="0" indent="0" algn="just" defTabSz="914400" eaLnBrk="1" fontAlgn="auto" latinLnBrk="0" hangingPunct="1">
              <a:lnSpc>
                <a:spcPct val="100000"/>
              </a:lnSpc>
              <a:spcBef>
                <a:spcPts val="0"/>
              </a:spcBef>
              <a:spcAft>
                <a:spcPts val="0"/>
              </a:spcAft>
              <a:buClrTx/>
              <a:buSzTx/>
              <a:buFontTx/>
              <a:buNone/>
              <a:tabLst/>
              <a:defRPr/>
            </a:pPr>
            <a:r>
              <a:rPr lang="en-US" sz="3000">
                <a:latin typeface="Arial" panose="020B0604020202020204" pitchFamily="34" charset="0"/>
                <a:ea typeface="+mn-ea"/>
                <a:cs typeface="+mn-cs"/>
              </a:rPr>
              <a:t>- Nhấn giọng ở những từ ngữ chỉ tên, trạng thái, hoạt động của các sự vật</a:t>
            </a:r>
            <a:endParaRPr kumimoji="0" lang="en-US" sz="30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 name="Google Shape;5656;p61">
            <a:extLst>
              <a:ext uri="{FF2B5EF4-FFF2-40B4-BE49-F238E27FC236}">
                <a16:creationId xmlns:a16="http://schemas.microsoft.com/office/drawing/2014/main" xmlns="" id="{371367A0-D247-4677-87F5-1E0C0ACDE83C}"/>
              </a:ext>
            </a:extLst>
          </p:cNvPr>
          <p:cNvGrpSpPr/>
          <p:nvPr/>
        </p:nvGrpSpPr>
        <p:grpSpPr>
          <a:xfrm flipH="1">
            <a:off x="787791" y="1426641"/>
            <a:ext cx="625471" cy="618114"/>
            <a:chOff x="5149750" y="3034050"/>
            <a:chExt cx="952300" cy="941100"/>
          </a:xfrm>
        </p:grpSpPr>
        <p:sp>
          <p:nvSpPr>
            <p:cNvPr id="13" name="Google Shape;5657;p61">
              <a:extLst>
                <a:ext uri="{FF2B5EF4-FFF2-40B4-BE49-F238E27FC236}">
                  <a16:creationId xmlns:a16="http://schemas.microsoft.com/office/drawing/2014/main" xmlns="" id="{3FEBF633-36F4-4E3F-A969-CC0AB282A982}"/>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658;p61">
              <a:extLst>
                <a:ext uri="{FF2B5EF4-FFF2-40B4-BE49-F238E27FC236}">
                  <a16:creationId xmlns:a16="http://schemas.microsoft.com/office/drawing/2014/main" xmlns="" id="{EA3A8469-F91F-4071-BB64-D2149327658A}"/>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659;p61">
              <a:extLst>
                <a:ext uri="{FF2B5EF4-FFF2-40B4-BE49-F238E27FC236}">
                  <a16:creationId xmlns:a16="http://schemas.microsoft.com/office/drawing/2014/main" xmlns="" id="{D40242AE-1F55-4B74-963E-F67DDC8494AC}"/>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60;p61">
              <a:extLst>
                <a:ext uri="{FF2B5EF4-FFF2-40B4-BE49-F238E27FC236}">
                  <a16:creationId xmlns:a16="http://schemas.microsoft.com/office/drawing/2014/main" xmlns="" id="{FF555F0F-1267-409D-9148-7A8C222C72AC}"/>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61;p61">
              <a:extLst>
                <a:ext uri="{FF2B5EF4-FFF2-40B4-BE49-F238E27FC236}">
                  <a16:creationId xmlns:a16="http://schemas.microsoft.com/office/drawing/2014/main" xmlns="" id="{239A62C9-B454-495C-92EF-B93EFBE52D68}"/>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62;p61">
              <a:extLst>
                <a:ext uri="{FF2B5EF4-FFF2-40B4-BE49-F238E27FC236}">
                  <a16:creationId xmlns:a16="http://schemas.microsoft.com/office/drawing/2014/main" xmlns="" id="{5A84C202-C7C7-4FE3-AC12-7ACBE8DF7F1D}"/>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63;p61">
              <a:extLst>
                <a:ext uri="{FF2B5EF4-FFF2-40B4-BE49-F238E27FC236}">
                  <a16:creationId xmlns:a16="http://schemas.microsoft.com/office/drawing/2014/main" xmlns="" id="{78EA6494-C5B1-4528-845F-65470C182B90}"/>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664;p61">
              <a:extLst>
                <a:ext uri="{FF2B5EF4-FFF2-40B4-BE49-F238E27FC236}">
                  <a16:creationId xmlns:a16="http://schemas.microsoft.com/office/drawing/2014/main" xmlns="" id="{87D8F15C-F8D5-47C0-AB2D-9F9A77F3B070}"/>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665;p61">
              <a:extLst>
                <a:ext uri="{FF2B5EF4-FFF2-40B4-BE49-F238E27FC236}">
                  <a16:creationId xmlns:a16="http://schemas.microsoft.com/office/drawing/2014/main" xmlns="" id="{9FA1B03B-EAAC-44CC-A8A1-22281EDF80A4}"/>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66;p61">
              <a:extLst>
                <a:ext uri="{FF2B5EF4-FFF2-40B4-BE49-F238E27FC236}">
                  <a16:creationId xmlns:a16="http://schemas.microsoft.com/office/drawing/2014/main" xmlns="" id="{808E0A44-4CDB-4CD3-AB22-F3AB49A85380}"/>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667;p61">
              <a:extLst>
                <a:ext uri="{FF2B5EF4-FFF2-40B4-BE49-F238E27FC236}">
                  <a16:creationId xmlns:a16="http://schemas.microsoft.com/office/drawing/2014/main" xmlns="" id="{63C26342-238D-49D2-86DE-B96638A0AE0F}"/>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668;p61">
              <a:extLst>
                <a:ext uri="{FF2B5EF4-FFF2-40B4-BE49-F238E27FC236}">
                  <a16:creationId xmlns:a16="http://schemas.microsoft.com/office/drawing/2014/main" xmlns="" id="{392ADA3F-87A5-4F93-8147-E87902EA68D8}"/>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669;p61">
              <a:extLst>
                <a:ext uri="{FF2B5EF4-FFF2-40B4-BE49-F238E27FC236}">
                  <a16:creationId xmlns:a16="http://schemas.microsoft.com/office/drawing/2014/main" xmlns="" id="{E4DDBC41-D1D9-4053-A6ED-912A1239DAFE}"/>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70;p61">
              <a:extLst>
                <a:ext uri="{FF2B5EF4-FFF2-40B4-BE49-F238E27FC236}">
                  <a16:creationId xmlns:a16="http://schemas.microsoft.com/office/drawing/2014/main" xmlns="" id="{A6B90E89-9AC7-471D-8370-5DFBEAB69025}"/>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671;p61">
              <a:extLst>
                <a:ext uri="{FF2B5EF4-FFF2-40B4-BE49-F238E27FC236}">
                  <a16:creationId xmlns:a16="http://schemas.microsoft.com/office/drawing/2014/main" xmlns="" id="{522B9B48-35D3-479F-9208-31EC95206E9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672;p61">
              <a:extLst>
                <a:ext uri="{FF2B5EF4-FFF2-40B4-BE49-F238E27FC236}">
                  <a16:creationId xmlns:a16="http://schemas.microsoft.com/office/drawing/2014/main" xmlns="" id="{A0C0CE64-38CE-4D33-999F-594A170B1550}"/>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673;p61">
              <a:extLst>
                <a:ext uri="{FF2B5EF4-FFF2-40B4-BE49-F238E27FC236}">
                  <a16:creationId xmlns:a16="http://schemas.microsoft.com/office/drawing/2014/main" xmlns="" id="{8A26C604-CE75-4993-B96D-0AC312CD1AB6}"/>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74;p61">
              <a:extLst>
                <a:ext uri="{FF2B5EF4-FFF2-40B4-BE49-F238E27FC236}">
                  <a16:creationId xmlns:a16="http://schemas.microsoft.com/office/drawing/2014/main" xmlns="" id="{FFE35647-64BC-481A-B625-31993F7D6F73}"/>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675;p61">
              <a:extLst>
                <a:ext uri="{FF2B5EF4-FFF2-40B4-BE49-F238E27FC236}">
                  <a16:creationId xmlns:a16="http://schemas.microsoft.com/office/drawing/2014/main" xmlns="" id="{13B7F9EF-25F3-42CD-82A7-C2AEE56E3230}"/>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676;p61">
              <a:extLst>
                <a:ext uri="{FF2B5EF4-FFF2-40B4-BE49-F238E27FC236}">
                  <a16:creationId xmlns:a16="http://schemas.microsoft.com/office/drawing/2014/main" xmlns="" id="{309F3007-69E3-4E33-9962-400E0AF62B9F}"/>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677;p61">
              <a:extLst>
                <a:ext uri="{FF2B5EF4-FFF2-40B4-BE49-F238E27FC236}">
                  <a16:creationId xmlns:a16="http://schemas.microsoft.com/office/drawing/2014/main" xmlns="" id="{3BAB83BE-A845-48E9-A3C7-A42F11BC74E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678;p61">
              <a:extLst>
                <a:ext uri="{FF2B5EF4-FFF2-40B4-BE49-F238E27FC236}">
                  <a16:creationId xmlns:a16="http://schemas.microsoft.com/office/drawing/2014/main" xmlns="" id="{80AA831F-9C90-4F55-AC02-A0AC50E01C0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679;p61">
              <a:extLst>
                <a:ext uri="{FF2B5EF4-FFF2-40B4-BE49-F238E27FC236}">
                  <a16:creationId xmlns:a16="http://schemas.microsoft.com/office/drawing/2014/main" xmlns="" id="{4FFCE641-55D0-4841-8320-EC94511FC1FE}"/>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5680;p61">
              <a:extLst>
                <a:ext uri="{FF2B5EF4-FFF2-40B4-BE49-F238E27FC236}">
                  <a16:creationId xmlns:a16="http://schemas.microsoft.com/office/drawing/2014/main" xmlns="" id="{EE97E00F-A280-4B5C-B716-418D08BC758B}"/>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681;p61">
              <a:extLst>
                <a:ext uri="{FF2B5EF4-FFF2-40B4-BE49-F238E27FC236}">
                  <a16:creationId xmlns:a16="http://schemas.microsoft.com/office/drawing/2014/main" xmlns="" id="{67E7CC64-33D2-4AAA-9BC3-2F25D22DE52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682;p61">
              <a:extLst>
                <a:ext uri="{FF2B5EF4-FFF2-40B4-BE49-F238E27FC236}">
                  <a16:creationId xmlns:a16="http://schemas.microsoft.com/office/drawing/2014/main" xmlns="" id="{58878873-57DC-46AE-9B29-CA1C6544FDFD}"/>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5683;p61">
              <a:extLst>
                <a:ext uri="{FF2B5EF4-FFF2-40B4-BE49-F238E27FC236}">
                  <a16:creationId xmlns:a16="http://schemas.microsoft.com/office/drawing/2014/main" xmlns="" id="{3FF85829-2AB0-4456-BA47-E2A1F6EF525B}"/>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5684;p61">
              <a:extLst>
                <a:ext uri="{FF2B5EF4-FFF2-40B4-BE49-F238E27FC236}">
                  <a16:creationId xmlns:a16="http://schemas.microsoft.com/office/drawing/2014/main" xmlns="" id="{EE5ECE88-F9F1-4E8C-8C18-B1B67D38871B}"/>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5685;p61">
              <a:extLst>
                <a:ext uri="{FF2B5EF4-FFF2-40B4-BE49-F238E27FC236}">
                  <a16:creationId xmlns:a16="http://schemas.microsoft.com/office/drawing/2014/main" xmlns="" id="{094758C4-8CA0-4A3A-98C7-924C0406C63D}"/>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5686;p61">
              <a:extLst>
                <a:ext uri="{FF2B5EF4-FFF2-40B4-BE49-F238E27FC236}">
                  <a16:creationId xmlns:a16="http://schemas.microsoft.com/office/drawing/2014/main" xmlns="" id="{EAF58569-1007-45C3-A2E9-D978C80958D8}"/>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5687;p61">
              <a:extLst>
                <a:ext uri="{FF2B5EF4-FFF2-40B4-BE49-F238E27FC236}">
                  <a16:creationId xmlns:a16="http://schemas.microsoft.com/office/drawing/2014/main" xmlns="" id="{07BE354D-E04C-406C-BC4E-F262A4A33C17}"/>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5688;p61">
              <a:extLst>
                <a:ext uri="{FF2B5EF4-FFF2-40B4-BE49-F238E27FC236}">
                  <a16:creationId xmlns:a16="http://schemas.microsoft.com/office/drawing/2014/main" xmlns="" id="{4F27799D-CD1B-47C8-BA63-93801C871E94}"/>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5689;p61">
              <a:extLst>
                <a:ext uri="{FF2B5EF4-FFF2-40B4-BE49-F238E27FC236}">
                  <a16:creationId xmlns:a16="http://schemas.microsoft.com/office/drawing/2014/main" xmlns="" id="{973C9AEF-5FF1-45B1-97A4-8A51AD3F95B0}"/>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5690;p61">
              <a:extLst>
                <a:ext uri="{FF2B5EF4-FFF2-40B4-BE49-F238E27FC236}">
                  <a16:creationId xmlns:a16="http://schemas.microsoft.com/office/drawing/2014/main" xmlns="" id="{14D820C4-EF50-40FB-A6E2-446B2851410C}"/>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5691;p61">
              <a:extLst>
                <a:ext uri="{FF2B5EF4-FFF2-40B4-BE49-F238E27FC236}">
                  <a16:creationId xmlns:a16="http://schemas.microsoft.com/office/drawing/2014/main" xmlns="" id="{678491D5-5D8B-4BEF-952A-A2F6F9F871A6}"/>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692;p61">
              <a:extLst>
                <a:ext uri="{FF2B5EF4-FFF2-40B4-BE49-F238E27FC236}">
                  <a16:creationId xmlns:a16="http://schemas.microsoft.com/office/drawing/2014/main" xmlns="" id="{3FD4920C-C8FC-47C7-910F-B5E8C737F7CE}"/>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693;p61">
              <a:extLst>
                <a:ext uri="{FF2B5EF4-FFF2-40B4-BE49-F238E27FC236}">
                  <a16:creationId xmlns:a16="http://schemas.microsoft.com/office/drawing/2014/main" xmlns="" id="{1EE0A51F-FD02-4928-9146-61B392D768BC}"/>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694;p61">
              <a:extLst>
                <a:ext uri="{FF2B5EF4-FFF2-40B4-BE49-F238E27FC236}">
                  <a16:creationId xmlns:a16="http://schemas.microsoft.com/office/drawing/2014/main" xmlns="" id="{C4E45DE7-32BF-445D-B134-106C64C658A7}"/>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695;p61">
              <a:extLst>
                <a:ext uri="{FF2B5EF4-FFF2-40B4-BE49-F238E27FC236}">
                  <a16:creationId xmlns:a16="http://schemas.microsoft.com/office/drawing/2014/main" xmlns="" id="{3898CE8C-B072-4D42-9CD4-14CC71F6B30C}"/>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696;p61">
              <a:extLst>
                <a:ext uri="{FF2B5EF4-FFF2-40B4-BE49-F238E27FC236}">
                  <a16:creationId xmlns:a16="http://schemas.microsoft.com/office/drawing/2014/main" xmlns="" id="{85438DEC-6FAA-474E-B659-2FB4AB80CD8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697;p61">
              <a:extLst>
                <a:ext uri="{FF2B5EF4-FFF2-40B4-BE49-F238E27FC236}">
                  <a16:creationId xmlns:a16="http://schemas.microsoft.com/office/drawing/2014/main" xmlns="" id="{3D16AD47-242F-495C-A1E4-EC579E085F37}"/>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98;p61">
              <a:extLst>
                <a:ext uri="{FF2B5EF4-FFF2-40B4-BE49-F238E27FC236}">
                  <a16:creationId xmlns:a16="http://schemas.microsoft.com/office/drawing/2014/main" xmlns="" id="{DE07023D-5AE3-40A3-9CC4-E3FBD0AEA964}"/>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699;p61">
              <a:extLst>
                <a:ext uri="{FF2B5EF4-FFF2-40B4-BE49-F238E27FC236}">
                  <a16:creationId xmlns:a16="http://schemas.microsoft.com/office/drawing/2014/main" xmlns="" id="{438B7EBB-29B6-4BD4-AEA2-82F0B672967C}"/>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700;p61">
              <a:extLst>
                <a:ext uri="{FF2B5EF4-FFF2-40B4-BE49-F238E27FC236}">
                  <a16:creationId xmlns:a16="http://schemas.microsoft.com/office/drawing/2014/main" xmlns="" id="{B85260B2-285A-47E0-AEB4-47B6FE342341}"/>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701;p61">
              <a:extLst>
                <a:ext uri="{FF2B5EF4-FFF2-40B4-BE49-F238E27FC236}">
                  <a16:creationId xmlns:a16="http://schemas.microsoft.com/office/drawing/2014/main" xmlns="" id="{0B20D2FE-D462-4236-B9C8-1FA148315203}"/>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702;p61">
              <a:extLst>
                <a:ext uri="{FF2B5EF4-FFF2-40B4-BE49-F238E27FC236}">
                  <a16:creationId xmlns:a16="http://schemas.microsoft.com/office/drawing/2014/main" xmlns="" id="{730E7A49-7FCF-48A0-8143-A9C33172591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703;p61">
              <a:extLst>
                <a:ext uri="{FF2B5EF4-FFF2-40B4-BE49-F238E27FC236}">
                  <a16:creationId xmlns:a16="http://schemas.microsoft.com/office/drawing/2014/main" xmlns="" id="{B45544DB-4CAA-4A2D-95AA-40E7324B8518}"/>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704;p61">
              <a:extLst>
                <a:ext uri="{FF2B5EF4-FFF2-40B4-BE49-F238E27FC236}">
                  <a16:creationId xmlns:a16="http://schemas.microsoft.com/office/drawing/2014/main" xmlns="" id="{C2C88672-8D4F-4FE6-B723-25725AB307DE}"/>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705;p61">
              <a:extLst>
                <a:ext uri="{FF2B5EF4-FFF2-40B4-BE49-F238E27FC236}">
                  <a16:creationId xmlns:a16="http://schemas.microsoft.com/office/drawing/2014/main" xmlns="" id="{4283D3BC-52FF-47D2-BC54-426685C07038}"/>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5706;p61">
              <a:extLst>
                <a:ext uri="{FF2B5EF4-FFF2-40B4-BE49-F238E27FC236}">
                  <a16:creationId xmlns:a16="http://schemas.microsoft.com/office/drawing/2014/main" xmlns="" id="{C87BC4F7-4686-49B2-975C-FF24D154CBE1}"/>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707;p61">
              <a:extLst>
                <a:ext uri="{FF2B5EF4-FFF2-40B4-BE49-F238E27FC236}">
                  <a16:creationId xmlns:a16="http://schemas.microsoft.com/office/drawing/2014/main" xmlns="" id="{58566820-2D7A-453D-883C-FE7EA0D9CEA2}"/>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5708;p61">
              <a:extLst>
                <a:ext uri="{FF2B5EF4-FFF2-40B4-BE49-F238E27FC236}">
                  <a16:creationId xmlns:a16="http://schemas.microsoft.com/office/drawing/2014/main" xmlns="" id="{78FF83B2-E710-4B5B-B51D-11AE15C7E5E9}"/>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8089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0" grpId="0"/>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6142</TotalTime>
  <Words>1524</Words>
  <Application>Microsoft Office PowerPoint</Application>
  <PresentationFormat>On-screen Show (16:9)</PresentationFormat>
  <Paragraphs>212</Paragraphs>
  <Slides>48</Slides>
  <Notes>40</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Weltkindertag! by Slidego</vt:lpstr>
      <vt:lpstr>Custom Design</vt:lpstr>
      <vt:lpstr>Thứ Hai ngày 27 tháng10năm 2025</vt:lpstr>
      <vt:lpstr>PowerPoint Presentation</vt:lpstr>
      <vt:lpstr>PowerPoint Presentation</vt:lpstr>
      <vt:lpstr>PowerPoint Presentation</vt:lpstr>
      <vt:lpstr>PowerPoint Presentation</vt:lpstr>
      <vt:lpstr>PowerPoint Presentation</vt:lpstr>
      <vt:lpstr>PowerPoint Presentation</vt:lpstr>
      <vt:lpstr>ĐỌC MẪU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THÍCH TỪ KHÓ HIỂU</vt:lpstr>
      <vt:lpstr>GIẢI THÍCH TỪ KHÓ HIỂU</vt:lpstr>
      <vt:lpstr>GIẢI THÍCH TỪ KHÓ HIỂU</vt:lpstr>
      <vt:lpstr>GIẢI THÍCH TỪ KHÓ HIỂU</vt:lpstr>
      <vt:lpstr>GIẢI THÍCH TỪ KHÓ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GIỌNG ĐIỆU</vt:lpstr>
      <vt:lpstr>PowerPoint Presentation</vt:lpstr>
      <vt:lpstr>PowerPoint Presentation</vt:lpstr>
      <vt:lpstr>PowerPoint Presentation</vt:lpstr>
      <vt:lpstr>PowerPoint Presentation</vt:lpstr>
      <vt:lpstr>ĐỌC MỞ RỘNG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dc:title>
  <dc:creator>LAN HƯƠNG 0354473852</dc:creator>
  <cp:lastModifiedBy>Administrator</cp:lastModifiedBy>
  <cp:revision>9</cp:revision>
  <dcterms:modified xsi:type="dcterms:W3CDTF">2025-10-26T12:44:18Z</dcterms:modified>
</cp:coreProperties>
</file>