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86"/>
  </p:notesMasterIdLst>
  <p:sldIdLst>
    <p:sldId id="266" r:id="rId3"/>
    <p:sldId id="261" r:id="rId4"/>
    <p:sldId id="276" r:id="rId5"/>
    <p:sldId id="256" r:id="rId6"/>
    <p:sldId id="257" r:id="rId7"/>
    <p:sldId id="259" r:id="rId8"/>
    <p:sldId id="258" r:id="rId9"/>
    <p:sldId id="277" r:id="rId10"/>
    <p:sldId id="260" r:id="rId11"/>
    <p:sldId id="279" r:id="rId12"/>
    <p:sldId id="262" r:id="rId13"/>
    <p:sldId id="281" r:id="rId14"/>
    <p:sldId id="280" r:id="rId15"/>
    <p:sldId id="282" r:id="rId16"/>
    <p:sldId id="283" r:id="rId17"/>
    <p:sldId id="275" r:id="rId18"/>
    <p:sldId id="263" r:id="rId19"/>
    <p:sldId id="284" r:id="rId20"/>
    <p:sldId id="271" r:id="rId21"/>
    <p:sldId id="268" r:id="rId22"/>
    <p:sldId id="285" r:id="rId23"/>
    <p:sldId id="289" r:id="rId24"/>
    <p:sldId id="290" r:id="rId25"/>
    <p:sldId id="298" r:id="rId26"/>
    <p:sldId id="299" r:id="rId27"/>
    <p:sldId id="301" r:id="rId28"/>
    <p:sldId id="292" r:id="rId29"/>
    <p:sldId id="302" r:id="rId30"/>
    <p:sldId id="293" r:id="rId31"/>
    <p:sldId id="294" r:id="rId32"/>
    <p:sldId id="303" r:id="rId33"/>
    <p:sldId id="296" r:id="rId34"/>
    <p:sldId id="304" r:id="rId35"/>
    <p:sldId id="306" r:id="rId36"/>
    <p:sldId id="307" r:id="rId37"/>
    <p:sldId id="269" r:id="rId38"/>
    <p:sldId id="308" r:id="rId39"/>
    <p:sldId id="270" r:id="rId40"/>
    <p:sldId id="309" r:id="rId41"/>
    <p:sldId id="286" r:id="rId42"/>
    <p:sldId id="287" r:id="rId43"/>
    <p:sldId id="272" r:id="rId44"/>
    <p:sldId id="273" r:id="rId45"/>
    <p:sldId id="274" r:id="rId46"/>
    <p:sldId id="310" r:id="rId47"/>
    <p:sldId id="311" r:id="rId48"/>
    <p:sldId id="312" r:id="rId49"/>
    <p:sldId id="317" r:id="rId50"/>
    <p:sldId id="313" r:id="rId51"/>
    <p:sldId id="314" r:id="rId52"/>
    <p:sldId id="315" r:id="rId53"/>
    <p:sldId id="318" r:id="rId54"/>
    <p:sldId id="320" r:id="rId55"/>
    <p:sldId id="321" r:id="rId56"/>
    <p:sldId id="316" r:id="rId57"/>
    <p:sldId id="335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6" r:id="rId66"/>
    <p:sldId id="325" r:id="rId67"/>
    <p:sldId id="337" r:id="rId68"/>
    <p:sldId id="338" r:id="rId69"/>
    <p:sldId id="323" r:id="rId70"/>
    <p:sldId id="339" r:id="rId71"/>
    <p:sldId id="341" r:id="rId72"/>
    <p:sldId id="326" r:id="rId73"/>
    <p:sldId id="342" r:id="rId74"/>
    <p:sldId id="344" r:id="rId75"/>
    <p:sldId id="348" r:id="rId76"/>
    <p:sldId id="345" r:id="rId77"/>
    <p:sldId id="349" r:id="rId78"/>
    <p:sldId id="350" r:id="rId79"/>
    <p:sldId id="346" r:id="rId80"/>
    <p:sldId id="347" r:id="rId81"/>
    <p:sldId id="352" r:id="rId82"/>
    <p:sldId id="353" r:id="rId83"/>
    <p:sldId id="354" r:id="rId84"/>
    <p:sldId id="265" r:id="rId85"/>
  </p:sldIdLst>
  <p:sldSz cx="18288000" cy="10287000"/>
  <p:notesSz cx="6858000" cy="9144000"/>
  <p:embeddedFontLst>
    <p:embeddedFont>
      <p:font typeface="Cambria Math" pitchFamily="18" charset="0"/>
      <p:regular r:id="rId87"/>
    </p:embeddedFont>
    <p:embeddedFont>
      <p:font typeface="Calibri" pitchFamily="34" charset="0"/>
      <p:regular r:id="rId88"/>
      <p:bold r:id="rId89"/>
      <p:italic r:id="rId90"/>
      <p:boldItalic r:id="rId9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DD"/>
    <a:srgbClr val="FFFFC5"/>
    <a:srgbClr val="83C5D7"/>
    <a:srgbClr val="E1F7FF"/>
    <a:srgbClr val="9BE5FF"/>
    <a:srgbClr val="F3C1B7"/>
    <a:srgbClr val="FFFFE7"/>
    <a:srgbClr val="FDE2CB"/>
    <a:srgbClr val="FFE5E5"/>
    <a:srgbClr val="FF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font" Target="fonts/font3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1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font" Target="fonts/font4.fntdata"/><Relationship Id="rId95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font" Target="fonts/font2.fntdata"/><Relationship Id="rId91" Type="http://schemas.openxmlformats.org/officeDocument/2006/relationships/font" Target="fonts/font5.fntdata"/><Relationship Id="rId9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0C65D842-0EBE-4BF7-8CA5-BC73B300B9C8}"/>
    <pc:docChg chg="undo redo custSel addSld delSld modSld sldOrd">
      <pc:chgData name="tuyết nguyễn thị ánh" userId="a6fbc05945fbe6a6" providerId="LiveId" clId="{0C65D842-0EBE-4BF7-8CA5-BC73B300B9C8}" dt="2023-07-13T01:53:21.172" v="25861"/>
      <pc:docMkLst>
        <pc:docMk/>
      </pc:docMkLst>
      <pc:sldChg chg="modTransition">
        <pc:chgData name="tuyết nguyễn thị ánh" userId="a6fbc05945fbe6a6" providerId="LiveId" clId="{0C65D842-0EBE-4BF7-8CA5-BC73B300B9C8}" dt="2023-07-13T01:44:58.047" v="25834"/>
        <pc:sldMkLst>
          <pc:docMk/>
          <pc:sldMk cId="0" sldId="256"/>
        </pc:sldMkLst>
      </pc:sldChg>
      <pc:sldChg chg="addSp delSp modSp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0" sldId="257"/>
        </pc:sldMkLst>
        <pc:spChg chg="mod">
          <ac:chgData name="tuyết nguyễn thị ánh" userId="a6fbc05945fbe6a6" providerId="LiveId" clId="{0C65D842-0EBE-4BF7-8CA5-BC73B300B9C8}" dt="2023-07-10T06:55:26.581" v="98" actId="1036"/>
          <ac:spMkLst>
            <pc:docMk/>
            <pc:sldMk cId="0" sldId="257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6:54:15.132" v="2" actId="478"/>
          <ac:spMkLst>
            <pc:docMk/>
            <pc:sldMk cId="0" sldId="257"/>
            <ac:spMk id="1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6:54:14.467" v="1" actId="478"/>
          <ac:spMkLst>
            <pc:docMk/>
            <pc:sldMk cId="0" sldId="257"/>
            <ac:spMk id="12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08:25.871" v="1082" actId="1076"/>
          <ac:spMkLst>
            <pc:docMk/>
            <pc:sldMk cId="0" sldId="257"/>
            <ac:spMk id="14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08:54.563" v="1120" actId="164"/>
          <ac:spMkLst>
            <pc:docMk/>
            <pc:sldMk cId="0" sldId="257"/>
            <ac:spMk id="1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08:59.608" v="1121" actId="164"/>
          <ac:spMkLst>
            <pc:docMk/>
            <pc:sldMk cId="0" sldId="257"/>
            <ac:spMk id="19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09:04.590" v="1122" actId="164"/>
          <ac:spMkLst>
            <pc:docMk/>
            <pc:sldMk cId="0" sldId="257"/>
            <ac:spMk id="20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05:45.058" v="927" actId="1076"/>
          <ac:spMkLst>
            <pc:docMk/>
            <pc:sldMk cId="0" sldId="257"/>
            <ac:spMk id="21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05:35.260" v="925" actId="255"/>
          <ac:spMkLst>
            <pc:docMk/>
            <pc:sldMk cId="0" sldId="257"/>
            <ac:spMk id="22" creationId="{00000000-0000-0000-0000-000000000000}"/>
          </ac:spMkLst>
        </pc:spChg>
        <pc:spChg chg="mod ord">
          <ac:chgData name="tuyết nguyễn thị ánh" userId="a6fbc05945fbe6a6" providerId="LiveId" clId="{0C65D842-0EBE-4BF7-8CA5-BC73B300B9C8}" dt="2023-07-10T08:05:35.260" v="925" actId="255"/>
          <ac:spMkLst>
            <pc:docMk/>
            <pc:sldMk cId="0" sldId="257"/>
            <ac:spMk id="23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05:11.461" v="923" actId="1076"/>
          <ac:spMkLst>
            <pc:docMk/>
            <pc:sldMk cId="0" sldId="257"/>
            <ac:spMk id="24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06:05.390" v="934" actId="20577"/>
          <ac:spMkLst>
            <pc:docMk/>
            <pc:sldMk cId="0" sldId="257"/>
            <ac:spMk id="30" creationId="{43905F53-FA5C-AE9E-DBDF-D9262F83FA0D}"/>
          </ac:spMkLst>
        </pc:spChg>
        <pc:spChg chg="mod">
          <ac:chgData name="tuyết nguyễn thị ánh" userId="a6fbc05945fbe6a6" providerId="LiveId" clId="{0C65D842-0EBE-4BF7-8CA5-BC73B300B9C8}" dt="2023-07-10T08:05:59.265" v="931"/>
          <ac:spMkLst>
            <pc:docMk/>
            <pc:sldMk cId="0" sldId="257"/>
            <ac:spMk id="31" creationId="{91E02458-592F-42C3-BF0B-F749D24A2081}"/>
          </ac:spMkLst>
        </pc:spChg>
        <pc:spChg chg="mod">
          <ac:chgData name="tuyết nguyễn thị ánh" userId="a6fbc05945fbe6a6" providerId="LiveId" clId="{0C65D842-0EBE-4BF7-8CA5-BC73B300B9C8}" dt="2023-07-10T08:06:17.444" v="938" actId="20577"/>
          <ac:spMkLst>
            <pc:docMk/>
            <pc:sldMk cId="0" sldId="257"/>
            <ac:spMk id="34" creationId="{9B136F70-0C10-F4CD-078D-C48C73C5515E}"/>
          </ac:spMkLst>
        </pc:spChg>
        <pc:spChg chg="mod">
          <ac:chgData name="tuyết nguyễn thị ánh" userId="a6fbc05945fbe6a6" providerId="LiveId" clId="{0C65D842-0EBE-4BF7-8CA5-BC73B300B9C8}" dt="2023-07-10T08:06:07.006" v="935"/>
          <ac:spMkLst>
            <pc:docMk/>
            <pc:sldMk cId="0" sldId="257"/>
            <ac:spMk id="35" creationId="{AB403CF8-A0F3-AFAB-4C79-4CE3CF68427A}"/>
          </ac:spMkLst>
        </pc:spChg>
        <pc:grpChg chg="mod">
          <ac:chgData name="tuyết nguyễn thị ánh" userId="a6fbc05945fbe6a6" providerId="LiveId" clId="{0C65D842-0EBE-4BF7-8CA5-BC73B300B9C8}" dt="2023-07-10T06:57:14.349" v="182" actId="1076"/>
          <ac:grpSpMkLst>
            <pc:docMk/>
            <pc:sldMk cId="0" sldId="257"/>
            <ac:grpSpMk id="2" creationId="{00000000-0000-0000-0000-000000000000}"/>
          </ac:grpSpMkLst>
        </pc:grpChg>
        <pc:grpChg chg="mod">
          <ac:chgData name="tuyết nguyễn thị ánh" userId="a6fbc05945fbe6a6" providerId="LiveId" clId="{0C65D842-0EBE-4BF7-8CA5-BC73B300B9C8}" dt="2023-07-10T06:57:25.692" v="185" actId="164"/>
          <ac:grpSpMkLst>
            <pc:docMk/>
            <pc:sldMk cId="0" sldId="257"/>
            <ac:grpSpMk id="5" creationId="{00000000-0000-0000-0000-000000000000}"/>
          </ac:grpSpMkLst>
        </pc:grpChg>
        <pc:grpChg chg="mod">
          <ac:chgData name="tuyết nguyễn thị ánh" userId="a6fbc05945fbe6a6" providerId="LiveId" clId="{0C65D842-0EBE-4BF7-8CA5-BC73B300B9C8}" dt="2023-07-10T06:57:30.978" v="186" actId="164"/>
          <ac:grpSpMkLst>
            <pc:docMk/>
            <pc:sldMk cId="0" sldId="257"/>
            <ac:grpSpMk id="7" creationId="{00000000-0000-0000-0000-000000000000}"/>
          </ac:grpSpMkLst>
        </pc:grpChg>
        <pc:grpChg chg="mod ord">
          <ac:chgData name="tuyết nguyễn thị ánh" userId="a6fbc05945fbe6a6" providerId="LiveId" clId="{0C65D842-0EBE-4BF7-8CA5-BC73B300B9C8}" dt="2023-07-10T06:57:46.225" v="189" actId="164"/>
          <ac:grpSpMkLst>
            <pc:docMk/>
            <pc:sldMk cId="0" sldId="257"/>
            <ac:grpSpMk id="9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0T08:08:54.563" v="1120" actId="164"/>
          <ac:grpSpMkLst>
            <pc:docMk/>
            <pc:sldMk cId="0" sldId="257"/>
            <ac:grpSpMk id="25" creationId="{C39372DF-4F3E-B0CF-0CA2-F2E72D973E93}"/>
          </ac:grpSpMkLst>
        </pc:grpChg>
        <pc:grpChg chg="add del mod">
          <ac:chgData name="tuyết nguyễn thị ánh" userId="a6fbc05945fbe6a6" providerId="LiveId" clId="{0C65D842-0EBE-4BF7-8CA5-BC73B300B9C8}" dt="2023-07-10T08:05:55.586" v="929" actId="478"/>
          <ac:grpSpMkLst>
            <pc:docMk/>
            <pc:sldMk cId="0" sldId="257"/>
            <ac:grpSpMk id="26" creationId="{30A707E3-3FA9-40A6-9BD3-996660CED815}"/>
          </ac:grpSpMkLst>
        </pc:grpChg>
        <pc:grpChg chg="add del mod">
          <ac:chgData name="tuyết nguyễn thị ánh" userId="a6fbc05945fbe6a6" providerId="LiveId" clId="{0C65D842-0EBE-4BF7-8CA5-BC73B300B9C8}" dt="2023-07-10T08:05:56.536" v="930" actId="478"/>
          <ac:grpSpMkLst>
            <pc:docMk/>
            <pc:sldMk cId="0" sldId="257"/>
            <ac:grpSpMk id="27" creationId="{B21439A0-D910-0DC1-61BB-FB14C5D77D3B}"/>
          </ac:grpSpMkLst>
        </pc:grpChg>
        <pc:grpChg chg="add mod">
          <ac:chgData name="tuyết nguyễn thị ánh" userId="a6fbc05945fbe6a6" providerId="LiveId" clId="{0C65D842-0EBE-4BF7-8CA5-BC73B300B9C8}" dt="2023-07-10T08:08:59.608" v="1121" actId="164"/>
          <ac:grpSpMkLst>
            <pc:docMk/>
            <pc:sldMk cId="0" sldId="257"/>
            <ac:grpSpMk id="28" creationId="{1DD77914-9EF9-9D9B-2B6C-7CD61C98FC0D}"/>
          </ac:grpSpMkLst>
        </pc:grpChg>
        <pc:grpChg chg="mod">
          <ac:chgData name="tuyết nguyễn thị ánh" userId="a6fbc05945fbe6a6" providerId="LiveId" clId="{0C65D842-0EBE-4BF7-8CA5-BC73B300B9C8}" dt="2023-07-10T08:05:59.265" v="931"/>
          <ac:grpSpMkLst>
            <pc:docMk/>
            <pc:sldMk cId="0" sldId="257"/>
            <ac:grpSpMk id="29" creationId="{DE35AFD2-CF20-55F6-A6C0-8553A8384C49}"/>
          </ac:grpSpMkLst>
        </pc:grpChg>
        <pc:grpChg chg="add mod">
          <ac:chgData name="tuyết nguyễn thị ánh" userId="a6fbc05945fbe6a6" providerId="LiveId" clId="{0C65D842-0EBE-4BF7-8CA5-BC73B300B9C8}" dt="2023-07-10T08:09:04.590" v="1122" actId="164"/>
          <ac:grpSpMkLst>
            <pc:docMk/>
            <pc:sldMk cId="0" sldId="257"/>
            <ac:grpSpMk id="32" creationId="{41353177-C175-98D8-FCF6-DF0C6C682B8F}"/>
          </ac:grpSpMkLst>
        </pc:grpChg>
        <pc:grpChg chg="mod">
          <ac:chgData name="tuyết nguyễn thị ánh" userId="a6fbc05945fbe6a6" providerId="LiveId" clId="{0C65D842-0EBE-4BF7-8CA5-BC73B300B9C8}" dt="2023-07-10T08:06:07.006" v="935"/>
          <ac:grpSpMkLst>
            <pc:docMk/>
            <pc:sldMk cId="0" sldId="257"/>
            <ac:grpSpMk id="33" creationId="{0A4B4600-BDDD-2126-E950-0D0496B582BD}"/>
          </ac:grpSpMkLst>
        </pc:grpChg>
        <pc:grpChg chg="add mod">
          <ac:chgData name="tuyết nguyễn thị ánh" userId="a6fbc05945fbe6a6" providerId="LiveId" clId="{0C65D842-0EBE-4BF7-8CA5-BC73B300B9C8}" dt="2023-07-10T08:08:54.563" v="1120" actId="164"/>
          <ac:grpSpMkLst>
            <pc:docMk/>
            <pc:sldMk cId="0" sldId="257"/>
            <ac:grpSpMk id="36" creationId="{03953229-4658-7E0C-4A2D-73B9AC41C8BA}"/>
          </ac:grpSpMkLst>
        </pc:grpChg>
        <pc:grpChg chg="add mod">
          <ac:chgData name="tuyết nguyễn thị ánh" userId="a6fbc05945fbe6a6" providerId="LiveId" clId="{0C65D842-0EBE-4BF7-8CA5-BC73B300B9C8}" dt="2023-07-10T08:09:22.088" v="1124" actId="1076"/>
          <ac:grpSpMkLst>
            <pc:docMk/>
            <pc:sldMk cId="0" sldId="257"/>
            <ac:grpSpMk id="37" creationId="{FBD74CFE-EF64-60F1-047A-CC3F6A7A8C3A}"/>
          </ac:grpSpMkLst>
        </pc:grpChg>
        <pc:grpChg chg="add mod">
          <ac:chgData name="tuyết nguyễn thị ánh" userId="a6fbc05945fbe6a6" providerId="LiveId" clId="{0C65D842-0EBE-4BF7-8CA5-BC73B300B9C8}" dt="2023-07-10T08:09:25.771" v="1125" actId="1038"/>
          <ac:grpSpMkLst>
            <pc:docMk/>
            <pc:sldMk cId="0" sldId="257"/>
            <ac:grpSpMk id="38" creationId="{F97652EC-AFDF-ED0A-E3C7-96B4097F1C36}"/>
          </ac:grpSpMkLst>
        </pc:grpChg>
      </pc:sldChg>
      <pc:sldChg chg="addSp delSp modSp mod ord modTransition addAnim delAnim modAnim">
        <pc:chgData name="tuyết nguyễn thị ánh" userId="a6fbc05945fbe6a6" providerId="LiveId" clId="{0C65D842-0EBE-4BF7-8CA5-BC73B300B9C8}" dt="2023-07-13T01:44:58.047" v="25834"/>
        <pc:sldMkLst>
          <pc:docMk/>
          <pc:sldMk cId="0" sldId="258"/>
        </pc:sldMkLst>
        <pc:spChg chg="mod">
          <ac:chgData name="tuyết nguyễn thị ánh" userId="a6fbc05945fbe6a6" providerId="LiveId" clId="{0C65D842-0EBE-4BF7-8CA5-BC73B300B9C8}" dt="2023-07-10T08:16:23.927" v="1271" actId="207"/>
          <ac:spMkLst>
            <pc:docMk/>
            <pc:sldMk cId="0" sldId="258"/>
            <ac:spMk id="3" creationId="{00000000-0000-0000-0000-000000000000}"/>
          </ac:spMkLst>
        </pc:spChg>
        <pc:spChg chg="del mod">
          <ac:chgData name="tuyết nguyễn thị ánh" userId="a6fbc05945fbe6a6" providerId="LiveId" clId="{0C65D842-0EBE-4BF7-8CA5-BC73B300B9C8}" dt="2023-07-10T08:10:49.019" v="1131" actId="478"/>
          <ac:spMkLst>
            <pc:docMk/>
            <pc:sldMk cId="0" sldId="258"/>
            <ac:spMk id="5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27:43.657" v="2016" actId="1076"/>
          <ac:spMkLst>
            <pc:docMk/>
            <pc:sldMk cId="0" sldId="258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10:52.301" v="1133" actId="478"/>
          <ac:spMkLst>
            <pc:docMk/>
            <pc:sldMk cId="0" sldId="258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10:50.979" v="1132" actId="478"/>
          <ac:spMkLst>
            <pc:docMk/>
            <pc:sldMk cId="0" sldId="258"/>
            <ac:spMk id="9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22:11.180" v="1838" actId="1076"/>
          <ac:spMkLst>
            <pc:docMk/>
            <pc:sldMk cId="0" sldId="258"/>
            <ac:spMk id="10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19:22.957" v="1833" actId="1076"/>
          <ac:spMkLst>
            <pc:docMk/>
            <pc:sldMk cId="0" sldId="258"/>
            <ac:spMk id="11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8:15:52.589" v="1269"/>
          <ac:spMkLst>
            <pc:docMk/>
            <pc:sldMk cId="0" sldId="258"/>
            <ac:spMk id="14" creationId="{CC57EA49-0406-482A-7483-44A71709F277}"/>
          </ac:spMkLst>
        </pc:spChg>
        <pc:spChg chg="add del mod">
          <ac:chgData name="tuyết nguyễn thị ánh" userId="a6fbc05945fbe6a6" providerId="LiveId" clId="{0C65D842-0EBE-4BF7-8CA5-BC73B300B9C8}" dt="2023-07-10T08:27:03.867" v="2002" actId="1076"/>
          <ac:spMkLst>
            <pc:docMk/>
            <pc:sldMk cId="0" sldId="258"/>
            <ac:spMk id="15" creationId="{52E6383C-9FB2-FC36-F08B-8E91879F866D}"/>
          </ac:spMkLst>
        </pc:spChg>
        <pc:spChg chg="add mod">
          <ac:chgData name="tuyết nguyễn thị ánh" userId="a6fbc05945fbe6a6" providerId="LiveId" clId="{0C65D842-0EBE-4BF7-8CA5-BC73B300B9C8}" dt="2023-07-10T08:26:47.123" v="2000" actId="164"/>
          <ac:spMkLst>
            <pc:docMk/>
            <pc:sldMk cId="0" sldId="258"/>
            <ac:spMk id="20" creationId="{B9B33395-24E6-3817-5547-1C98C51CA260}"/>
          </ac:spMkLst>
        </pc:spChg>
        <pc:spChg chg="add del mod">
          <ac:chgData name="tuyết nguyễn thị ánh" userId="a6fbc05945fbe6a6" providerId="LiveId" clId="{0C65D842-0EBE-4BF7-8CA5-BC73B300B9C8}" dt="2023-07-12T09:44:10.127" v="25379" actId="1076"/>
          <ac:spMkLst>
            <pc:docMk/>
            <pc:sldMk cId="0" sldId="258"/>
            <ac:spMk id="22" creationId="{129C54C9-A730-2937-F859-7E3111F2DF3D}"/>
          </ac:spMkLst>
        </pc:spChg>
        <pc:grpChg chg="mod">
          <ac:chgData name="tuyết nguyễn thị ánh" userId="a6fbc05945fbe6a6" providerId="LiveId" clId="{0C65D842-0EBE-4BF7-8CA5-BC73B300B9C8}" dt="2023-07-10T08:10:27.964" v="1129" actId="14100"/>
          <ac:grpSpMkLst>
            <pc:docMk/>
            <pc:sldMk cId="0" sldId="258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0T08:26:58.197" v="2001" actId="1076"/>
          <ac:grpSpMkLst>
            <pc:docMk/>
            <pc:sldMk cId="0" sldId="258"/>
            <ac:grpSpMk id="12" creationId="{0FF5543A-565F-7288-68AD-CEC05CD94251}"/>
          </ac:grpSpMkLst>
        </pc:grpChg>
        <pc:grpChg chg="add mod">
          <ac:chgData name="tuyết nguyễn thị ánh" userId="a6fbc05945fbe6a6" providerId="LiveId" clId="{0C65D842-0EBE-4BF7-8CA5-BC73B300B9C8}" dt="2023-07-10T08:27:33.483" v="2015" actId="1076"/>
          <ac:grpSpMkLst>
            <pc:docMk/>
            <pc:sldMk cId="0" sldId="258"/>
            <ac:grpSpMk id="21" creationId="{7CD9F2D2-CA84-D70F-E129-8C0F67F93258}"/>
          </ac:grpSpMkLst>
        </pc:grpChg>
        <pc:graphicFrameChg chg="add mod modGraphic">
          <ac:chgData name="tuyết nguyễn thị ánh" userId="a6fbc05945fbe6a6" providerId="LiveId" clId="{0C65D842-0EBE-4BF7-8CA5-BC73B300B9C8}" dt="2023-07-10T08:29:12.894" v="2283" actId="113"/>
          <ac:graphicFrameMkLst>
            <pc:docMk/>
            <pc:sldMk cId="0" sldId="258"/>
            <ac:graphicFrameMk id="18" creationId="{91D9AAE1-28C2-21B2-CBF9-E7944D14599A}"/>
          </ac:graphicFrameMkLst>
        </pc:graphicFrameChg>
        <pc:picChg chg="mod">
          <ac:chgData name="tuyết nguyễn thị ánh" userId="a6fbc05945fbe6a6" providerId="LiveId" clId="{0C65D842-0EBE-4BF7-8CA5-BC73B300B9C8}" dt="2023-07-10T08:15:52.589" v="1269"/>
          <ac:picMkLst>
            <pc:docMk/>
            <pc:sldMk cId="0" sldId="258"/>
            <ac:picMk id="13" creationId="{9EF47786-EF39-64FD-B156-75038B3899C5}"/>
          </ac:picMkLst>
        </pc:picChg>
        <pc:picChg chg="add mod">
          <ac:chgData name="tuyết nguyễn thị ánh" userId="a6fbc05945fbe6a6" providerId="LiveId" clId="{0C65D842-0EBE-4BF7-8CA5-BC73B300B9C8}" dt="2023-07-10T08:26:47.123" v="2000" actId="164"/>
          <ac:picMkLst>
            <pc:docMk/>
            <pc:sldMk cId="0" sldId="258"/>
            <ac:picMk id="17" creationId="{FC682FFF-7D74-5D99-7CDB-8763BF90FFF5}"/>
          </ac:picMkLst>
        </pc:picChg>
      </pc:sldChg>
      <pc:sldChg chg="addSp delSp modSp mod modTransition">
        <pc:chgData name="tuyết nguyễn thị ánh" userId="a6fbc05945fbe6a6" providerId="LiveId" clId="{0C65D842-0EBE-4BF7-8CA5-BC73B300B9C8}" dt="2023-07-13T01:44:58.047" v="25834"/>
        <pc:sldMkLst>
          <pc:docMk/>
          <pc:sldMk cId="0" sldId="259"/>
        </pc:sldMkLst>
        <pc:spChg chg="mod">
          <ac:chgData name="tuyết nguyễn thị ánh" userId="a6fbc05945fbe6a6" providerId="LiveId" clId="{0C65D842-0EBE-4BF7-8CA5-BC73B300B9C8}" dt="2023-07-10T09:49:07.702" v="4804" actId="1076"/>
          <ac:spMkLst>
            <pc:docMk/>
            <pc:sldMk cId="0" sldId="259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11:07.135" v="1138" actId="478"/>
          <ac:spMkLst>
            <pc:docMk/>
            <pc:sldMk cId="0" sldId="259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11:08.562" v="1139" actId="478"/>
          <ac:spMkLst>
            <pc:docMk/>
            <pc:sldMk cId="0" sldId="259"/>
            <ac:spMk id="11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0T08:13:14.189" v="1198" actId="478"/>
          <ac:spMkLst>
            <pc:docMk/>
            <pc:sldMk cId="0" sldId="259"/>
            <ac:spMk id="12" creationId="{688A7D94-532C-0E51-A98B-7D37BCDBE8A9}"/>
          </ac:spMkLst>
        </pc:spChg>
        <pc:spChg chg="add mod">
          <ac:chgData name="tuyết nguyễn thị ánh" userId="a6fbc05945fbe6a6" providerId="LiveId" clId="{0C65D842-0EBE-4BF7-8CA5-BC73B300B9C8}" dt="2023-07-10T08:14:21.051" v="1267" actId="255"/>
          <ac:spMkLst>
            <pc:docMk/>
            <pc:sldMk cId="0" sldId="259"/>
            <ac:spMk id="13" creationId="{BCE5C692-E0BD-C79D-4487-645068E2DF88}"/>
          </ac:spMkLst>
        </pc:spChg>
      </pc:sldChg>
      <pc:sldChg chg="addSp delSp modSp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0" sldId="260"/>
        </pc:sldMkLst>
        <pc:spChg chg="del">
          <ac:chgData name="tuyết nguyễn thị ánh" userId="a6fbc05945fbe6a6" providerId="LiveId" clId="{0C65D842-0EBE-4BF7-8CA5-BC73B300B9C8}" dt="2023-07-10T08:45:44.853" v="2929" actId="478"/>
          <ac:spMkLst>
            <pc:docMk/>
            <pc:sldMk cId="0" sldId="260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45:48.221" v="2931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45:49.676" v="2932" actId="478"/>
          <ac:spMkLst>
            <pc:docMk/>
            <pc:sldMk cId="0" sldId="260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45:47.496" v="2930" actId="478"/>
          <ac:spMkLst>
            <pc:docMk/>
            <pc:sldMk cId="0" sldId="260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45:51.077" v="2933" actId="478"/>
          <ac:spMkLst>
            <pc:docMk/>
            <pc:sldMk cId="0" sldId="260"/>
            <ac:spMk id="11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7:02:03.426" v="10550" actId="1076"/>
          <ac:spMkLst>
            <pc:docMk/>
            <pc:sldMk cId="0" sldId="260"/>
            <ac:spMk id="12" creationId="{83E45A3A-7F6C-7678-6D6B-1B579B267B88}"/>
          </ac:spMkLst>
        </pc:spChg>
        <pc:spChg chg="add mod">
          <ac:chgData name="tuyết nguyễn thị ánh" userId="a6fbc05945fbe6a6" providerId="LiveId" clId="{0C65D842-0EBE-4BF7-8CA5-BC73B300B9C8}" dt="2023-07-11T07:02:07.917" v="10554" actId="1036"/>
          <ac:spMkLst>
            <pc:docMk/>
            <pc:sldMk cId="0" sldId="260"/>
            <ac:spMk id="13" creationId="{DA820C03-EAD3-5BFD-FC5B-B222885007FD}"/>
          </ac:spMkLst>
        </pc:spChg>
        <pc:spChg chg="add del mod">
          <ac:chgData name="tuyết nguyễn thị ánh" userId="a6fbc05945fbe6a6" providerId="LiveId" clId="{0C65D842-0EBE-4BF7-8CA5-BC73B300B9C8}" dt="2023-07-10T08:55:18.907" v="3377" actId="478"/>
          <ac:spMkLst>
            <pc:docMk/>
            <pc:sldMk cId="0" sldId="260"/>
            <ac:spMk id="14" creationId="{7259C31F-F70E-31F4-FAB0-731055C7426A}"/>
          </ac:spMkLst>
        </pc:spChg>
        <pc:spChg chg="add del mod">
          <ac:chgData name="tuyết nguyễn thị ánh" userId="a6fbc05945fbe6a6" providerId="LiveId" clId="{0C65D842-0EBE-4BF7-8CA5-BC73B300B9C8}" dt="2023-07-10T08:58:09.344" v="3456" actId="478"/>
          <ac:spMkLst>
            <pc:docMk/>
            <pc:sldMk cId="0" sldId="260"/>
            <ac:spMk id="15" creationId="{D0DF04F3-F048-2B76-D65E-7E4915A6FB9D}"/>
          </ac:spMkLst>
        </pc:spChg>
        <pc:spChg chg="add mod">
          <ac:chgData name="tuyết nguyễn thị ánh" userId="a6fbc05945fbe6a6" providerId="LiveId" clId="{0C65D842-0EBE-4BF7-8CA5-BC73B300B9C8}" dt="2023-07-11T07:02:27.355" v="10571" actId="1038"/>
          <ac:spMkLst>
            <pc:docMk/>
            <pc:sldMk cId="0" sldId="260"/>
            <ac:spMk id="16" creationId="{2D32CE7C-4533-70D5-515A-A4425151B053}"/>
          </ac:spMkLst>
        </pc:spChg>
        <pc:spChg chg="add mod">
          <ac:chgData name="tuyết nguyễn thị ánh" userId="a6fbc05945fbe6a6" providerId="LiveId" clId="{0C65D842-0EBE-4BF7-8CA5-BC73B300B9C8}" dt="2023-07-11T07:02:27.355" v="10571" actId="1038"/>
          <ac:spMkLst>
            <pc:docMk/>
            <pc:sldMk cId="0" sldId="260"/>
            <ac:spMk id="17" creationId="{BCF28D7B-C3C7-5961-C1F1-78680EFE7A4F}"/>
          </ac:spMkLst>
        </pc:spChg>
        <pc:spChg chg="add mod">
          <ac:chgData name="tuyết nguyễn thị ánh" userId="a6fbc05945fbe6a6" providerId="LiveId" clId="{0C65D842-0EBE-4BF7-8CA5-BC73B300B9C8}" dt="2023-07-11T07:02:27.355" v="10571" actId="1038"/>
          <ac:spMkLst>
            <pc:docMk/>
            <pc:sldMk cId="0" sldId="260"/>
            <ac:spMk id="18" creationId="{4FEAE06A-D4E9-B5CB-BBD9-B2DEDC8DA3C0}"/>
          </ac:spMkLst>
        </pc:spChg>
        <pc:spChg chg="add mod">
          <ac:chgData name="tuyết nguyễn thị ánh" userId="a6fbc05945fbe6a6" providerId="LiveId" clId="{0C65D842-0EBE-4BF7-8CA5-BC73B300B9C8}" dt="2023-07-11T07:02:38.067" v="10581" actId="1037"/>
          <ac:spMkLst>
            <pc:docMk/>
            <pc:sldMk cId="0" sldId="260"/>
            <ac:spMk id="19" creationId="{2EC783A5-A25E-5F55-7F51-4E3A89C29882}"/>
          </ac:spMkLst>
        </pc:spChg>
        <pc:spChg chg="add mod">
          <ac:chgData name="tuyết nguyễn thị ánh" userId="a6fbc05945fbe6a6" providerId="LiveId" clId="{0C65D842-0EBE-4BF7-8CA5-BC73B300B9C8}" dt="2023-07-11T07:02:38.067" v="10581" actId="1037"/>
          <ac:spMkLst>
            <pc:docMk/>
            <pc:sldMk cId="0" sldId="260"/>
            <ac:spMk id="20" creationId="{9137A6CA-6371-15D8-E8E9-345E448FA8C1}"/>
          </ac:spMkLst>
        </pc:spChg>
        <pc:spChg chg="add mod">
          <ac:chgData name="tuyết nguyễn thị ánh" userId="a6fbc05945fbe6a6" providerId="LiveId" clId="{0C65D842-0EBE-4BF7-8CA5-BC73B300B9C8}" dt="2023-07-11T07:02:57.591" v="10585" actId="14100"/>
          <ac:spMkLst>
            <pc:docMk/>
            <pc:sldMk cId="0" sldId="260"/>
            <ac:spMk id="21" creationId="{97ABBF4E-760C-7D17-9FCC-A199668A90B1}"/>
          </ac:spMkLst>
        </pc:spChg>
        <pc:grpChg chg="mod">
          <ac:chgData name="tuyết nguyễn thị ánh" userId="a6fbc05945fbe6a6" providerId="LiveId" clId="{0C65D842-0EBE-4BF7-8CA5-BC73B300B9C8}" dt="2023-07-10T08:55:45.763" v="3386" actId="1076"/>
          <ac:grpSpMkLst>
            <pc:docMk/>
            <pc:sldMk cId="0" sldId="260"/>
            <ac:grpSpMk id="2" creationId="{00000000-0000-0000-0000-000000000000}"/>
          </ac:grpSpMkLst>
        </pc:grpChg>
      </pc:sldChg>
      <pc:sldChg chg="addSp delSp modSp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0" sldId="261"/>
        </pc:sldMkLst>
        <pc:spChg chg="del">
          <ac:chgData name="tuyết nguyễn thị ánh" userId="a6fbc05945fbe6a6" providerId="LiveId" clId="{0C65D842-0EBE-4BF7-8CA5-BC73B300B9C8}" dt="2023-07-10T07:35:22.653" v="407" actId="478"/>
          <ac:spMkLst>
            <pc:docMk/>
            <pc:sldMk cId="0" sldId="261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6:59:36.145" v="196" actId="478"/>
          <ac:spMkLst>
            <pc:docMk/>
            <pc:sldMk cId="0" sldId="261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6:59:33.681" v="194" actId="478"/>
          <ac:spMkLst>
            <pc:docMk/>
            <pc:sldMk cId="0" sldId="261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6:59:37.359" v="197" actId="478"/>
          <ac:spMkLst>
            <pc:docMk/>
            <pc:sldMk cId="0" sldId="261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6:59:41.974" v="199" actId="478"/>
          <ac:spMkLst>
            <pc:docMk/>
            <pc:sldMk cId="0" sldId="261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6:59:40.340" v="198" actId="478"/>
          <ac:spMkLst>
            <pc:docMk/>
            <pc:sldMk cId="0" sldId="261"/>
            <ac:spMk id="1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6:59:35.702" v="195" actId="478"/>
          <ac:spMkLst>
            <pc:docMk/>
            <pc:sldMk cId="0" sldId="261"/>
            <ac:spMk id="12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0T07:04:10.988" v="240" actId="14100"/>
          <ac:spMkLst>
            <pc:docMk/>
            <pc:sldMk cId="0" sldId="261"/>
            <ac:spMk id="14" creationId="{40BC9DF9-C55D-A07E-028F-27D596681552}"/>
          </ac:spMkLst>
        </pc:spChg>
        <pc:spChg chg="mod">
          <ac:chgData name="tuyết nguyễn thị ánh" userId="a6fbc05945fbe6a6" providerId="LiveId" clId="{0C65D842-0EBE-4BF7-8CA5-BC73B300B9C8}" dt="2023-07-10T07:01:58.207" v="213"/>
          <ac:spMkLst>
            <pc:docMk/>
            <pc:sldMk cId="0" sldId="261"/>
            <ac:spMk id="17" creationId="{E91F7003-D23E-66F0-9CA4-D4C87933C281}"/>
          </ac:spMkLst>
        </pc:spChg>
        <pc:spChg chg="mod">
          <ac:chgData name="tuyết nguyễn thị ánh" userId="a6fbc05945fbe6a6" providerId="LiveId" clId="{0C65D842-0EBE-4BF7-8CA5-BC73B300B9C8}" dt="2023-07-10T07:02:17.896" v="216" actId="208"/>
          <ac:spMkLst>
            <pc:docMk/>
            <pc:sldMk cId="0" sldId="261"/>
            <ac:spMk id="20" creationId="{9DA78A9C-F232-63F7-4774-AC576FD25B49}"/>
          </ac:spMkLst>
        </pc:spChg>
        <pc:spChg chg="mod">
          <ac:chgData name="tuyết nguyễn thị ánh" userId="a6fbc05945fbe6a6" providerId="LiveId" clId="{0C65D842-0EBE-4BF7-8CA5-BC73B300B9C8}" dt="2023-07-10T07:01:58.207" v="213"/>
          <ac:spMkLst>
            <pc:docMk/>
            <pc:sldMk cId="0" sldId="261"/>
            <ac:spMk id="21" creationId="{2AE7524E-5D78-7C8F-E8BD-95849AEA8173}"/>
          </ac:spMkLst>
        </pc:spChg>
        <pc:spChg chg="mod">
          <ac:chgData name="tuyết nguyễn thị ánh" userId="a6fbc05945fbe6a6" providerId="LiveId" clId="{0C65D842-0EBE-4BF7-8CA5-BC73B300B9C8}" dt="2023-07-10T07:01:58.207" v="213"/>
          <ac:spMkLst>
            <pc:docMk/>
            <pc:sldMk cId="0" sldId="261"/>
            <ac:spMk id="22" creationId="{A1624A0A-E487-416A-9921-110573248AA9}"/>
          </ac:spMkLst>
        </pc:spChg>
        <pc:spChg chg="mod">
          <ac:chgData name="tuyết nguyễn thị ánh" userId="a6fbc05945fbe6a6" providerId="LiveId" clId="{0C65D842-0EBE-4BF7-8CA5-BC73B300B9C8}" dt="2023-07-10T07:01:58.207" v="213"/>
          <ac:spMkLst>
            <pc:docMk/>
            <pc:sldMk cId="0" sldId="261"/>
            <ac:spMk id="23" creationId="{9B323F66-D164-92C8-795A-6897AFDD75EC}"/>
          </ac:spMkLst>
        </pc:spChg>
        <pc:spChg chg="add mod">
          <ac:chgData name="tuyết nguyễn thị ánh" userId="a6fbc05945fbe6a6" providerId="LiveId" clId="{0C65D842-0EBE-4BF7-8CA5-BC73B300B9C8}" dt="2023-07-10T07:04:24.081" v="243" actId="1076"/>
          <ac:spMkLst>
            <pc:docMk/>
            <pc:sldMk cId="0" sldId="261"/>
            <ac:spMk id="27" creationId="{66B1638E-1338-0E94-717D-B62F7859895F}"/>
          </ac:spMkLst>
        </pc:spChg>
        <pc:grpChg chg="mod">
          <ac:chgData name="tuyết nguyễn thị ánh" userId="a6fbc05945fbe6a6" providerId="LiveId" clId="{0C65D842-0EBE-4BF7-8CA5-BC73B300B9C8}" dt="2023-07-10T07:04:19.621" v="242" actId="1076"/>
          <ac:grpSpMkLst>
            <pc:docMk/>
            <pc:sldMk cId="0" sldId="261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0T07:04:31.011" v="244" actId="1076"/>
          <ac:grpSpMkLst>
            <pc:docMk/>
            <pc:sldMk cId="0" sldId="261"/>
            <ac:grpSpMk id="15" creationId="{1C5CC4B6-A154-430D-627D-17985305F479}"/>
          </ac:grpSpMkLst>
        </pc:grpChg>
        <pc:grpChg chg="mod">
          <ac:chgData name="tuyết nguyễn thị ánh" userId="a6fbc05945fbe6a6" providerId="LiveId" clId="{0C65D842-0EBE-4BF7-8CA5-BC73B300B9C8}" dt="2023-07-10T07:01:58.207" v="213"/>
          <ac:grpSpMkLst>
            <pc:docMk/>
            <pc:sldMk cId="0" sldId="261"/>
            <ac:grpSpMk id="16" creationId="{D37B7ABB-00E7-88FE-7A5F-D4879EE94C05}"/>
          </ac:grpSpMkLst>
        </pc:grpChg>
        <pc:grpChg chg="mod">
          <ac:chgData name="tuyết nguyễn thị ánh" userId="a6fbc05945fbe6a6" providerId="LiveId" clId="{0C65D842-0EBE-4BF7-8CA5-BC73B300B9C8}" dt="2023-07-10T07:01:58.207" v="213"/>
          <ac:grpSpMkLst>
            <pc:docMk/>
            <pc:sldMk cId="0" sldId="261"/>
            <ac:grpSpMk id="18" creationId="{063B2515-601E-965E-807F-211C6E7897A2}"/>
          </ac:grpSpMkLst>
        </pc:grpChg>
        <pc:grpChg chg="mod">
          <ac:chgData name="tuyết nguyễn thị ánh" userId="a6fbc05945fbe6a6" providerId="LiveId" clId="{0C65D842-0EBE-4BF7-8CA5-BC73B300B9C8}" dt="2023-07-10T07:01:58.207" v="213"/>
          <ac:grpSpMkLst>
            <pc:docMk/>
            <pc:sldMk cId="0" sldId="261"/>
            <ac:grpSpMk id="19" creationId="{540D78A6-4C7C-DB2B-DD22-15825BC4F04A}"/>
          </ac:grpSpMkLst>
        </pc:grpChg>
        <pc:picChg chg="add mod">
          <ac:chgData name="tuyết nguyễn thị ánh" userId="a6fbc05945fbe6a6" providerId="LiveId" clId="{0C65D842-0EBE-4BF7-8CA5-BC73B300B9C8}" dt="2023-07-10T07:03:40.801" v="235" actId="1076"/>
          <ac:picMkLst>
            <pc:docMk/>
            <pc:sldMk cId="0" sldId="261"/>
            <ac:picMk id="25" creationId="{82D44BF6-F091-E3BA-7AA8-3361B78203A5}"/>
          </ac:picMkLst>
        </pc:picChg>
        <pc:picChg chg="add mod">
          <ac:chgData name="tuyết nguyễn thị ánh" userId="a6fbc05945fbe6a6" providerId="LiveId" clId="{0C65D842-0EBE-4BF7-8CA5-BC73B300B9C8}" dt="2023-07-10T07:35:33.629" v="410" actId="1076"/>
          <ac:picMkLst>
            <pc:docMk/>
            <pc:sldMk cId="0" sldId="261"/>
            <ac:picMk id="29" creationId="{18335E7C-6B52-B41B-F244-33B609734791}"/>
          </ac:picMkLst>
        </pc:picChg>
      </pc:sldChg>
      <pc:sldChg chg="addSp delSp modSp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0" sldId="262"/>
        </pc:sldMkLst>
        <pc:spChg chg="del">
          <ac:chgData name="tuyết nguyễn thị ánh" userId="a6fbc05945fbe6a6" providerId="LiveId" clId="{0C65D842-0EBE-4BF7-8CA5-BC73B300B9C8}" dt="2023-07-10T09:09:28.127" v="3864" actId="478"/>
          <ac:spMkLst>
            <pc:docMk/>
            <pc:sldMk cId="0" sldId="262"/>
            <ac:spMk id="5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9:10:23.969" v="3875" actId="1076"/>
          <ac:spMkLst>
            <pc:docMk/>
            <pc:sldMk cId="0" sldId="262"/>
            <ac:spMk id="6" creationId="{00000000-0000-0000-0000-000000000000}"/>
          </ac:spMkLst>
        </pc:spChg>
        <pc:spChg chg="del mod">
          <ac:chgData name="tuyết nguyễn thị ánh" userId="a6fbc05945fbe6a6" providerId="LiveId" clId="{0C65D842-0EBE-4BF7-8CA5-BC73B300B9C8}" dt="2023-07-10T09:09:26.562" v="3863" actId="478"/>
          <ac:spMkLst>
            <pc:docMk/>
            <pc:sldMk cId="0" sldId="262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9:04:35.494" v="3805" actId="478"/>
          <ac:spMkLst>
            <pc:docMk/>
            <pc:sldMk cId="0" sldId="262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9:04:37.083" v="3806" actId="478"/>
          <ac:spMkLst>
            <pc:docMk/>
            <pc:sldMk cId="0" sldId="262"/>
            <ac:spMk id="11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0T09:08:57.197" v="3856" actId="1035"/>
          <ac:spMkLst>
            <pc:docMk/>
            <pc:sldMk cId="0" sldId="262"/>
            <ac:spMk id="12" creationId="{BA9EF049-7292-B4EA-1C09-22079A1BC558}"/>
          </ac:spMkLst>
        </pc:spChg>
        <pc:spChg chg="add mod topLvl">
          <ac:chgData name="tuyết nguyễn thị ánh" userId="a6fbc05945fbe6a6" providerId="LiveId" clId="{0C65D842-0EBE-4BF7-8CA5-BC73B300B9C8}" dt="2023-07-12T09:48:49.900" v="25430" actId="165"/>
          <ac:spMkLst>
            <pc:docMk/>
            <pc:sldMk cId="0" sldId="262"/>
            <ac:spMk id="13" creationId="{80B22352-86AB-8C85-4E0B-7A3EDEFF6C1F}"/>
          </ac:spMkLst>
        </pc:spChg>
        <pc:spChg chg="add mod topLvl">
          <ac:chgData name="tuyết nguyễn thị ánh" userId="a6fbc05945fbe6a6" providerId="LiveId" clId="{0C65D842-0EBE-4BF7-8CA5-BC73B300B9C8}" dt="2023-07-12T09:48:49.900" v="25430" actId="165"/>
          <ac:spMkLst>
            <pc:docMk/>
            <pc:sldMk cId="0" sldId="262"/>
            <ac:spMk id="17" creationId="{4F440C1C-6CEC-C11A-E06B-AA280DC871BA}"/>
          </ac:spMkLst>
        </pc:spChg>
        <pc:grpChg chg="add del mod">
          <ac:chgData name="tuyết nguyễn thị ánh" userId="a6fbc05945fbe6a6" providerId="LiveId" clId="{0C65D842-0EBE-4BF7-8CA5-BC73B300B9C8}" dt="2023-07-12T09:48:49.900" v="25430" actId="165"/>
          <ac:grpSpMkLst>
            <pc:docMk/>
            <pc:sldMk cId="0" sldId="262"/>
            <ac:grpSpMk id="18" creationId="{1FAC6726-B2CC-6F83-BA59-249B23E5E92B}"/>
          </ac:grpSpMkLst>
        </pc:grpChg>
        <pc:picChg chg="add mod topLvl">
          <ac:chgData name="tuyết nguyễn thị ánh" userId="a6fbc05945fbe6a6" providerId="LiveId" clId="{0C65D842-0EBE-4BF7-8CA5-BC73B300B9C8}" dt="2023-07-12T09:48:49.900" v="25430" actId="165"/>
          <ac:picMkLst>
            <pc:docMk/>
            <pc:sldMk cId="0" sldId="262"/>
            <ac:picMk id="15" creationId="{33C58AB1-5909-C19E-54DE-4FE43984DE90}"/>
          </ac:picMkLst>
        </pc:picChg>
      </pc:sldChg>
      <pc:sldChg chg="addSp delSp modSp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0" sldId="263"/>
        </pc:sldMkLst>
        <pc:spChg chg="del mod">
          <ac:chgData name="tuyết nguyễn thị ánh" userId="a6fbc05945fbe6a6" providerId="LiveId" clId="{0C65D842-0EBE-4BF7-8CA5-BC73B300B9C8}" dt="2023-07-10T09:51:18.783" v="4879" actId="478"/>
          <ac:spMkLst>
            <pc:docMk/>
            <pc:sldMk cId="0" sldId="263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9:51:19.594" v="4880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9:51:31.076" v="4883" actId="478"/>
          <ac:spMkLst>
            <pc:docMk/>
            <pc:sldMk cId="0" sldId="263"/>
            <ac:spMk id="7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9:51:21.684" v="4881" actId="1076"/>
          <ac:spMkLst>
            <pc:docMk/>
            <pc:sldMk cId="0" sldId="263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9:51:32.736" v="4884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9:51:34.813" v="4885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9:51:14.166" v="4877" actId="478"/>
          <ac:spMkLst>
            <pc:docMk/>
            <pc:sldMk cId="0" sldId="263"/>
            <ac:spMk id="11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0T09:51:29.529" v="4882"/>
          <ac:spMkLst>
            <pc:docMk/>
            <pc:sldMk cId="0" sldId="263"/>
            <ac:spMk id="12" creationId="{869318D0-3B26-98BF-DCB5-7C475605B684}"/>
          </ac:spMkLst>
        </pc:spChg>
        <pc:spChg chg="add mod">
          <ac:chgData name="tuyết nguyễn thị ánh" userId="a6fbc05945fbe6a6" providerId="LiveId" clId="{0C65D842-0EBE-4BF7-8CA5-BC73B300B9C8}" dt="2023-07-10T09:55:43.379" v="4988" actId="164"/>
          <ac:spMkLst>
            <pc:docMk/>
            <pc:sldMk cId="0" sldId="263"/>
            <ac:spMk id="15" creationId="{8814AEA7-3727-747F-8C03-0730EE9C770D}"/>
          </ac:spMkLst>
        </pc:spChg>
        <pc:spChg chg="mod">
          <ac:chgData name="tuyết nguyễn thị ánh" userId="a6fbc05945fbe6a6" providerId="LiveId" clId="{0C65D842-0EBE-4BF7-8CA5-BC73B300B9C8}" dt="2023-07-10T09:58:50.304" v="5246" actId="20577"/>
          <ac:spMkLst>
            <pc:docMk/>
            <pc:sldMk cId="0" sldId="263"/>
            <ac:spMk id="19" creationId="{E0E9F456-3897-5FFB-48E0-44B0AF014F7A}"/>
          </ac:spMkLst>
        </pc:spChg>
        <pc:spChg chg="add mod">
          <ac:chgData name="tuyết nguyễn thị ánh" userId="a6fbc05945fbe6a6" providerId="LiveId" clId="{0C65D842-0EBE-4BF7-8CA5-BC73B300B9C8}" dt="2023-07-11T04:12:02.454" v="7842" actId="14100"/>
          <ac:spMkLst>
            <pc:docMk/>
            <pc:sldMk cId="0" sldId="263"/>
            <ac:spMk id="20" creationId="{D8C07523-B421-2009-737E-A8BF8BBAA3A4}"/>
          </ac:spMkLst>
        </pc:spChg>
        <pc:spChg chg="mod">
          <ac:chgData name="tuyết nguyễn thị ánh" userId="a6fbc05945fbe6a6" providerId="LiveId" clId="{0C65D842-0EBE-4BF7-8CA5-BC73B300B9C8}" dt="2023-07-11T01:58:35.774" v="5468"/>
          <ac:spMkLst>
            <pc:docMk/>
            <pc:sldMk cId="0" sldId="263"/>
            <ac:spMk id="25" creationId="{184C7E66-36C7-F47B-BEAB-D8D15EE619FF}"/>
          </ac:spMkLst>
        </pc:spChg>
        <pc:spChg chg="mod">
          <ac:chgData name="tuyết nguyễn thị ánh" userId="a6fbc05945fbe6a6" providerId="LiveId" clId="{0C65D842-0EBE-4BF7-8CA5-BC73B300B9C8}" dt="2023-07-11T01:58:35.774" v="5468"/>
          <ac:spMkLst>
            <pc:docMk/>
            <pc:sldMk cId="0" sldId="263"/>
            <ac:spMk id="40" creationId="{734273C5-2071-3894-59E3-1CB7F5457672}"/>
          </ac:spMkLst>
        </pc:spChg>
        <pc:spChg chg="mod">
          <ac:chgData name="tuyết nguyễn thị ánh" userId="a6fbc05945fbe6a6" providerId="LiveId" clId="{0C65D842-0EBE-4BF7-8CA5-BC73B300B9C8}" dt="2023-07-11T01:58:35.774" v="5468"/>
          <ac:spMkLst>
            <pc:docMk/>
            <pc:sldMk cId="0" sldId="263"/>
            <ac:spMk id="41" creationId="{FFAC9B5F-CCC9-07B6-8414-AE4511FD5604}"/>
          </ac:spMkLst>
        </pc:spChg>
        <pc:spChg chg="mod">
          <ac:chgData name="tuyết nguyễn thị ánh" userId="a6fbc05945fbe6a6" providerId="LiveId" clId="{0C65D842-0EBE-4BF7-8CA5-BC73B300B9C8}" dt="2023-07-11T01:58:35.774" v="5468"/>
          <ac:spMkLst>
            <pc:docMk/>
            <pc:sldMk cId="0" sldId="263"/>
            <ac:spMk id="42" creationId="{ED0A65AE-D875-2021-8C9C-E765ADF57116}"/>
          </ac:spMkLst>
        </pc:spChg>
        <pc:spChg chg="mod">
          <ac:chgData name="tuyết nguyễn thị ánh" userId="a6fbc05945fbe6a6" providerId="LiveId" clId="{0C65D842-0EBE-4BF7-8CA5-BC73B300B9C8}" dt="2023-07-11T01:58:35.774" v="5468"/>
          <ac:spMkLst>
            <pc:docMk/>
            <pc:sldMk cId="0" sldId="263"/>
            <ac:spMk id="43" creationId="{DD668C08-49D6-1749-5D75-E60213C013FB}"/>
          </ac:spMkLst>
        </pc:spChg>
        <pc:spChg chg="mod">
          <ac:chgData name="tuyết nguyễn thị ánh" userId="a6fbc05945fbe6a6" providerId="LiveId" clId="{0C65D842-0EBE-4BF7-8CA5-BC73B300B9C8}" dt="2023-07-11T02:06:30.735" v="5674" actId="1037"/>
          <ac:spMkLst>
            <pc:docMk/>
            <pc:sldMk cId="0" sldId="263"/>
            <ac:spMk id="44" creationId="{1E59891F-AC9B-83BF-1A7E-5CD220AA7A35}"/>
          </ac:spMkLst>
        </pc:spChg>
        <pc:spChg chg="mod">
          <ac:chgData name="tuyết nguyễn thị ánh" userId="a6fbc05945fbe6a6" providerId="LiveId" clId="{0C65D842-0EBE-4BF7-8CA5-BC73B300B9C8}" dt="2023-07-11T02:06:22.028" v="5670" actId="1038"/>
          <ac:spMkLst>
            <pc:docMk/>
            <pc:sldMk cId="0" sldId="263"/>
            <ac:spMk id="45" creationId="{7FD2D569-25D7-889F-8B4B-532739C26000}"/>
          </ac:spMkLst>
        </pc:spChg>
        <pc:spChg chg="add mod">
          <ac:chgData name="tuyết nguyễn thị ánh" userId="a6fbc05945fbe6a6" providerId="LiveId" clId="{0C65D842-0EBE-4BF7-8CA5-BC73B300B9C8}" dt="2023-07-11T04:12:15.619" v="7844" actId="2711"/>
          <ac:spMkLst>
            <pc:docMk/>
            <pc:sldMk cId="0" sldId="263"/>
            <ac:spMk id="47" creationId="{CB5E89BF-894A-4F03-B220-7C6485057088}"/>
          </ac:spMkLst>
        </pc:spChg>
        <pc:spChg chg="add mod">
          <ac:chgData name="tuyết nguyễn thị ánh" userId="a6fbc05945fbe6a6" providerId="LiveId" clId="{0C65D842-0EBE-4BF7-8CA5-BC73B300B9C8}" dt="2023-07-11T04:03:30.964" v="7725" actId="2711"/>
          <ac:spMkLst>
            <pc:docMk/>
            <pc:sldMk cId="0" sldId="263"/>
            <ac:spMk id="48" creationId="{91AEEEE2-1CC6-9631-8B66-AEB528491B4C}"/>
          </ac:spMkLst>
        </pc:spChg>
        <pc:spChg chg="add mod">
          <ac:chgData name="tuyết nguyễn thị ánh" userId="a6fbc05945fbe6a6" providerId="LiveId" clId="{0C65D842-0EBE-4BF7-8CA5-BC73B300B9C8}" dt="2023-07-11T02:06:12.435" v="5669" actId="207"/>
          <ac:spMkLst>
            <pc:docMk/>
            <pc:sldMk cId="0" sldId="263"/>
            <ac:spMk id="54" creationId="{44E3CF30-72E4-8744-E371-135BEA39564A}"/>
          </ac:spMkLst>
        </pc:spChg>
        <pc:spChg chg="add del mod">
          <ac:chgData name="tuyết nguyễn thị ánh" userId="a6fbc05945fbe6a6" providerId="LiveId" clId="{0C65D842-0EBE-4BF7-8CA5-BC73B300B9C8}" dt="2023-07-11T04:12:02.034" v="7840" actId="478"/>
          <ac:spMkLst>
            <pc:docMk/>
            <pc:sldMk cId="0" sldId="263"/>
            <ac:spMk id="56" creationId="{721E972E-C7A6-7968-429C-C856A4F9E5EC}"/>
          </ac:spMkLst>
        </pc:spChg>
        <pc:spChg chg="add mod">
          <ac:chgData name="tuyết nguyễn thị ánh" userId="a6fbc05945fbe6a6" providerId="LiveId" clId="{0C65D842-0EBE-4BF7-8CA5-BC73B300B9C8}" dt="2023-07-11T07:18:54.007" v="10962" actId="20577"/>
          <ac:spMkLst>
            <pc:docMk/>
            <pc:sldMk cId="0" sldId="263"/>
            <ac:spMk id="57" creationId="{33677DFF-A6A0-272A-3ECB-63720C3239EA}"/>
          </ac:spMkLst>
        </pc:spChg>
        <pc:grpChg chg="mod">
          <ac:chgData name="tuyết nguyễn thị ánh" userId="a6fbc05945fbe6a6" providerId="LiveId" clId="{0C65D842-0EBE-4BF7-8CA5-BC73B300B9C8}" dt="2023-07-11T01:59:37.952" v="5503" actId="1076"/>
          <ac:grpSpMkLst>
            <pc:docMk/>
            <pc:sldMk cId="0" sldId="263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1T02:04:21.778" v="5639" actId="1076"/>
          <ac:grpSpMkLst>
            <pc:docMk/>
            <pc:sldMk cId="0" sldId="263"/>
            <ac:grpSpMk id="16" creationId="{58AB0F25-89E8-DFC4-96EC-2456B8D94F51}"/>
          </ac:grpSpMkLst>
        </pc:grpChg>
        <pc:grpChg chg="add mod">
          <ac:chgData name="tuyết nguyễn thị ánh" userId="a6fbc05945fbe6a6" providerId="LiveId" clId="{0C65D842-0EBE-4BF7-8CA5-BC73B300B9C8}" dt="2023-07-11T02:04:29.076" v="5649" actId="1036"/>
          <ac:grpSpMkLst>
            <pc:docMk/>
            <pc:sldMk cId="0" sldId="263"/>
            <ac:grpSpMk id="17" creationId="{08BF4BC8-1140-CE9F-91CB-897BF005DAD2}"/>
          </ac:grpSpMkLst>
        </pc:grpChg>
        <pc:grpChg chg="add mod">
          <ac:chgData name="tuyết nguyễn thị ánh" userId="a6fbc05945fbe6a6" providerId="LiveId" clId="{0C65D842-0EBE-4BF7-8CA5-BC73B300B9C8}" dt="2023-07-11T01:59:59.617" v="5509" actId="164"/>
          <ac:grpSpMkLst>
            <pc:docMk/>
            <pc:sldMk cId="0" sldId="263"/>
            <ac:grpSpMk id="23" creationId="{5767A6EA-48BD-7B8C-BA53-F4D1A32DA65D}"/>
          </ac:grpSpMkLst>
        </pc:grpChg>
        <pc:grpChg chg="mod">
          <ac:chgData name="tuyết nguyễn thị ánh" userId="a6fbc05945fbe6a6" providerId="LiveId" clId="{0C65D842-0EBE-4BF7-8CA5-BC73B300B9C8}" dt="2023-07-11T01:58:35.774" v="5468"/>
          <ac:grpSpMkLst>
            <pc:docMk/>
            <pc:sldMk cId="0" sldId="263"/>
            <ac:grpSpMk id="24" creationId="{CC669273-5804-6E07-002D-2B422A841451}"/>
          </ac:grpSpMkLst>
        </pc:grpChg>
        <pc:grpChg chg="mod">
          <ac:chgData name="tuyết nguyễn thị ánh" userId="a6fbc05945fbe6a6" providerId="LiveId" clId="{0C65D842-0EBE-4BF7-8CA5-BC73B300B9C8}" dt="2023-07-11T01:58:35.774" v="5468"/>
          <ac:grpSpMkLst>
            <pc:docMk/>
            <pc:sldMk cId="0" sldId="263"/>
            <ac:grpSpMk id="26" creationId="{275F3523-7A9D-1D29-D0C4-2F3EF9650FB3}"/>
          </ac:grpSpMkLst>
        </pc:grpChg>
        <pc:grpChg chg="mod">
          <ac:chgData name="tuyết nguyễn thị ánh" userId="a6fbc05945fbe6a6" providerId="LiveId" clId="{0C65D842-0EBE-4BF7-8CA5-BC73B300B9C8}" dt="2023-07-11T01:58:35.774" v="5468"/>
          <ac:grpSpMkLst>
            <pc:docMk/>
            <pc:sldMk cId="0" sldId="263"/>
            <ac:grpSpMk id="27" creationId="{F9627EE6-D186-2CD1-FD78-FBB879F7A05A}"/>
          </ac:grpSpMkLst>
        </pc:grpChg>
        <pc:grpChg chg="add del mod">
          <ac:chgData name="tuyết nguyễn thị ánh" userId="a6fbc05945fbe6a6" providerId="LiveId" clId="{0C65D842-0EBE-4BF7-8CA5-BC73B300B9C8}" dt="2023-07-11T04:12:03.327" v="7843" actId="478"/>
          <ac:grpSpMkLst>
            <pc:docMk/>
            <pc:sldMk cId="0" sldId="263"/>
            <ac:grpSpMk id="49" creationId="{E333565A-929C-D226-BF85-D6A93F573F7F}"/>
          </ac:grpSpMkLst>
        </pc:grpChg>
        <pc:picChg chg="add mod modCrop">
          <ac:chgData name="tuyết nguyễn thị ánh" userId="a6fbc05945fbe6a6" providerId="LiveId" clId="{0C65D842-0EBE-4BF7-8CA5-BC73B300B9C8}" dt="2023-07-11T02:04:18.670" v="5638" actId="1076"/>
          <ac:picMkLst>
            <pc:docMk/>
            <pc:sldMk cId="0" sldId="263"/>
            <ac:picMk id="14" creationId="{841B12A1-52B9-35A0-9660-67E3B38E78B6}"/>
          </ac:picMkLst>
        </pc:picChg>
        <pc:picChg chg="mod">
          <ac:chgData name="tuyết nguyễn thị ánh" userId="a6fbc05945fbe6a6" providerId="LiveId" clId="{0C65D842-0EBE-4BF7-8CA5-BC73B300B9C8}" dt="2023-07-10T09:56:15.555" v="4990"/>
          <ac:picMkLst>
            <pc:docMk/>
            <pc:sldMk cId="0" sldId="263"/>
            <ac:picMk id="18" creationId="{6CDE53C7-AB09-0AED-5452-416695FB82D5}"/>
          </ac:picMkLst>
        </pc:picChg>
        <pc:picChg chg="add del mod">
          <ac:chgData name="tuyết nguyễn thị ánh" userId="a6fbc05945fbe6a6" providerId="LiveId" clId="{0C65D842-0EBE-4BF7-8CA5-BC73B300B9C8}" dt="2023-07-11T01:58:47.116" v="5475" actId="478"/>
          <ac:picMkLst>
            <pc:docMk/>
            <pc:sldMk cId="0" sldId="263"/>
            <ac:picMk id="22" creationId="{86DEF154-397A-5FEB-5ACB-247715B28E47}"/>
          </ac:picMkLst>
        </pc:picChg>
        <pc:picChg chg="add del mod">
          <ac:chgData name="tuyết nguyễn thị ánh" userId="a6fbc05945fbe6a6" providerId="LiveId" clId="{0C65D842-0EBE-4BF7-8CA5-BC73B300B9C8}" dt="2023-07-11T02:05:45.589" v="5664" actId="478"/>
          <ac:picMkLst>
            <pc:docMk/>
            <pc:sldMk cId="0" sldId="263"/>
            <ac:picMk id="53" creationId="{1AEDA872-8A98-599B-06D0-A9395673AD3A}"/>
          </ac:picMkLst>
        </pc:pic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28" creationId="{D1F0365B-2F84-B4D1-316D-347BBBF78F45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29" creationId="{81DC4CCD-5ABB-34B0-ABAF-1E850611F807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30" creationId="{ECAAA17F-B9C2-736B-AE8D-A9EC6160E7CB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31" creationId="{2E415969-7B91-D46C-C6D3-883924735AB7}"/>
          </ac:cxnSpMkLst>
        </pc:cxnChg>
        <pc:cxnChg chg="mod">
          <ac:chgData name="tuyết nguyễn thị ánh" userId="a6fbc05945fbe6a6" providerId="LiveId" clId="{0C65D842-0EBE-4BF7-8CA5-BC73B300B9C8}" dt="2023-07-11T02:00:22.008" v="5512" actId="14100"/>
          <ac:cxnSpMkLst>
            <pc:docMk/>
            <pc:sldMk cId="0" sldId="263"/>
            <ac:cxnSpMk id="32" creationId="{157DC3E9-0D9E-FB57-FA0B-EA0981D9A3BC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33" creationId="{0A288075-C238-2BE5-0C0A-687F3CB80997}"/>
          </ac:cxnSpMkLst>
        </pc:cxnChg>
        <pc:cxnChg chg="mod">
          <ac:chgData name="tuyết nguyễn thị ánh" userId="a6fbc05945fbe6a6" providerId="LiveId" clId="{0C65D842-0EBE-4BF7-8CA5-BC73B300B9C8}" dt="2023-07-11T02:00:27.303" v="5513" actId="14100"/>
          <ac:cxnSpMkLst>
            <pc:docMk/>
            <pc:sldMk cId="0" sldId="263"/>
            <ac:cxnSpMk id="34" creationId="{C0CB7BDB-EC69-3543-0001-ACC26C62FBCF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35" creationId="{42C7402E-D3C2-E129-A476-D516284E440E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36" creationId="{F92A93C3-45C8-4332-FF58-90A65E8DA65D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37" creationId="{19AC6F5F-377B-81E4-C16C-82D3676A9D45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38" creationId="{67F59704-B349-0A92-A30F-7A56899C861D}"/>
          </ac:cxnSpMkLst>
        </pc:cxnChg>
        <pc:cxnChg chg="mod">
          <ac:chgData name="tuyết nguyễn thị ánh" userId="a6fbc05945fbe6a6" providerId="LiveId" clId="{0C65D842-0EBE-4BF7-8CA5-BC73B300B9C8}" dt="2023-07-11T01:58:35.774" v="5468"/>
          <ac:cxnSpMkLst>
            <pc:docMk/>
            <pc:sldMk cId="0" sldId="263"/>
            <ac:cxnSpMk id="39" creationId="{EF7E39F5-7D34-A6F5-0D22-60A7A21CB8DC}"/>
          </ac:cxnSpMkLst>
        </pc:cxnChg>
      </pc:sldChg>
      <pc:sldChg chg="addSp delSp modSp del mod">
        <pc:chgData name="tuyết nguyễn thị ánh" userId="a6fbc05945fbe6a6" providerId="LiveId" clId="{0C65D842-0EBE-4BF7-8CA5-BC73B300B9C8}" dt="2023-07-11T08:53:28.557" v="13342" actId="47"/>
        <pc:sldMkLst>
          <pc:docMk/>
          <pc:sldMk cId="0" sldId="264"/>
        </pc:sldMkLst>
        <pc:spChg chg="mod">
          <ac:chgData name="tuyết nguyễn thị ánh" userId="a6fbc05945fbe6a6" providerId="LiveId" clId="{0C65D842-0EBE-4BF7-8CA5-BC73B300B9C8}" dt="2023-07-11T02:20:45.201" v="6414" actId="14100"/>
          <ac:spMkLst>
            <pc:docMk/>
            <pc:sldMk cId="0" sldId="264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0:53.752" v="6417" actId="478"/>
          <ac:spMkLst>
            <pc:docMk/>
            <pc:sldMk cId="0" sldId="264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1:07.437" v="6421" actId="478"/>
          <ac:spMkLst>
            <pc:docMk/>
            <pc:sldMk cId="0" sldId="264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1:04.542" v="6419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0:57.611" v="6418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1:08.916" v="6422" actId="478"/>
          <ac:spMkLst>
            <pc:docMk/>
            <pc:sldMk cId="0" sldId="264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1:06.086" v="6420" actId="478"/>
          <ac:spMkLst>
            <pc:docMk/>
            <pc:sldMk cId="0" sldId="264"/>
            <ac:spMk id="1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1:10.743" v="6423" actId="478"/>
          <ac:spMkLst>
            <pc:docMk/>
            <pc:sldMk cId="0" sldId="264"/>
            <ac:spMk id="12" creationId="{00000000-0000-0000-0000-000000000000}"/>
          </ac:spMkLst>
        </pc:spChg>
        <pc:grpChg chg="add del">
          <ac:chgData name="tuyết nguyễn thị ánh" userId="a6fbc05945fbe6a6" providerId="LiveId" clId="{0C65D842-0EBE-4BF7-8CA5-BC73B300B9C8}" dt="2023-07-11T02:20:51.996" v="6416" actId="478"/>
          <ac:grpSpMkLst>
            <pc:docMk/>
            <pc:sldMk cId="0" sldId="264"/>
            <ac:grpSpMk id="2" creationId="{00000000-0000-0000-0000-000000000000}"/>
          </ac:grpSpMkLst>
        </pc:grpChg>
      </pc:sldChg>
      <pc:sldChg chg="addSp delSp modSp add del mod modTransition">
        <pc:chgData name="tuyết nguyễn thị ánh" userId="a6fbc05945fbe6a6" providerId="LiveId" clId="{0C65D842-0EBE-4BF7-8CA5-BC73B300B9C8}" dt="2023-07-13T01:44:58.047" v="25834"/>
        <pc:sldMkLst>
          <pc:docMk/>
          <pc:sldMk cId="0" sldId="265"/>
        </pc:sldMkLst>
        <pc:spChg chg="mod">
          <ac:chgData name="tuyết nguyễn thị ánh" userId="a6fbc05945fbe6a6" providerId="LiveId" clId="{0C65D842-0EBE-4BF7-8CA5-BC73B300B9C8}" dt="2023-07-12T09:24:31.430" v="25344" actId="14100"/>
          <ac:spMkLst>
            <pc:docMk/>
            <pc:sldMk cId="0" sldId="265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9:14:05.508" v="25253" actId="478"/>
          <ac:spMkLst>
            <pc:docMk/>
            <pc:sldMk cId="0" sldId="265"/>
            <ac:spMk id="6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2T09:24:28.945" v="25343" actId="1076"/>
          <ac:spMkLst>
            <pc:docMk/>
            <pc:sldMk cId="0" sldId="265"/>
            <ac:spMk id="7" creationId="{E6A1D9B2-53D2-A545-045B-429355476B65}"/>
          </ac:spMkLst>
        </pc:spChg>
        <pc:spChg chg="add mod">
          <ac:chgData name="tuyết nguyễn thị ánh" userId="a6fbc05945fbe6a6" providerId="LiveId" clId="{0C65D842-0EBE-4BF7-8CA5-BC73B300B9C8}" dt="2023-07-12T09:24:38.241" v="25345"/>
          <ac:spMkLst>
            <pc:docMk/>
            <pc:sldMk cId="0" sldId="265"/>
            <ac:spMk id="8" creationId="{05178A00-DC64-B11E-1A60-72B0BBED7026}"/>
          </ac:spMkLst>
        </pc:spChg>
        <pc:spChg chg="add mod">
          <ac:chgData name="tuyết nguyễn thị ánh" userId="a6fbc05945fbe6a6" providerId="LiveId" clId="{0C65D842-0EBE-4BF7-8CA5-BC73B300B9C8}" dt="2023-07-12T09:24:38.241" v="25345"/>
          <ac:spMkLst>
            <pc:docMk/>
            <pc:sldMk cId="0" sldId="265"/>
            <ac:spMk id="9" creationId="{61C9C8B0-396E-7C28-9920-030F2FD6ED58}"/>
          </ac:spMkLst>
        </pc:spChg>
        <pc:spChg chg="add mod">
          <ac:chgData name="tuyết nguyễn thị ánh" userId="a6fbc05945fbe6a6" providerId="LiveId" clId="{0C65D842-0EBE-4BF7-8CA5-BC73B300B9C8}" dt="2023-07-12T09:24:38.241" v="25345"/>
          <ac:spMkLst>
            <pc:docMk/>
            <pc:sldMk cId="0" sldId="265"/>
            <ac:spMk id="10" creationId="{43EEBD08-FE8F-C550-2BCC-AAB8C16CFDD9}"/>
          </ac:spMkLst>
        </pc:spChg>
      </pc:sldChg>
      <pc:sldChg chg="modTransition">
        <pc:chgData name="tuyết nguyễn thị ánh" userId="a6fbc05945fbe6a6" providerId="LiveId" clId="{0C65D842-0EBE-4BF7-8CA5-BC73B300B9C8}" dt="2023-07-13T01:44:58.047" v="25834"/>
        <pc:sldMkLst>
          <pc:docMk/>
          <pc:sldMk cId="3910934149" sldId="266"/>
        </pc:sldMkLst>
      </pc:sldChg>
      <pc:sldChg chg="addSp delSp modSp add del mod">
        <pc:chgData name="tuyết nguyễn thị ánh" userId="a6fbc05945fbe6a6" providerId="LiveId" clId="{0C65D842-0EBE-4BF7-8CA5-BC73B300B9C8}" dt="2023-07-11T08:55:43.252" v="13443" actId="47"/>
        <pc:sldMkLst>
          <pc:docMk/>
          <pc:sldMk cId="3948237294" sldId="267"/>
        </pc:sldMkLst>
        <pc:spChg chg="del">
          <ac:chgData name="tuyết nguyễn thị ánh" userId="a6fbc05945fbe6a6" providerId="LiveId" clId="{0C65D842-0EBE-4BF7-8CA5-BC73B300B9C8}" dt="2023-07-11T08:54:20.075" v="13360" actId="478"/>
          <ac:spMkLst>
            <pc:docMk/>
            <pc:sldMk cId="3948237294" sldId="267"/>
            <ac:spMk id="1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19.420" v="13359" actId="478"/>
          <ac:spMkLst>
            <pc:docMk/>
            <pc:sldMk cId="3948237294" sldId="267"/>
            <ac:spMk id="12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21.831" v="13361" actId="478"/>
          <ac:spMkLst>
            <pc:docMk/>
            <pc:sldMk cId="3948237294" sldId="267"/>
            <ac:spMk id="14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21.831" v="13361" actId="478"/>
          <ac:spMkLst>
            <pc:docMk/>
            <pc:sldMk cId="3948237294" sldId="267"/>
            <ac:spMk id="1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21.831" v="13361" actId="478"/>
          <ac:spMkLst>
            <pc:docMk/>
            <pc:sldMk cId="3948237294" sldId="267"/>
            <ac:spMk id="1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21.831" v="13361" actId="478"/>
          <ac:spMkLst>
            <pc:docMk/>
            <pc:sldMk cId="3948237294" sldId="267"/>
            <ac:spMk id="2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21.831" v="13361" actId="478"/>
          <ac:spMkLst>
            <pc:docMk/>
            <pc:sldMk cId="3948237294" sldId="267"/>
            <ac:spMk id="2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21.831" v="13361" actId="478"/>
          <ac:spMkLst>
            <pc:docMk/>
            <pc:sldMk cId="3948237294" sldId="267"/>
            <ac:spMk id="22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21.831" v="13361" actId="478"/>
          <ac:spMkLst>
            <pc:docMk/>
            <pc:sldMk cId="3948237294" sldId="267"/>
            <ac:spMk id="23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4:23.230" v="13362" actId="478"/>
          <ac:spMkLst>
            <pc:docMk/>
            <pc:sldMk cId="3948237294" sldId="267"/>
            <ac:spMk id="24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1T08:55:41.467" v="13442" actId="478"/>
          <ac:spMkLst>
            <pc:docMk/>
            <pc:sldMk cId="3948237294" sldId="267"/>
            <ac:spMk id="25" creationId="{E91AC812-BE3D-5AC6-1FD7-E392994D79CE}"/>
          </ac:spMkLst>
        </pc:spChg>
        <pc:grpChg chg="del">
          <ac:chgData name="tuyết nguyễn thị ánh" userId="a6fbc05945fbe6a6" providerId="LiveId" clId="{0C65D842-0EBE-4BF7-8CA5-BC73B300B9C8}" dt="2023-07-11T08:54:21.831" v="13361" actId="478"/>
          <ac:grpSpMkLst>
            <pc:docMk/>
            <pc:sldMk cId="3948237294" sldId="267"/>
            <ac:grpSpMk id="5" creationId="{00000000-0000-0000-0000-000000000000}"/>
          </ac:grpSpMkLst>
        </pc:grpChg>
        <pc:grpChg chg="del">
          <ac:chgData name="tuyết nguyễn thị ánh" userId="a6fbc05945fbe6a6" providerId="LiveId" clId="{0C65D842-0EBE-4BF7-8CA5-BC73B300B9C8}" dt="2023-07-11T08:54:21.831" v="13361" actId="478"/>
          <ac:grpSpMkLst>
            <pc:docMk/>
            <pc:sldMk cId="3948237294" sldId="267"/>
            <ac:grpSpMk id="7" creationId="{00000000-0000-0000-0000-000000000000}"/>
          </ac:grpSpMkLst>
        </pc:grpChg>
        <pc:grpChg chg="del">
          <ac:chgData name="tuyết nguyễn thị ánh" userId="a6fbc05945fbe6a6" providerId="LiveId" clId="{0C65D842-0EBE-4BF7-8CA5-BC73B300B9C8}" dt="2023-07-11T08:54:21.831" v="13361" actId="478"/>
          <ac:grpSpMkLst>
            <pc:docMk/>
            <pc:sldMk cId="3948237294" sldId="267"/>
            <ac:grpSpMk id="9" creationId="{00000000-0000-0000-0000-000000000000}"/>
          </ac:grpSpMkLst>
        </pc:grpChg>
      </pc:sldChg>
      <pc:sldChg chg="addSp delSp modSp add mod ord replI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645780499" sldId="268"/>
        </pc:sldMkLst>
        <pc:spChg chg="mod topLvl">
          <ac:chgData name="tuyết nguyễn thị ánh" userId="a6fbc05945fbe6a6" providerId="LiveId" clId="{0C65D842-0EBE-4BF7-8CA5-BC73B300B9C8}" dt="2023-07-11T02:23:26.235" v="6442" actId="478"/>
          <ac:spMkLst>
            <pc:docMk/>
            <pc:sldMk cId="2645780499" sldId="268"/>
            <ac:spMk id="3" creationId="{00000000-0000-0000-0000-000000000000}"/>
          </ac:spMkLst>
        </pc:spChg>
        <pc:spChg chg="del mod topLvl">
          <ac:chgData name="tuyết nguyễn thị ánh" userId="a6fbc05945fbe6a6" providerId="LiveId" clId="{0C65D842-0EBE-4BF7-8CA5-BC73B300B9C8}" dt="2023-07-11T02:23:26.235" v="6442" actId="478"/>
          <ac:spMkLst>
            <pc:docMk/>
            <pc:sldMk cId="2645780499" sldId="268"/>
            <ac:spMk id="4" creationId="{00000000-0000-0000-0000-000000000000}"/>
          </ac:spMkLst>
        </pc:spChg>
        <pc:spChg chg="del mod">
          <ac:chgData name="tuyết nguyễn thị ánh" userId="a6fbc05945fbe6a6" providerId="LiveId" clId="{0C65D842-0EBE-4BF7-8CA5-BC73B300B9C8}" dt="2023-07-11T02:23:21.298" v="6440" actId="478"/>
          <ac:spMkLst>
            <pc:docMk/>
            <pc:sldMk cId="2645780499" sldId="268"/>
            <ac:spMk id="5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2:23:15.960" v="6437" actId="1076"/>
          <ac:spMkLst>
            <pc:docMk/>
            <pc:sldMk cId="2645780499" sldId="268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3:12.791" v="6435" actId="478"/>
          <ac:spMkLst>
            <pc:docMk/>
            <pc:sldMk cId="2645780499" sldId="268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3:01.477" v="6433" actId="478"/>
          <ac:spMkLst>
            <pc:docMk/>
            <pc:sldMk cId="2645780499" sldId="268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3:24.151" v="6441" actId="478"/>
          <ac:spMkLst>
            <pc:docMk/>
            <pc:sldMk cId="2645780499" sldId="268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23:13.981" v="6436" actId="478"/>
          <ac:spMkLst>
            <pc:docMk/>
            <pc:sldMk cId="2645780499" sldId="268"/>
            <ac:spMk id="11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1T07:28:12.143" v="11150" actId="478"/>
          <ac:spMkLst>
            <pc:docMk/>
            <pc:sldMk cId="2645780499" sldId="268"/>
            <ac:spMk id="12" creationId="{F1DA168C-02D0-166E-09DA-C5B677DE1EE6}"/>
          </ac:spMkLst>
        </pc:spChg>
        <pc:spChg chg="add mod">
          <ac:chgData name="tuyết nguyễn thị ánh" userId="a6fbc05945fbe6a6" providerId="LiveId" clId="{0C65D842-0EBE-4BF7-8CA5-BC73B300B9C8}" dt="2023-07-11T02:23:40.998" v="6443"/>
          <ac:spMkLst>
            <pc:docMk/>
            <pc:sldMk cId="2645780499" sldId="268"/>
            <ac:spMk id="13" creationId="{39ED09D3-EE4B-AD39-3682-4A29BD545F09}"/>
          </ac:spMkLst>
        </pc:spChg>
        <pc:spChg chg="add mod">
          <ac:chgData name="tuyết nguyễn thị ánh" userId="a6fbc05945fbe6a6" providerId="LiveId" clId="{0C65D842-0EBE-4BF7-8CA5-BC73B300B9C8}" dt="2023-07-11T02:25:40.903" v="6677" actId="1076"/>
          <ac:spMkLst>
            <pc:docMk/>
            <pc:sldMk cId="2645780499" sldId="268"/>
            <ac:spMk id="15" creationId="{93FD1CB7-FEE9-F92F-58BA-3141DABCC346}"/>
          </ac:spMkLst>
        </pc:spChg>
        <pc:grpChg chg="del mod">
          <ac:chgData name="tuyết nguyễn thị ánh" userId="a6fbc05945fbe6a6" providerId="LiveId" clId="{0C65D842-0EBE-4BF7-8CA5-BC73B300B9C8}" dt="2023-07-11T02:23:26.235" v="6442" actId="478"/>
          <ac:grpSpMkLst>
            <pc:docMk/>
            <pc:sldMk cId="2645780499" sldId="268"/>
            <ac:grpSpMk id="2" creationId="{00000000-0000-0000-0000-000000000000}"/>
          </ac:grpSpMkLst>
        </pc:grpChg>
        <pc:picChg chg="add del mod">
          <ac:chgData name="tuyết nguyễn thị ánh" userId="a6fbc05945fbe6a6" providerId="LiveId" clId="{0C65D842-0EBE-4BF7-8CA5-BC73B300B9C8}" dt="2023-07-11T02:25:48.727" v="6678" actId="478"/>
          <ac:picMkLst>
            <pc:docMk/>
            <pc:sldMk cId="2645780499" sldId="268"/>
            <ac:picMk id="14" creationId="{D483DFCD-DA66-CF9E-CDD6-7B2E67B24766}"/>
          </ac:picMkLst>
        </pc:picChg>
        <pc:picChg chg="add mod">
          <ac:chgData name="tuyết nguyễn thị ánh" userId="a6fbc05945fbe6a6" providerId="LiveId" clId="{0C65D842-0EBE-4BF7-8CA5-BC73B300B9C8}" dt="2023-07-11T02:26:15.724" v="6683" actId="1076"/>
          <ac:picMkLst>
            <pc:docMk/>
            <pc:sldMk cId="2645780499" sldId="268"/>
            <ac:picMk id="17" creationId="{1974D02E-972A-B61F-5123-BF975E32BA0B}"/>
          </ac:picMkLst>
        </pc:picChg>
        <pc:picChg chg="add del mod">
          <ac:chgData name="tuyết nguyễn thị ánh" userId="a6fbc05945fbe6a6" providerId="LiveId" clId="{0C65D842-0EBE-4BF7-8CA5-BC73B300B9C8}" dt="2023-07-11T07:28:11.076" v="11149" actId="931"/>
          <ac:picMkLst>
            <pc:docMk/>
            <pc:sldMk cId="2645780499" sldId="268"/>
            <ac:picMk id="19" creationId="{51E0B90A-731F-7A84-8624-3CFBF5044B4C}"/>
          </ac:picMkLst>
        </pc:picChg>
      </pc:sldChg>
      <pc:sldChg chg="addSp delSp modSp add del mod replId modTransition">
        <pc:chgData name="tuyết nguyễn thị ánh" userId="a6fbc05945fbe6a6" providerId="LiveId" clId="{0C65D842-0EBE-4BF7-8CA5-BC73B300B9C8}" dt="2023-07-13T01:44:58.047" v="25834"/>
        <pc:sldMkLst>
          <pc:docMk/>
          <pc:sldMk cId="1553993084" sldId="269"/>
        </pc:sldMkLst>
        <pc:spChg chg="del">
          <ac:chgData name="tuyết nguyễn thị ánh" userId="a6fbc05945fbe6a6" providerId="LiveId" clId="{0C65D842-0EBE-4BF7-8CA5-BC73B300B9C8}" dt="2023-07-11T08:55:44.930" v="13444" actId="478"/>
          <ac:spMkLst>
            <pc:docMk/>
            <pc:sldMk cId="1553993084" sldId="269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6:26.272" v="13456" actId="478"/>
          <ac:spMkLst>
            <pc:docMk/>
            <pc:sldMk cId="1553993084" sldId="269"/>
            <ac:spMk id="6" creationId="{00000000-0000-0000-0000-000000000000}"/>
          </ac:spMkLst>
        </pc:spChg>
        <pc:spChg chg="del mod">
          <ac:chgData name="tuyết nguyễn thị ánh" userId="a6fbc05945fbe6a6" providerId="LiveId" clId="{0C65D842-0EBE-4BF7-8CA5-BC73B300B9C8}" dt="2023-07-11T08:56:38.630" v="13462" actId="478"/>
          <ac:spMkLst>
            <pc:docMk/>
            <pc:sldMk cId="1553993084" sldId="269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7:04.986" v="13468" actId="478"/>
          <ac:spMkLst>
            <pc:docMk/>
            <pc:sldMk cId="1553993084" sldId="269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8:57:03.883" v="13467" actId="1076"/>
          <ac:spMkLst>
            <pc:docMk/>
            <pc:sldMk cId="1553993084" sldId="269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5:47.013" v="13445" actId="478"/>
          <ac:spMkLst>
            <pc:docMk/>
            <pc:sldMk cId="1553993084" sldId="269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5:49.173" v="13446" actId="478"/>
          <ac:spMkLst>
            <pc:docMk/>
            <pc:sldMk cId="1553993084" sldId="269"/>
            <ac:spMk id="11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8:55:49.858" v="13447"/>
          <ac:spMkLst>
            <pc:docMk/>
            <pc:sldMk cId="1553993084" sldId="269"/>
            <ac:spMk id="12" creationId="{41F818DE-0CA4-9E6B-CCCD-1161AB682B29}"/>
          </ac:spMkLst>
        </pc:spChg>
        <pc:spChg chg="add mod">
          <ac:chgData name="tuyết nguyễn thị ánh" userId="a6fbc05945fbe6a6" providerId="LiveId" clId="{0C65D842-0EBE-4BF7-8CA5-BC73B300B9C8}" dt="2023-07-11T08:56:07.784" v="13451" actId="1076"/>
          <ac:spMkLst>
            <pc:docMk/>
            <pc:sldMk cId="1553993084" sldId="269"/>
            <ac:spMk id="13" creationId="{703215BA-CF9F-05A9-C4A7-0CD0CFD5BFFF}"/>
          </ac:spMkLst>
        </pc:spChg>
        <pc:spChg chg="add mod">
          <ac:chgData name="tuyết nguyễn thị ánh" userId="a6fbc05945fbe6a6" providerId="LiveId" clId="{0C65D842-0EBE-4BF7-8CA5-BC73B300B9C8}" dt="2023-07-11T08:57:00.860" v="13466" actId="1076"/>
          <ac:spMkLst>
            <pc:docMk/>
            <pc:sldMk cId="1553993084" sldId="269"/>
            <ac:spMk id="14" creationId="{5A671460-9BDA-F58C-7135-2017F03D757F}"/>
          </ac:spMkLst>
        </pc:spChg>
        <pc:spChg chg="add mod">
          <ac:chgData name="tuyết nguyễn thị ánh" userId="a6fbc05945fbe6a6" providerId="LiveId" clId="{0C65D842-0EBE-4BF7-8CA5-BC73B300B9C8}" dt="2023-07-11T08:56:55.133" v="13465"/>
          <ac:spMkLst>
            <pc:docMk/>
            <pc:sldMk cId="1553993084" sldId="269"/>
            <ac:spMk id="15" creationId="{A931D330-113B-1E53-C949-E3847FDE92F5}"/>
          </ac:spMkLst>
        </pc:spChg>
      </pc:sldChg>
      <pc:sldChg chg="addSp delSp modSp add del mod ord replId modTransition addAnim delAnim modAnim">
        <pc:chgData name="tuyết nguyễn thị ánh" userId="a6fbc05945fbe6a6" providerId="LiveId" clId="{0C65D842-0EBE-4BF7-8CA5-BC73B300B9C8}" dt="2023-07-13T01:48:50.190" v="25850"/>
        <pc:sldMkLst>
          <pc:docMk/>
          <pc:sldMk cId="716674348" sldId="270"/>
        </pc:sldMkLst>
        <pc:spChg chg="del">
          <ac:chgData name="tuyết nguyễn thị ánh" userId="a6fbc05945fbe6a6" providerId="LiveId" clId="{0C65D842-0EBE-4BF7-8CA5-BC73B300B9C8}" dt="2023-07-11T08:57:13.338" v="13469" actId="478"/>
          <ac:spMkLst>
            <pc:docMk/>
            <pc:sldMk cId="716674348" sldId="270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7:20.896" v="13474" actId="478"/>
          <ac:spMkLst>
            <pc:docMk/>
            <pc:sldMk cId="716674348" sldId="270"/>
            <ac:spMk id="6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9:04:26.784" v="13997" actId="1076"/>
          <ac:spMkLst>
            <pc:docMk/>
            <pc:sldMk cId="716674348" sldId="270"/>
            <ac:spMk id="7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8:57:16.768" v="13471" actId="1076"/>
          <ac:spMkLst>
            <pc:docMk/>
            <pc:sldMk cId="716674348" sldId="270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7:20.190" v="13473" actId="478"/>
          <ac:spMkLst>
            <pc:docMk/>
            <pc:sldMk cId="716674348" sldId="270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7:15.376" v="13470" actId="478"/>
          <ac:spMkLst>
            <pc:docMk/>
            <pc:sldMk cId="716674348" sldId="270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57:18.955" v="13472" actId="478"/>
          <ac:spMkLst>
            <pc:docMk/>
            <pc:sldMk cId="716674348" sldId="270"/>
            <ac:spMk id="11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8:58:11.855" v="13551" actId="14100"/>
          <ac:spMkLst>
            <pc:docMk/>
            <pc:sldMk cId="716674348" sldId="270"/>
            <ac:spMk id="14" creationId="{E576515A-C177-BE5E-45CD-6FC8F49B6003}"/>
          </ac:spMkLst>
        </pc:spChg>
        <pc:spChg chg="mod">
          <ac:chgData name="tuyết nguyễn thị ánh" userId="a6fbc05945fbe6a6" providerId="LiveId" clId="{0C65D842-0EBE-4BF7-8CA5-BC73B300B9C8}" dt="2023-07-11T09:09:09.021" v="14063" actId="20577"/>
          <ac:spMkLst>
            <pc:docMk/>
            <pc:sldMk cId="716674348" sldId="270"/>
            <ac:spMk id="17" creationId="{AA84BBC9-EB15-D94C-CF08-1F1C5EC2A772}"/>
          </ac:spMkLst>
        </pc:spChg>
        <pc:spChg chg="add del mod">
          <ac:chgData name="tuyết nguyễn thị ánh" userId="a6fbc05945fbe6a6" providerId="LiveId" clId="{0C65D842-0EBE-4BF7-8CA5-BC73B300B9C8}" dt="2023-07-11T09:18:32.725" v="14780" actId="1035"/>
          <ac:spMkLst>
            <pc:docMk/>
            <pc:sldMk cId="716674348" sldId="270"/>
            <ac:spMk id="18" creationId="{532DE6BD-D00B-1110-08AA-83C9ACA66446}"/>
          </ac:spMkLst>
        </pc:spChg>
        <pc:spChg chg="add mod">
          <ac:chgData name="tuyết nguyễn thị ánh" userId="a6fbc05945fbe6a6" providerId="LiveId" clId="{0C65D842-0EBE-4BF7-8CA5-BC73B300B9C8}" dt="2023-07-11T09:08:30.789" v="14058" actId="164"/>
          <ac:spMkLst>
            <pc:docMk/>
            <pc:sldMk cId="716674348" sldId="270"/>
            <ac:spMk id="19" creationId="{B88E0791-E54B-CAB9-195D-99ABC81E8698}"/>
          </ac:spMkLst>
        </pc:spChg>
        <pc:spChg chg="add mod">
          <ac:chgData name="tuyết nguyễn thị ánh" userId="a6fbc05945fbe6a6" providerId="LiveId" clId="{0C65D842-0EBE-4BF7-8CA5-BC73B300B9C8}" dt="2023-07-11T09:08:30.789" v="14058" actId="164"/>
          <ac:spMkLst>
            <pc:docMk/>
            <pc:sldMk cId="716674348" sldId="270"/>
            <ac:spMk id="20" creationId="{B976F5C0-8E6B-F22A-3E9D-E3371C9AC4EC}"/>
          </ac:spMkLst>
        </pc:spChg>
        <pc:spChg chg="add mod">
          <ac:chgData name="tuyết nguyễn thị ánh" userId="a6fbc05945fbe6a6" providerId="LiveId" clId="{0C65D842-0EBE-4BF7-8CA5-BC73B300B9C8}" dt="2023-07-11T09:08:30.789" v="14058" actId="164"/>
          <ac:spMkLst>
            <pc:docMk/>
            <pc:sldMk cId="716674348" sldId="270"/>
            <ac:spMk id="21" creationId="{0FB21DF8-904D-3A96-3560-9660C246AE97}"/>
          </ac:spMkLst>
        </pc:spChg>
        <pc:spChg chg="add mod">
          <ac:chgData name="tuyết nguyễn thị ánh" userId="a6fbc05945fbe6a6" providerId="LiveId" clId="{0C65D842-0EBE-4BF7-8CA5-BC73B300B9C8}" dt="2023-07-11T09:08:30.789" v="14058" actId="164"/>
          <ac:spMkLst>
            <pc:docMk/>
            <pc:sldMk cId="716674348" sldId="270"/>
            <ac:spMk id="22" creationId="{76071540-CE7F-46E6-F99D-290EF0D92CA3}"/>
          </ac:spMkLst>
        </pc:spChg>
        <pc:spChg chg="add mod">
          <ac:chgData name="tuyết nguyễn thị ánh" userId="a6fbc05945fbe6a6" providerId="LiveId" clId="{0C65D842-0EBE-4BF7-8CA5-BC73B300B9C8}" dt="2023-07-11T09:08:30.789" v="14058" actId="164"/>
          <ac:spMkLst>
            <pc:docMk/>
            <pc:sldMk cId="716674348" sldId="270"/>
            <ac:spMk id="23" creationId="{E6CB65DB-B94A-6659-4FB1-B8E323F82DF4}"/>
          </ac:spMkLst>
        </pc:spChg>
        <pc:spChg chg="add mod">
          <ac:chgData name="tuyết nguyễn thị ánh" userId="a6fbc05945fbe6a6" providerId="LiveId" clId="{0C65D842-0EBE-4BF7-8CA5-BC73B300B9C8}" dt="2023-07-11T09:08:30.789" v="14058" actId="164"/>
          <ac:spMkLst>
            <pc:docMk/>
            <pc:sldMk cId="716674348" sldId="270"/>
            <ac:spMk id="24" creationId="{3CFF9757-41F7-AFFB-EC46-93DD5E671E8C}"/>
          </ac:spMkLst>
        </pc:spChg>
        <pc:spChg chg="add mod">
          <ac:chgData name="tuyết nguyễn thị ánh" userId="a6fbc05945fbe6a6" providerId="LiveId" clId="{0C65D842-0EBE-4BF7-8CA5-BC73B300B9C8}" dt="2023-07-11T09:08:30.789" v="14058" actId="164"/>
          <ac:spMkLst>
            <pc:docMk/>
            <pc:sldMk cId="716674348" sldId="270"/>
            <ac:spMk id="25" creationId="{A582E60B-4D8B-C76D-28F4-3D704CF171A9}"/>
          </ac:spMkLst>
        </pc:spChg>
        <pc:spChg chg="add mod">
          <ac:chgData name="tuyết nguyễn thị ánh" userId="a6fbc05945fbe6a6" providerId="LiveId" clId="{0C65D842-0EBE-4BF7-8CA5-BC73B300B9C8}" dt="2023-07-11T09:08:30.789" v="14058" actId="164"/>
          <ac:spMkLst>
            <pc:docMk/>
            <pc:sldMk cId="716674348" sldId="270"/>
            <ac:spMk id="26" creationId="{6259146D-408D-B680-9B91-12D3F8D6B9B6}"/>
          </ac:spMkLst>
        </pc:spChg>
        <pc:spChg chg="add mod">
          <ac:chgData name="tuyết nguyễn thị ánh" userId="a6fbc05945fbe6a6" providerId="LiveId" clId="{0C65D842-0EBE-4BF7-8CA5-BC73B300B9C8}" dt="2023-07-11T09:18:28.191" v="14778" actId="1035"/>
          <ac:spMkLst>
            <pc:docMk/>
            <pc:sldMk cId="716674348" sldId="270"/>
            <ac:spMk id="30" creationId="{7EB544C8-9FA7-236E-8272-85E0349ACFF0}"/>
          </ac:spMkLst>
        </pc:spChg>
        <pc:spChg chg="add del mod">
          <ac:chgData name="tuyết nguyễn thị ánh" userId="a6fbc05945fbe6a6" providerId="LiveId" clId="{0C65D842-0EBE-4BF7-8CA5-BC73B300B9C8}" dt="2023-07-11T09:17:36.685" v="14724"/>
          <ac:spMkLst>
            <pc:docMk/>
            <pc:sldMk cId="716674348" sldId="270"/>
            <ac:spMk id="31" creationId="{72B3969D-7D48-444C-5000-1DC0E23E6FA6}"/>
          </ac:spMkLst>
        </pc:spChg>
        <pc:spChg chg="add mod">
          <ac:chgData name="tuyết nguyễn thị ánh" userId="a6fbc05945fbe6a6" providerId="LiveId" clId="{0C65D842-0EBE-4BF7-8CA5-BC73B300B9C8}" dt="2023-07-11T09:18:28.191" v="14778" actId="1035"/>
          <ac:spMkLst>
            <pc:docMk/>
            <pc:sldMk cId="716674348" sldId="270"/>
            <ac:spMk id="32" creationId="{3772FABF-275F-1851-ACF8-EA1AF3CC871A}"/>
          </ac:spMkLst>
        </pc:spChg>
        <pc:grpChg chg="mod">
          <ac:chgData name="tuyết nguyễn thị ánh" userId="a6fbc05945fbe6a6" providerId="LiveId" clId="{0C65D842-0EBE-4BF7-8CA5-BC73B300B9C8}" dt="2023-07-11T08:59:14.680" v="13627" actId="1076"/>
          <ac:grpSpMkLst>
            <pc:docMk/>
            <pc:sldMk cId="716674348" sldId="270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1T08:58:44.770" v="13560" actId="1036"/>
          <ac:grpSpMkLst>
            <pc:docMk/>
            <pc:sldMk cId="716674348" sldId="270"/>
            <ac:grpSpMk id="12" creationId="{003965BD-F24A-6B1B-822D-A00B380D9B9C}"/>
          </ac:grpSpMkLst>
        </pc:grpChg>
        <pc:grpChg chg="add del mod">
          <ac:chgData name="tuyết nguyễn thị ánh" userId="a6fbc05945fbe6a6" providerId="LiveId" clId="{0C65D842-0EBE-4BF7-8CA5-BC73B300B9C8}" dt="2023-07-11T09:10:52.070" v="14067" actId="478"/>
          <ac:grpSpMkLst>
            <pc:docMk/>
            <pc:sldMk cId="716674348" sldId="270"/>
            <ac:grpSpMk id="15" creationId="{BB083165-EB2D-C728-DAD2-88BA690581D3}"/>
          </ac:grpSpMkLst>
        </pc:grpChg>
        <pc:grpChg chg="add del mod">
          <ac:chgData name="tuyết nguyễn thị ánh" userId="a6fbc05945fbe6a6" providerId="LiveId" clId="{0C65D842-0EBE-4BF7-8CA5-BC73B300B9C8}" dt="2023-07-11T09:10:53.487" v="14068" actId="478"/>
          <ac:grpSpMkLst>
            <pc:docMk/>
            <pc:sldMk cId="716674348" sldId="270"/>
            <ac:grpSpMk id="27" creationId="{F80AA3D1-FFE1-19B2-5C03-7B16EF7ED4D3}"/>
          </ac:grpSpMkLst>
        </pc:grpChg>
        <pc:picChg chg="mod">
          <ac:chgData name="tuyết nguyễn thị ánh" userId="a6fbc05945fbe6a6" providerId="LiveId" clId="{0C65D842-0EBE-4BF7-8CA5-BC73B300B9C8}" dt="2023-07-11T08:57:32.800" v="13475"/>
          <ac:picMkLst>
            <pc:docMk/>
            <pc:sldMk cId="716674348" sldId="270"/>
            <ac:picMk id="13" creationId="{C1E0B9DA-F989-08CC-E309-D18A3B32CCE6}"/>
          </ac:picMkLst>
        </pc:picChg>
        <pc:picChg chg="mod">
          <ac:chgData name="tuyết nguyễn thị ánh" userId="a6fbc05945fbe6a6" providerId="LiveId" clId="{0C65D842-0EBE-4BF7-8CA5-BC73B300B9C8}" dt="2023-07-11T08:58:32.559" v="13552"/>
          <ac:picMkLst>
            <pc:docMk/>
            <pc:sldMk cId="716674348" sldId="270"/>
            <ac:picMk id="16" creationId="{9DB408F7-D77A-B5E9-0B5A-C3F12DD8F9C9}"/>
          </ac:picMkLst>
        </pc:picChg>
        <pc:picChg chg="add mod">
          <ac:chgData name="tuyết nguyễn thị ánh" userId="a6fbc05945fbe6a6" providerId="LiveId" clId="{0C65D842-0EBE-4BF7-8CA5-BC73B300B9C8}" dt="2023-07-11T09:12:05.408" v="14176" actId="1076"/>
          <ac:picMkLst>
            <pc:docMk/>
            <pc:sldMk cId="716674348" sldId="270"/>
            <ac:picMk id="29" creationId="{B67ED02D-6007-70DA-D140-532654FE6477}"/>
          </ac:picMkLst>
        </pc:picChg>
      </pc:sldChg>
      <pc:sldChg chg="addSp delSp modSp add mod ord replI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645019603" sldId="271"/>
        </pc:sldMkLst>
        <pc:spChg chg="del">
          <ac:chgData name="tuyết nguyễn thị ánh" userId="a6fbc05945fbe6a6" providerId="LiveId" clId="{0C65D842-0EBE-4BF7-8CA5-BC73B300B9C8}" dt="2023-07-11T02:12:06.484" v="5898" actId="478"/>
          <ac:spMkLst>
            <pc:docMk/>
            <pc:sldMk cId="2645019603" sldId="271"/>
            <ac:spMk id="5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2:12:21.100" v="5902" actId="1076"/>
          <ac:spMkLst>
            <pc:docMk/>
            <pc:sldMk cId="2645019603" sldId="271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12:10.033" v="5899" actId="478"/>
          <ac:spMkLst>
            <pc:docMk/>
            <pc:sldMk cId="2645019603" sldId="271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2:12:24.481" v="5904" actId="1076"/>
          <ac:spMkLst>
            <pc:docMk/>
            <pc:sldMk cId="2645019603" sldId="271"/>
            <ac:spMk id="9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1T02:19:11.271" v="6254" actId="20577"/>
          <ac:spMkLst>
            <pc:docMk/>
            <pc:sldMk cId="2645019603" sldId="271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12:26.022" v="5905" actId="478"/>
          <ac:spMkLst>
            <pc:docMk/>
            <pc:sldMk cId="2645019603" sldId="271"/>
            <ac:spMk id="1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12:22.992" v="5903" actId="478"/>
          <ac:spMkLst>
            <pc:docMk/>
            <pc:sldMk cId="2645019603" sldId="271"/>
            <ac:spMk id="12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7:19:17.159" v="10980" actId="1036"/>
          <ac:spMkLst>
            <pc:docMk/>
            <pc:sldMk cId="2645019603" sldId="271"/>
            <ac:spMk id="14" creationId="{AD9F8EA4-E9AF-8BA7-9C55-989BB319C268}"/>
          </ac:spMkLst>
        </pc:spChg>
        <pc:spChg chg="add mod">
          <ac:chgData name="tuyết nguyễn thị ánh" userId="a6fbc05945fbe6a6" providerId="LiveId" clId="{0C65D842-0EBE-4BF7-8CA5-BC73B300B9C8}" dt="2023-07-11T07:19:17.159" v="10980" actId="1036"/>
          <ac:spMkLst>
            <pc:docMk/>
            <pc:sldMk cId="2645019603" sldId="271"/>
            <ac:spMk id="15" creationId="{1C7229F2-099A-E110-F85E-80F41FF367A9}"/>
          </ac:spMkLst>
        </pc:spChg>
        <pc:spChg chg="add mod">
          <ac:chgData name="tuyết nguyễn thị ánh" userId="a6fbc05945fbe6a6" providerId="LiveId" clId="{0C65D842-0EBE-4BF7-8CA5-BC73B300B9C8}" dt="2023-07-11T07:19:17.159" v="10980" actId="1036"/>
          <ac:spMkLst>
            <pc:docMk/>
            <pc:sldMk cId="2645019603" sldId="271"/>
            <ac:spMk id="16" creationId="{1233C0B9-D550-8511-F067-84B6AF33A2A1}"/>
          </ac:spMkLst>
        </pc:spChg>
        <pc:spChg chg="add mod">
          <ac:chgData name="tuyết nguyễn thị ánh" userId="a6fbc05945fbe6a6" providerId="LiveId" clId="{0C65D842-0EBE-4BF7-8CA5-BC73B300B9C8}" dt="2023-07-11T07:21:47.551" v="11023" actId="208"/>
          <ac:spMkLst>
            <pc:docMk/>
            <pc:sldMk cId="2645019603" sldId="271"/>
            <ac:spMk id="17" creationId="{6F38B9AD-18D9-2762-1392-443441362FB5}"/>
          </ac:spMkLst>
        </pc:spChg>
        <pc:spChg chg="add mod">
          <ac:chgData name="tuyết nguyễn thị ánh" userId="a6fbc05945fbe6a6" providerId="LiveId" clId="{0C65D842-0EBE-4BF7-8CA5-BC73B300B9C8}" dt="2023-07-11T07:21:58.435" v="11024" actId="208"/>
          <ac:spMkLst>
            <pc:docMk/>
            <pc:sldMk cId="2645019603" sldId="271"/>
            <ac:spMk id="18" creationId="{08816C81-3CE8-1203-FA39-A80764AD3C4B}"/>
          </ac:spMkLst>
        </pc:spChg>
        <pc:spChg chg="add mod">
          <ac:chgData name="tuyết nguyễn thị ánh" userId="a6fbc05945fbe6a6" providerId="LiveId" clId="{0C65D842-0EBE-4BF7-8CA5-BC73B300B9C8}" dt="2023-07-11T07:22:11.246" v="11025" actId="208"/>
          <ac:spMkLst>
            <pc:docMk/>
            <pc:sldMk cId="2645019603" sldId="271"/>
            <ac:spMk id="19" creationId="{DEC64EAC-EEF3-3D3F-46D8-6B514D37E1F3}"/>
          </ac:spMkLst>
        </pc:spChg>
      </pc:sldChg>
      <pc:sldChg chg="addSp delSp modSp add del mod replI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022719605" sldId="272"/>
        </pc:sldMkLst>
        <pc:spChg chg="mod">
          <ac:chgData name="tuyết nguyễn thị ánh" userId="a6fbc05945fbe6a6" providerId="LiveId" clId="{0C65D842-0EBE-4BF7-8CA5-BC73B300B9C8}" dt="2023-07-11T09:46:05.463" v="15563" actId="1076"/>
          <ac:spMkLst>
            <pc:docMk/>
            <pc:sldMk cId="3022719605" sldId="272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46:02.863" v="15562" actId="478"/>
          <ac:spMkLst>
            <pc:docMk/>
            <pc:sldMk cId="3022719605" sldId="272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46:07.588" v="15564" actId="478"/>
          <ac:spMkLst>
            <pc:docMk/>
            <pc:sldMk cId="3022719605" sldId="272"/>
            <ac:spMk id="7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9:46:59.750" v="15570" actId="1076"/>
          <ac:spMkLst>
            <pc:docMk/>
            <pc:sldMk cId="3022719605" sldId="272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9:52:13.398" v="15751" actId="1076"/>
          <ac:spMkLst>
            <pc:docMk/>
            <pc:sldMk cId="3022719605" sldId="272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46:09.042" v="15565" actId="478"/>
          <ac:spMkLst>
            <pc:docMk/>
            <pc:sldMk cId="3022719605" sldId="272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46:10.209" v="15566" actId="478"/>
          <ac:spMkLst>
            <pc:docMk/>
            <pc:sldMk cId="3022719605" sldId="272"/>
            <ac:spMk id="11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9:47:05.964" v="15574" actId="20577"/>
          <ac:spMkLst>
            <pc:docMk/>
            <pc:sldMk cId="3022719605" sldId="272"/>
            <ac:spMk id="12" creationId="{4362B63F-EF79-ADFA-403A-5C81EBEE6438}"/>
          </ac:spMkLst>
        </pc:spChg>
        <pc:spChg chg="add mod">
          <ac:chgData name="tuyết nguyễn thị ánh" userId="a6fbc05945fbe6a6" providerId="LiveId" clId="{0C65D842-0EBE-4BF7-8CA5-BC73B300B9C8}" dt="2023-07-11T09:51:11.479" v="15742" actId="1076"/>
          <ac:spMkLst>
            <pc:docMk/>
            <pc:sldMk cId="3022719605" sldId="272"/>
            <ac:spMk id="13" creationId="{7BC68034-8FCD-1A8E-FCAE-24C55F84F2E0}"/>
          </ac:spMkLst>
        </pc:spChg>
        <pc:spChg chg="add mod">
          <ac:chgData name="tuyết nguyễn thị ánh" userId="a6fbc05945fbe6a6" providerId="LiveId" clId="{0C65D842-0EBE-4BF7-8CA5-BC73B300B9C8}" dt="2023-07-11T09:51:17.753" v="15744" actId="1076"/>
          <ac:spMkLst>
            <pc:docMk/>
            <pc:sldMk cId="3022719605" sldId="272"/>
            <ac:spMk id="15" creationId="{A9719103-9105-C17E-7DF8-E58D40301930}"/>
          </ac:spMkLst>
        </pc:spChg>
        <pc:grpChg chg="mod">
          <ac:chgData name="tuyết nguyễn thị ánh" userId="a6fbc05945fbe6a6" providerId="LiveId" clId="{0C65D842-0EBE-4BF7-8CA5-BC73B300B9C8}" dt="2023-07-11T09:48:16.072" v="15635" actId="1076"/>
          <ac:grpSpMkLst>
            <pc:docMk/>
            <pc:sldMk cId="3022719605" sldId="272"/>
            <ac:grpSpMk id="2" creationId="{00000000-0000-0000-0000-000000000000}"/>
          </ac:grpSpMkLst>
        </pc:grpChg>
        <pc:picChg chg="add mod">
          <ac:chgData name="tuyết nguyễn thị ánh" userId="a6fbc05945fbe6a6" providerId="LiveId" clId="{0C65D842-0EBE-4BF7-8CA5-BC73B300B9C8}" dt="2023-07-11T09:51:19.770" v="15745" actId="1076"/>
          <ac:picMkLst>
            <pc:docMk/>
            <pc:sldMk cId="3022719605" sldId="272"/>
            <ac:picMk id="14" creationId="{3995274C-2C45-52BF-AD1B-7E771824CBFE}"/>
          </ac:picMkLst>
        </pc:picChg>
        <pc:picChg chg="add del mod">
          <ac:chgData name="tuyết nguyễn thị ánh" userId="a6fbc05945fbe6a6" providerId="LiveId" clId="{0C65D842-0EBE-4BF7-8CA5-BC73B300B9C8}" dt="2023-07-11T09:52:07.692" v="15749" actId="478"/>
          <ac:picMkLst>
            <pc:docMk/>
            <pc:sldMk cId="3022719605" sldId="272"/>
            <ac:picMk id="17" creationId="{684CC722-2499-F9A4-B6A9-FBB4EFCF1749}"/>
          </ac:picMkLst>
        </pc:picChg>
        <pc:picChg chg="add mod">
          <ac:chgData name="tuyết nguyễn thị ánh" userId="a6fbc05945fbe6a6" providerId="LiveId" clId="{0C65D842-0EBE-4BF7-8CA5-BC73B300B9C8}" dt="2023-07-11T09:52:20.763" v="15753" actId="1076"/>
          <ac:picMkLst>
            <pc:docMk/>
            <pc:sldMk cId="3022719605" sldId="272"/>
            <ac:picMk id="18" creationId="{1641DFEB-9594-25C2-4E55-9E72DF59CE6B}"/>
          </ac:picMkLst>
        </pc:picChg>
      </pc:sldChg>
      <pc:sldChg chg="addSp delSp modSp add del mod replI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1725464861" sldId="273"/>
        </pc:sldMkLst>
        <pc:spChg chg="del">
          <ac:chgData name="tuyết nguyễn thị ánh" userId="a6fbc05945fbe6a6" providerId="LiveId" clId="{0C65D842-0EBE-4BF7-8CA5-BC73B300B9C8}" dt="2023-07-11T10:06:21.147" v="15758" actId="478"/>
          <ac:spMkLst>
            <pc:docMk/>
            <pc:sldMk cId="1725464861" sldId="273"/>
            <ac:spMk id="5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1T10:16:19.534" v="15993" actId="1076"/>
          <ac:spMkLst>
            <pc:docMk/>
            <pc:sldMk cId="1725464861" sldId="273"/>
            <ac:spMk id="6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10:16:13.337" v="15991" actId="1076"/>
          <ac:spMkLst>
            <pc:docMk/>
            <pc:sldMk cId="1725464861" sldId="273"/>
            <ac:spMk id="7" creationId="{00000000-0000-0000-0000-000000000000}"/>
          </ac:spMkLst>
        </pc:spChg>
        <pc:spChg chg="del mod">
          <ac:chgData name="tuyết nguyễn thị ánh" userId="a6fbc05945fbe6a6" providerId="LiveId" clId="{0C65D842-0EBE-4BF7-8CA5-BC73B300B9C8}" dt="2023-07-11T10:06:24.909" v="15762" actId="478"/>
          <ac:spMkLst>
            <pc:docMk/>
            <pc:sldMk cId="1725464861" sldId="273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10:06:22.430" v="15759" actId="478"/>
          <ac:spMkLst>
            <pc:docMk/>
            <pc:sldMk cId="1725464861" sldId="273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10:06:20.669" v="15757" actId="478"/>
          <ac:spMkLst>
            <pc:docMk/>
            <pc:sldMk cId="1725464861" sldId="273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10:06:19.192" v="15756" actId="478"/>
          <ac:spMkLst>
            <pc:docMk/>
            <pc:sldMk cId="1725464861" sldId="273"/>
            <ac:spMk id="11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10:06:30.514" v="15765"/>
          <ac:spMkLst>
            <pc:docMk/>
            <pc:sldMk cId="1725464861" sldId="273"/>
            <ac:spMk id="13" creationId="{CD2D6A33-CB3E-C094-7077-3E5C01779601}"/>
          </ac:spMkLst>
        </pc:spChg>
        <pc:spChg chg="mod">
          <ac:chgData name="tuyết nguyễn thị ánh" userId="a6fbc05945fbe6a6" providerId="LiveId" clId="{0C65D842-0EBE-4BF7-8CA5-BC73B300B9C8}" dt="2023-07-11T10:06:34.985" v="15767" actId="20577"/>
          <ac:spMkLst>
            <pc:docMk/>
            <pc:sldMk cId="1725464861" sldId="273"/>
            <ac:spMk id="14" creationId="{E7563219-D541-15F9-0930-C132C68086E3}"/>
          </ac:spMkLst>
        </pc:spChg>
        <pc:spChg chg="add del mod">
          <ac:chgData name="tuyết nguyễn thị ánh" userId="a6fbc05945fbe6a6" providerId="LiveId" clId="{0C65D842-0EBE-4BF7-8CA5-BC73B300B9C8}" dt="2023-07-11T10:12:20.016" v="15877" actId="478"/>
          <ac:spMkLst>
            <pc:docMk/>
            <pc:sldMk cId="1725464861" sldId="273"/>
            <ac:spMk id="15" creationId="{7F2DEA82-6B33-B26F-6894-0689476AD236}"/>
          </ac:spMkLst>
        </pc:spChg>
        <pc:spChg chg="add mod">
          <ac:chgData name="tuyết nguyễn thị ánh" userId="a6fbc05945fbe6a6" providerId="LiveId" clId="{0C65D842-0EBE-4BF7-8CA5-BC73B300B9C8}" dt="2023-07-11T10:16:25.779" v="15994" actId="1076"/>
          <ac:spMkLst>
            <pc:docMk/>
            <pc:sldMk cId="1725464861" sldId="273"/>
            <ac:spMk id="16" creationId="{9F534CF1-9583-DA8F-2A54-A9CA26B5A2A0}"/>
          </ac:spMkLst>
        </pc:spChg>
        <pc:spChg chg="add mod">
          <ac:chgData name="tuyết nguyễn thị ánh" userId="a6fbc05945fbe6a6" providerId="LiveId" clId="{0C65D842-0EBE-4BF7-8CA5-BC73B300B9C8}" dt="2023-07-11T10:12:23.882" v="15878" actId="1076"/>
          <ac:spMkLst>
            <pc:docMk/>
            <pc:sldMk cId="1725464861" sldId="273"/>
            <ac:spMk id="17" creationId="{6D9B87C4-B08F-7877-B61A-736FFA657FE0}"/>
          </ac:spMkLst>
        </pc:spChg>
        <pc:spChg chg="add mod">
          <ac:chgData name="tuyết nguyễn thị ánh" userId="a6fbc05945fbe6a6" providerId="LiveId" clId="{0C65D842-0EBE-4BF7-8CA5-BC73B300B9C8}" dt="2023-07-11T10:12:30.801" v="15879" actId="1076"/>
          <ac:spMkLst>
            <pc:docMk/>
            <pc:sldMk cId="1725464861" sldId="273"/>
            <ac:spMk id="18" creationId="{58BC7F07-FDE3-CDC6-4056-0EAE6E4946E6}"/>
          </ac:spMkLst>
        </pc:spChg>
        <pc:grpChg chg="add mod">
          <ac:chgData name="tuyết nguyễn thị ánh" userId="a6fbc05945fbe6a6" providerId="LiveId" clId="{0C65D842-0EBE-4BF7-8CA5-BC73B300B9C8}" dt="2023-07-11T10:06:30.514" v="15765"/>
          <ac:grpSpMkLst>
            <pc:docMk/>
            <pc:sldMk cId="1725464861" sldId="273"/>
            <ac:grpSpMk id="12" creationId="{6C993B83-0484-0BCA-9AEA-DC0C03ABE122}"/>
          </ac:grpSpMkLst>
        </pc:grpChg>
        <pc:picChg chg="add mod">
          <ac:chgData name="tuyết nguyễn thị ánh" userId="a6fbc05945fbe6a6" providerId="LiveId" clId="{0C65D842-0EBE-4BF7-8CA5-BC73B300B9C8}" dt="2023-07-11T10:16:59.843" v="15997" actId="1076"/>
          <ac:picMkLst>
            <pc:docMk/>
            <pc:sldMk cId="1725464861" sldId="273"/>
            <ac:picMk id="20" creationId="{C9C079F9-EFF8-FCD5-361E-56313DAFA936}"/>
          </ac:picMkLst>
        </pc:picChg>
      </pc:sldChg>
      <pc:sldChg chg="addSp delSp modSp add del mod replI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918000611" sldId="274"/>
        </pc:sldMkLst>
        <pc:spChg chg="del">
          <ac:chgData name="tuyết nguyễn thị ánh" userId="a6fbc05945fbe6a6" providerId="LiveId" clId="{0C65D842-0EBE-4BF7-8CA5-BC73B300B9C8}" dt="2023-07-12T01:06:29.998" v="15998" actId="478"/>
          <ac:spMkLst>
            <pc:docMk/>
            <pc:sldMk cId="918000611" sldId="274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1:06:33.837" v="16000" actId="478"/>
          <ac:spMkLst>
            <pc:docMk/>
            <pc:sldMk cId="918000611" sldId="274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1:06:33.837" v="16000" actId="478"/>
          <ac:spMkLst>
            <pc:docMk/>
            <pc:sldMk cId="918000611" sldId="274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1:06:35.250" v="16001" actId="478"/>
          <ac:spMkLst>
            <pc:docMk/>
            <pc:sldMk cId="918000611" sldId="274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1:06:38.730" v="16003" actId="478"/>
          <ac:spMkLst>
            <pc:docMk/>
            <pc:sldMk cId="918000611" sldId="274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1:06:31.986" v="15999" actId="478"/>
          <ac:spMkLst>
            <pc:docMk/>
            <pc:sldMk cId="918000611" sldId="274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1:06:42.819" v="16004" actId="478"/>
          <ac:spMkLst>
            <pc:docMk/>
            <pc:sldMk cId="918000611" sldId="274"/>
            <ac:spMk id="1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1:06:37.008" v="16002" actId="478"/>
          <ac:spMkLst>
            <pc:docMk/>
            <pc:sldMk cId="918000611" sldId="274"/>
            <ac:spMk id="12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1:22:18.344" v="16455" actId="1076"/>
          <ac:spMkLst>
            <pc:docMk/>
            <pc:sldMk cId="918000611" sldId="274"/>
            <ac:spMk id="13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1:07:54.018" v="16005"/>
          <ac:spMkLst>
            <pc:docMk/>
            <pc:sldMk cId="918000611" sldId="274"/>
            <ac:spMk id="16" creationId="{0040C05A-E2F8-EFCB-C0D8-77EE282E5DB3}"/>
          </ac:spMkLst>
        </pc:spChg>
        <pc:spChg chg="mod">
          <ac:chgData name="tuyết nguyễn thị ánh" userId="a6fbc05945fbe6a6" providerId="LiveId" clId="{0C65D842-0EBE-4BF7-8CA5-BC73B300B9C8}" dt="2023-07-12T01:08:14.169" v="16008" actId="207"/>
          <ac:spMkLst>
            <pc:docMk/>
            <pc:sldMk cId="918000611" sldId="274"/>
            <ac:spMk id="17" creationId="{5B46E821-BE4B-8D6D-ECFD-0A616919DF89}"/>
          </ac:spMkLst>
        </pc:spChg>
        <pc:spChg chg="add mod">
          <ac:chgData name="tuyết nguyễn thị ánh" userId="a6fbc05945fbe6a6" providerId="LiveId" clId="{0C65D842-0EBE-4BF7-8CA5-BC73B300B9C8}" dt="2023-07-12T01:14:47" v="16230" actId="1076"/>
          <ac:spMkLst>
            <pc:docMk/>
            <pc:sldMk cId="918000611" sldId="274"/>
            <ac:spMk id="18" creationId="{F47491C6-E6F6-6BE6-D62C-1EB4B1710E8C}"/>
          </ac:spMkLst>
        </pc:spChg>
        <pc:spChg chg="add del mod">
          <ac:chgData name="tuyết nguyễn thị ánh" userId="a6fbc05945fbe6a6" providerId="LiveId" clId="{0C65D842-0EBE-4BF7-8CA5-BC73B300B9C8}" dt="2023-07-12T01:12:01.450" v="16010" actId="478"/>
          <ac:spMkLst>
            <pc:docMk/>
            <pc:sldMk cId="918000611" sldId="274"/>
            <ac:spMk id="19" creationId="{123923E5-61BE-BF8F-7361-D2564EA3EAC8}"/>
          </ac:spMkLst>
        </pc:spChg>
        <pc:spChg chg="add mod">
          <ac:chgData name="tuyết nguyễn thị ánh" userId="a6fbc05945fbe6a6" providerId="LiveId" clId="{0C65D842-0EBE-4BF7-8CA5-BC73B300B9C8}" dt="2023-07-12T01:15:26.581" v="16233" actId="13822"/>
          <ac:spMkLst>
            <pc:docMk/>
            <pc:sldMk cId="918000611" sldId="274"/>
            <ac:spMk id="20" creationId="{A23CFC4E-EA3C-F765-34A2-C364AC8F6AA6}"/>
          </ac:spMkLst>
        </pc:spChg>
        <pc:spChg chg="add mod">
          <ac:chgData name="tuyết nguyễn thị ánh" userId="a6fbc05945fbe6a6" providerId="LiveId" clId="{0C65D842-0EBE-4BF7-8CA5-BC73B300B9C8}" dt="2023-07-12T01:20:48.053" v="16450" actId="20577"/>
          <ac:spMkLst>
            <pc:docMk/>
            <pc:sldMk cId="918000611" sldId="274"/>
            <ac:spMk id="21" creationId="{15C1E5DB-BDB2-5590-F617-1E8B20AA68C2}"/>
          </ac:spMkLst>
        </pc:spChg>
        <pc:grpChg chg="mod">
          <ac:chgData name="tuyết nguyễn thị ánh" userId="a6fbc05945fbe6a6" providerId="LiveId" clId="{0C65D842-0EBE-4BF7-8CA5-BC73B300B9C8}" dt="2023-07-12T01:12:30.727" v="16014" actId="1076"/>
          <ac:grpSpMkLst>
            <pc:docMk/>
            <pc:sldMk cId="918000611" sldId="274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2T01:07:54.018" v="16005"/>
          <ac:grpSpMkLst>
            <pc:docMk/>
            <pc:sldMk cId="918000611" sldId="274"/>
            <ac:grpSpMk id="15" creationId="{5B12B662-4510-67F9-3B41-EBE7F91BC3CA}"/>
          </ac:grpSpMkLst>
        </pc:grpChg>
        <pc:picChg chg="add mod">
          <ac:chgData name="tuyết nguyễn thị ánh" userId="a6fbc05945fbe6a6" providerId="LiveId" clId="{0C65D842-0EBE-4BF7-8CA5-BC73B300B9C8}" dt="2023-07-12T01:22:29.714" v="16458" actId="1076"/>
          <ac:picMkLst>
            <pc:docMk/>
            <pc:sldMk cId="918000611" sldId="274"/>
            <ac:picMk id="23" creationId="{D6CB1D8A-CF0E-AE61-A1C1-750D35CEBA4F}"/>
          </ac:picMkLst>
        </pc:picChg>
      </pc:sldChg>
      <pc:sldChg chg="addSp delSp modSp add mod modTransition">
        <pc:chgData name="tuyết nguyễn thị ánh" userId="a6fbc05945fbe6a6" providerId="LiveId" clId="{0C65D842-0EBE-4BF7-8CA5-BC73B300B9C8}" dt="2023-07-13T01:44:58.047" v="25834"/>
        <pc:sldMkLst>
          <pc:docMk/>
          <pc:sldMk cId="2835019652" sldId="275"/>
        </pc:sldMkLst>
        <pc:spChg chg="del">
          <ac:chgData name="tuyết nguyễn thị ánh" userId="a6fbc05945fbe6a6" providerId="LiveId" clId="{0C65D842-0EBE-4BF7-8CA5-BC73B300B9C8}" dt="2023-07-10T09:49:12.008" v="4805" actId="478"/>
          <ac:spMkLst>
            <pc:docMk/>
            <pc:sldMk cId="2835019652" sldId="275"/>
            <ac:spMk id="7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9:49:16.812" v="4807" actId="1076"/>
          <ac:spMkLst>
            <pc:docMk/>
            <pc:sldMk cId="2835019652" sldId="275"/>
            <ac:spMk id="8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0T09:49:30.003" v="4817" actId="1076"/>
          <ac:spMkLst>
            <pc:docMk/>
            <pc:sldMk cId="2835019652" sldId="275"/>
            <ac:spMk id="9" creationId="{00000000-0000-0000-0000-000000000000}"/>
          </ac:spMkLst>
        </pc:spChg>
        <pc:spChg chg="add del">
          <ac:chgData name="tuyết nguyễn thị ánh" userId="a6fbc05945fbe6a6" providerId="LiveId" clId="{0C65D842-0EBE-4BF7-8CA5-BC73B300B9C8}" dt="2023-07-10T09:49:25.521" v="4815" actId="478"/>
          <ac:spMkLst>
            <pc:docMk/>
            <pc:sldMk cId="2835019652" sldId="275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9:49:26.814" v="4816" actId="478"/>
          <ac:spMkLst>
            <pc:docMk/>
            <pc:sldMk cId="2835019652" sldId="275"/>
            <ac:spMk id="11" creationId="{00000000-0000-0000-0000-000000000000}"/>
          </ac:spMkLst>
        </pc:spChg>
        <pc:spChg chg="add del">
          <ac:chgData name="tuyết nguyễn thị ánh" userId="a6fbc05945fbe6a6" providerId="LiveId" clId="{0C65D842-0EBE-4BF7-8CA5-BC73B300B9C8}" dt="2023-07-10T09:49:24.105" v="4814" actId="478"/>
          <ac:spMkLst>
            <pc:docMk/>
            <pc:sldMk cId="2835019652" sldId="275"/>
            <ac:spMk id="12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0T09:49:57.505" v="4876" actId="20577"/>
          <ac:spMkLst>
            <pc:docMk/>
            <pc:sldMk cId="2835019652" sldId="275"/>
            <ac:spMk id="13" creationId="{1751D76B-C6F5-A320-85A0-1E89EDFDB91E}"/>
          </ac:spMkLst>
        </pc:sp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1337142349" sldId="276"/>
        </pc:sldMkLst>
        <pc:spChg chg="del mod">
          <ac:chgData name="tuyết nguyễn thị ánh" userId="a6fbc05945fbe6a6" providerId="LiveId" clId="{0C65D842-0EBE-4BF7-8CA5-BC73B300B9C8}" dt="2023-07-10T07:54:08.053" v="719" actId="478"/>
          <ac:spMkLst>
            <pc:docMk/>
            <pc:sldMk cId="1337142349" sldId="276"/>
            <ac:spMk id="5" creationId="{00000000-0000-0000-0000-000000000000}"/>
          </ac:spMkLst>
        </pc:spChg>
        <pc:spChg chg="del mod">
          <ac:chgData name="tuyết nguyễn thị ánh" userId="a6fbc05945fbe6a6" providerId="LiveId" clId="{0C65D842-0EBE-4BF7-8CA5-BC73B300B9C8}" dt="2023-07-10T08:02:08.857" v="845" actId="478"/>
          <ac:spMkLst>
            <pc:docMk/>
            <pc:sldMk cId="1337142349" sldId="276"/>
            <ac:spMk id="6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11" creationId="{A0484587-49BF-BCA0-7252-510B786AAC88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12" creationId="{1753AAFA-D68E-188A-5DAE-44AF18ACB2AC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13" creationId="{1292AF87-ABBD-EF58-C60B-25094E0C02E1}"/>
          </ac:spMkLst>
        </pc:spChg>
        <pc:spChg chg="add del mod">
          <ac:chgData name="tuyết nguyễn thị ánh" userId="a6fbc05945fbe6a6" providerId="LiveId" clId="{0C65D842-0EBE-4BF7-8CA5-BC73B300B9C8}" dt="2023-07-10T07:32:19.498" v="380" actId="478"/>
          <ac:spMkLst>
            <pc:docMk/>
            <pc:sldMk cId="1337142349" sldId="276"/>
            <ac:spMk id="14" creationId="{40BC9DF9-C55D-A07E-028F-27D596681552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24" creationId="{90E94859-468D-38CE-D579-F4CF73A120BD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26" creationId="{D96B5BAD-E45D-75EF-FE0A-34B996D5B4E8}"/>
          </ac:spMkLst>
        </pc:spChg>
        <pc:spChg chg="add del mod">
          <ac:chgData name="tuyết nguyễn thị ánh" userId="a6fbc05945fbe6a6" providerId="LiveId" clId="{0C65D842-0EBE-4BF7-8CA5-BC73B300B9C8}" dt="2023-07-10T07:32:17.718" v="379" actId="478"/>
          <ac:spMkLst>
            <pc:docMk/>
            <pc:sldMk cId="1337142349" sldId="276"/>
            <ac:spMk id="27" creationId="{66B1638E-1338-0E94-717D-B62F7859895F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28" creationId="{B4412876-A558-8633-4B59-22745A98424D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29" creationId="{489092F7-E1F5-6144-B3D9-2162E05F5A69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31" creationId="{3E508552-7932-3D37-6AAF-154F6599127D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32" creationId="{3B79B381-DCA2-E956-6781-85DCBFE80AFC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33" creationId="{D8729FC8-6719-5A12-FC47-C6BCD09CAC14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35" creationId="{F93365C2-3E28-1656-FCC8-F9605519E0DC}"/>
          </ac:spMkLst>
        </pc:spChg>
        <pc:spChg chg="mod">
          <ac:chgData name="tuyết nguyễn thị ánh" userId="a6fbc05945fbe6a6" providerId="LiveId" clId="{0C65D842-0EBE-4BF7-8CA5-BC73B300B9C8}" dt="2023-07-10T07:06:08.504" v="249"/>
          <ac:spMkLst>
            <pc:docMk/>
            <pc:sldMk cId="1337142349" sldId="276"/>
            <ac:spMk id="37" creationId="{BB4046E7-D4CB-A9A0-4D90-8632F85B1457}"/>
          </ac:spMkLst>
        </pc:spChg>
        <pc:spChg chg="del mod">
          <ac:chgData name="tuyết nguyễn thị ánh" userId="a6fbc05945fbe6a6" providerId="LiveId" clId="{0C65D842-0EBE-4BF7-8CA5-BC73B300B9C8}" dt="2023-07-10T07:25:37.472" v="327" actId="478"/>
          <ac:spMkLst>
            <pc:docMk/>
            <pc:sldMk cId="1337142349" sldId="276"/>
            <ac:spMk id="42" creationId="{AB532BDE-E3E6-87DE-884D-0C30A70D7862}"/>
          </ac:spMkLst>
        </pc:spChg>
        <pc:spChg chg="mod">
          <ac:chgData name="tuyết nguyễn thị ánh" userId="a6fbc05945fbe6a6" providerId="LiveId" clId="{0C65D842-0EBE-4BF7-8CA5-BC73B300B9C8}" dt="2023-07-10T07:18:09.759" v="315" actId="14100"/>
          <ac:spMkLst>
            <pc:docMk/>
            <pc:sldMk cId="1337142349" sldId="276"/>
            <ac:spMk id="43" creationId="{519F24DD-70AD-C76F-ED79-72987A7C9D22}"/>
          </ac:spMkLst>
        </pc:spChg>
        <pc:spChg chg="mod">
          <ac:chgData name="tuyết nguyễn thị ánh" userId="a6fbc05945fbe6a6" providerId="LiveId" clId="{0C65D842-0EBE-4BF7-8CA5-BC73B300B9C8}" dt="2023-07-10T07:18:09.759" v="315" actId="14100"/>
          <ac:spMkLst>
            <pc:docMk/>
            <pc:sldMk cId="1337142349" sldId="276"/>
            <ac:spMk id="44" creationId="{0719C3A9-1770-DE78-CB13-1D81B785E5E5}"/>
          </ac:spMkLst>
        </pc:spChg>
        <pc:spChg chg="mod">
          <ac:chgData name="tuyết nguyễn thị ánh" userId="a6fbc05945fbe6a6" providerId="LiveId" clId="{0C65D842-0EBE-4BF7-8CA5-BC73B300B9C8}" dt="2023-07-10T07:18:09.759" v="315" actId="14100"/>
          <ac:spMkLst>
            <pc:docMk/>
            <pc:sldMk cId="1337142349" sldId="276"/>
            <ac:spMk id="45" creationId="{EA29D9EC-8B1A-34ED-40BE-878AA7602AD0}"/>
          </ac:spMkLst>
        </pc:spChg>
        <pc:spChg chg="mod">
          <ac:chgData name="tuyết nguyễn thị ánh" userId="a6fbc05945fbe6a6" providerId="LiveId" clId="{0C65D842-0EBE-4BF7-8CA5-BC73B300B9C8}" dt="2023-07-10T07:18:41.081" v="319" actId="1076"/>
          <ac:spMkLst>
            <pc:docMk/>
            <pc:sldMk cId="1337142349" sldId="276"/>
            <ac:spMk id="46" creationId="{1E7D56E0-2CD6-DF4F-456C-E7E39FC962D9}"/>
          </ac:spMkLst>
        </pc:spChg>
        <pc:spChg chg="del mod">
          <ac:chgData name="tuyết nguyễn thị ánh" userId="a6fbc05945fbe6a6" providerId="LiveId" clId="{0C65D842-0EBE-4BF7-8CA5-BC73B300B9C8}" dt="2023-07-10T07:19:12.624" v="323" actId="478"/>
          <ac:spMkLst>
            <pc:docMk/>
            <pc:sldMk cId="1337142349" sldId="276"/>
            <ac:spMk id="47" creationId="{95C830A1-6FEF-3DC4-67AC-CBA7D860486A}"/>
          </ac:spMkLst>
        </pc:spChg>
        <pc:spChg chg="mod">
          <ac:chgData name="tuyết nguyễn thị ánh" userId="a6fbc05945fbe6a6" providerId="LiveId" clId="{0C65D842-0EBE-4BF7-8CA5-BC73B300B9C8}" dt="2023-07-10T07:18:09.759" v="315" actId="14100"/>
          <ac:spMkLst>
            <pc:docMk/>
            <pc:sldMk cId="1337142349" sldId="276"/>
            <ac:spMk id="48" creationId="{DD98CA51-0893-992E-29B5-F1AD1773A82F}"/>
          </ac:spMkLst>
        </pc:spChg>
        <pc:spChg chg="del mod">
          <ac:chgData name="tuyết nguyễn thị ánh" userId="a6fbc05945fbe6a6" providerId="LiveId" clId="{0C65D842-0EBE-4BF7-8CA5-BC73B300B9C8}" dt="2023-07-10T07:19:06.608" v="322" actId="478"/>
          <ac:spMkLst>
            <pc:docMk/>
            <pc:sldMk cId="1337142349" sldId="276"/>
            <ac:spMk id="50" creationId="{BA9E980A-B970-47EC-DDAB-CEFAA0347DE3}"/>
          </ac:spMkLst>
        </pc:spChg>
        <pc:spChg chg="mod">
          <ac:chgData name="tuyết nguyễn thị ánh" userId="a6fbc05945fbe6a6" providerId="LiveId" clId="{0C65D842-0EBE-4BF7-8CA5-BC73B300B9C8}" dt="2023-07-10T07:18:09.759" v="315" actId="14100"/>
          <ac:spMkLst>
            <pc:docMk/>
            <pc:sldMk cId="1337142349" sldId="276"/>
            <ac:spMk id="51" creationId="{96BAA290-7E31-AE2F-4A59-F066452B87C8}"/>
          </ac:spMkLst>
        </pc:spChg>
        <pc:spChg chg="mod">
          <ac:chgData name="tuyết nguyễn thị ánh" userId="a6fbc05945fbe6a6" providerId="LiveId" clId="{0C65D842-0EBE-4BF7-8CA5-BC73B300B9C8}" dt="2023-07-10T07:18:09.759" v="315" actId="14100"/>
          <ac:spMkLst>
            <pc:docMk/>
            <pc:sldMk cId="1337142349" sldId="276"/>
            <ac:spMk id="52" creationId="{5BE4A711-D62F-345E-09EB-E834A6C6FE2C}"/>
          </ac:spMkLst>
        </pc:spChg>
        <pc:spChg chg="mod">
          <ac:chgData name="tuyết nguyễn thị ánh" userId="a6fbc05945fbe6a6" providerId="LiveId" clId="{0C65D842-0EBE-4BF7-8CA5-BC73B300B9C8}" dt="2023-07-10T07:18:09.759" v="315" actId="14100"/>
          <ac:spMkLst>
            <pc:docMk/>
            <pc:sldMk cId="1337142349" sldId="276"/>
            <ac:spMk id="54" creationId="{5300C02E-4048-14D3-3761-7669326E3D72}"/>
          </ac:spMkLst>
        </pc:spChg>
        <pc:spChg chg="mod">
          <ac:chgData name="tuyết nguyễn thị ánh" userId="a6fbc05945fbe6a6" providerId="LiveId" clId="{0C65D842-0EBE-4BF7-8CA5-BC73B300B9C8}" dt="2023-07-10T07:18:09.759" v="315" actId="14100"/>
          <ac:spMkLst>
            <pc:docMk/>
            <pc:sldMk cId="1337142349" sldId="276"/>
            <ac:spMk id="56" creationId="{DE068A0A-9A94-0D2E-86AB-F1A330069243}"/>
          </ac:spMkLst>
        </pc:spChg>
        <pc:spChg chg="add mod">
          <ac:chgData name="tuyết nguyễn thị ánh" userId="a6fbc05945fbe6a6" providerId="LiveId" clId="{0C65D842-0EBE-4BF7-8CA5-BC73B300B9C8}" dt="2023-07-12T09:41:12.561" v="25353" actId="164"/>
          <ac:spMkLst>
            <pc:docMk/>
            <pc:sldMk cId="1337142349" sldId="276"/>
            <ac:spMk id="64" creationId="{0B2B7A25-6DC9-9E1B-AAF6-6EC8C72EFA4D}"/>
          </ac:spMkLst>
        </pc:spChg>
        <pc:spChg chg="add mod">
          <ac:chgData name="tuyết nguyễn thị ánh" userId="a6fbc05945fbe6a6" providerId="LiveId" clId="{0C65D842-0EBE-4BF7-8CA5-BC73B300B9C8}" dt="2023-07-12T09:41:12.561" v="25353" actId="164"/>
          <ac:spMkLst>
            <pc:docMk/>
            <pc:sldMk cId="1337142349" sldId="276"/>
            <ac:spMk id="65" creationId="{AC40D94E-5808-9962-4A75-5CF06D0F4D06}"/>
          </ac:spMkLst>
        </pc:spChg>
        <pc:spChg chg="add del mod">
          <ac:chgData name="tuyết nguyễn thị ánh" userId="a6fbc05945fbe6a6" providerId="LiveId" clId="{0C65D842-0EBE-4BF7-8CA5-BC73B300B9C8}" dt="2023-07-10T07:35:51.817" v="414" actId="478"/>
          <ac:spMkLst>
            <pc:docMk/>
            <pc:sldMk cId="1337142349" sldId="276"/>
            <ac:spMk id="90" creationId="{AE2C61C0-9D8F-F86F-021F-E0556E351D79}"/>
          </ac:spMkLst>
        </pc:spChg>
        <pc:spChg chg="add mod">
          <ac:chgData name="tuyết nguyễn thị ánh" userId="a6fbc05945fbe6a6" providerId="LiveId" clId="{0C65D842-0EBE-4BF7-8CA5-BC73B300B9C8}" dt="2023-07-10T08:00:10.633" v="813" actId="1035"/>
          <ac:spMkLst>
            <pc:docMk/>
            <pc:sldMk cId="1337142349" sldId="276"/>
            <ac:spMk id="98" creationId="{C7BA4822-E2CB-14E1-9476-DCD8DEF16071}"/>
          </ac:spMkLst>
        </pc:spChg>
        <pc:spChg chg="add mod">
          <ac:chgData name="tuyết nguyễn thị ánh" userId="a6fbc05945fbe6a6" providerId="LiveId" clId="{0C65D842-0EBE-4BF7-8CA5-BC73B300B9C8}" dt="2023-07-10T07:56:13.993" v="744" actId="255"/>
          <ac:spMkLst>
            <pc:docMk/>
            <pc:sldMk cId="1337142349" sldId="276"/>
            <ac:spMk id="99" creationId="{D978A803-CE13-48C6-B601-00269F154B03}"/>
          </ac:spMkLst>
        </pc:spChg>
        <pc:spChg chg="add mod">
          <ac:chgData name="tuyết nguyễn thị ánh" userId="a6fbc05945fbe6a6" providerId="LiveId" clId="{0C65D842-0EBE-4BF7-8CA5-BC73B300B9C8}" dt="2023-07-10T07:56:13.993" v="744" actId="255"/>
          <ac:spMkLst>
            <pc:docMk/>
            <pc:sldMk cId="1337142349" sldId="276"/>
            <ac:spMk id="100" creationId="{A2AECB3E-59BD-2B00-D9BC-7904E9CE1F95}"/>
          </ac:spMkLst>
        </pc:spChg>
        <pc:spChg chg="add mod">
          <ac:chgData name="tuyết nguyễn thị ánh" userId="a6fbc05945fbe6a6" providerId="LiveId" clId="{0C65D842-0EBE-4BF7-8CA5-BC73B300B9C8}" dt="2023-07-10T08:00:10.633" v="813" actId="1035"/>
          <ac:spMkLst>
            <pc:docMk/>
            <pc:sldMk cId="1337142349" sldId="276"/>
            <ac:spMk id="110" creationId="{92B6C48D-4C09-E408-45FA-7E2FA0698C29}"/>
          </ac:spMkLst>
        </pc:spChg>
        <pc:spChg chg="add mod">
          <ac:chgData name="tuyết nguyễn thị ánh" userId="a6fbc05945fbe6a6" providerId="LiveId" clId="{0C65D842-0EBE-4BF7-8CA5-BC73B300B9C8}" dt="2023-07-10T08:01:41.686" v="835" actId="14100"/>
          <ac:spMkLst>
            <pc:docMk/>
            <pc:sldMk cId="1337142349" sldId="276"/>
            <ac:spMk id="115" creationId="{26D2C077-C09D-C723-E632-49C2FA1693E6}"/>
          </ac:spMkLst>
        </pc:spChg>
        <pc:spChg chg="add del mod">
          <ac:chgData name="tuyết nguyễn thị ánh" userId="a6fbc05945fbe6a6" providerId="LiveId" clId="{0C65D842-0EBE-4BF7-8CA5-BC73B300B9C8}" dt="2023-07-10T08:00:35.212" v="822" actId="478"/>
          <ac:spMkLst>
            <pc:docMk/>
            <pc:sldMk cId="1337142349" sldId="276"/>
            <ac:spMk id="117" creationId="{0D13524E-BE4A-ED0A-ABF1-8A3970343860}"/>
          </ac:spMkLst>
        </pc:spChg>
        <pc:spChg chg="add mod">
          <ac:chgData name="tuyết nguyễn thị ánh" userId="a6fbc05945fbe6a6" providerId="LiveId" clId="{0C65D842-0EBE-4BF7-8CA5-BC73B300B9C8}" dt="2023-07-11T08:31:43.837" v="12542" actId="20577"/>
          <ac:spMkLst>
            <pc:docMk/>
            <pc:sldMk cId="1337142349" sldId="276"/>
            <ac:spMk id="121" creationId="{E3BFC76E-E565-4DCF-648F-F4ED042DA709}"/>
          </ac:spMkLst>
        </pc:spChg>
        <pc:grpChg chg="mod">
          <ac:chgData name="tuyết nguyễn thị ánh" userId="a6fbc05945fbe6a6" providerId="LiveId" clId="{0C65D842-0EBE-4BF7-8CA5-BC73B300B9C8}" dt="2023-07-10T07:59:29.423" v="799" actId="1076"/>
          <ac:grpSpMkLst>
            <pc:docMk/>
            <pc:sldMk cId="1337142349" sldId="276"/>
            <ac:grpSpMk id="2" creationId="{00000000-0000-0000-0000-000000000000}"/>
          </ac:grpSpMkLst>
        </pc:grpChg>
        <pc:grpChg chg="add del mod">
          <ac:chgData name="tuyết nguyễn thị ánh" userId="a6fbc05945fbe6a6" providerId="LiveId" clId="{0C65D842-0EBE-4BF7-8CA5-BC73B300B9C8}" dt="2023-07-10T07:06:10.778" v="250"/>
          <ac:grpSpMkLst>
            <pc:docMk/>
            <pc:sldMk cId="1337142349" sldId="276"/>
            <ac:grpSpMk id="7" creationId="{37DE2837-4B9D-19AF-4CBB-4E692BEA765B}"/>
          </ac:grpSpMkLst>
        </pc:grpChg>
        <pc:grpChg chg="mod">
          <ac:chgData name="tuyết nguyễn thị ánh" userId="a6fbc05945fbe6a6" providerId="LiveId" clId="{0C65D842-0EBE-4BF7-8CA5-BC73B300B9C8}" dt="2023-07-10T07:06:08.504" v="249"/>
          <ac:grpSpMkLst>
            <pc:docMk/>
            <pc:sldMk cId="1337142349" sldId="276"/>
            <ac:grpSpMk id="8" creationId="{BCF10919-9109-E2E0-AAA6-190E3C821727}"/>
          </ac:grpSpMkLst>
        </pc:grpChg>
        <pc:grpChg chg="mod">
          <ac:chgData name="tuyết nguyễn thị ánh" userId="a6fbc05945fbe6a6" providerId="LiveId" clId="{0C65D842-0EBE-4BF7-8CA5-BC73B300B9C8}" dt="2023-07-10T08:00:15.042" v="818" actId="1038"/>
          <ac:grpSpMkLst>
            <pc:docMk/>
            <pc:sldMk cId="1337142349" sldId="276"/>
            <ac:grpSpMk id="15" creationId="{1C5CC4B6-A154-430D-627D-17985305F479}"/>
          </ac:grpSpMkLst>
        </pc:grpChg>
        <pc:grpChg chg="mod">
          <ac:chgData name="tuyết nguyễn thị ánh" userId="a6fbc05945fbe6a6" providerId="LiveId" clId="{0C65D842-0EBE-4BF7-8CA5-BC73B300B9C8}" dt="2023-07-10T07:06:08.504" v="249"/>
          <ac:grpSpMkLst>
            <pc:docMk/>
            <pc:sldMk cId="1337142349" sldId="276"/>
            <ac:grpSpMk id="30" creationId="{97655320-94B8-608E-DC6D-0F44F38A4042}"/>
          </ac:grpSpMkLst>
        </pc:grpChg>
        <pc:grpChg chg="mod">
          <ac:chgData name="tuyết nguyễn thị ánh" userId="a6fbc05945fbe6a6" providerId="LiveId" clId="{0C65D842-0EBE-4BF7-8CA5-BC73B300B9C8}" dt="2023-07-10T07:06:08.504" v="249"/>
          <ac:grpSpMkLst>
            <pc:docMk/>
            <pc:sldMk cId="1337142349" sldId="276"/>
            <ac:grpSpMk id="34" creationId="{E287B78E-C6FF-8688-57F1-A75219E8BB60}"/>
          </ac:grpSpMkLst>
        </pc:grpChg>
        <pc:grpChg chg="add del mod">
          <ac:chgData name="tuyết nguyễn thị ánh" userId="a6fbc05945fbe6a6" providerId="LiveId" clId="{0C65D842-0EBE-4BF7-8CA5-BC73B300B9C8}" dt="2023-07-10T07:25:40.014" v="328" actId="478"/>
          <ac:grpSpMkLst>
            <pc:docMk/>
            <pc:sldMk cId="1337142349" sldId="276"/>
            <ac:grpSpMk id="38" creationId="{54F9A44C-6868-A962-BD6E-534DBE3D3F91}"/>
          </ac:grpSpMkLst>
        </pc:grpChg>
        <pc:grpChg chg="mod">
          <ac:chgData name="tuyết nguyễn thị ánh" userId="a6fbc05945fbe6a6" providerId="LiveId" clId="{0C65D842-0EBE-4BF7-8CA5-BC73B300B9C8}" dt="2023-07-10T07:18:09.759" v="315" actId="14100"/>
          <ac:grpSpMkLst>
            <pc:docMk/>
            <pc:sldMk cId="1337142349" sldId="276"/>
            <ac:grpSpMk id="39" creationId="{8D7DED44-4285-AE8C-0AFB-8085410CC17F}"/>
          </ac:grpSpMkLst>
        </pc:grpChg>
        <pc:grpChg chg="mod">
          <ac:chgData name="tuyết nguyễn thị ánh" userId="a6fbc05945fbe6a6" providerId="LiveId" clId="{0C65D842-0EBE-4BF7-8CA5-BC73B300B9C8}" dt="2023-07-10T07:18:09.759" v="315" actId="14100"/>
          <ac:grpSpMkLst>
            <pc:docMk/>
            <pc:sldMk cId="1337142349" sldId="276"/>
            <ac:grpSpMk id="49" creationId="{3E26151D-FACE-418D-52C9-A43D1DFCC164}"/>
          </ac:grpSpMkLst>
        </pc:grpChg>
        <pc:grpChg chg="mod">
          <ac:chgData name="tuyết nguyễn thị ánh" userId="a6fbc05945fbe6a6" providerId="LiveId" clId="{0C65D842-0EBE-4BF7-8CA5-BC73B300B9C8}" dt="2023-07-10T07:18:09.759" v="315" actId="14100"/>
          <ac:grpSpMkLst>
            <pc:docMk/>
            <pc:sldMk cId="1337142349" sldId="276"/>
            <ac:grpSpMk id="53" creationId="{1F7B6976-DF09-E89A-0C5B-462074717326}"/>
          </ac:grpSpMkLst>
        </pc:grpChg>
        <pc:grpChg chg="add mod">
          <ac:chgData name="tuyết nguyễn thị ánh" userId="a6fbc05945fbe6a6" providerId="LiveId" clId="{0C65D842-0EBE-4BF7-8CA5-BC73B300B9C8}" dt="2023-07-10T08:00:10.633" v="813" actId="1035"/>
          <ac:grpSpMkLst>
            <pc:docMk/>
            <pc:sldMk cId="1337142349" sldId="276"/>
            <ac:grpSpMk id="101" creationId="{AE2E5B3F-6499-B27D-C336-440AA545AA75}"/>
          </ac:grpSpMkLst>
        </pc:grpChg>
        <pc:grpChg chg="add mod">
          <ac:chgData name="tuyết nguyễn thị ánh" userId="a6fbc05945fbe6a6" providerId="LiveId" clId="{0C65D842-0EBE-4BF7-8CA5-BC73B300B9C8}" dt="2023-07-12T09:41:12.561" v="25353" actId="164"/>
          <ac:grpSpMkLst>
            <pc:docMk/>
            <pc:sldMk cId="1337142349" sldId="276"/>
            <ac:grpSpMk id="124" creationId="{E9A0805D-583F-6B59-EEF0-BD6078C34205}"/>
          </ac:grpSpMkLst>
        </pc:grpChg>
        <pc:picChg chg="mod">
          <ac:chgData name="tuyết nguyễn thị ánh" userId="a6fbc05945fbe6a6" providerId="LiveId" clId="{0C65D842-0EBE-4BF7-8CA5-BC73B300B9C8}" dt="2023-07-10T07:06:08.504" v="249"/>
          <ac:picMkLst>
            <pc:docMk/>
            <pc:sldMk cId="1337142349" sldId="276"/>
            <ac:picMk id="9" creationId="{D42F43E1-FE01-6CD0-B484-3DC2F7FEADE9}"/>
          </ac:picMkLst>
        </pc:picChg>
        <pc:picChg chg="mod">
          <ac:chgData name="tuyết nguyễn thị ánh" userId="a6fbc05945fbe6a6" providerId="LiveId" clId="{0C65D842-0EBE-4BF7-8CA5-BC73B300B9C8}" dt="2023-07-10T07:06:08.504" v="249"/>
          <ac:picMkLst>
            <pc:docMk/>
            <pc:sldMk cId="1337142349" sldId="276"/>
            <ac:picMk id="10" creationId="{19AB02FD-247D-D018-FD6E-EA8CB52CC87A}"/>
          </ac:picMkLst>
        </pc:picChg>
        <pc:picChg chg="add del">
          <ac:chgData name="tuyết nguyễn thị ánh" userId="a6fbc05945fbe6a6" providerId="LiveId" clId="{0C65D842-0EBE-4BF7-8CA5-BC73B300B9C8}" dt="2023-07-10T07:06:28.798" v="258" actId="478"/>
          <ac:picMkLst>
            <pc:docMk/>
            <pc:sldMk cId="1337142349" sldId="276"/>
            <ac:picMk id="25" creationId="{82D44BF6-F091-E3BA-7AA8-3361B78203A5}"/>
          </ac:picMkLst>
        </pc:picChg>
        <pc:picChg chg="mod">
          <ac:chgData name="tuyết nguyễn thị ánh" userId="a6fbc05945fbe6a6" providerId="LiveId" clId="{0C65D842-0EBE-4BF7-8CA5-BC73B300B9C8}" dt="2023-07-10T07:18:09.759" v="315" actId="14100"/>
          <ac:picMkLst>
            <pc:docMk/>
            <pc:sldMk cId="1337142349" sldId="276"/>
            <ac:picMk id="40" creationId="{61389D17-2C41-18D4-2E29-67CFA5CB4109}"/>
          </ac:picMkLst>
        </pc:picChg>
        <pc:picChg chg="mod">
          <ac:chgData name="tuyết nguyễn thị ánh" userId="a6fbc05945fbe6a6" providerId="LiveId" clId="{0C65D842-0EBE-4BF7-8CA5-BC73B300B9C8}" dt="2023-07-10T07:18:09.759" v="315" actId="14100"/>
          <ac:picMkLst>
            <pc:docMk/>
            <pc:sldMk cId="1337142349" sldId="276"/>
            <ac:picMk id="41" creationId="{C890FD35-E47C-252D-B043-47762D773408}"/>
          </ac:picMkLst>
        </pc:picChg>
        <pc:picChg chg="add mod">
          <ac:chgData name="tuyết nguyễn thị ánh" userId="a6fbc05945fbe6a6" providerId="LiveId" clId="{0C65D842-0EBE-4BF7-8CA5-BC73B300B9C8}" dt="2023-07-12T09:41:12.561" v="25353" actId="164"/>
          <ac:picMkLst>
            <pc:docMk/>
            <pc:sldMk cId="1337142349" sldId="276"/>
            <ac:picMk id="58" creationId="{2E509352-C4ED-5E24-616D-72AA872916C5}"/>
          </ac:picMkLst>
        </pc:picChg>
        <pc:picChg chg="add mod">
          <ac:chgData name="tuyết nguyễn thị ánh" userId="a6fbc05945fbe6a6" providerId="LiveId" clId="{0C65D842-0EBE-4BF7-8CA5-BC73B300B9C8}" dt="2023-07-12T09:41:12.561" v="25353" actId="164"/>
          <ac:picMkLst>
            <pc:docMk/>
            <pc:sldMk cId="1337142349" sldId="276"/>
            <ac:picMk id="60" creationId="{3887197B-EDD4-CCFC-5EF6-B5B2EF557C94}"/>
          </ac:picMkLst>
        </pc:picChg>
        <pc:picChg chg="add mod">
          <ac:chgData name="tuyết nguyễn thị ánh" userId="a6fbc05945fbe6a6" providerId="LiveId" clId="{0C65D842-0EBE-4BF7-8CA5-BC73B300B9C8}" dt="2023-07-12T09:41:12.561" v="25353" actId="164"/>
          <ac:picMkLst>
            <pc:docMk/>
            <pc:sldMk cId="1337142349" sldId="276"/>
            <ac:picMk id="62" creationId="{3857BA34-43F5-5E4D-D28D-51CB51CF9D73}"/>
          </ac:picMkLst>
        </pc:picChg>
        <pc:picChg chg="add del mod">
          <ac:chgData name="tuyết nguyễn thị ánh" userId="a6fbc05945fbe6a6" providerId="LiveId" clId="{0C65D842-0EBE-4BF7-8CA5-BC73B300B9C8}" dt="2023-07-10T07:46:16.519" v="682" actId="478"/>
          <ac:picMkLst>
            <pc:docMk/>
            <pc:sldMk cId="1337142349" sldId="276"/>
            <ac:picMk id="93" creationId="{6D24862C-F861-44EA-BC9D-E0FCE3D375DD}"/>
          </ac:picMkLst>
        </pc:picChg>
        <pc:picChg chg="add mod">
          <ac:chgData name="tuyết nguyễn thị ánh" userId="a6fbc05945fbe6a6" providerId="LiveId" clId="{0C65D842-0EBE-4BF7-8CA5-BC73B300B9C8}" dt="2023-07-12T09:41:12.561" v="25353" actId="164"/>
          <ac:picMkLst>
            <pc:docMk/>
            <pc:sldMk cId="1337142349" sldId="276"/>
            <ac:picMk id="94" creationId="{12FA3941-9E92-6153-8C98-5F02AF84E284}"/>
          </ac:picMkLst>
        </pc:picChg>
        <pc:picChg chg="add del mod">
          <ac:chgData name="tuyết nguyễn thị ánh" userId="a6fbc05945fbe6a6" providerId="LiveId" clId="{0C65D842-0EBE-4BF7-8CA5-BC73B300B9C8}" dt="2023-07-10T07:46:17.541" v="683" actId="478"/>
          <ac:picMkLst>
            <pc:docMk/>
            <pc:sldMk cId="1337142349" sldId="276"/>
            <ac:picMk id="95" creationId="{AC2F3510-BCFF-7886-8997-F7C7F4D90B87}"/>
          </ac:picMkLst>
        </pc:picChg>
        <pc:picChg chg="add del mod">
          <ac:chgData name="tuyết nguyễn thị ánh" userId="a6fbc05945fbe6a6" providerId="LiveId" clId="{0C65D842-0EBE-4BF7-8CA5-BC73B300B9C8}" dt="2023-07-10T07:56:49.377" v="757" actId="478"/>
          <ac:picMkLst>
            <pc:docMk/>
            <pc:sldMk cId="1337142349" sldId="276"/>
            <ac:picMk id="97" creationId="{90AE2AC8-58F3-B630-64C0-9C27926E6603}"/>
          </ac:picMkLst>
        </pc:picChg>
        <pc:picChg chg="add mod">
          <ac:chgData name="tuyết nguyễn thị ánh" userId="a6fbc05945fbe6a6" providerId="LiveId" clId="{0C65D842-0EBE-4BF7-8CA5-BC73B300B9C8}" dt="2023-07-12T09:41:12.561" v="25353" actId="164"/>
          <ac:picMkLst>
            <pc:docMk/>
            <pc:sldMk cId="1337142349" sldId="276"/>
            <ac:picMk id="107" creationId="{E7EB9123-BBD6-C04A-CC80-933592D45963}"/>
          </ac:picMkLst>
        </pc:picChg>
        <pc:picChg chg="add mod">
          <ac:chgData name="tuyết nguyễn thị ánh" userId="a6fbc05945fbe6a6" providerId="LiveId" clId="{0C65D842-0EBE-4BF7-8CA5-BC73B300B9C8}" dt="2023-07-12T09:41:12.561" v="25353" actId="164"/>
          <ac:picMkLst>
            <pc:docMk/>
            <pc:sldMk cId="1337142349" sldId="276"/>
            <ac:picMk id="108" creationId="{681A1FA1-6A31-7900-FA25-D9A1DAFC12A6}"/>
          </ac:picMkLst>
        </pc:picChg>
        <pc:picChg chg="add del mod">
          <ac:chgData name="tuyết nguyễn thị ánh" userId="a6fbc05945fbe6a6" providerId="LiveId" clId="{0C65D842-0EBE-4BF7-8CA5-BC73B300B9C8}" dt="2023-07-10T07:53:30.293" v="710" actId="478"/>
          <ac:picMkLst>
            <pc:docMk/>
            <pc:sldMk cId="1337142349" sldId="276"/>
            <ac:picMk id="112" creationId="{27F0E4E5-CE85-1B67-8167-98D6371BDAD6}"/>
          </ac:picMkLst>
        </pc:picChg>
        <pc:picChg chg="add del mod">
          <ac:chgData name="tuyết nguyễn thị ánh" userId="a6fbc05945fbe6a6" providerId="LiveId" clId="{0C65D842-0EBE-4BF7-8CA5-BC73B300B9C8}" dt="2023-07-10T07:54:28.284" v="722" actId="478"/>
          <ac:picMkLst>
            <pc:docMk/>
            <pc:sldMk cId="1337142349" sldId="276"/>
            <ac:picMk id="114" creationId="{5E6D49A5-EA80-4CE2-AC0A-8C52589F2A37}"/>
          </ac:picMkLst>
        </pc:picChg>
        <pc:picChg chg="add mod">
          <ac:chgData name="tuyết nguyễn thị ánh" userId="a6fbc05945fbe6a6" providerId="LiveId" clId="{0C65D842-0EBE-4BF7-8CA5-BC73B300B9C8}" dt="2023-07-10T08:02:15.434" v="848" actId="1076"/>
          <ac:picMkLst>
            <pc:docMk/>
            <pc:sldMk cId="1337142349" sldId="276"/>
            <ac:picMk id="123" creationId="{12AD9021-755F-5B37-480A-AA88A1E79995}"/>
          </ac:picMkLst>
        </pc:picChg>
        <pc:cxnChg chg="mod">
          <ac:chgData name="tuyết nguyễn thị ánh" userId="a6fbc05945fbe6a6" providerId="LiveId" clId="{0C65D842-0EBE-4BF7-8CA5-BC73B300B9C8}" dt="2023-07-10T07:06:08.504" v="249"/>
          <ac:cxnSpMkLst>
            <pc:docMk/>
            <pc:sldMk cId="1337142349" sldId="276"/>
            <ac:cxnSpMk id="36" creationId="{8D6D2D21-38E7-4C37-059D-1468058E5CE7}"/>
          </ac:cxnSpMkLst>
        </pc:cxnChg>
        <pc:cxnChg chg="mod">
          <ac:chgData name="tuyết nguyễn thị ánh" userId="a6fbc05945fbe6a6" providerId="LiveId" clId="{0C65D842-0EBE-4BF7-8CA5-BC73B300B9C8}" dt="2023-07-10T07:18:09.759" v="315" actId="14100"/>
          <ac:cxnSpMkLst>
            <pc:docMk/>
            <pc:sldMk cId="1337142349" sldId="276"/>
            <ac:cxnSpMk id="55" creationId="{415AD09E-78E8-EF73-4929-71A518E2EBD3}"/>
          </ac:cxnSpMkLst>
        </pc:cxnChg>
        <pc:cxnChg chg="add mod">
          <ac:chgData name="tuyết nguyễn thị ánh" userId="a6fbc05945fbe6a6" providerId="LiveId" clId="{0C65D842-0EBE-4BF7-8CA5-BC73B300B9C8}" dt="2023-07-12T09:41:12.561" v="25353" actId="164"/>
          <ac:cxnSpMkLst>
            <pc:docMk/>
            <pc:sldMk cId="1337142349" sldId="276"/>
            <ac:cxnSpMk id="67" creationId="{31A17D80-81F1-BD9F-076F-13FF5973892D}"/>
          </ac:cxnSpMkLst>
        </pc:cxnChg>
        <pc:cxnChg chg="add mod">
          <ac:chgData name="tuyết nguyễn thị ánh" userId="a6fbc05945fbe6a6" providerId="LiveId" clId="{0C65D842-0EBE-4BF7-8CA5-BC73B300B9C8}" dt="2023-07-12T09:41:12.561" v="25353" actId="164"/>
          <ac:cxnSpMkLst>
            <pc:docMk/>
            <pc:sldMk cId="1337142349" sldId="276"/>
            <ac:cxnSpMk id="71" creationId="{F26D49DB-B0B0-CF9E-7B00-64692EC81B6F}"/>
          </ac:cxnSpMkLst>
        </pc:cxnChg>
        <pc:cxnChg chg="add mod">
          <ac:chgData name="tuyết nguyễn thị ánh" userId="a6fbc05945fbe6a6" providerId="LiveId" clId="{0C65D842-0EBE-4BF7-8CA5-BC73B300B9C8}" dt="2023-07-12T09:41:12.561" v="25353" actId="164"/>
          <ac:cxnSpMkLst>
            <pc:docMk/>
            <pc:sldMk cId="1337142349" sldId="276"/>
            <ac:cxnSpMk id="77" creationId="{1BD2E2BC-D4BF-94F1-C126-C7A27D951E70}"/>
          </ac:cxnSpMkLst>
        </pc:cxnChg>
      </pc:sldChg>
      <pc:sldChg chg="addSp delSp modSp add mod modTransition addAnim delAnim modAnim">
        <pc:chgData name="tuyết nguyễn thị ánh" userId="a6fbc05945fbe6a6" providerId="LiveId" clId="{0C65D842-0EBE-4BF7-8CA5-BC73B300B9C8}" dt="2023-07-13T01:44:58.047" v="25834"/>
        <pc:sldMkLst>
          <pc:docMk/>
          <pc:sldMk cId="2235246899" sldId="277"/>
        </pc:sldMkLst>
        <pc:spChg chg="add del mod">
          <ac:chgData name="tuyết nguyễn thị ánh" userId="a6fbc05945fbe6a6" providerId="LiveId" clId="{0C65D842-0EBE-4BF7-8CA5-BC73B300B9C8}" dt="2023-07-10T08:31:51.993" v="2322"/>
          <ac:spMkLst>
            <pc:docMk/>
            <pc:sldMk cId="2235246899" sldId="277"/>
            <ac:spMk id="5" creationId="{F2C4BF21-0F99-B780-2B5F-41A9BF9E5F86}"/>
          </ac:spMkLst>
        </pc:spChg>
        <pc:spChg chg="mod">
          <ac:chgData name="tuyết nguyễn thị ánh" userId="a6fbc05945fbe6a6" providerId="LiveId" clId="{0C65D842-0EBE-4BF7-8CA5-BC73B300B9C8}" dt="2023-07-10T08:37:56.564" v="2453" actId="1076"/>
          <ac:spMkLst>
            <pc:docMk/>
            <pc:sldMk cId="2235246899" sldId="277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0T08:29:50.018" v="2285" actId="478"/>
          <ac:spMkLst>
            <pc:docMk/>
            <pc:sldMk cId="2235246899" sldId="277"/>
            <ac:spMk id="15" creationId="{52E6383C-9FB2-FC36-F08B-8E91879F866D}"/>
          </ac:spMkLst>
        </pc:spChg>
        <pc:spChg chg="mod">
          <ac:chgData name="tuyết nguyễn thị ánh" userId="a6fbc05945fbe6a6" providerId="LiveId" clId="{0C65D842-0EBE-4BF7-8CA5-BC73B300B9C8}" dt="2023-07-10T08:37:19.471" v="2438"/>
          <ac:spMkLst>
            <pc:docMk/>
            <pc:sldMk cId="2235246899" sldId="277"/>
            <ac:spMk id="19" creationId="{E1B53104-9BA9-925C-02D2-5A4BC55D9BCF}"/>
          </ac:spMkLst>
        </pc:spChg>
        <pc:spChg chg="add del mod">
          <ac:chgData name="tuyết nguyễn thị ánh" userId="a6fbc05945fbe6a6" providerId="LiveId" clId="{0C65D842-0EBE-4BF7-8CA5-BC73B300B9C8}" dt="2023-07-10T08:36:42.951" v="2427" actId="1036"/>
          <ac:spMkLst>
            <pc:docMk/>
            <pc:sldMk cId="2235246899" sldId="277"/>
            <ac:spMk id="22" creationId="{129C54C9-A730-2937-F859-7E3111F2DF3D}"/>
          </ac:spMkLst>
        </pc:spChg>
        <pc:spChg chg="add del mod">
          <ac:chgData name="tuyết nguyễn thị ánh" userId="a6fbc05945fbe6a6" providerId="LiveId" clId="{0C65D842-0EBE-4BF7-8CA5-BC73B300B9C8}" dt="2023-07-10T08:39:17.504" v="2527" actId="478"/>
          <ac:spMkLst>
            <pc:docMk/>
            <pc:sldMk cId="2235246899" sldId="277"/>
            <ac:spMk id="23" creationId="{4DA4A89B-4185-2D90-D944-0CFC8CEFBE5C}"/>
          </ac:spMkLst>
        </pc:spChg>
        <pc:spChg chg="add mod">
          <ac:chgData name="tuyết nguyễn thị ánh" userId="a6fbc05945fbe6a6" providerId="LiveId" clId="{0C65D842-0EBE-4BF7-8CA5-BC73B300B9C8}" dt="2023-07-10T08:43:46.705" v="2910" actId="113"/>
          <ac:spMkLst>
            <pc:docMk/>
            <pc:sldMk cId="2235246899" sldId="277"/>
            <ac:spMk id="25" creationId="{86BA420F-5E66-822C-0404-556BEDE643D4}"/>
          </ac:spMkLst>
        </pc:spChg>
        <pc:spChg chg="add mod">
          <ac:chgData name="tuyết nguyễn thị ánh" userId="a6fbc05945fbe6a6" providerId="LiveId" clId="{0C65D842-0EBE-4BF7-8CA5-BC73B300B9C8}" dt="2023-07-10T08:43:46.705" v="2910" actId="113"/>
          <ac:spMkLst>
            <pc:docMk/>
            <pc:sldMk cId="2235246899" sldId="277"/>
            <ac:spMk id="26" creationId="{7ABCF721-B530-AF5C-C30A-51AE88D36F9C}"/>
          </ac:spMkLst>
        </pc:spChg>
        <pc:spChg chg="add mod">
          <ac:chgData name="tuyết nguyễn thị ánh" userId="a6fbc05945fbe6a6" providerId="LiveId" clId="{0C65D842-0EBE-4BF7-8CA5-BC73B300B9C8}" dt="2023-07-10T08:44:48.919" v="2928" actId="1035"/>
          <ac:spMkLst>
            <pc:docMk/>
            <pc:sldMk cId="2235246899" sldId="277"/>
            <ac:spMk id="27" creationId="{CCADD910-D27C-16AE-25A7-9DC38744350B}"/>
          </ac:spMkLst>
        </pc:spChg>
        <pc:spChg chg="add mod">
          <ac:chgData name="tuyết nguyễn thị ánh" userId="a6fbc05945fbe6a6" providerId="LiveId" clId="{0C65D842-0EBE-4BF7-8CA5-BC73B300B9C8}" dt="2023-07-10T08:44:48.919" v="2928" actId="1035"/>
          <ac:spMkLst>
            <pc:docMk/>
            <pc:sldMk cId="2235246899" sldId="277"/>
            <ac:spMk id="28" creationId="{50399633-CFFB-356A-AEA4-FE7487AD20B6}"/>
          </ac:spMkLst>
        </pc:spChg>
        <pc:spChg chg="add mod">
          <ac:chgData name="tuyết nguyễn thị ánh" userId="a6fbc05945fbe6a6" providerId="LiveId" clId="{0C65D842-0EBE-4BF7-8CA5-BC73B300B9C8}" dt="2023-07-10T08:43:41.672" v="2908" actId="571"/>
          <ac:spMkLst>
            <pc:docMk/>
            <pc:sldMk cId="2235246899" sldId="277"/>
            <ac:spMk id="29" creationId="{B083D57B-26D6-28FA-6960-2197676610C3}"/>
          </ac:spMkLst>
        </pc:spChg>
        <pc:spChg chg="add mod">
          <ac:chgData name="tuyết nguyễn thị ánh" userId="a6fbc05945fbe6a6" providerId="LiveId" clId="{0C65D842-0EBE-4BF7-8CA5-BC73B300B9C8}" dt="2023-07-10T08:43:41.672" v="2908" actId="571"/>
          <ac:spMkLst>
            <pc:docMk/>
            <pc:sldMk cId="2235246899" sldId="277"/>
            <ac:spMk id="30" creationId="{A8C16F74-F7ED-80D2-CFCC-A301E83B01F3}"/>
          </ac:spMkLst>
        </pc:spChg>
        <pc:spChg chg="add mod">
          <ac:chgData name="tuyết nguyễn thị ánh" userId="a6fbc05945fbe6a6" providerId="LiveId" clId="{0C65D842-0EBE-4BF7-8CA5-BC73B300B9C8}" dt="2023-07-10T08:43:41.672" v="2908" actId="571"/>
          <ac:spMkLst>
            <pc:docMk/>
            <pc:sldMk cId="2235246899" sldId="277"/>
            <ac:spMk id="31" creationId="{CE6EC1FB-89D3-1B68-1A86-D240021960C1}"/>
          </ac:spMkLst>
        </pc:spChg>
        <pc:grpChg chg="mod">
          <ac:chgData name="tuyết nguyễn thị ánh" userId="a6fbc05945fbe6a6" providerId="LiveId" clId="{0C65D842-0EBE-4BF7-8CA5-BC73B300B9C8}" dt="2023-07-10T08:41:10.132" v="2630" actId="1076"/>
          <ac:grpSpMkLst>
            <pc:docMk/>
            <pc:sldMk cId="2235246899" sldId="277"/>
            <ac:grpSpMk id="2" creationId="{00000000-0000-0000-0000-000000000000}"/>
          </ac:grpSpMkLst>
        </pc:grpChg>
        <pc:grpChg chg="add del mod">
          <ac:chgData name="tuyết nguyễn thị ánh" userId="a6fbc05945fbe6a6" providerId="LiveId" clId="{0C65D842-0EBE-4BF7-8CA5-BC73B300B9C8}" dt="2023-07-10T08:37:55.427" v="2451"/>
          <ac:grpSpMkLst>
            <pc:docMk/>
            <pc:sldMk cId="2235246899" sldId="277"/>
            <ac:grpSpMk id="9" creationId="{FE2EE098-21C9-4D64-81A5-718E9B0D4387}"/>
          </ac:grpSpMkLst>
        </pc:grpChg>
        <pc:grpChg chg="del mod">
          <ac:chgData name="tuyết nguyễn thị ánh" userId="a6fbc05945fbe6a6" providerId="LiveId" clId="{0C65D842-0EBE-4BF7-8CA5-BC73B300B9C8}" dt="2023-07-10T08:34:30.411" v="2369" actId="478"/>
          <ac:grpSpMkLst>
            <pc:docMk/>
            <pc:sldMk cId="2235246899" sldId="277"/>
            <ac:grpSpMk id="21" creationId="{7CD9F2D2-CA84-D70F-E129-8C0F67F93258}"/>
          </ac:grpSpMkLst>
        </pc:grpChg>
        <pc:graphicFrameChg chg="add mod modGraphic">
          <ac:chgData name="tuyết nguyễn thị ánh" userId="a6fbc05945fbe6a6" providerId="LiveId" clId="{0C65D842-0EBE-4BF7-8CA5-BC73B300B9C8}" dt="2023-07-10T08:43:16.785" v="2900" actId="1035"/>
          <ac:graphicFrameMkLst>
            <pc:docMk/>
            <pc:sldMk cId="2235246899" sldId="277"/>
            <ac:graphicFrameMk id="8" creationId="{1B2AF48B-C492-A1E0-A1AF-AE13708665DD}"/>
          </ac:graphicFrameMkLst>
        </pc:graphicFrameChg>
        <pc:graphicFrameChg chg="del mod">
          <ac:chgData name="tuyết nguyễn thị ánh" userId="a6fbc05945fbe6a6" providerId="LiveId" clId="{0C65D842-0EBE-4BF7-8CA5-BC73B300B9C8}" dt="2023-07-10T08:33:58.297" v="2362" actId="478"/>
          <ac:graphicFrameMkLst>
            <pc:docMk/>
            <pc:sldMk cId="2235246899" sldId="277"/>
            <ac:graphicFrameMk id="18" creationId="{91D9AAE1-28C2-21B2-CBF9-E7944D14599A}"/>
          </ac:graphicFrameMkLst>
        </pc:graphicFrameChg>
        <pc:picChg chg="mod">
          <ac:chgData name="tuyết nguyễn thị ánh" userId="a6fbc05945fbe6a6" providerId="LiveId" clId="{0C65D842-0EBE-4BF7-8CA5-BC73B300B9C8}" dt="2023-07-10T08:37:19.471" v="2438"/>
          <ac:picMkLst>
            <pc:docMk/>
            <pc:sldMk cId="2235246899" sldId="277"/>
            <ac:picMk id="16" creationId="{06043C44-569B-600B-A986-9FC704AFF69A}"/>
          </ac:picMkLst>
        </pc:picChg>
      </pc:sldChg>
      <pc:sldChg chg="modSp add del mod">
        <pc:chgData name="tuyết nguyễn thị ánh" userId="a6fbc05945fbe6a6" providerId="LiveId" clId="{0C65D842-0EBE-4BF7-8CA5-BC73B300B9C8}" dt="2023-07-12T09:46:58.553" v="25408" actId="47"/>
        <pc:sldMkLst>
          <pc:docMk/>
          <pc:sldMk cId="488579131" sldId="278"/>
        </pc:sldMkLst>
        <pc:spChg chg="mod">
          <ac:chgData name="tuyết nguyễn thị ánh" userId="a6fbc05945fbe6a6" providerId="LiveId" clId="{0C65D842-0EBE-4BF7-8CA5-BC73B300B9C8}" dt="2023-07-10T09:02:23.387" v="3718" actId="1076"/>
          <ac:spMkLst>
            <pc:docMk/>
            <pc:sldMk cId="488579131" sldId="278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7:05:30.823" v="10596" actId="1035"/>
          <ac:spMkLst>
            <pc:docMk/>
            <pc:sldMk cId="488579131" sldId="278"/>
            <ac:spMk id="12" creationId="{83E45A3A-7F6C-7678-6D6B-1B579B267B88}"/>
          </ac:spMkLst>
        </pc:spChg>
        <pc:spChg chg="mod">
          <ac:chgData name="tuyết nguyễn thị ánh" userId="a6fbc05945fbe6a6" providerId="LiveId" clId="{0C65D842-0EBE-4BF7-8CA5-BC73B300B9C8}" dt="2023-07-11T07:05:30.823" v="10596" actId="1035"/>
          <ac:spMkLst>
            <pc:docMk/>
            <pc:sldMk cId="488579131" sldId="278"/>
            <ac:spMk id="13" creationId="{DA820C03-EAD3-5BFD-FC5B-B222885007FD}"/>
          </ac:spMkLst>
        </pc:spChg>
        <pc:spChg chg="mod">
          <ac:chgData name="tuyết nguyễn thị ánh" userId="a6fbc05945fbe6a6" providerId="LiveId" clId="{0C65D842-0EBE-4BF7-8CA5-BC73B300B9C8}" dt="2023-07-10T09:01:45.585" v="3708" actId="1037"/>
          <ac:spMkLst>
            <pc:docMk/>
            <pc:sldMk cId="488579131" sldId="278"/>
            <ac:spMk id="16" creationId="{2D32CE7C-4533-70D5-515A-A4425151B053}"/>
          </ac:spMkLst>
        </pc:spChg>
        <pc:spChg chg="mod">
          <ac:chgData name="tuyết nguyễn thị ánh" userId="a6fbc05945fbe6a6" providerId="LiveId" clId="{0C65D842-0EBE-4BF7-8CA5-BC73B300B9C8}" dt="2023-07-11T07:05:44.878" v="10610" actId="1036"/>
          <ac:spMkLst>
            <pc:docMk/>
            <pc:sldMk cId="488579131" sldId="278"/>
            <ac:spMk id="17" creationId="{BCF28D7B-C3C7-5961-C1F1-78680EFE7A4F}"/>
          </ac:spMkLst>
        </pc:spChg>
        <pc:spChg chg="mod">
          <ac:chgData name="tuyết nguyễn thị ánh" userId="a6fbc05945fbe6a6" providerId="LiveId" clId="{0C65D842-0EBE-4BF7-8CA5-BC73B300B9C8}" dt="2023-07-11T07:05:37.141" v="10602" actId="1036"/>
          <ac:spMkLst>
            <pc:docMk/>
            <pc:sldMk cId="488579131" sldId="278"/>
            <ac:spMk id="18" creationId="{4FEAE06A-D4E9-B5CB-BBD9-B2DEDC8DA3C0}"/>
          </ac:spMkLst>
        </pc:spChg>
        <pc:spChg chg="mod">
          <ac:chgData name="tuyết nguyễn thị ánh" userId="a6fbc05945fbe6a6" providerId="LiveId" clId="{0C65D842-0EBE-4BF7-8CA5-BC73B300B9C8}" dt="2023-07-10T09:01:50.901" v="3713" actId="1037"/>
          <ac:spMkLst>
            <pc:docMk/>
            <pc:sldMk cId="488579131" sldId="278"/>
            <ac:spMk id="19" creationId="{2EC783A5-A25E-5F55-7F51-4E3A89C29882}"/>
          </ac:spMkLst>
        </pc:spChg>
        <pc:spChg chg="mod">
          <ac:chgData name="tuyết nguyễn thị ánh" userId="a6fbc05945fbe6a6" providerId="LiveId" clId="{0C65D842-0EBE-4BF7-8CA5-BC73B300B9C8}" dt="2023-07-11T07:05:53.250" v="10620" actId="1035"/>
          <ac:spMkLst>
            <pc:docMk/>
            <pc:sldMk cId="488579131" sldId="278"/>
            <ac:spMk id="20" creationId="{9137A6CA-6371-15D8-E8E9-345E448FA8C1}"/>
          </ac:spMkLst>
        </pc:spChg>
        <pc:spChg chg="mod">
          <ac:chgData name="tuyết nguyễn thị ánh" userId="a6fbc05945fbe6a6" providerId="LiveId" clId="{0C65D842-0EBE-4BF7-8CA5-BC73B300B9C8}" dt="2023-07-11T07:05:42.112" v="10608" actId="1036"/>
          <ac:spMkLst>
            <pc:docMk/>
            <pc:sldMk cId="488579131" sldId="278"/>
            <ac:spMk id="21" creationId="{97ABBF4E-760C-7D17-9FCC-A199668A90B1}"/>
          </ac:spMkLst>
        </pc:spChg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1340247832" sldId="279"/>
        </pc:sldMkLst>
        <pc:spChg chg="mod">
          <ac:chgData name="tuyết nguyễn thị ánh" userId="a6fbc05945fbe6a6" providerId="LiveId" clId="{0C65D842-0EBE-4BF7-8CA5-BC73B300B9C8}" dt="2023-07-10T09:03:37.590" v="3799" actId="20577"/>
          <ac:spMkLst>
            <pc:docMk/>
            <pc:sldMk cId="1340247832" sldId="279"/>
            <ac:spMk id="13" creationId="{DA820C03-EAD3-5BFD-FC5B-B222885007FD}"/>
          </ac:spMkLst>
        </pc:spChg>
      </pc:sldChg>
      <pc:sldChg chg="addSp delSp modSp add mod or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42182229" sldId="280"/>
        </pc:sldMkLst>
        <pc:spChg chg="add mod">
          <ac:chgData name="tuyết nguyễn thị ánh" userId="a6fbc05945fbe6a6" providerId="LiveId" clId="{0C65D842-0EBE-4BF7-8CA5-BC73B300B9C8}" dt="2023-07-10T09:16:24.393" v="4071" actId="1076"/>
          <ac:spMkLst>
            <pc:docMk/>
            <pc:sldMk cId="42182229" sldId="280"/>
            <ac:spMk id="5" creationId="{04FF722A-966F-E571-5742-1DFBFF770003}"/>
          </ac:spMkLst>
        </pc:spChg>
        <pc:spChg chg="add mod">
          <ac:chgData name="tuyết nguyễn thị ánh" userId="a6fbc05945fbe6a6" providerId="LiveId" clId="{0C65D842-0EBE-4BF7-8CA5-BC73B300B9C8}" dt="2023-07-12T09:51:53.047" v="25476" actId="20577"/>
          <ac:spMkLst>
            <pc:docMk/>
            <pc:sldMk cId="42182229" sldId="280"/>
            <ac:spMk id="8" creationId="{370219EE-C465-B84D-02E8-78AF61AE6313}"/>
          </ac:spMkLst>
        </pc:spChg>
        <pc:spChg chg="mod topLvl">
          <ac:chgData name="tuyết nguyễn thị ánh" userId="a6fbc05945fbe6a6" providerId="LiveId" clId="{0C65D842-0EBE-4BF7-8CA5-BC73B300B9C8}" dt="2023-07-11T07:33:59.649" v="11198" actId="207"/>
          <ac:spMkLst>
            <pc:docMk/>
            <pc:sldMk cId="42182229" sldId="280"/>
            <ac:spMk id="14" creationId="{CC57EA49-0406-482A-7483-44A71709F277}"/>
          </ac:spMkLst>
        </pc:spChg>
        <pc:spChg chg="del">
          <ac:chgData name="tuyết nguyễn thị ánh" userId="a6fbc05945fbe6a6" providerId="LiveId" clId="{0C65D842-0EBE-4BF7-8CA5-BC73B300B9C8}" dt="2023-07-10T09:11:52.956" v="3891" actId="478"/>
          <ac:spMkLst>
            <pc:docMk/>
            <pc:sldMk cId="42182229" sldId="280"/>
            <ac:spMk id="15" creationId="{52E6383C-9FB2-FC36-F08B-8E91879F866D}"/>
          </ac:spMkLst>
        </pc:spChg>
        <pc:spChg chg="del">
          <ac:chgData name="tuyết nguyễn thị ánh" userId="a6fbc05945fbe6a6" providerId="LiveId" clId="{0C65D842-0EBE-4BF7-8CA5-BC73B300B9C8}" dt="2023-07-10T09:11:50.460" v="3889" actId="478"/>
          <ac:spMkLst>
            <pc:docMk/>
            <pc:sldMk cId="42182229" sldId="280"/>
            <ac:spMk id="22" creationId="{129C54C9-A730-2937-F859-7E3111F2DF3D}"/>
          </ac:spMkLst>
        </pc:spChg>
        <pc:grpChg chg="del mod">
          <ac:chgData name="tuyết nguyễn thị ánh" userId="a6fbc05945fbe6a6" providerId="LiveId" clId="{0C65D842-0EBE-4BF7-8CA5-BC73B300B9C8}" dt="2023-07-10T09:11:59.110" v="3894" actId="478"/>
          <ac:grpSpMkLst>
            <pc:docMk/>
            <pc:sldMk cId="42182229" sldId="280"/>
            <ac:grpSpMk id="12" creationId="{0FF5543A-565F-7288-68AD-CEC05CD94251}"/>
          </ac:grpSpMkLst>
        </pc:grpChg>
        <pc:grpChg chg="del">
          <ac:chgData name="tuyết nguyễn thị ánh" userId="a6fbc05945fbe6a6" providerId="LiveId" clId="{0C65D842-0EBE-4BF7-8CA5-BC73B300B9C8}" dt="2023-07-10T09:11:51.066" v="3890" actId="478"/>
          <ac:grpSpMkLst>
            <pc:docMk/>
            <pc:sldMk cId="42182229" sldId="280"/>
            <ac:grpSpMk id="21" creationId="{7CD9F2D2-CA84-D70F-E129-8C0F67F93258}"/>
          </ac:grpSpMkLst>
        </pc:grpChg>
        <pc:graphicFrameChg chg="del">
          <ac:chgData name="tuyết nguyễn thị ánh" userId="a6fbc05945fbe6a6" providerId="LiveId" clId="{0C65D842-0EBE-4BF7-8CA5-BC73B300B9C8}" dt="2023-07-10T09:11:49.030" v="3888" actId="478"/>
          <ac:graphicFrameMkLst>
            <pc:docMk/>
            <pc:sldMk cId="42182229" sldId="280"/>
            <ac:graphicFrameMk id="18" creationId="{91D9AAE1-28C2-21B2-CBF9-E7944D14599A}"/>
          </ac:graphicFrameMkLst>
        </pc:graphicFrameChg>
        <pc:picChg chg="del topLvl">
          <ac:chgData name="tuyết nguyễn thị ánh" userId="a6fbc05945fbe6a6" providerId="LiveId" clId="{0C65D842-0EBE-4BF7-8CA5-BC73B300B9C8}" dt="2023-07-10T09:11:59.110" v="3894" actId="478"/>
          <ac:picMkLst>
            <pc:docMk/>
            <pc:sldMk cId="42182229" sldId="280"/>
            <ac:picMk id="13" creationId="{9EF47786-EF39-64FD-B156-75038B3899C5}"/>
          </ac:picMkLst>
        </pc:picChg>
        <pc:picChg chg="add mod">
          <ac:chgData name="tuyết nguyễn thị ánh" userId="a6fbc05945fbe6a6" providerId="LiveId" clId="{0C65D842-0EBE-4BF7-8CA5-BC73B300B9C8}" dt="2023-07-10T09:20:29.574" v="4259" actId="1076"/>
          <ac:picMkLst>
            <pc:docMk/>
            <pc:sldMk cId="42182229" sldId="280"/>
            <ac:picMk id="16" creationId="{9CC1A4AF-C62C-44C9-41A0-41B0889B764A}"/>
          </ac:picMkLst>
        </pc:picChg>
      </pc:sldChg>
      <pc:sldChg chg="modSp add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695930291" sldId="281"/>
        </pc:sldMkLst>
        <pc:spChg chg="mod">
          <ac:chgData name="tuyết nguyễn thị ánh" userId="a6fbc05945fbe6a6" providerId="LiveId" clId="{0C65D842-0EBE-4BF7-8CA5-BC73B300B9C8}" dt="2023-07-11T07:33:55.935" v="11197" actId="207"/>
          <ac:spMkLst>
            <pc:docMk/>
            <pc:sldMk cId="3695930291" sldId="281"/>
            <ac:spMk id="14" creationId="{CC57EA49-0406-482A-7483-44A71709F277}"/>
          </ac:spMkLst>
        </pc:spChg>
      </pc:sldChg>
      <pc:sldChg chg="addSp delSp modSp add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284004001" sldId="282"/>
        </pc:sldMkLst>
        <pc:spChg chg="add mod">
          <ac:chgData name="tuyết nguyễn thị ánh" userId="a6fbc05945fbe6a6" providerId="LiveId" clId="{0C65D842-0EBE-4BF7-8CA5-BC73B300B9C8}" dt="2023-07-10T09:36:09.694" v="4363" actId="164"/>
          <ac:spMkLst>
            <pc:docMk/>
            <pc:sldMk cId="2284004001" sldId="282"/>
            <ac:spMk id="5" creationId="{1C66F44E-CA88-2725-5791-98E4B1E6F78B}"/>
          </ac:spMkLst>
        </pc:spChg>
        <pc:spChg chg="add mod">
          <ac:chgData name="tuyết nguyễn thị ánh" userId="a6fbc05945fbe6a6" providerId="LiveId" clId="{0C65D842-0EBE-4BF7-8CA5-BC73B300B9C8}" dt="2023-07-10T09:38:44.797" v="4461" actId="255"/>
          <ac:spMkLst>
            <pc:docMk/>
            <pc:sldMk cId="2284004001" sldId="282"/>
            <ac:spMk id="6" creationId="{EBA96C56-9109-77A0-66DF-78FDF4BABD60}"/>
          </ac:spMkLst>
        </pc:spChg>
        <pc:spChg chg="mod">
          <ac:chgData name="tuyết nguyễn thị ánh" userId="a6fbc05945fbe6a6" providerId="LiveId" clId="{0C65D842-0EBE-4BF7-8CA5-BC73B300B9C8}" dt="2023-07-10T09:40:51.425" v="4475" actId="1076"/>
          <ac:spMkLst>
            <pc:docMk/>
            <pc:sldMk cId="2284004001" sldId="282"/>
            <ac:spMk id="7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0T09:40:30.814" v="4471" actId="1076"/>
          <ac:spMkLst>
            <pc:docMk/>
            <pc:sldMk cId="2284004001" sldId="282"/>
            <ac:spMk id="10" creationId="{A1FD8B84-EB4F-56A6-2BBE-B9A8D22040DB}"/>
          </ac:spMkLst>
        </pc:spChg>
        <pc:spChg chg="add mod">
          <ac:chgData name="tuyết nguyễn thị ánh" userId="a6fbc05945fbe6a6" providerId="LiveId" clId="{0C65D842-0EBE-4BF7-8CA5-BC73B300B9C8}" dt="2023-07-10T09:44:06.143" v="4588" actId="1036"/>
          <ac:spMkLst>
            <pc:docMk/>
            <pc:sldMk cId="2284004001" sldId="282"/>
            <ac:spMk id="11" creationId="{8BB44819-43D4-CD3C-1D42-04E8479A733F}"/>
          </ac:spMkLst>
        </pc:spChg>
        <pc:spChg chg="del">
          <ac:chgData name="tuyết nguyễn thị ánh" userId="a6fbc05945fbe6a6" providerId="LiveId" clId="{0C65D842-0EBE-4BF7-8CA5-BC73B300B9C8}" dt="2023-07-10T09:33:33.544" v="4299" actId="478"/>
          <ac:spMkLst>
            <pc:docMk/>
            <pc:sldMk cId="2284004001" sldId="282"/>
            <ac:spMk id="12" creationId="{83E45A3A-7F6C-7678-6D6B-1B579B267B88}"/>
          </ac:spMkLst>
        </pc:spChg>
        <pc:spChg chg="del">
          <ac:chgData name="tuyết nguyễn thị ánh" userId="a6fbc05945fbe6a6" providerId="LiveId" clId="{0C65D842-0EBE-4BF7-8CA5-BC73B300B9C8}" dt="2023-07-10T09:33:35.291" v="4300" actId="478"/>
          <ac:spMkLst>
            <pc:docMk/>
            <pc:sldMk cId="2284004001" sldId="282"/>
            <ac:spMk id="13" creationId="{DA820C03-EAD3-5BFD-FC5B-B222885007FD}"/>
          </ac:spMkLst>
        </pc:spChg>
        <pc:spChg chg="add mod">
          <ac:chgData name="tuyết nguyễn thị ánh" userId="a6fbc05945fbe6a6" providerId="LiveId" clId="{0C65D842-0EBE-4BF7-8CA5-BC73B300B9C8}" dt="2023-07-10T09:45:57.426" v="4698" actId="20577"/>
          <ac:spMkLst>
            <pc:docMk/>
            <pc:sldMk cId="2284004001" sldId="282"/>
            <ac:spMk id="14" creationId="{D2C1EDD4-4C8C-8B71-D362-DEDB449C86E4}"/>
          </ac:spMkLst>
        </pc:spChg>
        <pc:spChg chg="add del mod">
          <ac:chgData name="tuyết nguyễn thị ánh" userId="a6fbc05945fbe6a6" providerId="LiveId" clId="{0C65D842-0EBE-4BF7-8CA5-BC73B300B9C8}" dt="2023-07-10T09:43:47.448" v="4581" actId="478"/>
          <ac:spMkLst>
            <pc:docMk/>
            <pc:sldMk cId="2284004001" sldId="282"/>
            <ac:spMk id="15" creationId="{503CC707-6B87-0BE9-BB58-A4872611B294}"/>
          </ac:spMkLst>
        </pc:spChg>
        <pc:spChg chg="del">
          <ac:chgData name="tuyết nguyễn thị ánh" userId="a6fbc05945fbe6a6" providerId="LiveId" clId="{0C65D842-0EBE-4BF7-8CA5-BC73B300B9C8}" dt="2023-07-10T09:33:37.469" v="4301" actId="478"/>
          <ac:spMkLst>
            <pc:docMk/>
            <pc:sldMk cId="2284004001" sldId="282"/>
            <ac:spMk id="16" creationId="{2D32CE7C-4533-70D5-515A-A4425151B053}"/>
          </ac:spMkLst>
        </pc:spChg>
        <pc:spChg chg="del">
          <ac:chgData name="tuyết nguyễn thị ánh" userId="a6fbc05945fbe6a6" providerId="LiveId" clId="{0C65D842-0EBE-4BF7-8CA5-BC73B300B9C8}" dt="2023-07-10T09:33:37.469" v="4301" actId="478"/>
          <ac:spMkLst>
            <pc:docMk/>
            <pc:sldMk cId="2284004001" sldId="282"/>
            <ac:spMk id="17" creationId="{BCF28D7B-C3C7-5961-C1F1-78680EFE7A4F}"/>
          </ac:spMkLst>
        </pc:spChg>
        <pc:spChg chg="del">
          <ac:chgData name="tuyết nguyễn thị ánh" userId="a6fbc05945fbe6a6" providerId="LiveId" clId="{0C65D842-0EBE-4BF7-8CA5-BC73B300B9C8}" dt="2023-07-10T09:33:37.469" v="4301" actId="478"/>
          <ac:spMkLst>
            <pc:docMk/>
            <pc:sldMk cId="2284004001" sldId="282"/>
            <ac:spMk id="18" creationId="{4FEAE06A-D4E9-B5CB-BBD9-B2DEDC8DA3C0}"/>
          </ac:spMkLst>
        </pc:spChg>
        <pc:spChg chg="del">
          <ac:chgData name="tuyết nguyễn thị ánh" userId="a6fbc05945fbe6a6" providerId="LiveId" clId="{0C65D842-0EBE-4BF7-8CA5-BC73B300B9C8}" dt="2023-07-10T09:33:37.469" v="4301" actId="478"/>
          <ac:spMkLst>
            <pc:docMk/>
            <pc:sldMk cId="2284004001" sldId="282"/>
            <ac:spMk id="19" creationId="{2EC783A5-A25E-5F55-7F51-4E3A89C29882}"/>
          </ac:spMkLst>
        </pc:spChg>
        <pc:spChg chg="del">
          <ac:chgData name="tuyết nguyễn thị ánh" userId="a6fbc05945fbe6a6" providerId="LiveId" clId="{0C65D842-0EBE-4BF7-8CA5-BC73B300B9C8}" dt="2023-07-10T09:33:37.469" v="4301" actId="478"/>
          <ac:spMkLst>
            <pc:docMk/>
            <pc:sldMk cId="2284004001" sldId="282"/>
            <ac:spMk id="20" creationId="{9137A6CA-6371-15D8-E8E9-345E448FA8C1}"/>
          </ac:spMkLst>
        </pc:spChg>
        <pc:spChg chg="del">
          <ac:chgData name="tuyết nguyễn thị ánh" userId="a6fbc05945fbe6a6" providerId="LiveId" clId="{0C65D842-0EBE-4BF7-8CA5-BC73B300B9C8}" dt="2023-07-10T09:33:37.469" v="4301" actId="478"/>
          <ac:spMkLst>
            <pc:docMk/>
            <pc:sldMk cId="2284004001" sldId="282"/>
            <ac:spMk id="21" creationId="{97ABBF4E-760C-7D17-9FCC-A199668A90B1}"/>
          </ac:spMkLst>
        </pc:spChg>
        <pc:grpChg chg="mod">
          <ac:chgData name="tuyết nguyễn thị ánh" userId="a6fbc05945fbe6a6" providerId="LiveId" clId="{0C65D842-0EBE-4BF7-8CA5-BC73B300B9C8}" dt="2023-07-10T09:42:12.737" v="4508" actId="1076"/>
          <ac:grpSpMkLst>
            <pc:docMk/>
            <pc:sldMk cId="2284004001" sldId="282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0T09:38:44.638" v="4460" actId="14100"/>
          <ac:grpSpMkLst>
            <pc:docMk/>
            <pc:sldMk cId="2284004001" sldId="282"/>
            <ac:grpSpMk id="9" creationId="{236FF3C2-766D-C17E-970C-8EC216E55758}"/>
          </ac:grpSpMkLst>
        </pc:grpChg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1600201981" sldId="283"/>
        </pc:sldMkLst>
        <pc:spChg chg="mod">
          <ac:chgData name="tuyết nguyễn thị ánh" userId="a6fbc05945fbe6a6" providerId="LiveId" clId="{0C65D842-0EBE-4BF7-8CA5-BC73B300B9C8}" dt="2023-07-10T09:48:28.218" v="4802" actId="20577"/>
          <ac:spMkLst>
            <pc:docMk/>
            <pc:sldMk cId="1600201981" sldId="283"/>
            <ac:spMk id="14" creationId="{D2C1EDD4-4C8C-8B71-D362-DEDB449C86E4}"/>
          </ac:spMkLst>
        </pc:spChg>
      </pc:sldChg>
      <pc:sldChg chg="addSp delSp modSp new del mod">
        <pc:chgData name="tuyết nguyễn thị ánh" userId="a6fbc05945fbe6a6" providerId="LiveId" clId="{0C65D842-0EBE-4BF7-8CA5-BC73B300B9C8}" dt="2023-07-11T01:59:51.641" v="5508" actId="47"/>
        <pc:sldMkLst>
          <pc:docMk/>
          <pc:sldMk cId="2228941064" sldId="284"/>
        </pc:sldMkLst>
        <pc:spChg chg="add del mod">
          <ac:chgData name="tuyết nguyễn thị ánh" userId="a6fbc05945fbe6a6" providerId="LiveId" clId="{0C65D842-0EBE-4BF7-8CA5-BC73B300B9C8}" dt="2023-07-10T10:02:10.040" v="5272" actId="478"/>
          <ac:spMkLst>
            <pc:docMk/>
            <pc:sldMk cId="2228941064" sldId="284"/>
            <ac:spMk id="2" creationId="{8542F212-B2FB-77E3-D857-C214749065D8}"/>
          </ac:spMkLst>
        </pc:spChg>
        <pc:spChg chg="add del mod">
          <ac:chgData name="tuyết nguyễn thị ánh" userId="a6fbc05945fbe6a6" providerId="LiveId" clId="{0C65D842-0EBE-4BF7-8CA5-BC73B300B9C8}" dt="2023-07-10T10:02:11.575" v="5274" actId="478"/>
          <ac:spMkLst>
            <pc:docMk/>
            <pc:sldMk cId="2228941064" sldId="284"/>
            <ac:spMk id="3" creationId="{69778512-B92B-96C5-8EC2-AD3109C3E552}"/>
          </ac:spMkLst>
        </pc:spChg>
        <pc:spChg chg="add del">
          <ac:chgData name="tuyết nguyễn thị ánh" userId="a6fbc05945fbe6a6" providerId="LiveId" clId="{0C65D842-0EBE-4BF7-8CA5-BC73B300B9C8}" dt="2023-07-10T10:13:58.421" v="5283" actId="478"/>
          <ac:spMkLst>
            <pc:docMk/>
            <pc:sldMk cId="2228941064" sldId="284"/>
            <ac:spMk id="9" creationId="{095A29A6-E5C9-83BE-13F8-E68A20AFC45F}"/>
          </ac:spMkLst>
        </pc:spChg>
        <pc:spChg chg="add del mod">
          <ac:chgData name="tuyết nguyễn thị ánh" userId="a6fbc05945fbe6a6" providerId="LiveId" clId="{0C65D842-0EBE-4BF7-8CA5-BC73B300B9C8}" dt="2023-07-11T01:32:29.307" v="5298" actId="478"/>
          <ac:spMkLst>
            <pc:docMk/>
            <pc:sldMk cId="2228941064" sldId="284"/>
            <ac:spMk id="10" creationId="{9790D1D4-5298-DE34-5290-DE020DB56B2E}"/>
          </ac:spMkLst>
        </pc:spChg>
        <pc:spChg chg="add del mod">
          <ac:chgData name="tuyết nguyễn thị ánh" userId="a6fbc05945fbe6a6" providerId="LiveId" clId="{0C65D842-0EBE-4BF7-8CA5-BC73B300B9C8}" dt="2023-07-11T01:44:29.999" v="5338" actId="478"/>
          <ac:spMkLst>
            <pc:docMk/>
            <pc:sldMk cId="2228941064" sldId="284"/>
            <ac:spMk id="54" creationId="{9DB2F480-F213-C09E-BFB3-E56F88BF6309}"/>
          </ac:spMkLst>
        </pc:spChg>
        <pc:spChg chg="add mod">
          <ac:chgData name="tuyết nguyễn thị ánh" userId="a6fbc05945fbe6a6" providerId="LiveId" clId="{0C65D842-0EBE-4BF7-8CA5-BC73B300B9C8}" dt="2023-07-11T01:50:11.631" v="5378" actId="207"/>
          <ac:spMkLst>
            <pc:docMk/>
            <pc:sldMk cId="2228941064" sldId="284"/>
            <ac:spMk id="56" creationId="{ABED802C-7AEE-62D3-D62E-C5CA661ED87D}"/>
          </ac:spMkLst>
        </pc:spChg>
        <pc:spChg chg="add mod">
          <ac:chgData name="tuyết nguyễn thị ánh" userId="a6fbc05945fbe6a6" providerId="LiveId" clId="{0C65D842-0EBE-4BF7-8CA5-BC73B300B9C8}" dt="2023-07-11T01:50:11.631" v="5378" actId="207"/>
          <ac:spMkLst>
            <pc:docMk/>
            <pc:sldMk cId="2228941064" sldId="284"/>
            <ac:spMk id="57" creationId="{CE284F0C-1915-421C-43EE-848B518523C2}"/>
          </ac:spMkLst>
        </pc:spChg>
        <pc:spChg chg="add mod ord">
          <ac:chgData name="tuyết nguyễn thị ánh" userId="a6fbc05945fbe6a6" providerId="LiveId" clId="{0C65D842-0EBE-4BF7-8CA5-BC73B300B9C8}" dt="2023-07-11T01:56:46.734" v="5467" actId="164"/>
          <ac:spMkLst>
            <pc:docMk/>
            <pc:sldMk cId="2228941064" sldId="284"/>
            <ac:spMk id="59" creationId="{3E919AAD-9499-E529-D342-4527CA04DA3F}"/>
          </ac:spMkLst>
        </pc:spChg>
        <pc:spChg chg="add del mod">
          <ac:chgData name="tuyết nguyễn thị ánh" userId="a6fbc05945fbe6a6" providerId="LiveId" clId="{0C65D842-0EBE-4BF7-8CA5-BC73B300B9C8}" dt="2023-07-11T01:51:12.258" v="5390" actId="478"/>
          <ac:spMkLst>
            <pc:docMk/>
            <pc:sldMk cId="2228941064" sldId="284"/>
            <ac:spMk id="60" creationId="{889A99B8-EDF1-91DC-7F5D-5DB456F5C398}"/>
          </ac:spMkLst>
        </pc:spChg>
        <pc:spChg chg="add del mod">
          <ac:chgData name="tuyết nguyễn thị ánh" userId="a6fbc05945fbe6a6" providerId="LiveId" clId="{0C65D842-0EBE-4BF7-8CA5-BC73B300B9C8}" dt="2023-07-11T01:52:08.359" v="5397" actId="478"/>
          <ac:spMkLst>
            <pc:docMk/>
            <pc:sldMk cId="2228941064" sldId="284"/>
            <ac:spMk id="61" creationId="{29A96AC9-A30C-B24D-4197-2980438A0A9C}"/>
          </ac:spMkLst>
        </pc:spChg>
        <pc:spChg chg="add del mod">
          <ac:chgData name="tuyết nguyễn thị ánh" userId="a6fbc05945fbe6a6" providerId="LiveId" clId="{0C65D842-0EBE-4BF7-8CA5-BC73B300B9C8}" dt="2023-07-11T01:52:39.613" v="5407" actId="478"/>
          <ac:spMkLst>
            <pc:docMk/>
            <pc:sldMk cId="2228941064" sldId="284"/>
            <ac:spMk id="62" creationId="{0E7FF8DF-F2D8-7639-D39F-34CCC31CA388}"/>
          </ac:spMkLst>
        </pc:spChg>
        <pc:spChg chg="add mod">
          <ac:chgData name="tuyết nguyễn thị ánh" userId="a6fbc05945fbe6a6" providerId="LiveId" clId="{0C65D842-0EBE-4BF7-8CA5-BC73B300B9C8}" dt="2023-07-11T01:56:32.828" v="5465" actId="2085"/>
          <ac:spMkLst>
            <pc:docMk/>
            <pc:sldMk cId="2228941064" sldId="284"/>
            <ac:spMk id="63" creationId="{5EAFE86B-5C67-8A0C-96BF-AA18911A30F2}"/>
          </ac:spMkLst>
        </pc:spChg>
        <pc:spChg chg="add mod">
          <ac:chgData name="tuyết nguyễn thị ánh" userId="a6fbc05945fbe6a6" providerId="LiveId" clId="{0C65D842-0EBE-4BF7-8CA5-BC73B300B9C8}" dt="2023-07-11T01:56:32.828" v="5465" actId="2085"/>
          <ac:spMkLst>
            <pc:docMk/>
            <pc:sldMk cId="2228941064" sldId="284"/>
            <ac:spMk id="64" creationId="{03E66FE1-D572-02CD-1BB0-FAC637DF744E}"/>
          </ac:spMkLst>
        </pc:spChg>
        <pc:spChg chg="add del mod">
          <ac:chgData name="tuyết nguyễn thị ánh" userId="a6fbc05945fbe6a6" providerId="LiveId" clId="{0C65D842-0EBE-4BF7-8CA5-BC73B300B9C8}" dt="2023-07-11T01:54:33.838" v="5433" actId="478"/>
          <ac:spMkLst>
            <pc:docMk/>
            <pc:sldMk cId="2228941064" sldId="284"/>
            <ac:spMk id="65" creationId="{FE8A3868-72B8-6B27-B435-37491EBCD6C2}"/>
          </ac:spMkLst>
        </pc:spChg>
        <pc:spChg chg="add mod">
          <ac:chgData name="tuyết nguyễn thị ánh" userId="a6fbc05945fbe6a6" providerId="LiveId" clId="{0C65D842-0EBE-4BF7-8CA5-BC73B300B9C8}" dt="2023-07-11T01:56:32.828" v="5465" actId="2085"/>
          <ac:spMkLst>
            <pc:docMk/>
            <pc:sldMk cId="2228941064" sldId="284"/>
            <ac:spMk id="66" creationId="{DD603F06-A8EB-6B11-4CE5-DB2F37ABE593}"/>
          </ac:spMkLst>
        </pc:spChg>
        <pc:spChg chg="add mod">
          <ac:chgData name="tuyết nguyễn thị ánh" userId="a6fbc05945fbe6a6" providerId="LiveId" clId="{0C65D842-0EBE-4BF7-8CA5-BC73B300B9C8}" dt="2023-07-11T01:56:32.828" v="5465" actId="2085"/>
          <ac:spMkLst>
            <pc:docMk/>
            <pc:sldMk cId="2228941064" sldId="284"/>
            <ac:spMk id="67" creationId="{864B5ED6-D475-A526-435B-4A8E5A385199}"/>
          </ac:spMkLst>
        </pc:spChg>
        <pc:grpChg chg="add mod ord">
          <ac:chgData name="tuyết nguyễn thị ánh" userId="a6fbc05945fbe6a6" providerId="LiveId" clId="{0C65D842-0EBE-4BF7-8CA5-BC73B300B9C8}" dt="2023-07-11T01:56:46.734" v="5467" actId="164"/>
          <ac:grpSpMkLst>
            <pc:docMk/>
            <pc:sldMk cId="2228941064" sldId="284"/>
            <ac:grpSpMk id="55" creationId="{9F5775B3-3E1F-318C-E37E-FE1BE908AD7A}"/>
          </ac:grpSpMkLst>
        </pc:grpChg>
        <pc:grpChg chg="add mod">
          <ac:chgData name="tuyết nguyễn thị ánh" userId="a6fbc05945fbe6a6" providerId="LiveId" clId="{0C65D842-0EBE-4BF7-8CA5-BC73B300B9C8}" dt="2023-07-11T01:56:46.734" v="5467" actId="164"/>
          <ac:grpSpMkLst>
            <pc:docMk/>
            <pc:sldMk cId="2228941064" sldId="284"/>
            <ac:grpSpMk id="58" creationId="{30B6EE98-B4F3-795D-306F-7082E8BC4799}"/>
          </ac:grpSpMkLst>
        </pc:grpChg>
        <pc:grpChg chg="add mod ord">
          <ac:chgData name="tuyết nguyễn thị ánh" userId="a6fbc05945fbe6a6" providerId="LiveId" clId="{0C65D842-0EBE-4BF7-8CA5-BC73B300B9C8}" dt="2023-07-11T01:56:46.734" v="5467" actId="164"/>
          <ac:grpSpMkLst>
            <pc:docMk/>
            <pc:sldMk cId="2228941064" sldId="284"/>
            <ac:grpSpMk id="68" creationId="{9F866C83-E94C-4573-0997-95451F88912B}"/>
          </ac:grpSpMkLst>
        </pc:grpChg>
        <pc:grpChg chg="add del mod">
          <ac:chgData name="tuyết nguyễn thị ánh" userId="a6fbc05945fbe6a6" providerId="LiveId" clId="{0C65D842-0EBE-4BF7-8CA5-BC73B300B9C8}" dt="2023-07-11T01:59:48.901" v="5506" actId="478"/>
          <ac:grpSpMkLst>
            <pc:docMk/>
            <pc:sldMk cId="2228941064" sldId="284"/>
            <ac:grpSpMk id="69" creationId="{7D7904EF-B343-7F62-3B2C-AB139A9CCB06}"/>
          </ac:grpSpMkLst>
        </pc:grpChg>
        <pc:picChg chg="add del mod">
          <ac:chgData name="tuyết nguyễn thị ánh" userId="a6fbc05945fbe6a6" providerId="LiveId" clId="{0C65D842-0EBE-4BF7-8CA5-BC73B300B9C8}" dt="2023-07-11T01:59:49.662" v="5507" actId="478"/>
          <ac:picMkLst>
            <pc:docMk/>
            <pc:sldMk cId="2228941064" sldId="284"/>
            <ac:picMk id="8" creationId="{F83385C0-1BE6-D191-C198-5A0FCB4F06F3}"/>
          </ac:picMkLst>
        </pc:picChg>
        <pc:cxnChg chg="add del">
          <ac:chgData name="tuyết nguyễn thị ánh" userId="a6fbc05945fbe6a6" providerId="LiveId" clId="{0C65D842-0EBE-4BF7-8CA5-BC73B300B9C8}" dt="2023-07-10T10:02:10.890" v="5273" actId="478"/>
          <ac:cxnSpMkLst>
            <pc:docMk/>
            <pc:sldMk cId="2228941064" sldId="284"/>
            <ac:cxnSpMk id="5" creationId="{AB2D2124-7E6B-EDD1-676E-D6E858C15DF4}"/>
          </ac:cxnSpMkLst>
        </pc:cxnChg>
        <pc:cxnChg chg="add del mod">
          <ac:chgData name="tuyết nguyễn thị ánh" userId="a6fbc05945fbe6a6" providerId="LiveId" clId="{0C65D842-0EBE-4BF7-8CA5-BC73B300B9C8}" dt="2023-07-10T10:02:09.491" v="5271" actId="478"/>
          <ac:cxnSpMkLst>
            <pc:docMk/>
            <pc:sldMk cId="2228941064" sldId="284"/>
            <ac:cxnSpMk id="6" creationId="{1EB83C4E-E316-6AE6-25E4-6BD8A3F51706}"/>
          </ac:cxnSpMkLst>
        </pc:cxnChg>
        <pc:cxnChg chg="add del mod">
          <ac:chgData name="tuyết nguyễn thị ánh" userId="a6fbc05945fbe6a6" providerId="LiveId" clId="{0C65D842-0EBE-4BF7-8CA5-BC73B300B9C8}" dt="2023-07-10T10:02:08.515" v="5270" actId="478"/>
          <ac:cxnSpMkLst>
            <pc:docMk/>
            <pc:sldMk cId="2228941064" sldId="284"/>
            <ac:cxnSpMk id="7" creationId="{612C212A-29EF-83A5-51F1-3BFCBE3F5215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12" creationId="{4391E9FB-F6BB-014B-4BBF-E1F133C78F99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14" creationId="{F403E400-B2B9-371C-E9A8-2A6D46A04CA1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18" creationId="{11F5BEC2-6A96-9D04-E36C-F98381D5FBCB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19" creationId="{B07C6092-9BBD-13F7-BAE5-AB55F94B020E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20" creationId="{90E0A59F-FD4D-468D-AF94-C7B519A06D88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23" creationId="{35AF0DC3-B67C-BC2F-078D-E1CB09334C13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24" creationId="{01D96550-C6F9-26E8-A614-61EE90630E16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25" creationId="{5D592D36-9C23-6940-8BF8-922E3BC50816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26" creationId="{90AC4F0E-FEB9-B70A-520B-81B74E3F663C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27" creationId="{12199D7F-9620-0CD9-4723-DBAD08D287E4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28" creationId="{0F77051E-B84D-308A-1AB8-2E0F833F978D}"/>
          </ac:cxnSpMkLst>
        </pc:cxnChg>
        <pc:cxnChg chg="add mod">
          <ac:chgData name="tuyết nguyễn thị ánh" userId="a6fbc05945fbe6a6" providerId="LiveId" clId="{0C65D842-0EBE-4BF7-8CA5-BC73B300B9C8}" dt="2023-07-11T01:44:44.480" v="5341" actId="164"/>
          <ac:cxnSpMkLst>
            <pc:docMk/>
            <pc:sldMk cId="2228941064" sldId="284"/>
            <ac:cxnSpMk id="29" creationId="{A8161D88-A39C-744F-77B3-0B8A77B7ED28}"/>
          </ac:cxnSpMkLst>
        </pc:cxnChg>
      </pc:sldChg>
      <pc:sldChg chg="modSp add mod modTransition modAnim">
        <pc:chgData name="tuyết nguyễn thị ánh" userId="a6fbc05945fbe6a6" providerId="LiveId" clId="{0C65D842-0EBE-4BF7-8CA5-BC73B300B9C8}" dt="2023-07-13T01:45:45.911" v="25835"/>
        <pc:sldMkLst>
          <pc:docMk/>
          <pc:sldMk cId="3454088159" sldId="284"/>
        </pc:sldMkLst>
        <pc:spChg chg="mod">
          <ac:chgData name="tuyết nguyễn thị ánh" userId="a6fbc05945fbe6a6" providerId="LiveId" clId="{0C65D842-0EBE-4BF7-8CA5-BC73B300B9C8}" dt="2023-07-11T04:03:38.011" v="7726" actId="2711"/>
          <ac:spMkLst>
            <pc:docMk/>
            <pc:sldMk cId="3454088159" sldId="284"/>
            <ac:spMk id="47" creationId="{CB5E89BF-894A-4F03-B220-7C6485057088}"/>
          </ac:spMkLst>
        </pc:spChg>
        <pc:spChg chg="mod">
          <ac:chgData name="tuyết nguyễn thị ánh" userId="a6fbc05945fbe6a6" providerId="LiveId" clId="{0C65D842-0EBE-4BF7-8CA5-BC73B300B9C8}" dt="2023-07-11T04:03:38.011" v="7726" actId="2711"/>
          <ac:spMkLst>
            <pc:docMk/>
            <pc:sldMk cId="3454088159" sldId="284"/>
            <ac:spMk id="48" creationId="{91AEEEE2-1CC6-9631-8B66-AEB528491B4C}"/>
          </ac:spMkLst>
        </pc:spChg>
        <pc:spChg chg="mod">
          <ac:chgData name="tuyết nguyễn thị ánh" userId="a6fbc05945fbe6a6" providerId="LiveId" clId="{0C65D842-0EBE-4BF7-8CA5-BC73B300B9C8}" dt="2023-07-11T07:18:59.405" v="10970" actId="20577"/>
          <ac:spMkLst>
            <pc:docMk/>
            <pc:sldMk cId="3454088159" sldId="284"/>
            <ac:spMk id="57" creationId="{33677DFF-A6A0-272A-3ECB-63720C3239EA}"/>
          </ac:spMkLst>
        </pc:spChg>
      </pc:sldChg>
      <pc:sldChg chg="addSp delSp modSp add mod ord modTransition setBg modAnim">
        <pc:chgData name="tuyết nguyễn thị ánh" userId="a6fbc05945fbe6a6" providerId="LiveId" clId="{0C65D842-0EBE-4BF7-8CA5-BC73B300B9C8}" dt="2023-07-13T01:46:44.006" v="25844" actId="2711"/>
        <pc:sldMkLst>
          <pc:docMk/>
          <pc:sldMk cId="281567550" sldId="285"/>
        </pc:sldMkLst>
        <pc:spChg chg="add del mod">
          <ac:chgData name="tuyết nguyễn thị ánh" userId="a6fbc05945fbe6a6" providerId="LiveId" clId="{0C65D842-0EBE-4BF7-8CA5-BC73B300B9C8}" dt="2023-07-11T03:19:33.232" v="7176" actId="1076"/>
          <ac:spMkLst>
            <pc:docMk/>
            <pc:sldMk cId="281567550" sldId="285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56:50.520" v="6685" actId="478"/>
          <ac:spMkLst>
            <pc:docMk/>
            <pc:sldMk cId="281567550" sldId="285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56:51.085" v="6686" actId="478"/>
          <ac:spMkLst>
            <pc:docMk/>
            <pc:sldMk cId="281567550" sldId="285"/>
            <ac:spMk id="8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1T02:56:59.631" v="6691" actId="1076"/>
          <ac:spMkLst>
            <pc:docMk/>
            <pc:sldMk cId="281567550" sldId="285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57:02.273" v="6693" actId="478"/>
          <ac:spMkLst>
            <pc:docMk/>
            <pc:sldMk cId="281567550" sldId="285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57:00.989" v="6692" actId="478"/>
          <ac:spMkLst>
            <pc:docMk/>
            <pc:sldMk cId="281567550" sldId="285"/>
            <ac:spMk id="1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2:56:49.741" v="6684" actId="478"/>
          <ac:spMkLst>
            <pc:docMk/>
            <pc:sldMk cId="281567550" sldId="285"/>
            <ac:spMk id="12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7:33:32.162" v="11195" actId="207"/>
          <ac:spMkLst>
            <pc:docMk/>
            <pc:sldMk cId="281567550" sldId="285"/>
            <ac:spMk id="13" creationId="{919675FD-AB06-1571-AB68-C2D6435F796F}"/>
          </ac:spMkLst>
        </pc:spChg>
        <pc:spChg chg="add mod">
          <ac:chgData name="tuyết nguyễn thị ánh" userId="a6fbc05945fbe6a6" providerId="LiveId" clId="{0C65D842-0EBE-4BF7-8CA5-BC73B300B9C8}" dt="2023-07-11T03:15:15.417" v="6941" actId="20577"/>
          <ac:spMkLst>
            <pc:docMk/>
            <pc:sldMk cId="281567550" sldId="285"/>
            <ac:spMk id="14" creationId="{F9403FDD-165A-5B14-0212-4D2001EA90F9}"/>
          </ac:spMkLst>
        </pc:spChg>
        <pc:spChg chg="add del mod">
          <ac:chgData name="tuyết nguyễn thị ánh" userId="a6fbc05945fbe6a6" providerId="LiveId" clId="{0C65D842-0EBE-4BF7-8CA5-BC73B300B9C8}" dt="2023-07-11T03:16:30.264" v="7017"/>
          <ac:spMkLst>
            <pc:docMk/>
            <pc:sldMk cId="281567550" sldId="285"/>
            <ac:spMk id="15" creationId="{958932B4-0B97-1123-12F2-FA1FA340625B}"/>
          </ac:spMkLst>
        </pc:spChg>
        <pc:spChg chg="add mod">
          <ac:chgData name="tuyết nguyễn thị ánh" userId="a6fbc05945fbe6a6" providerId="LiveId" clId="{0C65D842-0EBE-4BF7-8CA5-BC73B300B9C8}" dt="2023-07-13T01:46:44.006" v="25844" actId="2711"/>
          <ac:spMkLst>
            <pc:docMk/>
            <pc:sldMk cId="281567550" sldId="285"/>
            <ac:spMk id="17" creationId="{8536212C-0A19-4056-B847-B3CC436B8843}"/>
          </ac:spMkLst>
        </pc:spChg>
        <pc:picChg chg="add mod">
          <ac:chgData name="tuyết nguyễn thị ánh" userId="a6fbc05945fbe6a6" providerId="LiveId" clId="{0C65D842-0EBE-4BF7-8CA5-BC73B300B9C8}" dt="2023-07-11T03:15:28.075" v="6949" actId="1076"/>
          <ac:picMkLst>
            <pc:docMk/>
            <pc:sldMk cId="281567550" sldId="285"/>
            <ac:picMk id="16" creationId="{FCB4C848-F1C1-E9FC-7CCF-0E318270F782}"/>
          </ac:picMkLst>
        </pc:picChg>
      </pc:sldChg>
      <pc:sldChg chg="addSp delSp modSp add del mod ord modTransition modAnim">
        <pc:chgData name="tuyết nguyễn thị ánh" userId="a6fbc05945fbe6a6" providerId="LiveId" clId="{0C65D842-0EBE-4BF7-8CA5-BC73B300B9C8}" dt="2023-07-13T01:49:56.205" v="25856"/>
        <pc:sldMkLst>
          <pc:docMk/>
          <pc:sldMk cId="1588874195" sldId="286"/>
        </pc:sldMkLst>
        <pc:spChg chg="mod">
          <ac:chgData name="tuyết nguyễn thị ánh" userId="a6fbc05945fbe6a6" providerId="LiveId" clId="{0C65D842-0EBE-4BF7-8CA5-BC73B300B9C8}" dt="2023-07-11T09:33:10.488" v="14999" actId="1076"/>
          <ac:spMkLst>
            <pc:docMk/>
            <pc:sldMk cId="1588874195" sldId="286"/>
            <ac:spMk id="5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9:33:19.251" v="15004" actId="1076"/>
          <ac:spMkLst>
            <pc:docMk/>
            <pc:sldMk cId="1588874195" sldId="286"/>
            <ac:spMk id="6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33:12.662" v="15001" actId="478"/>
          <ac:spMkLst>
            <pc:docMk/>
            <pc:sldMk cId="1588874195" sldId="286"/>
            <ac:spMk id="7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9:33:11.673" v="15000" actId="1076"/>
          <ac:spMkLst>
            <pc:docMk/>
            <pc:sldMk cId="1588874195" sldId="286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9:33:17.121" v="15003" actId="1076"/>
          <ac:spMkLst>
            <pc:docMk/>
            <pc:sldMk cId="1588874195" sldId="286"/>
            <ac:spMk id="9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33:20.698" v="15005" actId="478"/>
          <ac:spMkLst>
            <pc:docMk/>
            <pc:sldMk cId="1588874195" sldId="286"/>
            <ac:spMk id="10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33:22.330" v="15006" actId="478"/>
          <ac:spMkLst>
            <pc:docMk/>
            <pc:sldMk cId="1588874195" sldId="286"/>
            <ac:spMk id="11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33:14.665" v="15002" actId="478"/>
          <ac:spMkLst>
            <pc:docMk/>
            <pc:sldMk cId="1588874195" sldId="286"/>
            <ac:spMk id="12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9:39:37.276" v="15501" actId="2710"/>
          <ac:spMkLst>
            <pc:docMk/>
            <pc:sldMk cId="1588874195" sldId="286"/>
            <ac:spMk id="13" creationId="{34E9CE47-589C-BAC2-27AF-E76450F5BDFE}"/>
          </ac:spMkLst>
        </pc:spChg>
        <pc:spChg chg="add mod">
          <ac:chgData name="tuyết nguyễn thị ánh" userId="a6fbc05945fbe6a6" providerId="LiveId" clId="{0C65D842-0EBE-4BF7-8CA5-BC73B300B9C8}" dt="2023-07-11T09:40:42.919" v="15532" actId="1038"/>
          <ac:spMkLst>
            <pc:docMk/>
            <pc:sldMk cId="1588874195" sldId="286"/>
            <ac:spMk id="14" creationId="{4F4FC286-1315-E9B7-2F3A-D36C1464926D}"/>
          </ac:spMkLst>
        </pc:spChg>
        <pc:spChg chg="add mod">
          <ac:chgData name="tuyết nguyễn thị ánh" userId="a6fbc05945fbe6a6" providerId="LiveId" clId="{0C65D842-0EBE-4BF7-8CA5-BC73B300B9C8}" dt="2023-07-11T09:40:42.919" v="15532" actId="1038"/>
          <ac:spMkLst>
            <pc:docMk/>
            <pc:sldMk cId="1588874195" sldId="286"/>
            <ac:spMk id="15" creationId="{162987F9-2EB0-ACA1-7396-CC90D219F639}"/>
          </ac:spMkLst>
        </pc:spChg>
        <pc:spChg chg="add mod">
          <ac:chgData name="tuyết nguyễn thị ánh" userId="a6fbc05945fbe6a6" providerId="LiveId" clId="{0C65D842-0EBE-4BF7-8CA5-BC73B300B9C8}" dt="2023-07-11T09:40:42.919" v="15532" actId="1038"/>
          <ac:spMkLst>
            <pc:docMk/>
            <pc:sldMk cId="1588874195" sldId="286"/>
            <ac:spMk id="16" creationId="{581D9B71-0E68-9FFD-0616-277200A37583}"/>
          </ac:spMkLst>
        </pc:spChg>
        <pc:spChg chg="add mod ord">
          <ac:chgData name="tuyết nguyễn thị ánh" userId="a6fbc05945fbe6a6" providerId="LiveId" clId="{0C65D842-0EBE-4BF7-8CA5-BC73B300B9C8}" dt="2023-07-13T01:15:04.208" v="25655" actId="167"/>
          <ac:spMkLst>
            <pc:docMk/>
            <pc:sldMk cId="1588874195" sldId="286"/>
            <ac:spMk id="17" creationId="{A3E1AAE5-5409-E1AE-3EB8-0EF3E19E8631}"/>
          </ac:spMkLst>
        </pc:spChg>
        <pc:spChg chg="add mod">
          <ac:chgData name="tuyết nguyễn thị ánh" userId="a6fbc05945fbe6a6" providerId="LiveId" clId="{0C65D842-0EBE-4BF7-8CA5-BC73B300B9C8}" dt="2023-07-11T09:40:42.919" v="15532" actId="1038"/>
          <ac:spMkLst>
            <pc:docMk/>
            <pc:sldMk cId="1588874195" sldId="286"/>
            <ac:spMk id="18" creationId="{25FCCAF8-FC8A-5B0A-9C4A-A31BFE4AED47}"/>
          </ac:spMkLst>
        </pc:spChg>
        <pc:spChg chg="add mod">
          <ac:chgData name="tuyết nguyễn thị ánh" userId="a6fbc05945fbe6a6" providerId="LiveId" clId="{0C65D842-0EBE-4BF7-8CA5-BC73B300B9C8}" dt="2023-07-11T09:40:42.919" v="15532" actId="1038"/>
          <ac:spMkLst>
            <pc:docMk/>
            <pc:sldMk cId="1588874195" sldId="286"/>
            <ac:spMk id="19" creationId="{022CA0D9-4314-2015-5823-B00E024BC5A8}"/>
          </ac:spMkLst>
        </pc:spChg>
        <pc:grpChg chg="ord">
          <ac:chgData name="tuyết nguyễn thị ánh" userId="a6fbc05945fbe6a6" providerId="LiveId" clId="{0C65D842-0EBE-4BF7-8CA5-BC73B300B9C8}" dt="2023-07-13T01:15:12.576" v="25658" actId="167"/>
          <ac:grpSpMkLst>
            <pc:docMk/>
            <pc:sldMk cId="1588874195" sldId="286"/>
            <ac:grpSpMk id="2" creationId="{00000000-0000-0000-0000-000000000000}"/>
          </ac:grpSpMkLst>
        </pc:grpChg>
      </pc:sldChg>
      <pc:sldChg chg="addSp delSp modSp add del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4224023166" sldId="287"/>
        </pc:sldMkLst>
        <pc:spChg chg="mod">
          <ac:chgData name="tuyết nguyễn thị ánh" userId="a6fbc05945fbe6a6" providerId="LiveId" clId="{0C65D842-0EBE-4BF7-8CA5-BC73B300B9C8}" dt="2023-07-11T09:44:50.316" v="15555" actId="207"/>
          <ac:spMkLst>
            <pc:docMk/>
            <pc:sldMk cId="4224023166" sldId="287"/>
            <ac:spMk id="3" creationId="{00000000-0000-0000-0000-000000000000}"/>
          </ac:spMkLst>
        </pc:spChg>
        <pc:spChg chg="add del">
          <ac:chgData name="tuyết nguyễn thị ánh" userId="a6fbc05945fbe6a6" providerId="LiveId" clId="{0C65D842-0EBE-4BF7-8CA5-BC73B300B9C8}" dt="2023-07-11T09:40:44.022" v="15533" actId="478"/>
          <ac:spMkLst>
            <pc:docMk/>
            <pc:sldMk cId="4224023166" sldId="287"/>
            <ac:spMk id="5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9:44:27.460" v="15554" actId="1076"/>
          <ac:spMkLst>
            <pc:docMk/>
            <pc:sldMk cId="4224023166" sldId="287"/>
            <ac:spMk id="6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9:44:20.675" v="15552" actId="1076"/>
          <ac:spMkLst>
            <pc:docMk/>
            <pc:sldMk cId="4224023166" sldId="287"/>
            <ac:spMk id="7" creationId="{00000000-0000-0000-0000-000000000000}"/>
          </ac:spMkLst>
        </pc:spChg>
        <pc:spChg chg="add del">
          <ac:chgData name="tuyết nguyễn thị ánh" userId="a6fbc05945fbe6a6" providerId="LiveId" clId="{0C65D842-0EBE-4BF7-8CA5-BC73B300B9C8}" dt="2023-07-11T09:40:46.495" v="15534" actId="478"/>
          <ac:spMkLst>
            <pc:docMk/>
            <pc:sldMk cId="4224023166" sldId="287"/>
            <ac:spMk id="8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40:48.763" v="15535" actId="478"/>
          <ac:spMkLst>
            <pc:docMk/>
            <pc:sldMk cId="4224023166" sldId="287"/>
            <ac:spMk id="9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9:43:41.376" v="15541" actId="1076"/>
          <ac:spMkLst>
            <pc:docMk/>
            <pc:sldMk cId="4224023166" sldId="287"/>
            <ac:spMk id="12" creationId="{DD97CECD-B5BA-0A17-073F-6044AE9FAEFA}"/>
          </ac:spMkLst>
        </pc:spChg>
        <pc:spChg chg="add del mod">
          <ac:chgData name="tuyết nguyễn thị ánh" userId="a6fbc05945fbe6a6" providerId="LiveId" clId="{0C65D842-0EBE-4BF7-8CA5-BC73B300B9C8}" dt="2023-07-11T09:43:37.248" v="15540" actId="478"/>
          <ac:spMkLst>
            <pc:docMk/>
            <pc:sldMk cId="4224023166" sldId="287"/>
            <ac:spMk id="13" creationId="{FEAA3936-32A4-C42B-BB20-5A0101B9E9AF}"/>
          </ac:spMkLst>
        </pc:spChg>
        <pc:spChg chg="add del mod">
          <ac:chgData name="tuyết nguyễn thị ánh" userId="a6fbc05945fbe6a6" providerId="LiveId" clId="{0C65D842-0EBE-4BF7-8CA5-BC73B300B9C8}" dt="2023-07-11T09:45:16.708" v="15561" actId="255"/>
          <ac:spMkLst>
            <pc:docMk/>
            <pc:sldMk cId="4224023166" sldId="287"/>
            <ac:spMk id="17" creationId="{1F46FA8E-2465-3FA8-FC2E-ED16CF475AFA}"/>
          </ac:spMkLst>
        </pc:spChg>
        <pc:grpChg chg="mod">
          <ac:chgData name="tuyết nguyễn thị ánh" userId="a6fbc05945fbe6a6" providerId="LiveId" clId="{0C65D842-0EBE-4BF7-8CA5-BC73B300B9C8}" dt="2023-07-11T09:43:57.623" v="15544" actId="1076"/>
          <ac:grpSpMkLst>
            <pc:docMk/>
            <pc:sldMk cId="4224023166" sldId="287"/>
            <ac:grpSpMk id="2" creationId="{00000000-0000-0000-0000-000000000000}"/>
          </ac:grpSpMkLst>
        </pc:grpChg>
        <pc:picChg chg="add del mod">
          <ac:chgData name="tuyết nguyễn thị ánh" userId="a6fbc05945fbe6a6" providerId="LiveId" clId="{0C65D842-0EBE-4BF7-8CA5-BC73B300B9C8}" dt="2023-07-11T09:41:23.090" v="15539" actId="478"/>
          <ac:picMkLst>
            <pc:docMk/>
            <pc:sldMk cId="4224023166" sldId="287"/>
            <ac:picMk id="15" creationId="{2444973C-E7C2-6256-1A59-E3F508DB237C}"/>
          </ac:picMkLst>
        </pc:picChg>
      </pc:sldChg>
      <pc:sldChg chg="addSp delSp modSp add del mod">
        <pc:chgData name="tuyết nguyễn thị ánh" userId="a6fbc05945fbe6a6" providerId="LiveId" clId="{0C65D842-0EBE-4BF7-8CA5-BC73B300B9C8}" dt="2023-07-11T07:06:26.896" v="10621" actId="47"/>
        <pc:sldMkLst>
          <pc:docMk/>
          <pc:sldMk cId="3784150617" sldId="288"/>
        </pc:sldMkLst>
        <pc:spChg chg="mod">
          <ac:chgData name="tuyết nguyễn thị ánh" userId="a6fbc05945fbe6a6" providerId="LiveId" clId="{0C65D842-0EBE-4BF7-8CA5-BC73B300B9C8}" dt="2023-07-11T03:21:20.333" v="7195" actId="1076"/>
          <ac:spMkLst>
            <pc:docMk/>
            <pc:sldMk cId="3784150617" sldId="288"/>
            <ac:spMk id="6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3:20:39.690" v="7185"/>
          <ac:spMkLst>
            <pc:docMk/>
            <pc:sldMk cId="3784150617" sldId="288"/>
            <ac:spMk id="8" creationId="{133A58A8-59D1-5A4B-8689-FE860B95BA81}"/>
          </ac:spMkLst>
        </pc:spChg>
        <pc:spChg chg="mod">
          <ac:chgData name="tuyết nguyễn thị ánh" userId="a6fbc05945fbe6a6" providerId="LiveId" clId="{0C65D842-0EBE-4BF7-8CA5-BC73B300B9C8}" dt="2023-07-11T03:21:18.893" v="7194" actId="1076"/>
          <ac:spMkLst>
            <pc:docMk/>
            <pc:sldMk cId="3784150617" sldId="288"/>
            <ac:spMk id="9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3:21:10.341" v="7193" actId="13822"/>
          <ac:spMkLst>
            <pc:docMk/>
            <pc:sldMk cId="3784150617" sldId="288"/>
            <ac:spMk id="10" creationId="{168DAD5A-526E-3727-949D-FCF295315805}"/>
          </ac:spMkLst>
        </pc:spChg>
        <pc:spChg chg="add mod">
          <ac:chgData name="tuyết nguyễn thị ánh" userId="a6fbc05945fbe6a6" providerId="LiveId" clId="{0C65D842-0EBE-4BF7-8CA5-BC73B300B9C8}" dt="2023-07-11T03:21:02.312" v="7190" actId="1076"/>
          <ac:spMkLst>
            <pc:docMk/>
            <pc:sldMk cId="3784150617" sldId="288"/>
            <ac:spMk id="12" creationId="{FA69992D-B9DB-AC67-8BB4-9E6CC88136FC}"/>
          </ac:spMkLst>
        </pc:spChg>
        <pc:spChg chg="del">
          <ac:chgData name="tuyết nguyễn thị ánh" userId="a6fbc05945fbe6a6" providerId="LiveId" clId="{0C65D842-0EBE-4BF7-8CA5-BC73B300B9C8}" dt="2023-07-11T03:20:37.540" v="7184" actId="478"/>
          <ac:spMkLst>
            <pc:docMk/>
            <pc:sldMk cId="3784150617" sldId="288"/>
            <ac:spMk id="13" creationId="{919675FD-AB06-1571-AB68-C2D6435F796F}"/>
          </ac:spMkLst>
        </pc:spChg>
        <pc:spChg chg="mod">
          <ac:chgData name="tuyết nguyễn thị ánh" userId="a6fbc05945fbe6a6" providerId="LiveId" clId="{0C65D842-0EBE-4BF7-8CA5-BC73B300B9C8}" dt="2023-07-11T03:20:56.335" v="7188" actId="1076"/>
          <ac:spMkLst>
            <pc:docMk/>
            <pc:sldMk cId="3784150617" sldId="288"/>
            <ac:spMk id="14" creationId="{F9403FDD-165A-5B14-0212-4D2001EA90F9}"/>
          </ac:spMkLst>
        </pc:spChg>
        <pc:grpChg chg="add mod">
          <ac:chgData name="tuyết nguyễn thị ánh" userId="a6fbc05945fbe6a6" providerId="LiveId" clId="{0C65D842-0EBE-4BF7-8CA5-BC73B300B9C8}" dt="2023-07-11T03:20:39.690" v="7185"/>
          <ac:grpSpMkLst>
            <pc:docMk/>
            <pc:sldMk cId="3784150617" sldId="288"/>
            <ac:grpSpMk id="7" creationId="{B5676E69-32E1-DFAD-69A1-2D5F98C449EE}"/>
          </ac:grpSpMkLst>
        </pc:grpChg>
      </pc:sldChg>
      <pc:sldChg chg="addSp delSp modSp add mod or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102210010" sldId="289"/>
        </pc:sldMkLst>
        <pc:spChg chg="add mod">
          <ac:chgData name="tuyết nguyễn thị ánh" userId="a6fbc05945fbe6a6" providerId="LiveId" clId="{0C65D842-0EBE-4BF7-8CA5-BC73B300B9C8}" dt="2023-07-11T03:28:42.014" v="7339" actId="1076"/>
          <ac:spMkLst>
            <pc:docMk/>
            <pc:sldMk cId="102210010" sldId="289"/>
            <ac:spMk id="5" creationId="{1FCCD457-3959-CC9A-0C94-1494D840D1AB}"/>
          </ac:spMkLst>
        </pc:spChg>
        <pc:spChg chg="add mod">
          <ac:chgData name="tuyết nguyễn thị ánh" userId="a6fbc05945fbe6a6" providerId="LiveId" clId="{0C65D842-0EBE-4BF7-8CA5-BC73B300B9C8}" dt="2023-07-11T03:36:45.510" v="7618" actId="20577"/>
          <ac:spMkLst>
            <pc:docMk/>
            <pc:sldMk cId="102210010" sldId="289"/>
            <ac:spMk id="7" creationId="{248114E8-0C48-DA63-D8CA-3368868C786C}"/>
          </ac:spMkLst>
        </pc:spChg>
        <pc:spChg chg="mod">
          <ac:chgData name="tuyết nguyễn thị ánh" userId="a6fbc05945fbe6a6" providerId="LiveId" clId="{0C65D842-0EBE-4BF7-8CA5-BC73B300B9C8}" dt="2023-07-11T03:26:52.772" v="7234" actId="1076"/>
          <ac:spMkLst>
            <pc:docMk/>
            <pc:sldMk cId="102210010" sldId="289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3:26:46.149" v="7233"/>
          <ac:spMkLst>
            <pc:docMk/>
            <pc:sldMk cId="102210010" sldId="289"/>
            <ac:spMk id="10" creationId="{4C548604-C365-2C6E-575C-A8D26EB81C9E}"/>
          </ac:spMkLst>
        </pc:spChg>
        <pc:spChg chg="mod">
          <ac:chgData name="tuyết nguyễn thị ánh" userId="a6fbc05945fbe6a6" providerId="LiveId" clId="{0C65D842-0EBE-4BF7-8CA5-BC73B300B9C8}" dt="2023-07-11T03:26:46.149" v="7233"/>
          <ac:spMkLst>
            <pc:docMk/>
            <pc:sldMk cId="102210010" sldId="289"/>
            <ac:spMk id="11" creationId="{DDC236A1-E6A5-A029-5D85-E67CD400DCE5}"/>
          </ac:spMkLst>
        </pc:spChg>
        <pc:spChg chg="mod">
          <ac:chgData name="tuyết nguyễn thị ánh" userId="a6fbc05945fbe6a6" providerId="LiveId" clId="{0C65D842-0EBE-4BF7-8CA5-BC73B300B9C8}" dt="2023-07-11T03:26:59.423" v="7236" actId="1076"/>
          <ac:spMkLst>
            <pc:docMk/>
            <pc:sldMk cId="102210010" sldId="289"/>
            <ac:spMk id="12" creationId="{869318D0-3B26-98BF-DCB5-7C475605B684}"/>
          </ac:spMkLst>
        </pc:spChg>
        <pc:spChg chg="add mod">
          <ac:chgData name="tuyết nguyễn thị ánh" userId="a6fbc05945fbe6a6" providerId="LiveId" clId="{0C65D842-0EBE-4BF7-8CA5-BC73B300B9C8}" dt="2023-07-11T03:26:46.149" v="7233"/>
          <ac:spMkLst>
            <pc:docMk/>
            <pc:sldMk cId="102210010" sldId="289"/>
            <ac:spMk id="13" creationId="{20B8AE65-F860-2A4D-D9A6-E7FA41833B83}"/>
          </ac:spMkLst>
        </pc:spChg>
        <pc:spChg chg="del topLvl">
          <ac:chgData name="tuyết nguyễn thị ánh" userId="a6fbc05945fbe6a6" providerId="LiveId" clId="{0C65D842-0EBE-4BF7-8CA5-BC73B300B9C8}" dt="2023-07-11T03:26:37.716" v="7231" actId="478"/>
          <ac:spMkLst>
            <pc:docMk/>
            <pc:sldMk cId="102210010" sldId="289"/>
            <ac:spMk id="15" creationId="{8814AEA7-3727-747F-8C03-0730EE9C770D}"/>
          </ac:spMkLst>
        </pc:spChg>
        <pc:spChg chg="del">
          <ac:chgData name="tuyết nguyễn thị ánh" userId="a6fbc05945fbe6a6" providerId="LiveId" clId="{0C65D842-0EBE-4BF7-8CA5-BC73B300B9C8}" dt="2023-07-11T03:26:27.695" v="7225" actId="478"/>
          <ac:spMkLst>
            <pc:docMk/>
            <pc:sldMk cId="102210010" sldId="289"/>
            <ac:spMk id="20" creationId="{D8C07523-B421-2009-737E-A8BF8BBAA3A4}"/>
          </ac:spMkLst>
        </pc:spChg>
        <pc:spChg chg="add mod">
          <ac:chgData name="tuyết nguyễn thị ánh" userId="a6fbc05945fbe6a6" providerId="LiveId" clId="{0C65D842-0EBE-4BF7-8CA5-BC73B300B9C8}" dt="2023-07-11T08:21:08.133" v="12231" actId="115"/>
          <ac:spMkLst>
            <pc:docMk/>
            <pc:sldMk cId="102210010" sldId="289"/>
            <ac:spMk id="21" creationId="{0E8C2BC4-CF1E-E413-5521-01C30F6A3BFA}"/>
          </ac:spMkLst>
        </pc:spChg>
        <pc:spChg chg="del">
          <ac:chgData name="tuyết nguyễn thị ánh" userId="a6fbc05945fbe6a6" providerId="LiveId" clId="{0C65D842-0EBE-4BF7-8CA5-BC73B300B9C8}" dt="2023-07-11T03:26:34.163" v="7229" actId="478"/>
          <ac:spMkLst>
            <pc:docMk/>
            <pc:sldMk cId="102210010" sldId="289"/>
            <ac:spMk id="54" creationId="{44E3CF30-72E4-8744-E371-135BEA39564A}"/>
          </ac:spMkLst>
        </pc:spChg>
        <pc:spChg chg="del">
          <ac:chgData name="tuyết nguyễn thị ánh" userId="a6fbc05945fbe6a6" providerId="LiveId" clId="{0C65D842-0EBE-4BF7-8CA5-BC73B300B9C8}" dt="2023-07-11T03:26:30.725" v="7227" actId="478"/>
          <ac:spMkLst>
            <pc:docMk/>
            <pc:sldMk cId="102210010" sldId="289"/>
            <ac:spMk id="56" creationId="{721E972E-C7A6-7968-429C-C856A4F9E5EC}"/>
          </ac:spMkLst>
        </pc:spChg>
        <pc:spChg chg="del">
          <ac:chgData name="tuyết nguyễn thị ánh" userId="a6fbc05945fbe6a6" providerId="LiveId" clId="{0C65D842-0EBE-4BF7-8CA5-BC73B300B9C8}" dt="2023-07-11T03:26:32.549" v="7228" actId="478"/>
          <ac:spMkLst>
            <pc:docMk/>
            <pc:sldMk cId="102210010" sldId="289"/>
            <ac:spMk id="57" creationId="{33677DFF-A6A0-272A-3ECB-63720C3239EA}"/>
          </ac:spMkLst>
        </pc:spChg>
        <pc:grpChg chg="mod">
          <ac:chgData name="tuyết nguyễn thị ánh" userId="a6fbc05945fbe6a6" providerId="LiveId" clId="{0C65D842-0EBE-4BF7-8CA5-BC73B300B9C8}" dt="2023-07-11T03:31:15.781" v="7343" actId="1076"/>
          <ac:grpSpMkLst>
            <pc:docMk/>
            <pc:sldMk cId="102210010" sldId="289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1T03:26:46.149" v="7233"/>
          <ac:grpSpMkLst>
            <pc:docMk/>
            <pc:sldMk cId="102210010" sldId="289"/>
            <ac:grpSpMk id="9" creationId="{7A9CAD16-D6DF-67D6-5F97-4E6F1B0A0059}"/>
          </ac:grpSpMkLst>
        </pc:grpChg>
        <pc:grpChg chg="del">
          <ac:chgData name="tuyết nguyễn thị ánh" userId="a6fbc05945fbe6a6" providerId="LiveId" clId="{0C65D842-0EBE-4BF7-8CA5-BC73B300B9C8}" dt="2023-07-11T03:26:37.716" v="7231" actId="478"/>
          <ac:grpSpMkLst>
            <pc:docMk/>
            <pc:sldMk cId="102210010" sldId="289"/>
            <ac:grpSpMk id="16" creationId="{58AB0F25-89E8-DFC4-96EC-2456B8D94F51}"/>
          </ac:grpSpMkLst>
        </pc:grpChg>
        <pc:grpChg chg="del">
          <ac:chgData name="tuyết nguyễn thị ánh" userId="a6fbc05945fbe6a6" providerId="LiveId" clId="{0C65D842-0EBE-4BF7-8CA5-BC73B300B9C8}" dt="2023-07-11T03:26:35.619" v="7230" actId="478"/>
          <ac:grpSpMkLst>
            <pc:docMk/>
            <pc:sldMk cId="102210010" sldId="289"/>
            <ac:grpSpMk id="17" creationId="{08BF4BC8-1140-CE9F-91CB-897BF005DAD2}"/>
          </ac:grpSpMkLst>
        </pc:grpChg>
        <pc:grpChg chg="del">
          <ac:chgData name="tuyết nguyễn thị ánh" userId="a6fbc05945fbe6a6" providerId="LiveId" clId="{0C65D842-0EBE-4BF7-8CA5-BC73B300B9C8}" dt="2023-07-11T03:26:28.528" v="7226" actId="478"/>
          <ac:grpSpMkLst>
            <pc:docMk/>
            <pc:sldMk cId="102210010" sldId="289"/>
            <ac:grpSpMk id="49" creationId="{E333565A-929C-D226-BF85-D6A93F573F7F}"/>
          </ac:grpSpMkLst>
        </pc:grpChg>
        <pc:picChg chg="add del mod">
          <ac:chgData name="tuyết nguyễn thị ánh" userId="a6fbc05945fbe6a6" providerId="LiveId" clId="{0C65D842-0EBE-4BF7-8CA5-BC73B300B9C8}" dt="2023-07-11T03:31:02.053" v="7340" actId="478"/>
          <ac:picMkLst>
            <pc:docMk/>
            <pc:sldMk cId="102210010" sldId="289"/>
            <ac:picMk id="6" creationId="{C1BE2311-7899-B14E-B871-95D1B43DA051}"/>
          </ac:picMkLst>
        </pc:picChg>
        <pc:picChg chg="del topLvl">
          <ac:chgData name="tuyết nguyễn thị ánh" userId="a6fbc05945fbe6a6" providerId="LiveId" clId="{0C65D842-0EBE-4BF7-8CA5-BC73B300B9C8}" dt="2023-07-11T03:26:38.915" v="7232" actId="478"/>
          <ac:picMkLst>
            <pc:docMk/>
            <pc:sldMk cId="102210010" sldId="289"/>
            <ac:picMk id="14" creationId="{841B12A1-52B9-35A0-9660-67E3B38E78B6}"/>
          </ac:picMkLst>
        </pc:picChg>
      </pc:sldChg>
      <pc:sldChg chg="addSp delSp modSp add del mod ord">
        <pc:chgData name="tuyết nguyễn thị ánh" userId="a6fbc05945fbe6a6" providerId="LiveId" clId="{0C65D842-0EBE-4BF7-8CA5-BC73B300B9C8}" dt="2023-07-11T03:25:25.740" v="7221" actId="47"/>
        <pc:sldMkLst>
          <pc:docMk/>
          <pc:sldMk cId="2291406244" sldId="289"/>
        </pc:sldMkLst>
        <pc:spChg chg="add del mod">
          <ac:chgData name="tuyết nguyễn thị ánh" userId="a6fbc05945fbe6a6" providerId="LiveId" clId="{0C65D842-0EBE-4BF7-8CA5-BC73B300B9C8}" dt="2023-07-11T03:25:21.704" v="7218"/>
          <ac:spMkLst>
            <pc:docMk/>
            <pc:sldMk cId="2291406244" sldId="289"/>
            <ac:spMk id="2" creationId="{C89AB441-E199-0EAD-5AD6-3F4EF0B60A44}"/>
          </ac:spMkLst>
        </pc:spChg>
        <pc:spChg chg="mod">
          <ac:chgData name="tuyết nguyễn thị ánh" userId="a6fbc05945fbe6a6" providerId="LiveId" clId="{0C65D842-0EBE-4BF7-8CA5-BC73B300B9C8}" dt="2023-07-11T03:25:18.381" v="7213" actId="207"/>
          <ac:spMkLst>
            <pc:docMk/>
            <pc:sldMk cId="2291406244" sldId="289"/>
            <ac:spMk id="3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1T03:25:21.704" v="7218"/>
          <ac:spMkLst>
            <pc:docMk/>
            <pc:sldMk cId="2291406244" sldId="289"/>
            <ac:spMk id="5" creationId="{5134D10E-F4D4-0F1C-A6E8-C9C8C68FE673}"/>
          </ac:spMkLst>
        </pc:spChg>
        <pc:spChg chg="mod">
          <ac:chgData name="tuyết nguyễn thị ánh" userId="a6fbc05945fbe6a6" providerId="LiveId" clId="{0C65D842-0EBE-4BF7-8CA5-BC73B300B9C8}" dt="2023-07-11T03:25:20.980" v="7217" actId="207"/>
          <ac:spMkLst>
            <pc:docMk/>
            <pc:sldMk cId="2291406244" sldId="289"/>
            <ac:spMk id="8" creationId="{F4193968-D53F-5DF6-EF76-86E88649DE81}"/>
          </ac:spMkLst>
        </pc:spChg>
        <pc:spChg chg="mod">
          <ac:chgData name="tuyết nguyễn thị ánh" userId="a6fbc05945fbe6a6" providerId="LiveId" clId="{0C65D842-0EBE-4BF7-8CA5-BC73B300B9C8}" dt="2023-07-11T03:25:20.980" v="7217" actId="207"/>
          <ac:spMkLst>
            <pc:docMk/>
            <pc:sldMk cId="2291406244" sldId="289"/>
            <ac:spMk id="9" creationId="{8B50DEED-7EC1-8FC8-9BD3-0781925C528E}"/>
          </ac:spMkLst>
        </pc:spChg>
        <pc:spChg chg="mod">
          <ac:chgData name="tuyết nguyễn thị ánh" userId="a6fbc05945fbe6a6" providerId="LiveId" clId="{0C65D842-0EBE-4BF7-8CA5-BC73B300B9C8}" dt="2023-07-11T03:25:19.011" v="7214" actId="1076"/>
          <ac:spMkLst>
            <pc:docMk/>
            <pc:sldMk cId="2291406244" sldId="289"/>
            <ac:spMk id="10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1T03:25:21.704" v="7218"/>
          <ac:spMkLst>
            <pc:docMk/>
            <pc:sldMk cId="2291406244" sldId="289"/>
            <ac:spMk id="11" creationId="{C36B8C63-147A-5464-DEF4-687CBD07928A}"/>
          </ac:spMkLst>
        </pc:spChg>
        <pc:spChg chg="add del">
          <ac:chgData name="tuyết nguyễn thị ánh" userId="a6fbc05945fbe6a6" providerId="LiveId" clId="{0C65D842-0EBE-4BF7-8CA5-BC73B300B9C8}" dt="2023-07-11T03:25:22.955" v="7219" actId="478"/>
          <ac:spMkLst>
            <pc:docMk/>
            <pc:sldMk cId="2291406244" sldId="289"/>
            <ac:spMk id="12" creationId="{F1DA168C-02D0-166E-09DA-C5B677DE1EE6}"/>
          </ac:spMkLst>
        </pc:spChg>
        <pc:spChg chg="add del">
          <ac:chgData name="tuyết nguyễn thị ánh" userId="a6fbc05945fbe6a6" providerId="LiveId" clId="{0C65D842-0EBE-4BF7-8CA5-BC73B300B9C8}" dt="2023-07-11T03:25:24.061" v="7220" actId="478"/>
          <ac:spMkLst>
            <pc:docMk/>
            <pc:sldMk cId="2291406244" sldId="289"/>
            <ac:spMk id="13" creationId="{39ED09D3-EE4B-AD39-3682-4A29BD545F09}"/>
          </ac:spMkLst>
        </pc:spChg>
        <pc:spChg chg="del">
          <ac:chgData name="tuyết nguyễn thị ánh" userId="a6fbc05945fbe6a6" providerId="LiveId" clId="{0C65D842-0EBE-4BF7-8CA5-BC73B300B9C8}" dt="2023-07-11T03:24:27.515" v="7199" actId="478"/>
          <ac:spMkLst>
            <pc:docMk/>
            <pc:sldMk cId="2291406244" sldId="289"/>
            <ac:spMk id="15" creationId="{93FD1CB7-FEE9-F92F-58BA-3141DABCC346}"/>
          </ac:spMkLst>
        </pc:spChg>
        <pc:grpChg chg="add del mod">
          <ac:chgData name="tuyết nguyễn thị ánh" userId="a6fbc05945fbe6a6" providerId="LiveId" clId="{0C65D842-0EBE-4BF7-8CA5-BC73B300B9C8}" dt="2023-07-11T03:25:21.704" v="7218"/>
          <ac:grpSpMkLst>
            <pc:docMk/>
            <pc:sldMk cId="2291406244" sldId="289"/>
            <ac:grpSpMk id="7" creationId="{947CEDAB-C93A-0636-6036-E8DA532AE61B}"/>
          </ac:grpSpMkLst>
        </pc:grpChg>
        <pc:picChg chg="add del mod">
          <ac:chgData name="tuyết nguyễn thị ánh" userId="a6fbc05945fbe6a6" providerId="LiveId" clId="{0C65D842-0EBE-4BF7-8CA5-BC73B300B9C8}" dt="2023-07-11T03:25:21.704" v="7218"/>
          <ac:picMkLst>
            <pc:docMk/>
            <pc:sldMk cId="2291406244" sldId="289"/>
            <ac:picMk id="4" creationId="{F47D37C1-4D24-D73A-7CE7-AE3FD8222597}"/>
          </ac:picMkLst>
        </pc:pic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966280488" sldId="290"/>
        </pc:sldMkLst>
        <pc:spChg chg="mod">
          <ac:chgData name="tuyết nguyễn thị ánh" userId="a6fbc05945fbe6a6" providerId="LiveId" clId="{0C65D842-0EBE-4BF7-8CA5-BC73B300B9C8}" dt="2023-07-11T04:13:16.124" v="7857" actId="1076"/>
          <ac:spMkLst>
            <pc:docMk/>
            <pc:sldMk cId="966280488" sldId="290"/>
            <ac:spMk id="7" creationId="{D53A00D9-4839-E0A2-AAB5-90B0636F0319}"/>
          </ac:spMkLst>
        </pc:spChg>
        <pc:spChg chg="mod">
          <ac:chgData name="tuyết nguyễn thị ánh" userId="a6fbc05945fbe6a6" providerId="LiveId" clId="{0C65D842-0EBE-4BF7-8CA5-BC73B300B9C8}" dt="2023-07-11T04:17:10.322" v="8411" actId="1076"/>
          <ac:spMkLst>
            <pc:docMk/>
            <pc:sldMk cId="966280488" sldId="290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11" creationId="{414113D4-CC45-1444-74D4-B848E86BC2E8}"/>
          </ac:spMkLst>
        </pc:spChg>
        <pc:spChg chg="mod">
          <ac:chgData name="tuyết nguyễn thị ánh" userId="a6fbc05945fbe6a6" providerId="LiveId" clId="{0C65D842-0EBE-4BF7-8CA5-BC73B300B9C8}" dt="2023-07-11T04:13:37.992" v="7864" actId="1076"/>
          <ac:spMkLst>
            <pc:docMk/>
            <pc:sldMk cId="966280488" sldId="290"/>
            <ac:spMk id="12" creationId="{869318D0-3B26-98BF-DCB5-7C475605B684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13" creationId="{F2A9464C-8322-9614-37F4-1219A937B64E}"/>
          </ac:spMkLst>
        </pc:spChg>
        <pc:spChg chg="mod">
          <ac:chgData name="tuyết nguyễn thị ánh" userId="a6fbc05945fbe6a6" providerId="LiveId" clId="{0C65D842-0EBE-4BF7-8CA5-BC73B300B9C8}" dt="2023-07-11T03:50:52.510" v="7622" actId="20577"/>
          <ac:spMkLst>
            <pc:docMk/>
            <pc:sldMk cId="966280488" sldId="290"/>
            <ac:spMk id="15" creationId="{8814AEA7-3727-747F-8C03-0730EE9C770D}"/>
          </ac:spMkLst>
        </pc:spChg>
        <pc:spChg chg="mod">
          <ac:chgData name="tuyết nguyễn thị ánh" userId="a6fbc05945fbe6a6" providerId="LiveId" clId="{0C65D842-0EBE-4BF7-8CA5-BC73B300B9C8}" dt="2023-07-11T03:55:51.303" v="7624" actId="20577"/>
          <ac:spMkLst>
            <pc:docMk/>
            <pc:sldMk cId="966280488" sldId="290"/>
            <ac:spMk id="19" creationId="{E0E9F456-3897-5FFB-48E0-44B0AF014F7A}"/>
          </ac:spMkLst>
        </pc:spChg>
        <pc:spChg chg="mod">
          <ac:chgData name="tuyết nguyễn thị ánh" userId="a6fbc05945fbe6a6" providerId="LiveId" clId="{0C65D842-0EBE-4BF7-8CA5-BC73B300B9C8}" dt="2023-07-11T04:18:21.068" v="8435" actId="1036"/>
          <ac:spMkLst>
            <pc:docMk/>
            <pc:sldMk cId="966280488" sldId="290"/>
            <ac:spMk id="20" creationId="{D8C07523-B421-2009-737E-A8BF8BBAA3A4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21" creationId="{E8C0E4E2-375A-90F5-FD37-727C5139875B}"/>
          </ac:spMkLst>
        </pc:spChg>
        <pc:spChg chg="mod">
          <ac:chgData name="tuyết nguyễn thị ánh" userId="a6fbc05945fbe6a6" providerId="LiveId" clId="{0C65D842-0EBE-4BF7-8CA5-BC73B300B9C8}" dt="2023-07-11T03:57:32.674" v="7652" actId="165"/>
          <ac:spMkLst>
            <pc:docMk/>
            <pc:sldMk cId="966280488" sldId="290"/>
            <ac:spMk id="25" creationId="{184C7E66-36C7-F47B-BEAB-D8D15EE619FF}"/>
          </ac:spMkLst>
        </pc:spChg>
        <pc:spChg chg="mod">
          <ac:chgData name="tuyết nguyễn thị ánh" userId="a6fbc05945fbe6a6" providerId="LiveId" clId="{0C65D842-0EBE-4BF7-8CA5-BC73B300B9C8}" dt="2023-07-11T03:57:32.674" v="7652" actId="165"/>
          <ac:spMkLst>
            <pc:docMk/>
            <pc:sldMk cId="966280488" sldId="290"/>
            <ac:spMk id="40" creationId="{734273C5-2071-3894-59E3-1CB7F5457672}"/>
          </ac:spMkLst>
        </pc:spChg>
        <pc:spChg chg="mod">
          <ac:chgData name="tuyết nguyễn thị ánh" userId="a6fbc05945fbe6a6" providerId="LiveId" clId="{0C65D842-0EBE-4BF7-8CA5-BC73B300B9C8}" dt="2023-07-11T03:57:32.674" v="7652" actId="165"/>
          <ac:spMkLst>
            <pc:docMk/>
            <pc:sldMk cId="966280488" sldId="290"/>
            <ac:spMk id="41" creationId="{FFAC9B5F-CCC9-07B6-8414-AE4511FD5604}"/>
          </ac:spMkLst>
        </pc:spChg>
        <pc:spChg chg="mod">
          <ac:chgData name="tuyết nguyễn thị ánh" userId="a6fbc05945fbe6a6" providerId="LiveId" clId="{0C65D842-0EBE-4BF7-8CA5-BC73B300B9C8}" dt="2023-07-11T03:57:32.674" v="7652" actId="165"/>
          <ac:spMkLst>
            <pc:docMk/>
            <pc:sldMk cId="966280488" sldId="290"/>
            <ac:spMk id="42" creationId="{ED0A65AE-D875-2021-8C9C-E765ADF57116}"/>
          </ac:spMkLst>
        </pc:spChg>
        <pc:spChg chg="mod">
          <ac:chgData name="tuyết nguyễn thị ánh" userId="a6fbc05945fbe6a6" providerId="LiveId" clId="{0C65D842-0EBE-4BF7-8CA5-BC73B300B9C8}" dt="2023-07-11T03:57:32.674" v="7652" actId="165"/>
          <ac:spMkLst>
            <pc:docMk/>
            <pc:sldMk cId="966280488" sldId="290"/>
            <ac:spMk id="43" creationId="{DD668C08-49D6-1749-5D75-E60213C013FB}"/>
          </ac:spMkLst>
        </pc:spChg>
        <pc:spChg chg="mod">
          <ac:chgData name="tuyết nguyễn thị ánh" userId="a6fbc05945fbe6a6" providerId="LiveId" clId="{0C65D842-0EBE-4BF7-8CA5-BC73B300B9C8}" dt="2023-07-11T03:57:32.674" v="7652" actId="165"/>
          <ac:spMkLst>
            <pc:docMk/>
            <pc:sldMk cId="966280488" sldId="290"/>
            <ac:spMk id="44" creationId="{1E59891F-AC9B-83BF-1A7E-5CD220AA7A35}"/>
          </ac:spMkLst>
        </pc:spChg>
        <pc:spChg chg="mod">
          <ac:chgData name="tuyết nguyễn thị ánh" userId="a6fbc05945fbe6a6" providerId="LiveId" clId="{0C65D842-0EBE-4BF7-8CA5-BC73B300B9C8}" dt="2023-07-11T03:57:32.674" v="7652" actId="165"/>
          <ac:spMkLst>
            <pc:docMk/>
            <pc:sldMk cId="966280488" sldId="290"/>
            <ac:spMk id="45" creationId="{7FD2D569-25D7-889F-8B4B-532739C26000}"/>
          </ac:spMkLst>
        </pc:spChg>
        <pc:spChg chg="del mod topLvl">
          <ac:chgData name="tuyết nguyễn thị ánh" userId="a6fbc05945fbe6a6" providerId="LiveId" clId="{0C65D842-0EBE-4BF7-8CA5-BC73B300B9C8}" dt="2023-07-11T04:10:56.179" v="7826" actId="478"/>
          <ac:spMkLst>
            <pc:docMk/>
            <pc:sldMk cId="966280488" sldId="290"/>
            <ac:spMk id="47" creationId="{CB5E89BF-894A-4F03-B220-7C6485057088}"/>
          </ac:spMkLst>
        </pc:spChg>
        <pc:spChg chg="del mod topLvl">
          <ac:chgData name="tuyết nguyễn thị ánh" userId="a6fbc05945fbe6a6" providerId="LiveId" clId="{0C65D842-0EBE-4BF7-8CA5-BC73B300B9C8}" dt="2023-07-11T03:57:45.580" v="7656" actId="478"/>
          <ac:spMkLst>
            <pc:docMk/>
            <pc:sldMk cId="966280488" sldId="290"/>
            <ac:spMk id="48" creationId="{91AEEEE2-1CC6-9631-8B66-AEB528491B4C}"/>
          </ac:spMkLst>
        </pc:spChg>
        <pc:spChg chg="del">
          <ac:chgData name="tuyết nguyễn thị ánh" userId="a6fbc05945fbe6a6" providerId="LiveId" clId="{0C65D842-0EBE-4BF7-8CA5-BC73B300B9C8}" dt="2023-07-11T04:12:55.870" v="7847" actId="478"/>
          <ac:spMkLst>
            <pc:docMk/>
            <pc:sldMk cId="966280488" sldId="290"/>
            <ac:spMk id="54" creationId="{44E3CF30-72E4-8744-E371-135BEA39564A}"/>
          </ac:spMkLst>
        </pc:spChg>
        <pc:spChg chg="del mod">
          <ac:chgData name="tuyết nguyễn thị ánh" userId="a6fbc05945fbe6a6" providerId="LiveId" clId="{0C65D842-0EBE-4BF7-8CA5-BC73B300B9C8}" dt="2023-07-11T04:12:57.503" v="7848" actId="478"/>
          <ac:spMkLst>
            <pc:docMk/>
            <pc:sldMk cId="966280488" sldId="290"/>
            <ac:spMk id="56" creationId="{721E972E-C7A6-7968-429C-C856A4F9E5EC}"/>
          </ac:spMkLst>
        </pc:spChg>
        <pc:spChg chg="del">
          <ac:chgData name="tuyết nguyễn thị ánh" userId="a6fbc05945fbe6a6" providerId="LiveId" clId="{0C65D842-0EBE-4BF7-8CA5-BC73B300B9C8}" dt="2023-07-11T04:12:58.993" v="7849" actId="478"/>
          <ac:spMkLst>
            <pc:docMk/>
            <pc:sldMk cId="966280488" sldId="290"/>
            <ac:spMk id="57" creationId="{33677DFF-A6A0-272A-3ECB-63720C3239EA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59" creationId="{5602E05E-154F-D011-87C0-D6421DA4C3F3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60" creationId="{251BB726-1D1B-B2B3-E488-D7F0BC40EEDD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61" creationId="{6F4A931D-045B-1609-18B1-BE8F0D575F3A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62" creationId="{DC67D23C-A404-D97C-B922-8612C568936A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63" creationId="{8876A0C7-DADF-C399-A745-7508D9B14B73}"/>
          </ac:spMkLst>
        </pc:spChg>
        <pc:spChg chg="mod">
          <ac:chgData name="tuyết nguyễn thị ánh" userId="a6fbc05945fbe6a6" providerId="LiveId" clId="{0C65D842-0EBE-4BF7-8CA5-BC73B300B9C8}" dt="2023-07-11T04:13:19.846" v="7859" actId="1076"/>
          <ac:spMkLst>
            <pc:docMk/>
            <pc:sldMk cId="966280488" sldId="290"/>
            <ac:spMk id="71" creationId="{A33176E6-4BE8-1AB0-767C-9FDAF4E1CC26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72" creationId="{935013F9-D637-F474-334B-2F3B6801DD34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73" creationId="{03717DD2-0313-299F-79FB-882278A5AE04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79" creationId="{48EA5877-E205-6ACB-5551-4368AC0CB322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80" creationId="{9A1C4FB7-3C19-EC67-6FD5-A0C399266A3D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81" creationId="{1935DC83-1B40-7AE9-7C25-358D98971263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82" creationId="{85E6E9BD-11EA-0341-F7BA-2BA9B06A3680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83" creationId="{DECFC8EE-C4B9-CBBE-C069-15A57CBF2A6A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91" creationId="{CC650B4A-503C-911B-D67B-8461BE496257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92" creationId="{B8755578-667A-DC6E-7FED-67C18A6B9FBD}"/>
          </ac:spMkLst>
        </pc:spChg>
        <pc:spChg chg="mod">
          <ac:chgData name="tuyết nguyễn thị ánh" userId="a6fbc05945fbe6a6" providerId="LiveId" clId="{0C65D842-0EBE-4BF7-8CA5-BC73B300B9C8}" dt="2023-07-11T04:13:12.876" v="7855"/>
          <ac:spMkLst>
            <pc:docMk/>
            <pc:sldMk cId="966280488" sldId="290"/>
            <ac:spMk id="93" creationId="{3E3180D8-D9D9-E6E1-CDB8-7DCEDF143AA5}"/>
          </ac:spMkLst>
        </pc:spChg>
        <pc:spChg chg="mod">
          <ac:chgData name="tuyết nguyễn thị ánh" userId="a6fbc05945fbe6a6" providerId="LiveId" clId="{0C65D842-0EBE-4BF7-8CA5-BC73B300B9C8}" dt="2023-07-11T04:27:34.514" v="8453" actId="1035"/>
          <ac:spMkLst>
            <pc:docMk/>
            <pc:sldMk cId="966280488" sldId="290"/>
            <ac:spMk id="96" creationId="{13E869BF-FB93-959A-5705-13B7EC302358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99" creationId="{0F91C16E-9BF1-F998-8F0A-AA6EC17D1321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00" creationId="{EF96002F-0328-672B-38CF-B35138385041}"/>
          </ac:spMkLst>
        </pc:spChg>
        <pc:spChg chg="mod">
          <ac:chgData name="tuyết nguyễn thị ánh" userId="a6fbc05945fbe6a6" providerId="LiveId" clId="{0C65D842-0EBE-4BF7-8CA5-BC73B300B9C8}" dt="2023-07-11T04:20:24.838" v="8448" actId="14100"/>
          <ac:spMkLst>
            <pc:docMk/>
            <pc:sldMk cId="966280488" sldId="290"/>
            <ac:spMk id="101" creationId="{B1587230-506A-4988-DAB6-2FFCA24A4C46}"/>
          </ac:spMkLst>
        </pc:spChg>
        <pc:spChg chg="mod">
          <ac:chgData name="tuyết nguyễn thị ánh" userId="a6fbc05945fbe6a6" providerId="LiveId" clId="{0C65D842-0EBE-4BF7-8CA5-BC73B300B9C8}" dt="2023-07-11T04:19:03.733" v="8444" actId="1035"/>
          <ac:spMkLst>
            <pc:docMk/>
            <pc:sldMk cId="966280488" sldId="290"/>
            <ac:spMk id="110" creationId="{9F05B7BB-6C37-6396-FC18-7144894E8444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11" creationId="{BFEE5452-2A76-FDCC-E147-A8E72E5D79B6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12" creationId="{7FCDA9A3-650E-AE80-31DA-AF3015266DA3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13" creationId="{65E5EE53-B1B2-E73F-A424-A8EA79F30471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14" creationId="{5BA16085-C2A9-8C16-B481-AA07A8825D48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22" creationId="{3D7032CE-AEDA-3FDE-39CE-CC10B4B64678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23" creationId="{9A4EDA59-40CB-8980-3219-9C3E93BEC6FC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24" creationId="{21C470EE-298A-94B8-E94A-0BA20DDE8201}"/>
          </ac:spMkLst>
        </pc:spChg>
        <pc:spChg chg="mod">
          <ac:chgData name="tuyết nguyễn thị ánh" userId="a6fbc05945fbe6a6" providerId="LiveId" clId="{0C65D842-0EBE-4BF7-8CA5-BC73B300B9C8}" dt="2023-07-11T04:18:57.750" v="8443" actId="1036"/>
          <ac:spMkLst>
            <pc:docMk/>
            <pc:sldMk cId="966280488" sldId="290"/>
            <ac:spMk id="130" creationId="{0C7E86ED-3A9E-BB94-CF2F-AD683A53AD21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31" creationId="{8E27C015-DC92-E24E-1DD5-2C7DF3A0DB53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32" creationId="{96A2B4D1-8A6D-79AE-F4DB-E732A8F53C3B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33" creationId="{851F1250-B692-0F60-ACCB-ED5343F15A20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34" creationId="{EB37CA9F-9340-4289-1E05-DC677302CF9D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42" creationId="{95B59AB5-6F92-8325-A48D-795559A94C2A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43" creationId="{039354FE-B5AB-0002-83C3-719080070BDB}"/>
          </ac:spMkLst>
        </pc:spChg>
        <pc:spChg chg="mod">
          <ac:chgData name="tuyết nguyễn thị ánh" userId="a6fbc05945fbe6a6" providerId="LiveId" clId="{0C65D842-0EBE-4BF7-8CA5-BC73B300B9C8}" dt="2023-07-11T04:18:43.659" v="8438" actId="255"/>
          <ac:spMkLst>
            <pc:docMk/>
            <pc:sldMk cId="966280488" sldId="290"/>
            <ac:spMk id="144" creationId="{6E12CFDF-51EC-083C-6EC9-41BA892800E4}"/>
          </ac:spMkLst>
        </pc:spChg>
        <pc:spChg chg="add mod">
          <ac:chgData name="tuyết nguyễn thị ánh" userId="a6fbc05945fbe6a6" providerId="LiveId" clId="{0C65D842-0EBE-4BF7-8CA5-BC73B300B9C8}" dt="2023-07-11T06:28:48.565" v="9651" actId="164"/>
          <ac:spMkLst>
            <pc:docMk/>
            <pc:sldMk cId="966280488" sldId="290"/>
            <ac:spMk id="145" creationId="{A221EACC-C843-CF0A-2661-24A60BBCF6AD}"/>
          </ac:spMkLst>
        </pc:spChg>
        <pc:grpChg chg="mod">
          <ac:chgData name="tuyết nguyễn thị ánh" userId="a6fbc05945fbe6a6" providerId="LiveId" clId="{0C65D842-0EBE-4BF7-8CA5-BC73B300B9C8}" dt="2023-07-11T06:17:08.186" v="9301" actId="1076"/>
          <ac:grpSpMkLst>
            <pc:docMk/>
            <pc:sldMk cId="966280488" sldId="290"/>
            <ac:grpSpMk id="2" creationId="{00000000-0000-0000-0000-000000000000}"/>
          </ac:grpSpMkLst>
        </pc:grpChg>
        <pc:grpChg chg="add del mod">
          <ac:chgData name="tuyết nguyễn thị ánh" userId="a6fbc05945fbe6a6" providerId="LiveId" clId="{0C65D842-0EBE-4BF7-8CA5-BC73B300B9C8}" dt="2023-07-11T04:14:29.824" v="7871" actId="478"/>
          <ac:grpSpMkLst>
            <pc:docMk/>
            <pc:sldMk cId="966280488" sldId="290"/>
            <ac:grpSpMk id="5" creationId="{F866372A-94E5-6D09-64F0-922BF091D7E0}"/>
          </ac:grpSpMkLst>
        </pc:grpChg>
        <pc:grpChg chg="mod">
          <ac:chgData name="tuyết nguyễn thị ánh" userId="a6fbc05945fbe6a6" providerId="LiveId" clId="{0C65D842-0EBE-4BF7-8CA5-BC73B300B9C8}" dt="2023-07-11T04:13:12.876" v="7855"/>
          <ac:grpSpMkLst>
            <pc:docMk/>
            <pc:sldMk cId="966280488" sldId="290"/>
            <ac:grpSpMk id="6" creationId="{2767AC2D-9E7C-5EC8-947E-AF082E9BFD56}"/>
          </ac:grpSpMkLst>
        </pc:grpChg>
        <pc:grpChg chg="mod">
          <ac:chgData name="tuyết nguyễn thị ánh" userId="a6fbc05945fbe6a6" providerId="LiveId" clId="{0C65D842-0EBE-4BF7-8CA5-BC73B300B9C8}" dt="2023-07-11T04:13:12.876" v="7855"/>
          <ac:grpSpMkLst>
            <pc:docMk/>
            <pc:sldMk cId="966280488" sldId="290"/>
            <ac:grpSpMk id="9" creationId="{CF326725-38BF-D89B-FC9D-C0067720340D}"/>
          </ac:grpSpMkLst>
        </pc:grpChg>
        <pc:grpChg chg="mod">
          <ac:chgData name="tuyết nguyễn thị ánh" userId="a6fbc05945fbe6a6" providerId="LiveId" clId="{0C65D842-0EBE-4BF7-8CA5-BC73B300B9C8}" dt="2023-07-11T04:13:12.876" v="7855"/>
          <ac:grpSpMkLst>
            <pc:docMk/>
            <pc:sldMk cId="966280488" sldId="290"/>
            <ac:grpSpMk id="10" creationId="{A07187CF-D4BB-AEBB-AB30-BB4B165F5AB7}"/>
          </ac:grpSpMkLst>
        </pc:grpChg>
        <pc:grpChg chg="mod">
          <ac:chgData name="tuyết nguyễn thị ánh" userId="a6fbc05945fbe6a6" providerId="LiveId" clId="{0C65D842-0EBE-4BF7-8CA5-BC73B300B9C8}" dt="2023-07-11T04:17:26.673" v="8415" actId="1076"/>
          <ac:grpSpMkLst>
            <pc:docMk/>
            <pc:sldMk cId="966280488" sldId="290"/>
            <ac:grpSpMk id="16" creationId="{58AB0F25-89E8-DFC4-96EC-2456B8D94F51}"/>
          </ac:grpSpMkLst>
        </pc:grpChg>
        <pc:grpChg chg="mod">
          <ac:chgData name="tuyết nguyễn thị ánh" userId="a6fbc05945fbe6a6" providerId="LiveId" clId="{0C65D842-0EBE-4BF7-8CA5-BC73B300B9C8}" dt="2023-07-11T04:18:23.997" v="8437" actId="1036"/>
          <ac:grpSpMkLst>
            <pc:docMk/>
            <pc:sldMk cId="966280488" sldId="290"/>
            <ac:grpSpMk id="17" creationId="{08BF4BC8-1140-CE9F-91CB-897BF005DAD2}"/>
          </ac:grpSpMkLst>
        </pc:grpChg>
        <pc:grpChg chg="del mod topLvl">
          <ac:chgData name="tuyết nguyễn thị ánh" userId="a6fbc05945fbe6a6" providerId="LiveId" clId="{0C65D842-0EBE-4BF7-8CA5-BC73B300B9C8}" dt="2023-07-11T03:57:34.618" v="7653" actId="478"/>
          <ac:grpSpMkLst>
            <pc:docMk/>
            <pc:sldMk cId="966280488" sldId="290"/>
            <ac:grpSpMk id="23" creationId="{5767A6EA-48BD-7B8C-BA53-F4D1A32DA65D}"/>
          </ac:grpSpMkLst>
        </pc:grpChg>
        <pc:grpChg chg="mod">
          <ac:chgData name="tuyết nguyễn thị ánh" userId="a6fbc05945fbe6a6" providerId="LiveId" clId="{0C65D842-0EBE-4BF7-8CA5-BC73B300B9C8}" dt="2023-07-11T03:57:32.674" v="7652" actId="165"/>
          <ac:grpSpMkLst>
            <pc:docMk/>
            <pc:sldMk cId="966280488" sldId="290"/>
            <ac:grpSpMk id="24" creationId="{CC669273-5804-6E07-002D-2B422A841451}"/>
          </ac:grpSpMkLst>
        </pc:grpChg>
        <pc:grpChg chg="mod">
          <ac:chgData name="tuyết nguyễn thị ánh" userId="a6fbc05945fbe6a6" providerId="LiveId" clId="{0C65D842-0EBE-4BF7-8CA5-BC73B300B9C8}" dt="2023-07-11T03:57:32.674" v="7652" actId="165"/>
          <ac:grpSpMkLst>
            <pc:docMk/>
            <pc:sldMk cId="966280488" sldId="290"/>
            <ac:grpSpMk id="26" creationId="{275F3523-7A9D-1D29-D0C4-2F3EF9650FB3}"/>
          </ac:grpSpMkLst>
        </pc:grpChg>
        <pc:grpChg chg="mod">
          <ac:chgData name="tuyết nguyễn thị ánh" userId="a6fbc05945fbe6a6" providerId="LiveId" clId="{0C65D842-0EBE-4BF7-8CA5-BC73B300B9C8}" dt="2023-07-11T03:57:32.674" v="7652" actId="165"/>
          <ac:grpSpMkLst>
            <pc:docMk/>
            <pc:sldMk cId="966280488" sldId="290"/>
            <ac:grpSpMk id="27" creationId="{F9627EE6-D186-2CD1-FD78-FBB879F7A05A}"/>
          </ac:grpSpMkLst>
        </pc:grpChg>
        <pc:grpChg chg="del mod">
          <ac:chgData name="tuyết nguyễn thị ánh" userId="a6fbc05945fbe6a6" providerId="LiveId" clId="{0C65D842-0EBE-4BF7-8CA5-BC73B300B9C8}" dt="2023-07-11T03:57:32.674" v="7652" actId="165"/>
          <ac:grpSpMkLst>
            <pc:docMk/>
            <pc:sldMk cId="966280488" sldId="290"/>
            <ac:grpSpMk id="49" creationId="{E333565A-929C-D226-BF85-D6A93F573F7F}"/>
          </ac:grpSpMkLst>
        </pc:grpChg>
        <pc:grpChg chg="mod">
          <ac:chgData name="tuyết nguyễn thị ánh" userId="a6fbc05945fbe6a6" providerId="LiveId" clId="{0C65D842-0EBE-4BF7-8CA5-BC73B300B9C8}" dt="2023-07-11T04:13:12.876" v="7855"/>
          <ac:grpSpMkLst>
            <pc:docMk/>
            <pc:sldMk cId="966280488" sldId="290"/>
            <ac:grpSpMk id="51" creationId="{431F2F2D-58CD-2A0B-3638-D8F46791801B}"/>
          </ac:grpSpMkLst>
        </pc:grpChg>
        <pc:grpChg chg="mod">
          <ac:chgData name="tuyết nguyễn thị ánh" userId="a6fbc05945fbe6a6" providerId="LiveId" clId="{0C65D842-0EBE-4BF7-8CA5-BC73B300B9C8}" dt="2023-07-11T04:13:12.876" v="7855"/>
          <ac:grpSpMkLst>
            <pc:docMk/>
            <pc:sldMk cId="966280488" sldId="290"/>
            <ac:grpSpMk id="64" creationId="{01915C30-6F8C-882A-4793-C820C2A1DB41}"/>
          </ac:grpSpMkLst>
        </pc:grpChg>
        <pc:grpChg chg="mod">
          <ac:chgData name="tuyết nguyễn thị ánh" userId="a6fbc05945fbe6a6" providerId="LiveId" clId="{0C65D842-0EBE-4BF7-8CA5-BC73B300B9C8}" dt="2023-07-11T04:13:12.876" v="7855"/>
          <ac:grpSpMkLst>
            <pc:docMk/>
            <pc:sldMk cId="966280488" sldId="290"/>
            <ac:grpSpMk id="74" creationId="{FD424586-7BE5-F6EA-F8AA-45DD3DACCC0F}"/>
          </ac:grpSpMkLst>
        </pc:grpChg>
        <pc:grpChg chg="mod">
          <ac:chgData name="tuyết nguyễn thị ánh" userId="a6fbc05945fbe6a6" providerId="LiveId" clId="{0C65D842-0EBE-4BF7-8CA5-BC73B300B9C8}" dt="2023-07-11T04:13:12.876" v="7855"/>
          <ac:grpSpMkLst>
            <pc:docMk/>
            <pc:sldMk cId="966280488" sldId="290"/>
            <ac:grpSpMk id="84" creationId="{3B0B74C8-E8D4-92EF-E112-FBA66AA79109}"/>
          </ac:grpSpMkLst>
        </pc:grpChg>
        <pc:grpChg chg="add mod">
          <ac:chgData name="tuyết nguyễn thị ánh" userId="a6fbc05945fbe6a6" providerId="LiveId" clId="{0C65D842-0EBE-4BF7-8CA5-BC73B300B9C8}" dt="2023-07-11T06:28:48.565" v="9651" actId="164"/>
          <ac:grpSpMkLst>
            <pc:docMk/>
            <pc:sldMk cId="966280488" sldId="290"/>
            <ac:grpSpMk id="94" creationId="{BA322567-1079-B390-B700-C8E5AFAA688A}"/>
          </ac:grpSpMkLst>
        </pc:grpChg>
        <pc:grpChg chg="mod">
          <ac:chgData name="tuyết nguyễn thị ánh" userId="a6fbc05945fbe6a6" providerId="LiveId" clId="{0C65D842-0EBE-4BF7-8CA5-BC73B300B9C8}" dt="2023-07-11T04:14:30.494" v="7872"/>
          <ac:grpSpMkLst>
            <pc:docMk/>
            <pc:sldMk cId="966280488" sldId="290"/>
            <ac:grpSpMk id="95" creationId="{0BD2EBFD-FDF2-A024-D247-0DEF7701C838}"/>
          </ac:grpSpMkLst>
        </pc:grpChg>
        <pc:grpChg chg="mod">
          <ac:chgData name="tuyết nguyễn thị ánh" userId="a6fbc05945fbe6a6" providerId="LiveId" clId="{0C65D842-0EBE-4BF7-8CA5-BC73B300B9C8}" dt="2023-07-11T04:14:30.494" v="7872"/>
          <ac:grpSpMkLst>
            <pc:docMk/>
            <pc:sldMk cId="966280488" sldId="290"/>
            <ac:grpSpMk id="97" creationId="{22992229-ACFD-F84F-F0C9-FA53EDD248A4}"/>
          </ac:grpSpMkLst>
        </pc:grpChg>
        <pc:grpChg chg="mod">
          <ac:chgData name="tuyết nguyễn thị ánh" userId="a6fbc05945fbe6a6" providerId="LiveId" clId="{0C65D842-0EBE-4BF7-8CA5-BC73B300B9C8}" dt="2023-07-11T04:14:30.494" v="7872"/>
          <ac:grpSpMkLst>
            <pc:docMk/>
            <pc:sldMk cId="966280488" sldId="290"/>
            <ac:grpSpMk id="98" creationId="{E78ABFC0-C496-0CD3-8821-A7DC35DFDA4A}"/>
          </ac:grpSpMkLst>
        </pc:grpChg>
        <pc:grpChg chg="mod">
          <ac:chgData name="tuyết nguyễn thị ánh" userId="a6fbc05945fbe6a6" providerId="LiveId" clId="{0C65D842-0EBE-4BF7-8CA5-BC73B300B9C8}" dt="2023-07-11T04:14:30.494" v="7872"/>
          <ac:grpSpMkLst>
            <pc:docMk/>
            <pc:sldMk cId="966280488" sldId="290"/>
            <ac:grpSpMk id="105" creationId="{B4B7AEC1-209A-2E14-DBBE-D4A234E8A882}"/>
          </ac:grpSpMkLst>
        </pc:grpChg>
        <pc:grpChg chg="mod">
          <ac:chgData name="tuyết nguyễn thị ánh" userId="a6fbc05945fbe6a6" providerId="LiveId" clId="{0C65D842-0EBE-4BF7-8CA5-BC73B300B9C8}" dt="2023-07-11T04:14:30.494" v="7872"/>
          <ac:grpSpMkLst>
            <pc:docMk/>
            <pc:sldMk cId="966280488" sldId="290"/>
            <ac:grpSpMk id="115" creationId="{C496D138-52B7-A64E-A33F-C3AFE553259C}"/>
          </ac:grpSpMkLst>
        </pc:grpChg>
        <pc:grpChg chg="mod">
          <ac:chgData name="tuyết nguyễn thị ánh" userId="a6fbc05945fbe6a6" providerId="LiveId" clId="{0C65D842-0EBE-4BF7-8CA5-BC73B300B9C8}" dt="2023-07-11T04:14:30.494" v="7872"/>
          <ac:grpSpMkLst>
            <pc:docMk/>
            <pc:sldMk cId="966280488" sldId="290"/>
            <ac:grpSpMk id="125" creationId="{868934EB-7D21-55E2-70F6-25B9F016F8DA}"/>
          </ac:grpSpMkLst>
        </pc:grpChg>
        <pc:grpChg chg="mod">
          <ac:chgData name="tuyết nguyễn thị ánh" userId="a6fbc05945fbe6a6" providerId="LiveId" clId="{0C65D842-0EBE-4BF7-8CA5-BC73B300B9C8}" dt="2023-07-11T04:14:30.494" v="7872"/>
          <ac:grpSpMkLst>
            <pc:docMk/>
            <pc:sldMk cId="966280488" sldId="290"/>
            <ac:grpSpMk id="135" creationId="{33D779D9-8BD4-DC41-3EA0-27D34A0495C5}"/>
          </ac:grpSpMkLst>
        </pc:grpChg>
        <pc:grpChg chg="add mod">
          <ac:chgData name="tuyết nguyễn thị ánh" userId="a6fbc05945fbe6a6" providerId="LiveId" clId="{0C65D842-0EBE-4BF7-8CA5-BC73B300B9C8}" dt="2023-07-11T06:28:48.565" v="9651" actId="164"/>
          <ac:grpSpMkLst>
            <pc:docMk/>
            <pc:sldMk cId="966280488" sldId="290"/>
            <ac:grpSpMk id="146" creationId="{A8EA2EEC-F1A6-E9CE-5E26-DB4AC459884E}"/>
          </ac:grpSpMkLst>
        </pc:grp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22" creationId="{BF337938-F5E3-8AC7-9380-F3B1C24D6761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28" creationId="{D1F0365B-2F84-B4D1-316D-347BBBF78F45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29" creationId="{81DC4CCD-5ABB-34B0-ABAF-1E850611F807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0" creationId="{ECAAA17F-B9C2-736B-AE8D-A9EC6160E7CB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1" creationId="{2E415969-7B91-D46C-C6D3-883924735AB7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2" creationId="{157DC3E9-0D9E-FB57-FA0B-EA0981D9A3BC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3" creationId="{0A288075-C238-2BE5-0C0A-687F3CB80997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4" creationId="{C0CB7BDB-EC69-3543-0001-ACC26C62FBCF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5" creationId="{42C7402E-D3C2-E129-A476-D516284E440E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6" creationId="{F92A93C3-45C8-4332-FF58-90A65E8DA65D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7" creationId="{19AC6F5F-377B-81E4-C16C-82D3676A9D45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8" creationId="{67F59704-B349-0A92-A30F-7A56899C861D}"/>
          </ac:cxnSpMkLst>
        </pc:cxnChg>
        <pc:cxnChg chg="mod">
          <ac:chgData name="tuyết nguyễn thị ánh" userId="a6fbc05945fbe6a6" providerId="LiveId" clId="{0C65D842-0EBE-4BF7-8CA5-BC73B300B9C8}" dt="2023-07-11T03:57:32.674" v="7652" actId="165"/>
          <ac:cxnSpMkLst>
            <pc:docMk/>
            <pc:sldMk cId="966280488" sldId="290"/>
            <ac:cxnSpMk id="39" creationId="{EF7E39F5-7D34-A6F5-0D22-60A7A21CB8DC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46" creationId="{0A57BA72-F27D-0091-BB7D-EA0EDF9BC7A0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50" creationId="{DF3FA8E3-449F-5BEB-D299-CDCA61281A7B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52" creationId="{1D9AB330-36B0-D12F-97AB-17899C77C3C1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53" creationId="{422F27DE-CC3A-C772-84C1-D6F3D22F6F53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55" creationId="{0D9674FA-4FB4-3EB6-BFC3-D28042DB99F8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58" creationId="{15D56001-EAF8-00EB-1BE7-2E5555296A28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65" creationId="{CD84BF00-A45C-FC84-4F4A-9BFCB01CE23C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66" creationId="{6BBEB23D-9F2B-F14B-1065-1C82BB1D8082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67" creationId="{A0E9D646-D155-B8CC-2682-D050F29F245A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68" creationId="{59F5A3F1-B205-462F-4AA1-8F6551EB3E3E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69" creationId="{D2986DDE-2F4C-1010-D718-9352967A3619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70" creationId="{109AD738-4401-4961-49B3-59BEDDF39FC6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75" creationId="{F94EAF03-E45D-7FFB-4DD9-E435FBA6763B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76" creationId="{12CE06EF-5D6F-BEE4-9F28-3D5C1743DCD3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77" creationId="{E785FABA-1D90-A049-3ED5-7901B19D904F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78" creationId="{EB5A80A0-50F1-52F7-A511-0EE58366BEDD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85" creationId="{01FD8152-6682-0E74-AC98-1054BBD1D922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86" creationId="{3C5714B9-0211-E4D6-EB19-1268B8E80063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87" creationId="{4CF8F0D9-7046-8B81-8CD1-C6CE874C4ED3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88" creationId="{E005BB08-B745-BCFD-7063-0F0B222EAF2B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89" creationId="{3DACAA9B-30FA-31BC-2DB6-9E9E3E601E79}"/>
          </ac:cxnSpMkLst>
        </pc:cxnChg>
        <pc:cxnChg chg="mod">
          <ac:chgData name="tuyết nguyễn thị ánh" userId="a6fbc05945fbe6a6" providerId="LiveId" clId="{0C65D842-0EBE-4BF7-8CA5-BC73B300B9C8}" dt="2023-07-11T04:13:12.876" v="7855"/>
          <ac:cxnSpMkLst>
            <pc:docMk/>
            <pc:sldMk cId="966280488" sldId="290"/>
            <ac:cxnSpMk id="90" creationId="{911DD1F7-4A0B-54D8-1A61-3C51E2E53103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02" creationId="{508B140F-6B4C-216B-82A4-27CE938106BD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03" creationId="{64562A2E-D048-8D70-33E8-F09060202E30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04" creationId="{51DAE020-69C7-48A7-D0C8-FE4AED7395DB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06" creationId="{BC41B01E-4E5D-E535-7AEA-BA29F18852D7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07" creationId="{12BF800A-C930-A17D-EE34-DD03BEE2D4DD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08" creationId="{8BCBCA21-C4AA-A733-FD54-2FE542846B1A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09" creationId="{EB6C0514-58E9-C4DE-4E41-D376E6A20417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16" creationId="{D19494DA-F9E3-E404-99E2-3B41C8EFD46C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17" creationId="{8B238B3E-5874-A73E-6ACF-853D21FA4B2B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18" creationId="{C507F0A4-DF03-F75A-151C-A7E71471CD4B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19" creationId="{78300CA1-BE5A-DA04-56D8-D0728D479623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20" creationId="{A9E3A8C0-2FDC-EB8F-A43A-39DAEBD15AE7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21" creationId="{575A910B-7EBA-BA05-991C-07F05C37A773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26" creationId="{EE77DFA7-35BA-6FFC-1FBA-1D74E51928DF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27" creationId="{CD5FE466-E079-18D6-8038-DAD0E64E4242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28" creationId="{A450BAA7-6446-659E-46B5-61B06A7E3154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29" creationId="{6547E05D-C2BA-A268-C9CE-32D7060B6363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36" creationId="{5F40069F-0CD3-D8B1-DDE2-89B6C12EBA50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37" creationId="{6BA77D3E-D680-AE0E-BEBB-3F7AB3560E6B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38" creationId="{DE705388-06D5-6CD3-E073-036D51490331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39" creationId="{F28BF92E-7D15-136F-A221-20E6D0249581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40" creationId="{1259484F-3C2F-8EAF-E98F-2DC56A31D7B4}"/>
          </ac:cxnSpMkLst>
        </pc:cxnChg>
        <pc:cxnChg chg="mod">
          <ac:chgData name="tuyết nguyễn thị ánh" userId="a6fbc05945fbe6a6" providerId="LiveId" clId="{0C65D842-0EBE-4BF7-8CA5-BC73B300B9C8}" dt="2023-07-11T04:14:30.494" v="7872"/>
          <ac:cxnSpMkLst>
            <pc:docMk/>
            <pc:sldMk cId="966280488" sldId="290"/>
            <ac:cxnSpMk id="141" creationId="{53FA720B-591C-5F5F-72E8-C63D54B0F0EE}"/>
          </ac:cxnSpMkLst>
        </pc:cxnChg>
      </pc:sldChg>
      <pc:sldChg chg="add del replId">
        <pc:chgData name="tuyết nguyễn thị ánh" userId="a6fbc05945fbe6a6" providerId="LiveId" clId="{0C65D842-0EBE-4BF7-8CA5-BC73B300B9C8}" dt="2023-07-11T06:37:26.546" v="9933" actId="47"/>
        <pc:sldMkLst>
          <pc:docMk/>
          <pc:sldMk cId="1100341625" sldId="291"/>
        </pc:sldMkLst>
      </pc:sldChg>
      <pc:sldChg chg="addSp modSp add mod replI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457929953" sldId="292"/>
        </pc:sldMkLst>
        <pc:spChg chg="add mod">
          <ac:chgData name="tuyết nguyễn thị ánh" userId="a6fbc05945fbe6a6" providerId="LiveId" clId="{0C65D842-0EBE-4BF7-8CA5-BC73B300B9C8}" dt="2023-07-11T06:49:10.223" v="10498" actId="1038"/>
          <ac:spMkLst>
            <pc:docMk/>
            <pc:sldMk cId="3457929953" sldId="292"/>
            <ac:spMk id="5" creationId="{27EF7317-ACEA-B468-C86F-CE4CF81E8E3C}"/>
          </ac:spMkLst>
        </pc:spChg>
        <pc:spChg chg="mod">
          <ac:chgData name="tuyết nguyễn thị ánh" userId="a6fbc05945fbe6a6" providerId="LiveId" clId="{0C65D842-0EBE-4BF7-8CA5-BC73B300B9C8}" dt="2023-07-11T06:47:53.651" v="10372" actId="1076"/>
          <ac:spMkLst>
            <pc:docMk/>
            <pc:sldMk cId="3457929953" sldId="292"/>
            <ac:spMk id="7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6:49:10.223" v="10498" actId="1038"/>
          <ac:spMkLst>
            <pc:docMk/>
            <pc:sldMk cId="3457929953" sldId="292"/>
            <ac:spMk id="8" creationId="{FE2D4F12-98DD-3A22-E024-F3692260D819}"/>
          </ac:spMkLst>
        </pc:spChg>
        <pc:spChg chg="mod">
          <ac:chgData name="tuyết nguyễn thị ánh" userId="a6fbc05945fbe6a6" providerId="LiveId" clId="{0C65D842-0EBE-4BF7-8CA5-BC73B300B9C8}" dt="2023-07-11T06:42:02.022" v="10076" actId="20577"/>
          <ac:spMkLst>
            <pc:docMk/>
            <pc:sldMk cId="3457929953" sldId="292"/>
            <ac:spMk id="10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6:48:45.407" v="10465" actId="1035"/>
          <ac:spMkLst>
            <pc:docMk/>
            <pc:sldMk cId="3457929953" sldId="292"/>
            <ac:spMk id="14" creationId="{AD9F8EA4-E9AF-8BA7-9C55-989BB319C268}"/>
          </ac:spMkLst>
        </pc:spChg>
        <pc:spChg chg="mod">
          <ac:chgData name="tuyết nguyễn thị ánh" userId="a6fbc05945fbe6a6" providerId="LiveId" clId="{0C65D842-0EBE-4BF7-8CA5-BC73B300B9C8}" dt="2023-07-11T06:48:58.183" v="10487" actId="1037"/>
          <ac:spMkLst>
            <pc:docMk/>
            <pc:sldMk cId="3457929953" sldId="292"/>
            <ac:spMk id="15" creationId="{1C7229F2-099A-E110-F85E-80F41FF367A9}"/>
          </ac:spMkLst>
        </pc:spChg>
        <pc:spChg chg="mod">
          <ac:chgData name="tuyết nguyễn thị ánh" userId="a6fbc05945fbe6a6" providerId="LiveId" clId="{0C65D842-0EBE-4BF7-8CA5-BC73B300B9C8}" dt="2023-07-11T06:49:16.228" v="10499" actId="1035"/>
          <ac:spMkLst>
            <pc:docMk/>
            <pc:sldMk cId="3457929953" sldId="292"/>
            <ac:spMk id="16" creationId="{1233C0B9-D550-8511-F067-84B6AF33A2A1}"/>
          </ac:spMkLst>
        </pc:spChg>
      </pc:sldChg>
      <pc:sldChg chg="addSp delSp modSp add mod replI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795366815" sldId="293"/>
        </pc:sldMkLst>
        <pc:spChg chg="mod">
          <ac:chgData name="tuyết nguyễn thị ánh" userId="a6fbc05945fbe6a6" providerId="LiveId" clId="{0C65D842-0EBE-4BF7-8CA5-BC73B300B9C8}" dt="2023-07-11T07:29:30.723" v="11176" actId="1076"/>
          <ac:spMkLst>
            <pc:docMk/>
            <pc:sldMk cId="3795366815" sldId="293"/>
            <ac:spMk id="6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7:29:03.691" v="11165" actId="20577"/>
          <ac:spMkLst>
            <pc:docMk/>
            <pc:sldMk cId="3795366815" sldId="293"/>
            <ac:spMk id="7" creationId="{912D522F-0236-A15E-9A70-59E252975B71}"/>
          </ac:spMkLst>
        </pc:spChg>
        <pc:spChg chg="mod">
          <ac:chgData name="tuyết nguyễn thị ánh" userId="a6fbc05945fbe6a6" providerId="LiveId" clId="{0C65D842-0EBE-4BF7-8CA5-BC73B300B9C8}" dt="2023-07-11T07:29:32.100" v="11177" actId="1076"/>
          <ac:spMkLst>
            <pc:docMk/>
            <pc:sldMk cId="3795366815" sldId="293"/>
            <ac:spMk id="10" creationId="{00000000-0000-0000-0000-000000000000}"/>
          </ac:spMkLst>
        </pc:spChg>
        <pc:spChg chg="add del">
          <ac:chgData name="tuyết nguyễn thị ánh" userId="a6fbc05945fbe6a6" providerId="LiveId" clId="{0C65D842-0EBE-4BF7-8CA5-BC73B300B9C8}" dt="2023-07-11T07:28:14.607" v="11151" actId="478"/>
          <ac:spMkLst>
            <pc:docMk/>
            <pc:sldMk cId="3795366815" sldId="293"/>
            <ac:spMk id="12" creationId="{F1DA168C-02D0-166E-09DA-C5B677DE1EE6}"/>
          </ac:spMkLst>
        </pc:spChg>
        <pc:spChg chg="del">
          <ac:chgData name="tuyết nguyễn thị ánh" userId="a6fbc05945fbe6a6" providerId="LiveId" clId="{0C65D842-0EBE-4BF7-8CA5-BC73B300B9C8}" dt="2023-07-11T07:28:24.552" v="11153" actId="478"/>
          <ac:spMkLst>
            <pc:docMk/>
            <pc:sldMk cId="3795366815" sldId="293"/>
            <ac:spMk id="15" creationId="{93FD1CB7-FEE9-F92F-58BA-3141DABCC346}"/>
          </ac:spMkLst>
        </pc:spChg>
        <pc:picChg chg="add del mod">
          <ac:chgData name="tuyết nguyễn thị ánh" userId="a6fbc05945fbe6a6" providerId="LiveId" clId="{0C65D842-0EBE-4BF7-8CA5-BC73B300B9C8}" dt="2023-07-11T07:28:08.338" v="11146"/>
          <ac:picMkLst>
            <pc:docMk/>
            <pc:sldMk cId="3795366815" sldId="293"/>
            <ac:picMk id="2" creationId="{65CF85A0-332E-017B-14F8-32D531A03D4A}"/>
          </ac:picMkLst>
        </pc:picChg>
        <pc:picChg chg="add mod">
          <ac:chgData name="tuyết nguyễn thị ánh" userId="a6fbc05945fbe6a6" providerId="LiveId" clId="{0C65D842-0EBE-4BF7-8CA5-BC73B300B9C8}" dt="2023-07-11T07:29:25.539" v="11174" actId="1076"/>
          <ac:picMkLst>
            <pc:docMk/>
            <pc:sldMk cId="3795366815" sldId="293"/>
            <ac:picMk id="4" creationId="{6F2707E4-0A2D-5D28-4887-FF5D7B654C1B}"/>
          </ac:picMkLst>
        </pc:picChg>
      </pc:sldChg>
      <pc:sldChg chg="modSp add mod replI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595735962" sldId="294"/>
        </pc:sldMkLst>
        <pc:spChg chg="mod">
          <ac:chgData name="tuyết nguyễn thị ánh" userId="a6fbc05945fbe6a6" providerId="LiveId" clId="{0C65D842-0EBE-4BF7-8CA5-BC73B300B9C8}" dt="2023-07-11T07:33:04.859" v="11191" actId="208"/>
          <ac:spMkLst>
            <pc:docMk/>
            <pc:sldMk cId="2595735962" sldId="294"/>
            <ac:spMk id="13" creationId="{919675FD-AB06-1571-AB68-C2D6435F796F}"/>
          </ac:spMkLst>
        </pc:spChg>
        <pc:spChg chg="mod">
          <ac:chgData name="tuyết nguyễn thị ánh" userId="a6fbc05945fbe6a6" providerId="LiveId" clId="{0C65D842-0EBE-4BF7-8CA5-BC73B300B9C8}" dt="2023-07-11T07:41:17.323" v="11271" actId="20577"/>
          <ac:spMkLst>
            <pc:docMk/>
            <pc:sldMk cId="2595735962" sldId="294"/>
            <ac:spMk id="14" creationId="{F9403FDD-165A-5B14-0212-4D2001EA90F9}"/>
          </ac:spMkLst>
        </pc:spChg>
        <pc:spChg chg="mod">
          <ac:chgData name="tuyết nguyễn thị ánh" userId="a6fbc05945fbe6a6" providerId="LiveId" clId="{0C65D842-0EBE-4BF7-8CA5-BC73B300B9C8}" dt="2023-07-11T07:43:19.440" v="11397" actId="20577"/>
          <ac:spMkLst>
            <pc:docMk/>
            <pc:sldMk cId="2595735962" sldId="294"/>
            <ac:spMk id="17" creationId="{8536212C-0A19-4056-B847-B3CC436B8843}"/>
          </ac:spMkLst>
        </pc:spChg>
        <pc:picChg chg="mod">
          <ac:chgData name="tuyết nguyễn thị ánh" userId="a6fbc05945fbe6a6" providerId="LiveId" clId="{0C65D842-0EBE-4BF7-8CA5-BC73B300B9C8}" dt="2023-07-11T07:41:13.746" v="11270" actId="1076"/>
          <ac:picMkLst>
            <pc:docMk/>
            <pc:sldMk cId="2595735962" sldId="294"/>
            <ac:picMk id="16" creationId="{FCB4C848-F1C1-E9FC-7CCF-0E318270F782}"/>
          </ac:picMkLst>
        </pc:picChg>
      </pc:sldChg>
      <pc:sldChg chg="modSp add del mod replId">
        <pc:chgData name="tuyết nguyễn thị ánh" userId="a6fbc05945fbe6a6" providerId="LiveId" clId="{0C65D842-0EBE-4BF7-8CA5-BC73B300B9C8}" dt="2023-07-11T08:12:38.161" v="11899" actId="47"/>
        <pc:sldMkLst>
          <pc:docMk/>
          <pc:sldMk cId="744158390" sldId="295"/>
        </pc:sldMkLst>
        <pc:spChg chg="mod">
          <ac:chgData name="tuyết nguyễn thị ánh" userId="a6fbc05945fbe6a6" providerId="LiveId" clId="{0C65D842-0EBE-4BF7-8CA5-BC73B300B9C8}" dt="2023-07-11T07:54:32.318" v="11621" actId="13822"/>
          <ac:spMkLst>
            <pc:docMk/>
            <pc:sldMk cId="744158390" sldId="295"/>
            <ac:spMk id="10" creationId="{168DAD5A-526E-3727-949D-FCF295315805}"/>
          </ac:spMkLst>
        </pc:spChg>
        <pc:spChg chg="mod">
          <ac:chgData name="tuyết nguyễn thị ánh" userId="a6fbc05945fbe6a6" providerId="LiveId" clId="{0C65D842-0EBE-4BF7-8CA5-BC73B300B9C8}" dt="2023-07-11T08:01:30.377" v="11634" actId="20577"/>
          <ac:spMkLst>
            <pc:docMk/>
            <pc:sldMk cId="744158390" sldId="295"/>
            <ac:spMk id="12" creationId="{FA69992D-B9DB-AC67-8BB4-9E6CC88136FC}"/>
          </ac:spMkLst>
        </pc:spChg>
        <pc:spChg chg="mod">
          <ac:chgData name="tuyết nguyễn thị ánh" userId="a6fbc05945fbe6a6" providerId="LiveId" clId="{0C65D842-0EBE-4BF7-8CA5-BC73B300B9C8}" dt="2023-07-11T08:01:52.951" v="11670" actId="20577"/>
          <ac:spMkLst>
            <pc:docMk/>
            <pc:sldMk cId="744158390" sldId="295"/>
            <ac:spMk id="14" creationId="{F9403FDD-165A-5B14-0212-4D2001EA90F9}"/>
          </ac:spMkLst>
        </pc:spChg>
        <pc:spChg chg="mod">
          <ac:chgData name="tuyết nguyễn thị ánh" userId="a6fbc05945fbe6a6" providerId="LiveId" clId="{0C65D842-0EBE-4BF7-8CA5-BC73B300B9C8}" dt="2023-07-11T08:11:12.337" v="11887" actId="1036"/>
          <ac:spMkLst>
            <pc:docMk/>
            <pc:sldMk cId="744158390" sldId="295"/>
            <ac:spMk id="17" creationId="{8536212C-0A19-4056-B847-B3CC436B8843}"/>
          </ac:spMkLst>
        </pc:spChg>
        <pc:picChg chg="mod">
          <ac:chgData name="tuyết nguyễn thị ánh" userId="a6fbc05945fbe6a6" providerId="LiveId" clId="{0C65D842-0EBE-4BF7-8CA5-BC73B300B9C8}" dt="2023-07-11T08:11:14.066" v="11888" actId="1036"/>
          <ac:picMkLst>
            <pc:docMk/>
            <pc:sldMk cId="744158390" sldId="295"/>
            <ac:picMk id="16" creationId="{FCB4C848-F1C1-E9FC-7CCF-0E318270F782}"/>
          </ac:picMkLst>
        </pc:picChg>
      </pc:sldChg>
      <pc:sldChg chg="addSp delSp modSp add mod replI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1050661264" sldId="296"/>
        </pc:sldMkLst>
        <pc:spChg chg="del">
          <ac:chgData name="tuyết nguyễn thị ánh" userId="a6fbc05945fbe6a6" providerId="LiveId" clId="{0C65D842-0EBE-4BF7-8CA5-BC73B300B9C8}" dt="2023-07-11T08:12:05.464" v="11893" actId="478"/>
          <ac:spMkLst>
            <pc:docMk/>
            <pc:sldMk cId="1050661264" sldId="296"/>
            <ac:spMk id="5" creationId="{1FCCD457-3959-CC9A-0C94-1494D840D1AB}"/>
          </ac:spMkLst>
        </pc:spChg>
        <pc:spChg chg="add mod">
          <ac:chgData name="tuyết nguyễn thị ánh" userId="a6fbc05945fbe6a6" providerId="LiveId" clId="{0C65D842-0EBE-4BF7-8CA5-BC73B300B9C8}" dt="2023-07-11T08:15:44.075" v="12031" actId="20577"/>
          <ac:spMkLst>
            <pc:docMk/>
            <pc:sldMk cId="1050661264" sldId="296"/>
            <ac:spMk id="6" creationId="{AFC958DB-C8BE-92C5-3186-E249E5C43E9E}"/>
          </ac:spMkLst>
        </pc:spChg>
        <pc:spChg chg="del">
          <ac:chgData name="tuyết nguyễn thị ánh" userId="a6fbc05945fbe6a6" providerId="LiveId" clId="{0C65D842-0EBE-4BF7-8CA5-BC73B300B9C8}" dt="2023-07-11T08:12:00.989" v="11891" actId="478"/>
          <ac:spMkLst>
            <pc:docMk/>
            <pc:sldMk cId="1050661264" sldId="296"/>
            <ac:spMk id="7" creationId="{248114E8-0C48-DA63-D8CA-3368868C786C}"/>
          </ac:spMkLst>
        </pc:spChg>
        <pc:spChg chg="del">
          <ac:chgData name="tuyết nguyễn thị ánh" userId="a6fbc05945fbe6a6" providerId="LiveId" clId="{0C65D842-0EBE-4BF7-8CA5-BC73B300B9C8}" dt="2023-07-11T08:12:07.843" v="11894" actId="478"/>
          <ac:spMkLst>
            <pc:docMk/>
            <pc:sldMk cId="1050661264" sldId="296"/>
            <ac:spMk id="13" creationId="{20B8AE65-F860-2A4D-D9A6-E7FA41833B83}"/>
          </ac:spMkLst>
        </pc:spChg>
        <pc:spChg chg="add mod">
          <ac:chgData name="tuyết nguyễn thị ánh" userId="a6fbc05945fbe6a6" providerId="LiveId" clId="{0C65D842-0EBE-4BF7-8CA5-BC73B300B9C8}" dt="2023-07-11T08:22:13.519" v="12248" actId="1036"/>
          <ac:spMkLst>
            <pc:docMk/>
            <pc:sldMk cId="1050661264" sldId="296"/>
            <ac:spMk id="15" creationId="{89ADEB43-4E3D-C2BB-B5F8-76761A753E3C}"/>
          </ac:spMkLst>
        </pc:spChg>
        <pc:spChg chg="mod">
          <ac:chgData name="tuyết nguyễn thị ánh" userId="a6fbc05945fbe6a6" providerId="LiveId" clId="{0C65D842-0EBE-4BF7-8CA5-BC73B300B9C8}" dt="2023-07-11T08:12:10.244" v="11896"/>
          <ac:spMkLst>
            <pc:docMk/>
            <pc:sldMk cId="1050661264" sldId="296"/>
            <ac:spMk id="17" creationId="{9B11D60E-508D-12E0-D83A-BFB21D4ED27E}"/>
          </ac:spMkLst>
        </pc:spChg>
        <pc:spChg chg="mod">
          <ac:chgData name="tuyết nguyễn thị ánh" userId="a6fbc05945fbe6a6" providerId="LiveId" clId="{0C65D842-0EBE-4BF7-8CA5-BC73B300B9C8}" dt="2023-07-11T08:12:10.244" v="11896"/>
          <ac:spMkLst>
            <pc:docMk/>
            <pc:sldMk cId="1050661264" sldId="296"/>
            <ac:spMk id="18" creationId="{16F993DA-D445-A84A-DC6D-9BB27CBDA30F}"/>
          </ac:spMkLst>
        </pc:spChg>
        <pc:spChg chg="add mod">
          <ac:chgData name="tuyết nguyễn thị ánh" userId="a6fbc05945fbe6a6" providerId="LiveId" clId="{0C65D842-0EBE-4BF7-8CA5-BC73B300B9C8}" dt="2023-07-11T08:12:10.244" v="11896"/>
          <ac:spMkLst>
            <pc:docMk/>
            <pc:sldMk cId="1050661264" sldId="296"/>
            <ac:spMk id="19" creationId="{5C9C9E05-6E03-CA90-1C98-7157271C064C}"/>
          </ac:spMkLst>
        </pc:spChg>
        <pc:spChg chg="add mod">
          <ac:chgData name="tuyết nguyễn thị ánh" userId="a6fbc05945fbe6a6" providerId="LiveId" clId="{0C65D842-0EBE-4BF7-8CA5-BC73B300B9C8}" dt="2023-07-11T08:21:14.813" v="12233"/>
          <ac:spMkLst>
            <pc:docMk/>
            <pc:sldMk cId="1050661264" sldId="296"/>
            <ac:spMk id="20" creationId="{AE8DED32-10A9-E0D9-D630-DF9CE46606CA}"/>
          </ac:spMkLst>
        </pc:spChg>
        <pc:spChg chg="del">
          <ac:chgData name="tuyết nguyễn thị ánh" userId="a6fbc05945fbe6a6" providerId="LiveId" clId="{0C65D842-0EBE-4BF7-8CA5-BC73B300B9C8}" dt="2023-07-11T08:12:03.155" v="11892" actId="478"/>
          <ac:spMkLst>
            <pc:docMk/>
            <pc:sldMk cId="1050661264" sldId="296"/>
            <ac:spMk id="21" creationId="{0E8C2BC4-CF1E-E413-5521-01C30F6A3BFA}"/>
          </ac:spMkLst>
        </pc:spChg>
        <pc:grpChg chg="del">
          <ac:chgData name="tuyết nguyễn thị ánh" userId="a6fbc05945fbe6a6" providerId="LiveId" clId="{0C65D842-0EBE-4BF7-8CA5-BC73B300B9C8}" dt="2023-07-11T08:12:09.617" v="11895" actId="478"/>
          <ac:grpSpMkLst>
            <pc:docMk/>
            <pc:sldMk cId="1050661264" sldId="296"/>
            <ac:grpSpMk id="9" creationId="{7A9CAD16-D6DF-67D6-5F97-4E6F1B0A0059}"/>
          </ac:grpSpMkLst>
        </pc:grpChg>
        <pc:grpChg chg="add mod">
          <ac:chgData name="tuyết nguyễn thị ánh" userId="a6fbc05945fbe6a6" providerId="LiveId" clId="{0C65D842-0EBE-4BF7-8CA5-BC73B300B9C8}" dt="2023-07-11T08:12:10.244" v="11896"/>
          <ac:grpSpMkLst>
            <pc:docMk/>
            <pc:sldMk cId="1050661264" sldId="296"/>
            <ac:grpSpMk id="16" creationId="{76E0009B-BB86-4ACA-69DF-70F82281DF62}"/>
          </ac:grpSpMkLst>
        </pc:grpChg>
        <pc:picChg chg="add del mod">
          <ac:chgData name="tuyết nguyễn thị ánh" userId="a6fbc05945fbe6a6" providerId="LiveId" clId="{0C65D842-0EBE-4BF7-8CA5-BC73B300B9C8}" dt="2023-07-11T08:21:13.908" v="12232" actId="478"/>
          <ac:picMkLst>
            <pc:docMk/>
            <pc:sldMk cId="1050661264" sldId="296"/>
            <ac:picMk id="14" creationId="{FD395766-4026-990F-EE5F-6EBF8B73E7B5}"/>
          </ac:picMkLst>
        </pc:picChg>
      </pc:sldChg>
      <pc:sldChg chg="addSp modSp new del mod">
        <pc:chgData name="tuyết nguyễn thị ánh" userId="a6fbc05945fbe6a6" providerId="LiveId" clId="{0C65D842-0EBE-4BF7-8CA5-BC73B300B9C8}" dt="2023-07-11T04:31:09.113" v="8454" actId="47"/>
        <pc:sldMkLst>
          <pc:docMk/>
          <pc:sldMk cId="3299830525" sldId="297"/>
        </pc:sldMkLst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2" creationId="{FFC23215-1FCA-2E62-4E30-DE5E2ABA6966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3" creationId="{7E196BC2-8A8F-5B21-8671-9B4C27A3889C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4" creationId="{6892538E-DFA6-E391-BBF6-38B1D477F2B1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27" creationId="{B1C01164-F7C4-9F59-F5AF-10C612DB6FF8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28" creationId="{9C764B98-CAA3-8C4B-C443-D93879D8E2D4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29" creationId="{6526CAB2-1C46-CACA-6B64-FA3AAA17F4D4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30" creationId="{846AB7B3-B5C3-3375-BB7B-F3F0BF6F74C5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31" creationId="{E7F96233-42DA-0A8F-DDBC-0B49058D7BF7}"/>
          </ac:spMkLst>
        </pc:spChg>
        <pc:spChg chg="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39" creationId="{249A037D-3B24-1136-A430-243EAD24117C}"/>
          </ac:spMkLst>
        </pc:spChg>
        <pc:spChg chg="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40" creationId="{D552E4A1-F3BD-C042-B128-8E8A7AC7A37B}"/>
          </ac:spMkLst>
        </pc:spChg>
        <pc:spChg chg="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41" creationId="{F89CD150-63C6-C725-F8CE-8024F9C2BE14}"/>
          </ac:spMkLst>
        </pc:spChg>
        <pc:spChg chg="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42" creationId="{D51D4E6F-5CD9-B6FB-C51E-74EEB172E5B1}"/>
          </ac:spMkLst>
        </pc:spChg>
        <pc:spChg chg="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43" creationId="{51E29507-BCA4-D8B9-CDCD-65350D82EBDE}"/>
          </ac:spMkLst>
        </pc:spChg>
        <pc:spChg chg="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51" creationId="{D8C4FBE0-542B-C0F9-77AF-CC2B4FE0015B}"/>
          </ac:spMkLst>
        </pc:spChg>
        <pc:spChg chg="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52" creationId="{4DC0621E-234A-BCAB-CFEE-5C0785008663}"/>
          </ac:spMkLst>
        </pc:spChg>
        <pc:spChg chg="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53" creationId="{9B5D8D8C-CD08-C725-132B-04DFB321E896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54" creationId="{499BE656-CDA5-9284-3033-279679C6754A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55" creationId="{0FE11124-0075-8185-F4F2-5D4781806FC9}"/>
          </ac:spMkLst>
        </pc:spChg>
        <pc:spChg chg="add mod">
          <ac:chgData name="tuyết nguyễn thị ánh" userId="a6fbc05945fbe6a6" providerId="LiveId" clId="{0C65D842-0EBE-4BF7-8CA5-BC73B300B9C8}" dt="2023-07-11T04:14:15.093" v="7867" actId="255"/>
          <ac:spMkLst>
            <pc:docMk/>
            <pc:sldMk cId="3299830525" sldId="297"/>
            <ac:spMk id="56" creationId="{3DD29B22-EDBA-B339-35A8-9B05CC96EBF6}"/>
          </ac:spMkLst>
        </pc:spChg>
        <pc:spChg chg="add mod">
          <ac:chgData name="tuyết nguyễn thị ánh" userId="a6fbc05945fbe6a6" providerId="LiveId" clId="{0C65D842-0EBE-4BF7-8CA5-BC73B300B9C8}" dt="2023-07-11T04:14:23.231" v="7870" actId="20577"/>
          <ac:spMkLst>
            <pc:docMk/>
            <pc:sldMk cId="3299830525" sldId="297"/>
            <ac:spMk id="65" creationId="{32B7A35D-428D-7817-5EEF-5FCD0547D6B8}"/>
          </ac:spMkLst>
        </pc:spChg>
        <pc:grpChg chg="add mod">
          <ac:chgData name="tuyết nguyễn thị ánh" userId="a6fbc05945fbe6a6" providerId="LiveId" clId="{0C65D842-0EBE-4BF7-8CA5-BC73B300B9C8}" dt="2023-07-11T04:01:56.671" v="7698" actId="164"/>
          <ac:grpSpMkLst>
            <pc:docMk/>
            <pc:sldMk cId="3299830525" sldId="297"/>
            <ac:grpSpMk id="5" creationId="{BF7FEC36-341A-E50D-2F79-474833A85C8F}"/>
          </ac:grpSpMkLst>
        </pc:grpChg>
        <pc:grpChg chg="add mod">
          <ac:chgData name="tuyết nguyễn thị ánh" userId="a6fbc05945fbe6a6" providerId="LiveId" clId="{0C65D842-0EBE-4BF7-8CA5-BC73B300B9C8}" dt="2023-07-11T04:05:18.896" v="7760" actId="164"/>
          <ac:grpSpMkLst>
            <pc:docMk/>
            <pc:sldMk cId="3299830525" sldId="297"/>
            <ac:grpSpMk id="15" creationId="{3A776169-FDF3-82E5-A557-AF627A2695F5}"/>
          </ac:grpSpMkLst>
        </pc:grpChg>
        <pc:grpChg chg="add mod">
          <ac:chgData name="tuyết nguyễn thị ánh" userId="a6fbc05945fbe6a6" providerId="LiveId" clId="{0C65D842-0EBE-4BF7-8CA5-BC73B300B9C8}" dt="2023-07-11T04:10:44.721" v="7823" actId="164"/>
          <ac:grpSpMkLst>
            <pc:docMk/>
            <pc:sldMk cId="3299830525" sldId="297"/>
            <ac:grpSpMk id="32" creationId="{71D20786-C6AB-C86A-2887-6E42DEA9F0BE}"/>
          </ac:grpSpMkLst>
        </pc:grpChg>
        <pc:grpChg chg="add mod">
          <ac:chgData name="tuyết nguyễn thị ánh" userId="a6fbc05945fbe6a6" providerId="LiveId" clId="{0C65D842-0EBE-4BF7-8CA5-BC73B300B9C8}" dt="2023-07-11T04:10:44.721" v="7823" actId="164"/>
          <ac:grpSpMkLst>
            <pc:docMk/>
            <pc:sldMk cId="3299830525" sldId="297"/>
            <ac:grpSpMk id="33" creationId="{9A686A8F-7581-9EF3-EDD2-2A1C07840ABD}"/>
          </ac:grpSpMkLst>
        </pc:grpChg>
        <pc:grpChg chg="mod">
          <ac:chgData name="tuyết nguyễn thị ánh" userId="a6fbc05945fbe6a6" providerId="LiveId" clId="{0C65D842-0EBE-4BF7-8CA5-BC73B300B9C8}" dt="2023-07-11T04:06:16.070" v="7778"/>
          <ac:grpSpMkLst>
            <pc:docMk/>
            <pc:sldMk cId="3299830525" sldId="297"/>
            <ac:grpSpMk id="34" creationId="{24A5B413-D3B7-E5BE-4400-D30E52708C6D}"/>
          </ac:grpSpMkLst>
        </pc:grpChg>
        <pc:grpChg chg="mod">
          <ac:chgData name="tuyết nguyễn thị ánh" userId="a6fbc05945fbe6a6" providerId="LiveId" clId="{0C65D842-0EBE-4BF7-8CA5-BC73B300B9C8}" dt="2023-07-11T04:06:16.070" v="7778"/>
          <ac:grpSpMkLst>
            <pc:docMk/>
            <pc:sldMk cId="3299830525" sldId="297"/>
            <ac:grpSpMk id="44" creationId="{13B20F99-0ADA-C580-FDD2-1899453A5047}"/>
          </ac:grpSpMkLst>
        </pc:grpChg>
        <pc:grpChg chg="add mod">
          <ac:chgData name="tuyết nguyễn thị ánh" userId="a6fbc05945fbe6a6" providerId="LiveId" clId="{0C65D842-0EBE-4BF7-8CA5-BC73B300B9C8}" dt="2023-07-11T04:11:16.331" v="7831" actId="164"/>
          <ac:grpSpMkLst>
            <pc:docMk/>
            <pc:sldMk cId="3299830525" sldId="297"/>
            <ac:grpSpMk id="64" creationId="{91278888-7FB8-BF7F-AD8D-20EE588307F3}"/>
          </ac:grpSpMkLst>
        </pc:grpChg>
        <pc:grpChg chg="add mod">
          <ac:chgData name="tuyết nguyễn thị ánh" userId="a6fbc05945fbe6a6" providerId="LiveId" clId="{0C65D842-0EBE-4BF7-8CA5-BC73B300B9C8}" dt="2023-07-11T04:14:10.964" v="7866" actId="14100"/>
          <ac:grpSpMkLst>
            <pc:docMk/>
            <pc:sldMk cId="3299830525" sldId="297"/>
            <ac:grpSpMk id="66" creationId="{68333E17-BE2F-1CFE-9EFB-C5C1E4BE1E3E}"/>
          </ac:grpSpMkLst>
        </pc:grpChg>
        <pc:cxnChg chg="add mod">
          <ac:chgData name="tuyết nguyễn thị ánh" userId="a6fbc05945fbe6a6" providerId="LiveId" clId="{0C65D842-0EBE-4BF7-8CA5-BC73B300B9C8}" dt="2023-07-11T04:01:56.671" v="7698" actId="164"/>
          <ac:cxnSpMkLst>
            <pc:docMk/>
            <pc:sldMk cId="3299830525" sldId="297"/>
            <ac:cxnSpMk id="7" creationId="{B05F88F0-095F-B1C8-8EED-027012D35A7B}"/>
          </ac:cxnSpMkLst>
        </pc:cxnChg>
        <pc:cxnChg chg="add mod">
          <ac:chgData name="tuyết nguyễn thị ánh" userId="a6fbc05945fbe6a6" providerId="LiveId" clId="{0C65D842-0EBE-4BF7-8CA5-BC73B300B9C8}" dt="2023-07-11T04:01:56.671" v="7698" actId="164"/>
          <ac:cxnSpMkLst>
            <pc:docMk/>
            <pc:sldMk cId="3299830525" sldId="297"/>
            <ac:cxnSpMk id="8" creationId="{9C189928-A1AA-EA1B-2345-F3A8FF583C12}"/>
          </ac:cxnSpMkLst>
        </pc:cxnChg>
        <pc:cxnChg chg="add mod">
          <ac:chgData name="tuyết nguyễn thị ánh" userId="a6fbc05945fbe6a6" providerId="LiveId" clId="{0C65D842-0EBE-4BF7-8CA5-BC73B300B9C8}" dt="2023-07-11T04:01:56.671" v="7698" actId="164"/>
          <ac:cxnSpMkLst>
            <pc:docMk/>
            <pc:sldMk cId="3299830525" sldId="297"/>
            <ac:cxnSpMk id="9" creationId="{8385E0F2-C060-85A6-C4D5-2FD28127499D}"/>
          </ac:cxnSpMkLst>
        </pc:cxnChg>
        <pc:cxnChg chg="add mod">
          <ac:chgData name="tuyết nguyễn thị ánh" userId="a6fbc05945fbe6a6" providerId="LiveId" clId="{0C65D842-0EBE-4BF7-8CA5-BC73B300B9C8}" dt="2023-07-11T04:01:56.671" v="7698" actId="164"/>
          <ac:cxnSpMkLst>
            <pc:docMk/>
            <pc:sldMk cId="3299830525" sldId="297"/>
            <ac:cxnSpMk id="10" creationId="{379EA45E-00E7-1E78-B727-AC325E83533E}"/>
          </ac:cxnSpMkLst>
        </pc:cxnChg>
        <pc:cxnChg chg="add mod">
          <ac:chgData name="tuyết nguyễn thị ánh" userId="a6fbc05945fbe6a6" providerId="LiveId" clId="{0C65D842-0EBE-4BF7-8CA5-BC73B300B9C8}" dt="2023-07-11T04:01:56.671" v="7698" actId="164"/>
          <ac:cxnSpMkLst>
            <pc:docMk/>
            <pc:sldMk cId="3299830525" sldId="297"/>
            <ac:cxnSpMk id="11" creationId="{052E0ED9-9D97-9574-2C34-4A3142A8F988}"/>
          </ac:cxnSpMkLst>
        </pc:cxnChg>
        <pc:cxnChg chg="add mod">
          <ac:chgData name="tuyết nguyễn thị ánh" userId="a6fbc05945fbe6a6" providerId="LiveId" clId="{0C65D842-0EBE-4BF7-8CA5-BC73B300B9C8}" dt="2023-07-11T04:01:56.671" v="7698" actId="164"/>
          <ac:cxnSpMkLst>
            <pc:docMk/>
            <pc:sldMk cId="3299830525" sldId="297"/>
            <ac:cxnSpMk id="14" creationId="{CA8F5ED1-0DDD-E545-21DC-36AB20FDFDFF}"/>
          </ac:cxnSpMkLst>
        </pc:cxnChg>
        <pc:cxnChg chg="add mod">
          <ac:chgData name="tuyết nguyễn thị ánh" userId="a6fbc05945fbe6a6" providerId="LiveId" clId="{0C65D842-0EBE-4BF7-8CA5-BC73B300B9C8}" dt="2023-07-11T04:05:18.896" v="7760" actId="164"/>
          <ac:cxnSpMkLst>
            <pc:docMk/>
            <pc:sldMk cId="3299830525" sldId="297"/>
            <ac:cxnSpMk id="17" creationId="{665B91C3-19B8-DD7E-43C9-CBB582DEADAB}"/>
          </ac:cxnSpMkLst>
        </pc:cxnChg>
        <pc:cxnChg chg="add mod">
          <ac:chgData name="tuyết nguyễn thị ánh" userId="a6fbc05945fbe6a6" providerId="LiveId" clId="{0C65D842-0EBE-4BF7-8CA5-BC73B300B9C8}" dt="2023-07-11T04:05:18.896" v="7760" actId="164"/>
          <ac:cxnSpMkLst>
            <pc:docMk/>
            <pc:sldMk cId="3299830525" sldId="297"/>
            <ac:cxnSpMk id="18" creationId="{47BC4F2F-FAF3-A28D-D247-093FC546076F}"/>
          </ac:cxnSpMkLst>
        </pc:cxnChg>
        <pc:cxnChg chg="add mod">
          <ac:chgData name="tuyết nguyễn thị ánh" userId="a6fbc05945fbe6a6" providerId="LiveId" clId="{0C65D842-0EBE-4BF7-8CA5-BC73B300B9C8}" dt="2023-07-11T04:05:18.896" v="7760" actId="164"/>
          <ac:cxnSpMkLst>
            <pc:docMk/>
            <pc:sldMk cId="3299830525" sldId="297"/>
            <ac:cxnSpMk id="21" creationId="{3F080E87-2580-24FD-5715-2471D1C61560}"/>
          </ac:cxnSpMkLst>
        </pc:cxnChg>
        <pc:cxnChg chg="add mod">
          <ac:chgData name="tuyết nguyễn thị ánh" userId="a6fbc05945fbe6a6" providerId="LiveId" clId="{0C65D842-0EBE-4BF7-8CA5-BC73B300B9C8}" dt="2023-07-11T04:05:18.896" v="7760" actId="164"/>
          <ac:cxnSpMkLst>
            <pc:docMk/>
            <pc:sldMk cId="3299830525" sldId="297"/>
            <ac:cxnSpMk id="24" creationId="{3DDB3829-D869-A4B7-1F4B-D56AD67136A6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35" creationId="{D81C920B-AD14-3A41-BFD4-3EA825998A4E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36" creationId="{7F18CB3D-F050-0899-7326-48C9B707B9E0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37" creationId="{FDC09AA9-AB6B-AE12-089D-8B239502AF16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38" creationId="{F78CB2D3-ECCB-FA44-883C-5E2CE753AC2C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45" creationId="{4CF3FF63-D2F0-F98D-BDD4-E4E1FFE25B7D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46" creationId="{BDEDB137-1BD1-C9E7-6824-90EE47039C99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47" creationId="{9E7C30D1-860E-5706-D76E-A888D0F0F660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48" creationId="{BB3DDAB7-2B56-3B34-593C-84B7BED14627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49" creationId="{904F87D1-C4DB-5842-46D5-E82BD1AB0E60}"/>
          </ac:cxnSpMkLst>
        </pc:cxnChg>
        <pc:cxnChg chg="mod">
          <ac:chgData name="tuyết nguyễn thị ánh" userId="a6fbc05945fbe6a6" providerId="LiveId" clId="{0C65D842-0EBE-4BF7-8CA5-BC73B300B9C8}" dt="2023-07-11T04:06:16.070" v="7778"/>
          <ac:cxnSpMkLst>
            <pc:docMk/>
            <pc:sldMk cId="3299830525" sldId="297"/>
            <ac:cxnSpMk id="50" creationId="{D28F5C9B-C630-D313-0439-1072B8AB45E5}"/>
          </ac:cxnSpMkLst>
        </pc:cxnChg>
        <pc:cxnChg chg="add mod">
          <ac:chgData name="tuyết nguyễn thị ánh" userId="a6fbc05945fbe6a6" providerId="LiveId" clId="{0C65D842-0EBE-4BF7-8CA5-BC73B300B9C8}" dt="2023-07-11T04:10:44.721" v="7823" actId="164"/>
          <ac:cxnSpMkLst>
            <pc:docMk/>
            <pc:sldMk cId="3299830525" sldId="297"/>
            <ac:cxnSpMk id="57" creationId="{8A0688B3-BD28-1F54-5016-5187428C3998}"/>
          </ac:cxnSpMkLst>
        </pc:cxnChg>
        <pc:cxnChg chg="add mod">
          <ac:chgData name="tuyết nguyễn thị ánh" userId="a6fbc05945fbe6a6" providerId="LiveId" clId="{0C65D842-0EBE-4BF7-8CA5-BC73B300B9C8}" dt="2023-07-11T04:10:44.721" v="7823" actId="164"/>
          <ac:cxnSpMkLst>
            <pc:docMk/>
            <pc:sldMk cId="3299830525" sldId="297"/>
            <ac:cxnSpMk id="59" creationId="{EFB35607-FB44-FDC8-B121-AEA17370F528}"/>
          </ac:cxnSpMkLst>
        </pc:cxnChg>
        <pc:cxnChg chg="add mod">
          <ac:chgData name="tuyết nguyễn thị ánh" userId="a6fbc05945fbe6a6" providerId="LiveId" clId="{0C65D842-0EBE-4BF7-8CA5-BC73B300B9C8}" dt="2023-07-11T04:10:44.721" v="7823" actId="164"/>
          <ac:cxnSpMkLst>
            <pc:docMk/>
            <pc:sldMk cId="3299830525" sldId="297"/>
            <ac:cxnSpMk id="60" creationId="{E8210F40-5CB4-FA06-7F68-1477E013852C}"/>
          </ac:cxnSpMkLst>
        </pc:cxnChg>
      </pc:sldChg>
      <pc:sldChg chg="addSp delSp modSp add mo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626265126" sldId="298"/>
        </pc:sldMkLst>
        <pc:spChg chg="del mod topLvl">
          <ac:chgData name="tuyết nguyễn thị ánh" userId="a6fbc05945fbe6a6" providerId="LiveId" clId="{0C65D842-0EBE-4BF7-8CA5-BC73B300B9C8}" dt="2023-07-11T04:33:39.423" v="8462" actId="478"/>
          <ac:spMkLst>
            <pc:docMk/>
            <pc:sldMk cId="626265126" sldId="298"/>
            <ac:spMk id="7" creationId="{FE8941E4-376A-CCBA-C7D1-5398F3D33219}"/>
          </ac:spMkLst>
        </pc:spChg>
        <pc:spChg chg="mod">
          <ac:chgData name="tuyết nguyễn thị ánh" userId="a6fbc05945fbe6a6" providerId="LiveId" clId="{0C65D842-0EBE-4BF7-8CA5-BC73B300B9C8}" dt="2023-07-11T04:57:53.863" v="9180" actId="1076"/>
          <ac:spMkLst>
            <pc:docMk/>
            <pc:sldMk cId="626265126" sldId="298"/>
            <ac:spMk id="8" creationId="{00000000-0000-0000-0000-000000000000}"/>
          </ac:spMkLst>
        </pc:spChg>
        <pc:spChg chg="del mod topLvl">
          <ac:chgData name="tuyết nguyễn thị ánh" userId="a6fbc05945fbe6a6" providerId="LiveId" clId="{0C65D842-0EBE-4BF7-8CA5-BC73B300B9C8}" dt="2023-07-11T04:33:51.465" v="8465" actId="478"/>
          <ac:spMkLst>
            <pc:docMk/>
            <pc:sldMk cId="626265126" sldId="298"/>
            <ac:spMk id="11" creationId="{D8A5FFD8-BE36-E2F2-AB33-5111172C66A4}"/>
          </ac:spMkLst>
        </pc:spChg>
        <pc:spChg chg="mod">
          <ac:chgData name="tuyết nguyễn thị ánh" userId="a6fbc05945fbe6a6" providerId="LiveId" clId="{0C65D842-0EBE-4BF7-8CA5-BC73B300B9C8}" dt="2023-07-11T04:54:27.790" v="8833" actId="1076"/>
          <ac:spMkLst>
            <pc:docMk/>
            <pc:sldMk cId="626265126" sldId="298"/>
            <ac:spMk id="12" creationId="{869318D0-3B26-98BF-DCB5-7C475605B684}"/>
          </ac:spMkLst>
        </pc:spChg>
        <pc:spChg chg="del mod topLvl">
          <ac:chgData name="tuyết nguyễn thị ánh" userId="a6fbc05945fbe6a6" providerId="LiveId" clId="{0C65D842-0EBE-4BF7-8CA5-BC73B300B9C8}" dt="2023-07-11T04:33:52.122" v="8466" actId="478"/>
          <ac:spMkLst>
            <pc:docMk/>
            <pc:sldMk cId="626265126" sldId="298"/>
            <ac:spMk id="13" creationId="{BFEB3D37-6554-CE9F-4736-9651361628EB}"/>
          </ac:spMkLst>
        </pc:spChg>
        <pc:spChg chg="del mod">
          <ac:chgData name="tuyết nguyễn thị ánh" userId="a6fbc05945fbe6a6" providerId="LiveId" clId="{0C65D842-0EBE-4BF7-8CA5-BC73B300B9C8}" dt="2023-07-11T04:32:52.517" v="8456" actId="478"/>
          <ac:spMkLst>
            <pc:docMk/>
            <pc:sldMk cId="626265126" sldId="298"/>
            <ac:spMk id="20" creationId="{D8C07523-B421-2009-737E-A8BF8BBAA3A4}"/>
          </ac:spMkLst>
        </pc:spChg>
        <pc:spChg chg="del mod topLvl">
          <ac:chgData name="tuyết nguyễn thị ánh" userId="a6fbc05945fbe6a6" providerId="LiveId" clId="{0C65D842-0EBE-4BF7-8CA5-BC73B300B9C8}" dt="2023-07-11T04:33:52.716" v="8467" actId="478"/>
          <ac:spMkLst>
            <pc:docMk/>
            <pc:sldMk cId="626265126" sldId="298"/>
            <ac:spMk id="21" creationId="{251D2A6A-29B0-4B27-2E46-5B371D05BFC0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30" creationId="{8ECD2781-7916-FAE9-579E-8C15B0D8B1F5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31" creationId="{2EE6278B-92DD-DC29-6DCA-EAFA8694632C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32" creationId="{132E19EE-270F-577E-7455-2FC802D0D60A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33" creationId="{36F41241-D8CF-180B-584C-51AE6FA7E3A0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34" creationId="{A4FD5AD8-B64F-280D-AE11-38B8A7F4594C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42" creationId="{324A9801-3596-646D-1A2F-820AFD6DE967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43" creationId="{D337556E-A86E-DD5D-A2F4-F84C911DE3D9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44" creationId="{0D6B87B9-08D3-D7E8-6300-71A739B3CBE5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50" creationId="{5D684AF4-B0A8-F392-DCD5-CA6F56DC8924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51" creationId="{3FFA5616-0A5F-33FC-A0E3-79FD4D5D6181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52" creationId="{B19545B5-5B62-171F-5C59-EBEE178C8629}"/>
          </ac:spMkLst>
        </pc:spChg>
        <pc:spChg chg="mod">
          <ac:chgData name="tuyết nguyễn thị ánh" userId="a6fbc05945fbe6a6" providerId="LiveId" clId="{0C65D842-0EBE-4BF7-8CA5-BC73B300B9C8}" dt="2023-07-11T04:53:03.789" v="8807" actId="1076"/>
          <ac:spMkLst>
            <pc:docMk/>
            <pc:sldMk cId="626265126" sldId="298"/>
            <ac:spMk id="53" creationId="{BEF3C719-A840-0B2C-6CD2-260647219FC5}"/>
          </ac:spMkLst>
        </pc:spChg>
        <pc:spChg chg="mod">
          <ac:chgData name="tuyết nguyễn thị ánh" userId="a6fbc05945fbe6a6" providerId="LiveId" clId="{0C65D842-0EBE-4BF7-8CA5-BC73B300B9C8}" dt="2023-07-11T04:53:57.333" v="8819" actId="14100"/>
          <ac:spMkLst>
            <pc:docMk/>
            <pc:sldMk cId="626265126" sldId="298"/>
            <ac:spMk id="54" creationId="{44E3CF30-72E4-8744-E371-135BEA39564A}"/>
          </ac:spMkLst>
        </pc:spChg>
        <pc:spChg chg="del mod">
          <ac:chgData name="tuyết nguyễn thị ánh" userId="a6fbc05945fbe6a6" providerId="LiveId" clId="{0C65D842-0EBE-4BF7-8CA5-BC73B300B9C8}" dt="2023-07-11T04:38:40.821" v="8601" actId="478"/>
          <ac:spMkLst>
            <pc:docMk/>
            <pc:sldMk cId="626265126" sldId="298"/>
            <ac:spMk id="55" creationId="{001CCF53-70F8-529D-3A0D-2F4B7AB7E770}"/>
          </ac:spMkLst>
        </pc:spChg>
        <pc:spChg chg="del">
          <ac:chgData name="tuyết nguyễn thị ánh" userId="a6fbc05945fbe6a6" providerId="LiveId" clId="{0C65D842-0EBE-4BF7-8CA5-BC73B300B9C8}" dt="2023-07-11T04:33:15.193" v="8461" actId="478"/>
          <ac:spMkLst>
            <pc:docMk/>
            <pc:sldMk cId="626265126" sldId="298"/>
            <ac:spMk id="56" creationId="{721E972E-C7A6-7968-429C-C856A4F9E5EC}"/>
          </ac:spMkLst>
        </pc:spChg>
        <pc:spChg chg="del">
          <ac:chgData name="tuyết nguyễn thị ánh" userId="a6fbc05945fbe6a6" providerId="LiveId" clId="{0C65D842-0EBE-4BF7-8CA5-BC73B300B9C8}" dt="2023-07-11T04:33:13.212" v="8460" actId="478"/>
          <ac:spMkLst>
            <pc:docMk/>
            <pc:sldMk cId="626265126" sldId="298"/>
            <ac:spMk id="57" creationId="{33677DFF-A6A0-272A-3ECB-63720C3239EA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65" creationId="{47ECA604-C7F7-5A73-69A6-F6E3D53DF19A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66" creationId="{83CF6E8F-3F0B-4E0C-1BC1-F86FD5D0883F}"/>
          </ac:spMkLst>
        </pc:spChg>
        <pc:spChg chg="mod">
          <ac:chgData name="tuyết nguyễn thị ánh" userId="a6fbc05945fbe6a6" providerId="LiveId" clId="{0C65D842-0EBE-4BF7-8CA5-BC73B300B9C8}" dt="2023-07-11T04:33:46.194" v="8463" actId="165"/>
          <ac:spMkLst>
            <pc:docMk/>
            <pc:sldMk cId="626265126" sldId="298"/>
            <ac:spMk id="67" creationId="{939AF017-6761-F8E2-7C00-482A7CFFDE89}"/>
          </ac:spMkLst>
        </pc:spChg>
        <pc:spChg chg="add del mod">
          <ac:chgData name="tuyết nguyễn thị ánh" userId="a6fbc05945fbe6a6" providerId="LiveId" clId="{0C65D842-0EBE-4BF7-8CA5-BC73B300B9C8}" dt="2023-07-11T04:36:39.109" v="8578" actId="478"/>
          <ac:spMkLst>
            <pc:docMk/>
            <pc:sldMk cId="626265126" sldId="298"/>
            <ac:spMk id="68" creationId="{FB2DA38A-3840-AF92-C2F1-D66101E530E2}"/>
          </ac:spMkLst>
        </pc:spChg>
        <pc:spChg chg="add mod">
          <ac:chgData name="tuyết nguyễn thị ánh" userId="a6fbc05945fbe6a6" providerId="LiveId" clId="{0C65D842-0EBE-4BF7-8CA5-BC73B300B9C8}" dt="2023-07-11T04:58:01.833" v="9190" actId="1037"/>
          <ac:spMkLst>
            <pc:docMk/>
            <pc:sldMk cId="626265126" sldId="298"/>
            <ac:spMk id="69" creationId="{832749DE-E20C-C533-B273-83B77C8F8093}"/>
          </ac:spMkLst>
        </pc:spChg>
        <pc:spChg chg="add mod">
          <ac:chgData name="tuyết nguyễn thị ánh" userId="a6fbc05945fbe6a6" providerId="LiveId" clId="{0C65D842-0EBE-4BF7-8CA5-BC73B300B9C8}" dt="2023-07-11T04:58:01.833" v="9190" actId="1037"/>
          <ac:spMkLst>
            <pc:docMk/>
            <pc:sldMk cId="626265126" sldId="298"/>
            <ac:spMk id="70" creationId="{A8E45367-3890-2F57-0184-9FF226980DFA}"/>
          </ac:spMkLst>
        </pc:spChg>
        <pc:spChg chg="add mod">
          <ac:chgData name="tuyết nguyễn thị ánh" userId="a6fbc05945fbe6a6" providerId="LiveId" clId="{0C65D842-0EBE-4BF7-8CA5-BC73B300B9C8}" dt="2023-07-11T04:58:01.833" v="9190" actId="1037"/>
          <ac:spMkLst>
            <pc:docMk/>
            <pc:sldMk cId="626265126" sldId="298"/>
            <ac:spMk id="71" creationId="{88DCE1DA-B8D2-2513-6604-E8CDABC0A4FE}"/>
          </ac:spMkLst>
        </pc:spChg>
        <pc:spChg chg="add mod">
          <ac:chgData name="tuyết nguyễn thị ánh" userId="a6fbc05945fbe6a6" providerId="LiveId" clId="{0C65D842-0EBE-4BF7-8CA5-BC73B300B9C8}" dt="2023-07-11T04:58:01.833" v="9190" actId="1037"/>
          <ac:spMkLst>
            <pc:docMk/>
            <pc:sldMk cId="626265126" sldId="298"/>
            <ac:spMk id="72" creationId="{A74FA3FC-5B32-DAAC-8963-9C10DFA97476}"/>
          </ac:spMkLst>
        </pc:spChg>
        <pc:spChg chg="add mod">
          <ac:chgData name="tuyết nguyễn thị ánh" userId="a6fbc05945fbe6a6" providerId="LiveId" clId="{0C65D842-0EBE-4BF7-8CA5-BC73B300B9C8}" dt="2023-07-11T04:58:01.833" v="9190" actId="1037"/>
          <ac:spMkLst>
            <pc:docMk/>
            <pc:sldMk cId="626265126" sldId="298"/>
            <ac:spMk id="73" creationId="{0B0AF951-A5BF-8512-FC72-57AF0B50D16C}"/>
          </ac:spMkLst>
        </pc:spChg>
        <pc:spChg chg="add mod">
          <ac:chgData name="tuyết nguyễn thị ánh" userId="a6fbc05945fbe6a6" providerId="LiveId" clId="{0C65D842-0EBE-4BF7-8CA5-BC73B300B9C8}" dt="2023-07-11T04:58:01.833" v="9190" actId="1037"/>
          <ac:spMkLst>
            <pc:docMk/>
            <pc:sldMk cId="626265126" sldId="298"/>
            <ac:spMk id="74" creationId="{5CF66C32-E8B8-4C01-BCED-83F395AE3CAB}"/>
          </ac:spMkLst>
        </pc:spChg>
        <pc:spChg chg="add mod">
          <ac:chgData name="tuyết nguyễn thị ánh" userId="a6fbc05945fbe6a6" providerId="LiveId" clId="{0C65D842-0EBE-4BF7-8CA5-BC73B300B9C8}" dt="2023-07-11T04:58:01.833" v="9190" actId="1037"/>
          <ac:spMkLst>
            <pc:docMk/>
            <pc:sldMk cId="626265126" sldId="298"/>
            <ac:spMk id="75" creationId="{AE02D801-34DB-74DE-2A72-8AD5E4DF14AA}"/>
          </ac:spMkLst>
        </pc:spChg>
        <pc:spChg chg="add mod">
          <ac:chgData name="tuyết nguyễn thị ánh" userId="a6fbc05945fbe6a6" providerId="LiveId" clId="{0C65D842-0EBE-4BF7-8CA5-BC73B300B9C8}" dt="2023-07-12T10:07:44.461" v="25561" actId="14100"/>
          <ac:spMkLst>
            <pc:docMk/>
            <pc:sldMk cId="626265126" sldId="298"/>
            <ac:spMk id="76" creationId="{A89A7788-85C9-B141-30D4-A82D823CB8B6}"/>
          </ac:spMkLst>
        </pc:spChg>
        <pc:spChg chg="add mod">
          <ac:chgData name="tuyết nguyễn thị ánh" userId="a6fbc05945fbe6a6" providerId="LiveId" clId="{0C65D842-0EBE-4BF7-8CA5-BC73B300B9C8}" dt="2023-07-11T04:57:25.086" v="9174" actId="571"/>
          <ac:spMkLst>
            <pc:docMk/>
            <pc:sldMk cId="626265126" sldId="298"/>
            <ac:spMk id="77" creationId="{C1D00755-DF3C-E56A-3311-32FCABC0CA5C}"/>
          </ac:spMkLst>
        </pc:spChg>
        <pc:spChg chg="add mod">
          <ac:chgData name="tuyết nguyễn thị ánh" userId="a6fbc05945fbe6a6" providerId="LiveId" clId="{0C65D842-0EBE-4BF7-8CA5-BC73B300B9C8}" dt="2023-07-11T04:57:25.086" v="9174" actId="571"/>
          <ac:spMkLst>
            <pc:docMk/>
            <pc:sldMk cId="626265126" sldId="298"/>
            <ac:spMk id="78" creationId="{6C7F67C2-B48A-5567-9F98-E20D9CB9FE8F}"/>
          </ac:spMkLst>
        </pc:spChg>
        <pc:spChg chg="add mod">
          <ac:chgData name="tuyết nguyễn thị ánh" userId="a6fbc05945fbe6a6" providerId="LiveId" clId="{0C65D842-0EBE-4BF7-8CA5-BC73B300B9C8}" dt="2023-07-11T04:57:25.086" v="9174" actId="571"/>
          <ac:spMkLst>
            <pc:docMk/>
            <pc:sldMk cId="626265126" sldId="298"/>
            <ac:spMk id="79" creationId="{E1F13A76-C8AB-0BE8-1267-B30891DA8E41}"/>
          </ac:spMkLst>
        </pc:spChg>
        <pc:grpChg chg="mod">
          <ac:chgData name="tuyết nguyễn thị ánh" userId="a6fbc05945fbe6a6" providerId="LiveId" clId="{0C65D842-0EBE-4BF7-8CA5-BC73B300B9C8}" dt="2023-07-11T04:57:49.472" v="9179" actId="1076"/>
          <ac:grpSpMkLst>
            <pc:docMk/>
            <pc:sldMk cId="626265126" sldId="298"/>
            <ac:grpSpMk id="2" creationId="{00000000-0000-0000-0000-000000000000}"/>
          </ac:grpSpMkLst>
        </pc:grpChg>
        <pc:grpChg chg="add del mod">
          <ac:chgData name="tuyết nguyễn thị ánh" userId="a6fbc05945fbe6a6" providerId="LiveId" clId="{0C65D842-0EBE-4BF7-8CA5-BC73B300B9C8}" dt="2023-07-11T04:33:39.423" v="8462" actId="478"/>
          <ac:grpSpMkLst>
            <pc:docMk/>
            <pc:sldMk cId="626265126" sldId="298"/>
            <ac:grpSpMk id="5" creationId="{E769E54D-4FC7-B6CF-D338-8F04A1425C45}"/>
          </ac:grpSpMkLst>
        </pc:grpChg>
        <pc:grpChg chg="del mod topLvl">
          <ac:chgData name="tuyết nguyễn thị ánh" userId="a6fbc05945fbe6a6" providerId="LiveId" clId="{0C65D842-0EBE-4BF7-8CA5-BC73B300B9C8}" dt="2023-07-11T04:33:46.194" v="8463" actId="165"/>
          <ac:grpSpMkLst>
            <pc:docMk/>
            <pc:sldMk cId="626265126" sldId="298"/>
            <ac:grpSpMk id="6" creationId="{D87506F5-3748-EF8C-ED3A-869AB1E0887E}"/>
          </ac:grpSpMkLst>
        </pc:grpChg>
        <pc:grpChg chg="mod topLvl">
          <ac:chgData name="tuyết nguyễn thị ánh" userId="a6fbc05945fbe6a6" providerId="LiveId" clId="{0C65D842-0EBE-4BF7-8CA5-BC73B300B9C8}" dt="2023-07-11T04:58:01.833" v="9190" actId="1037"/>
          <ac:grpSpMkLst>
            <pc:docMk/>
            <pc:sldMk cId="626265126" sldId="298"/>
            <ac:grpSpMk id="9" creationId="{37721C82-6DAD-DE86-72EE-A528CD32C0D4}"/>
          </ac:grpSpMkLst>
        </pc:grpChg>
        <pc:grpChg chg="del mod topLvl">
          <ac:chgData name="tuyết nguyễn thị ánh" userId="a6fbc05945fbe6a6" providerId="LiveId" clId="{0C65D842-0EBE-4BF7-8CA5-BC73B300B9C8}" dt="2023-07-11T04:33:50.278" v="8464" actId="478"/>
          <ac:grpSpMkLst>
            <pc:docMk/>
            <pc:sldMk cId="626265126" sldId="298"/>
            <ac:grpSpMk id="10" creationId="{FCDDE14A-3F1B-A3B7-B5F3-56B957AFF5E6}"/>
          </ac:grpSpMkLst>
        </pc:grpChg>
        <pc:grpChg chg="mod">
          <ac:chgData name="tuyết nguyễn thị ánh" userId="a6fbc05945fbe6a6" providerId="LiveId" clId="{0C65D842-0EBE-4BF7-8CA5-BC73B300B9C8}" dt="2023-07-11T04:36:48.842" v="8581" actId="1035"/>
          <ac:grpSpMkLst>
            <pc:docMk/>
            <pc:sldMk cId="626265126" sldId="298"/>
            <ac:grpSpMk id="16" creationId="{58AB0F25-89E8-DFC4-96EC-2456B8D94F51}"/>
          </ac:grpSpMkLst>
        </pc:grpChg>
        <pc:grpChg chg="mod">
          <ac:chgData name="tuyết nguyễn thị ánh" userId="a6fbc05945fbe6a6" providerId="LiveId" clId="{0C65D842-0EBE-4BF7-8CA5-BC73B300B9C8}" dt="2023-07-11T04:33:46.194" v="8463" actId="165"/>
          <ac:grpSpMkLst>
            <pc:docMk/>
            <pc:sldMk cId="626265126" sldId="298"/>
            <ac:grpSpMk id="25" creationId="{9F69F906-B5B8-C595-B53A-7F0F5A49F8DD}"/>
          </ac:grpSpMkLst>
        </pc:grpChg>
        <pc:grpChg chg="mod">
          <ac:chgData name="tuyết nguyễn thị ánh" userId="a6fbc05945fbe6a6" providerId="LiveId" clId="{0C65D842-0EBE-4BF7-8CA5-BC73B300B9C8}" dt="2023-07-11T04:33:46.194" v="8463" actId="165"/>
          <ac:grpSpMkLst>
            <pc:docMk/>
            <pc:sldMk cId="626265126" sldId="298"/>
            <ac:grpSpMk id="35" creationId="{8B5799C6-E1BF-34E3-8A25-4FCE5AD62058}"/>
          </ac:grpSpMkLst>
        </pc:grpChg>
        <pc:grpChg chg="mod">
          <ac:chgData name="tuyết nguyễn thị ánh" userId="a6fbc05945fbe6a6" providerId="LiveId" clId="{0C65D842-0EBE-4BF7-8CA5-BC73B300B9C8}" dt="2023-07-11T04:33:46.194" v="8463" actId="165"/>
          <ac:grpSpMkLst>
            <pc:docMk/>
            <pc:sldMk cId="626265126" sldId="298"/>
            <ac:grpSpMk id="45" creationId="{0AC397E2-A24D-3686-0652-752A0C191494}"/>
          </ac:grpSpMkLst>
        </pc:grpChg>
        <pc:grpChg chg="mod">
          <ac:chgData name="tuyết nguyễn thị ánh" userId="a6fbc05945fbe6a6" providerId="LiveId" clId="{0C65D842-0EBE-4BF7-8CA5-BC73B300B9C8}" dt="2023-07-11T04:33:46.194" v="8463" actId="165"/>
          <ac:grpSpMkLst>
            <pc:docMk/>
            <pc:sldMk cId="626265126" sldId="298"/>
            <ac:grpSpMk id="58" creationId="{BC58A78C-3645-48EE-2EB6-9527E3AA068C}"/>
          </ac:grpSpMkLst>
        </pc:grpChg>
        <pc:cxnChg chg="del mod topLvl">
          <ac:chgData name="tuyết nguyễn thị ánh" userId="a6fbc05945fbe6a6" providerId="LiveId" clId="{0C65D842-0EBE-4BF7-8CA5-BC73B300B9C8}" dt="2023-07-11T04:33:55.434" v="8470" actId="478"/>
          <ac:cxnSpMkLst>
            <pc:docMk/>
            <pc:sldMk cId="626265126" sldId="298"/>
            <ac:cxnSpMk id="22" creationId="{D71F32C0-8F44-31AD-60B6-90A21F8E5451}"/>
          </ac:cxnSpMkLst>
        </pc:cxnChg>
        <pc:cxnChg chg="del mod topLvl">
          <ac:chgData name="tuyết nguyễn thị ánh" userId="a6fbc05945fbe6a6" providerId="LiveId" clId="{0C65D842-0EBE-4BF7-8CA5-BC73B300B9C8}" dt="2023-07-11T04:33:54.674" v="8469" actId="478"/>
          <ac:cxnSpMkLst>
            <pc:docMk/>
            <pc:sldMk cId="626265126" sldId="298"/>
            <ac:cxnSpMk id="23" creationId="{0851BD99-4D8A-D073-1876-63CEE036D352}"/>
          </ac:cxnSpMkLst>
        </pc:cxnChg>
        <pc:cxnChg chg="del mod topLvl">
          <ac:chgData name="tuyết nguyễn thị ánh" userId="a6fbc05945fbe6a6" providerId="LiveId" clId="{0C65D842-0EBE-4BF7-8CA5-BC73B300B9C8}" dt="2023-07-11T04:33:53.653" v="8468" actId="478"/>
          <ac:cxnSpMkLst>
            <pc:docMk/>
            <pc:sldMk cId="626265126" sldId="298"/>
            <ac:cxnSpMk id="24" creationId="{24E164FB-6AEC-8C2D-8A0A-BD6893E6E580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26" creationId="{A457087D-C06B-9EB1-38A6-BD0345704BF3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27" creationId="{2F0C3CC5-B0ED-9460-8713-53D65F0E9EFD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28" creationId="{062885B2-1B92-8141-929C-6819DE0DCF52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29" creationId="{08B6CAFA-16B6-0DB2-1112-AB3A0D4A8DBF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36" creationId="{60C7249E-7027-D12A-13CF-883B7E6B6FBE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37" creationId="{C2F4AB69-0BF4-D593-1E2F-E9FF58E9666A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38" creationId="{1EBBC9A5-DF30-BBDB-F267-73FEC20663AF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39" creationId="{A7944A99-BC5E-7471-A48B-CB894F3BA928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40" creationId="{2863607A-D5B1-D06A-CC29-6D107B457C5C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41" creationId="{2264BD8A-D95F-6B11-B8A7-96110C5B5D27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46" creationId="{C44042B6-157F-D274-B030-4A6B95F970D2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47" creationId="{4A1242E2-1A94-2848-826F-8C36B2760010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48" creationId="{59E20DC6-1972-889F-AB72-F4A5F53406F1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49" creationId="{A4CD97D8-F30B-0999-F775-3A8E731F3299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59" creationId="{A66F4A34-FCE3-9FB9-0352-2351A0F4FDB2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60" creationId="{4509AE6D-A636-AFD2-8419-3E1AC529485E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61" creationId="{E62D3242-609E-20E0-DBC5-FB8A02A3BB23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62" creationId="{E589C004-0693-769F-7E0C-CDAE1DB5AD64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63" creationId="{3A5C8382-5ADF-B7E6-D71E-7C84EFD58CEC}"/>
          </ac:cxnSpMkLst>
        </pc:cxnChg>
        <pc:cxnChg chg="mod">
          <ac:chgData name="tuyết nguyễn thị ánh" userId="a6fbc05945fbe6a6" providerId="LiveId" clId="{0C65D842-0EBE-4BF7-8CA5-BC73B300B9C8}" dt="2023-07-11T04:33:46.194" v="8463" actId="165"/>
          <ac:cxnSpMkLst>
            <pc:docMk/>
            <pc:sldMk cId="626265126" sldId="298"/>
            <ac:cxnSpMk id="64" creationId="{16773574-1A5E-0A44-1734-C47A3880B955}"/>
          </ac:cxnSpMkLst>
        </pc:cxnChg>
      </pc:sldChg>
      <pc:sldChg chg="add del">
        <pc:chgData name="tuyết nguyễn thị ánh" userId="a6fbc05945fbe6a6" providerId="LiveId" clId="{0C65D842-0EBE-4BF7-8CA5-BC73B300B9C8}" dt="2023-07-11T04:11:52.879" v="7839" actId="2890"/>
        <pc:sldMkLst>
          <pc:docMk/>
          <pc:sldMk cId="3432214950" sldId="298"/>
        </pc:sldMkLst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728844469" sldId="299"/>
        </pc:sldMkLst>
        <pc:spChg chg="add mod">
          <ac:chgData name="tuyết nguyễn thị ánh" userId="a6fbc05945fbe6a6" providerId="LiveId" clId="{0C65D842-0EBE-4BF7-8CA5-BC73B300B9C8}" dt="2023-07-11T06:23:56.622" v="9646" actId="1036"/>
          <ac:spMkLst>
            <pc:docMk/>
            <pc:sldMk cId="3728844469" sldId="299"/>
            <ac:spMk id="5" creationId="{9EE8EEAD-75B0-AC7C-EDD4-EDE66480F05C}"/>
          </ac:spMkLst>
        </pc:spChg>
        <pc:spChg chg="del">
          <ac:chgData name="tuyết nguyễn thị ánh" userId="a6fbc05945fbe6a6" providerId="LiveId" clId="{0C65D842-0EBE-4BF7-8CA5-BC73B300B9C8}" dt="2023-07-11T06:18:54.525" v="9313" actId="478"/>
          <ac:spMkLst>
            <pc:docMk/>
            <pc:sldMk cId="3728844469" sldId="299"/>
            <ac:spMk id="69" creationId="{832749DE-E20C-C533-B273-83B77C8F8093}"/>
          </ac:spMkLst>
        </pc:spChg>
        <pc:spChg chg="mod">
          <ac:chgData name="tuyết nguyễn thị ánh" userId="a6fbc05945fbe6a6" providerId="LiveId" clId="{0C65D842-0EBE-4BF7-8CA5-BC73B300B9C8}" dt="2023-07-11T06:19:40.668" v="9431" actId="20577"/>
          <ac:spMkLst>
            <pc:docMk/>
            <pc:sldMk cId="3728844469" sldId="299"/>
            <ac:spMk id="70" creationId="{A8E45367-3890-2F57-0184-9FF226980DFA}"/>
          </ac:spMkLst>
        </pc:spChg>
        <pc:spChg chg="del">
          <ac:chgData name="tuyết nguyễn thị ánh" userId="a6fbc05945fbe6a6" providerId="LiveId" clId="{0C65D842-0EBE-4BF7-8CA5-BC73B300B9C8}" dt="2023-07-11T06:19:46.779" v="9432" actId="478"/>
          <ac:spMkLst>
            <pc:docMk/>
            <pc:sldMk cId="3728844469" sldId="299"/>
            <ac:spMk id="71" creationId="{88DCE1DA-B8D2-2513-6604-E8CDABC0A4FE}"/>
          </ac:spMkLst>
        </pc:spChg>
        <pc:spChg chg="del">
          <ac:chgData name="tuyết nguyễn thị ánh" userId="a6fbc05945fbe6a6" providerId="LiveId" clId="{0C65D842-0EBE-4BF7-8CA5-BC73B300B9C8}" dt="2023-07-11T06:18:52.064" v="9311" actId="478"/>
          <ac:spMkLst>
            <pc:docMk/>
            <pc:sldMk cId="3728844469" sldId="299"/>
            <ac:spMk id="72" creationId="{A74FA3FC-5B32-DAAC-8963-9C10DFA97476}"/>
          </ac:spMkLst>
        </pc:spChg>
        <pc:spChg chg="del">
          <ac:chgData name="tuyết nguyễn thị ánh" userId="a6fbc05945fbe6a6" providerId="LiveId" clId="{0C65D842-0EBE-4BF7-8CA5-BC73B300B9C8}" dt="2023-07-11T06:19:49.582" v="9433" actId="478"/>
          <ac:spMkLst>
            <pc:docMk/>
            <pc:sldMk cId="3728844469" sldId="299"/>
            <ac:spMk id="73" creationId="{0B0AF951-A5BF-8512-FC72-57AF0B50D16C}"/>
          </ac:spMkLst>
        </pc:spChg>
        <pc:spChg chg="del">
          <ac:chgData name="tuyết nguyễn thị ánh" userId="a6fbc05945fbe6a6" providerId="LiveId" clId="{0C65D842-0EBE-4BF7-8CA5-BC73B300B9C8}" dt="2023-07-11T06:18:53.396" v="9312" actId="478"/>
          <ac:spMkLst>
            <pc:docMk/>
            <pc:sldMk cId="3728844469" sldId="299"/>
            <ac:spMk id="74" creationId="{5CF66C32-E8B8-4C01-BCED-83F395AE3CAB}"/>
          </ac:spMkLst>
        </pc:spChg>
        <pc:spChg chg="mod">
          <ac:chgData name="tuyết nguyễn thị ánh" userId="a6fbc05945fbe6a6" providerId="LiveId" clId="{0C65D842-0EBE-4BF7-8CA5-BC73B300B9C8}" dt="2023-07-11T06:23:56.622" v="9646" actId="1036"/>
          <ac:spMkLst>
            <pc:docMk/>
            <pc:sldMk cId="3728844469" sldId="299"/>
            <ac:spMk id="75" creationId="{AE02D801-34DB-74DE-2A72-8AD5E4DF14AA}"/>
          </ac:spMkLst>
        </pc:spChg>
        <pc:spChg chg="mod">
          <ac:chgData name="tuyết nguyễn thị ánh" userId="a6fbc05945fbe6a6" providerId="LiveId" clId="{0C65D842-0EBE-4BF7-8CA5-BC73B300B9C8}" dt="2023-07-11T06:43:38.946" v="10148" actId="20577"/>
          <ac:spMkLst>
            <pc:docMk/>
            <pc:sldMk cId="3728844469" sldId="299"/>
            <ac:spMk id="76" creationId="{A89A7788-85C9-B141-30D4-A82D823CB8B6}"/>
          </ac:spMkLst>
        </pc:spChg>
      </pc:sldChg>
      <pc:sldChg chg="delSp add del mod">
        <pc:chgData name="tuyết nguyễn thị ánh" userId="a6fbc05945fbe6a6" providerId="LiveId" clId="{0C65D842-0EBE-4BF7-8CA5-BC73B300B9C8}" dt="2023-07-11T06:16:56.726" v="9298" actId="47"/>
        <pc:sldMkLst>
          <pc:docMk/>
          <pc:sldMk cId="4158529496" sldId="299"/>
        </pc:sldMkLst>
        <pc:spChg chg="del">
          <ac:chgData name="tuyết nguyễn thị ánh" userId="a6fbc05945fbe6a6" providerId="LiveId" clId="{0C65D842-0EBE-4BF7-8CA5-BC73B300B9C8}" dt="2023-07-11T04:52:45.363" v="8803" actId="478"/>
          <ac:spMkLst>
            <pc:docMk/>
            <pc:sldMk cId="4158529496" sldId="299"/>
            <ac:spMk id="69" creationId="{832749DE-E20C-C533-B273-83B77C8F8093}"/>
          </ac:spMkLst>
        </pc:spChg>
        <pc:spChg chg="del">
          <ac:chgData name="tuyết nguyễn thị ánh" userId="a6fbc05945fbe6a6" providerId="LiveId" clId="{0C65D842-0EBE-4BF7-8CA5-BC73B300B9C8}" dt="2023-07-11T04:52:46.500" v="8804" actId="478"/>
          <ac:spMkLst>
            <pc:docMk/>
            <pc:sldMk cId="4158529496" sldId="299"/>
            <ac:spMk id="72" creationId="{A74FA3FC-5B32-DAAC-8963-9C10DFA97476}"/>
          </ac:spMkLst>
        </pc:spChg>
        <pc:spChg chg="del">
          <ac:chgData name="tuyết nguyễn thị ánh" userId="a6fbc05945fbe6a6" providerId="LiveId" clId="{0C65D842-0EBE-4BF7-8CA5-BC73B300B9C8}" dt="2023-07-11T04:52:44.602" v="8802" actId="478"/>
          <ac:spMkLst>
            <pc:docMk/>
            <pc:sldMk cId="4158529496" sldId="299"/>
            <ac:spMk id="74" creationId="{5CF66C32-E8B8-4C01-BCED-83F395AE3CAB}"/>
          </ac:spMkLst>
        </pc:spChg>
        <pc:grpChg chg="del">
          <ac:chgData name="tuyết nguyễn thị ánh" userId="a6fbc05945fbe6a6" providerId="LiveId" clId="{0C65D842-0EBE-4BF7-8CA5-BC73B300B9C8}" dt="2023-07-11T04:52:42.812" v="8801" actId="478"/>
          <ac:grpSpMkLst>
            <pc:docMk/>
            <pc:sldMk cId="4158529496" sldId="299"/>
            <ac:grpSpMk id="9" creationId="{37721C82-6DAD-DE86-72EE-A528CD32C0D4}"/>
          </ac:grpSpMkLst>
        </pc:grpChg>
      </pc:sldChg>
      <pc:sldChg chg="addSp delSp modSp new del mod">
        <pc:chgData name="tuyết nguyễn thị ánh" userId="a6fbc05945fbe6a6" providerId="LiveId" clId="{0C65D842-0EBE-4BF7-8CA5-BC73B300B9C8}" dt="2023-07-11T06:37:18.908" v="9932" actId="47"/>
        <pc:sldMkLst>
          <pc:docMk/>
          <pc:sldMk cId="3135150844" sldId="300"/>
        </pc:sldMkLst>
        <pc:spChg chg="del mod topLvl">
          <ac:chgData name="tuyết nguyễn thị ánh" userId="a6fbc05945fbe6a6" providerId="LiveId" clId="{0C65D842-0EBE-4BF7-8CA5-BC73B300B9C8}" dt="2023-07-11T06:17:57.283" v="9306" actId="478"/>
          <ac:spMkLst>
            <pc:docMk/>
            <pc:sldMk cId="3135150844" sldId="300"/>
            <ac:spMk id="4" creationId="{8D4EE5A5-D4B2-8711-9812-2655B5B5ED02}"/>
          </ac:spMkLst>
        </pc:spChg>
        <pc:spChg chg="del mod topLvl">
          <ac:chgData name="tuyết nguyễn thị ánh" userId="a6fbc05945fbe6a6" providerId="LiveId" clId="{0C65D842-0EBE-4BF7-8CA5-BC73B300B9C8}" dt="2023-07-11T06:29:27.598" v="9653" actId="478"/>
          <ac:spMkLst>
            <pc:docMk/>
            <pc:sldMk cId="3135150844" sldId="300"/>
            <ac:spMk id="7" creationId="{70A00B83-6553-197E-25D1-D20A106A39CC}"/>
          </ac:spMkLst>
        </pc:spChg>
        <pc:spChg chg="del mod topLvl">
          <ac:chgData name="tuyết nguyễn thị ánh" userId="a6fbc05945fbe6a6" providerId="LiveId" clId="{0C65D842-0EBE-4BF7-8CA5-BC73B300B9C8}" dt="2023-07-11T06:29:27.598" v="9653" actId="478"/>
          <ac:spMkLst>
            <pc:docMk/>
            <pc:sldMk cId="3135150844" sldId="300"/>
            <ac:spMk id="8" creationId="{FC34F147-C8F7-9C70-DFE4-9ED480521B7D}"/>
          </ac:spMkLst>
        </pc:spChg>
        <pc:spChg chg="del mod topLvl">
          <ac:chgData name="tuyết nguyễn thị ánh" userId="a6fbc05945fbe6a6" providerId="LiveId" clId="{0C65D842-0EBE-4BF7-8CA5-BC73B300B9C8}" dt="2023-07-11T06:29:27.598" v="9653" actId="478"/>
          <ac:spMkLst>
            <pc:docMk/>
            <pc:sldMk cId="3135150844" sldId="300"/>
            <ac:spMk id="9" creationId="{A387569E-A222-AE85-C1D3-79BE899CD44C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18" creationId="{4855F471-BAF4-301B-4898-DA767DE230AF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19" creationId="{1C57DB9B-DC5F-0435-0435-03DBC27F22DF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20" creationId="{4B51D8B5-9C3A-7B55-3C1F-5253275DB1DB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21" creationId="{166CE617-9858-7A19-4318-5B1A4E9151F4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22" creationId="{6CEC1B02-1B8E-3A32-B946-A4EFA4461341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30" creationId="{D520DCE0-7EA8-6B03-B650-1F262F97D714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31" creationId="{2A2BFD33-3338-5988-8CC7-99FFA2259DF7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32" creationId="{FD906F55-5DF7-DE26-30E9-9AC67E4362C2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38" creationId="{44DA78DF-063D-4566-5C8D-2CB584AAC6B0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39" creationId="{95FAC532-BFB7-D2B1-37D5-1E87685BE821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40" creationId="{F96DD557-D53C-F380-B71E-D20FC124B316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41" creationId="{068EF3A2-4824-862F-4D63-277BE3A67DFE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42" creationId="{F08CE4A5-ED9D-06A9-5F61-548216432766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50" creationId="{44BAAE1E-356A-972F-671C-DC569505BAAB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51" creationId="{391E3096-68E0-4E9F-003C-B1D806B5C202}"/>
          </ac:spMkLst>
        </pc:spChg>
        <pc:spChg chg="mod">
          <ac:chgData name="tuyết nguyễn thị ánh" userId="a6fbc05945fbe6a6" providerId="LiveId" clId="{0C65D842-0EBE-4BF7-8CA5-BC73B300B9C8}" dt="2023-07-11T06:18:02.319" v="9307" actId="165"/>
          <ac:spMkLst>
            <pc:docMk/>
            <pc:sldMk cId="3135150844" sldId="300"/>
            <ac:spMk id="52" creationId="{1AC74CCC-25E6-457E-7839-A0A51400D387}"/>
          </ac:spMkLst>
        </pc:spChg>
        <pc:spChg chg="mod topLvl">
          <ac:chgData name="tuyết nguyễn thị ánh" userId="a6fbc05945fbe6a6" providerId="LiveId" clId="{0C65D842-0EBE-4BF7-8CA5-BC73B300B9C8}" dt="2023-07-11T06:29:56.950" v="9661" actId="164"/>
          <ac:spMkLst>
            <pc:docMk/>
            <pc:sldMk cId="3135150844" sldId="300"/>
            <ac:spMk id="55" creationId="{2DAD4125-CBD5-0DF2-EA7C-07A2120BA432}"/>
          </ac:spMkLst>
        </pc:spChg>
        <pc:spChg chg="del mod topLvl">
          <ac:chgData name="tuyết nguyễn thị ánh" userId="a6fbc05945fbe6a6" providerId="LiveId" clId="{0C65D842-0EBE-4BF7-8CA5-BC73B300B9C8}" dt="2023-07-11T06:29:52.660" v="9660" actId="478"/>
          <ac:spMkLst>
            <pc:docMk/>
            <pc:sldMk cId="3135150844" sldId="300"/>
            <ac:spMk id="57" creationId="{05175BFC-7C50-FCA4-AFA7-9C03CA3AC383}"/>
          </ac:spMkLst>
        </pc:spChg>
        <pc:spChg chg="mod topLvl">
          <ac:chgData name="tuyết nguyễn thị ánh" userId="a6fbc05945fbe6a6" providerId="LiveId" clId="{0C65D842-0EBE-4BF7-8CA5-BC73B300B9C8}" dt="2023-07-11T06:31:31.671" v="9681" actId="14100"/>
          <ac:spMkLst>
            <pc:docMk/>
            <pc:sldMk cId="3135150844" sldId="300"/>
            <ac:spMk id="60" creationId="{E02D6808-E77B-AC8F-B21F-DE4F01AF85DA}"/>
          </ac:spMkLst>
        </pc:spChg>
        <pc:spChg chg="mod topLvl">
          <ac:chgData name="tuyết nguyễn thị ánh" userId="a6fbc05945fbe6a6" providerId="LiveId" clId="{0C65D842-0EBE-4BF7-8CA5-BC73B300B9C8}" dt="2023-07-11T06:29:56.950" v="9661" actId="164"/>
          <ac:spMkLst>
            <pc:docMk/>
            <pc:sldMk cId="3135150844" sldId="300"/>
            <ac:spMk id="61" creationId="{E9C2145C-AC3D-BBCE-F059-D328C106D20E}"/>
          </ac:spMkLst>
        </pc:spChg>
        <pc:spChg chg="mod topLvl">
          <ac:chgData name="tuyết nguyễn thị ánh" userId="a6fbc05945fbe6a6" providerId="LiveId" clId="{0C65D842-0EBE-4BF7-8CA5-BC73B300B9C8}" dt="2023-07-11T06:29:56.950" v="9661" actId="164"/>
          <ac:spMkLst>
            <pc:docMk/>
            <pc:sldMk cId="3135150844" sldId="300"/>
            <ac:spMk id="62" creationId="{8F96ADD9-E54C-72E2-5F96-00CCA5FBCF63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71" creationId="{CC802BC9-5D84-35AE-0991-40C199752EFA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72" creationId="{4D6F0ABA-90CF-04C6-4463-90FC7CC8E481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73" creationId="{3C8BBBDA-4BD4-ACBB-0DC3-558E068F2627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74" creationId="{ACDBC54B-94F6-6CF4-B2FA-AE346759E73C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75" creationId="{55237BD5-891E-BD37-5D59-3D06468A451B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83" creationId="{21B7A109-462A-C20C-EBA0-1C0129E7F9D7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84" creationId="{BDE8308A-B626-5C8A-89BF-6E544B79C43E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85" creationId="{2878A701-625E-8D04-271A-0E47B84F2109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91" creationId="{E9E5BE06-2BE8-E6BB-1D3F-68387D146599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92" creationId="{6FF85516-5379-059D-9343-A70DBEC7CDF3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93" creationId="{420D0061-9B78-A782-D7D6-2BAB424AB6DB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94" creationId="{EEB8778F-7E5E-6C0F-0DA4-B868C9E123F9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95" creationId="{1DE45D67-6270-3289-09EF-4D039110EA75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103" creationId="{C71CF084-4897-C1B7-A933-5DB2643BE103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104" creationId="{DC54BC0E-D7BF-23DD-161F-7ABF98D6C5CA}"/>
          </ac:spMkLst>
        </pc:spChg>
        <pc:spChg chg="mod">
          <ac:chgData name="tuyết nguyễn thị ánh" userId="a6fbc05945fbe6a6" providerId="LiveId" clId="{0C65D842-0EBE-4BF7-8CA5-BC73B300B9C8}" dt="2023-07-11T06:29:47.992" v="9658" actId="165"/>
          <ac:spMkLst>
            <pc:docMk/>
            <pc:sldMk cId="3135150844" sldId="300"/>
            <ac:spMk id="105" creationId="{EAE77D90-EC7E-41AB-5D1F-FA0FFCF3AB3E}"/>
          </ac:spMkLst>
        </pc:spChg>
        <pc:grpChg chg="add del mod">
          <ac:chgData name="tuyết nguyễn thị ánh" userId="a6fbc05945fbe6a6" providerId="LiveId" clId="{0C65D842-0EBE-4BF7-8CA5-BC73B300B9C8}" dt="2023-07-11T06:17:54.482" v="9305" actId="165"/>
          <ac:grpSpMkLst>
            <pc:docMk/>
            <pc:sldMk cId="3135150844" sldId="300"/>
            <ac:grpSpMk id="2" creationId="{4161299F-04A0-1DFA-31DB-2046EAF2B312}"/>
          </ac:grpSpMkLst>
        </pc:grpChg>
        <pc:grpChg chg="del mod topLvl">
          <ac:chgData name="tuyết nguyễn thị ánh" userId="a6fbc05945fbe6a6" providerId="LiveId" clId="{0C65D842-0EBE-4BF7-8CA5-BC73B300B9C8}" dt="2023-07-11T06:18:02.319" v="9307" actId="165"/>
          <ac:grpSpMkLst>
            <pc:docMk/>
            <pc:sldMk cId="3135150844" sldId="300"/>
            <ac:grpSpMk id="3" creationId="{AE3C67FE-9340-E24E-887D-814DEC6AE1FD}"/>
          </ac:grpSpMkLst>
        </pc:grpChg>
        <pc:grpChg chg="del mod topLvl">
          <ac:chgData name="tuyết nguyễn thị ánh" userId="a6fbc05945fbe6a6" providerId="LiveId" clId="{0C65D842-0EBE-4BF7-8CA5-BC73B300B9C8}" dt="2023-07-11T06:29:27.598" v="9653" actId="478"/>
          <ac:grpSpMkLst>
            <pc:docMk/>
            <pc:sldMk cId="3135150844" sldId="300"/>
            <ac:grpSpMk id="5" creationId="{D2FDB48A-0002-A720-794B-C2CC83C110FA}"/>
          </ac:grpSpMkLst>
        </pc:grpChg>
        <pc:grpChg chg="del mod topLvl">
          <ac:chgData name="tuyết nguyễn thị ánh" userId="a6fbc05945fbe6a6" providerId="LiveId" clId="{0C65D842-0EBE-4BF7-8CA5-BC73B300B9C8}" dt="2023-07-11T06:29:23.733" v="9652" actId="478"/>
          <ac:grpSpMkLst>
            <pc:docMk/>
            <pc:sldMk cId="3135150844" sldId="300"/>
            <ac:grpSpMk id="6" creationId="{CE5E574D-17E5-0D59-0E33-1615935E991A}"/>
          </ac:grpSpMkLst>
        </pc:grpChg>
        <pc:grpChg chg="mod">
          <ac:chgData name="tuyết nguyễn thị ánh" userId="a6fbc05945fbe6a6" providerId="LiveId" clId="{0C65D842-0EBE-4BF7-8CA5-BC73B300B9C8}" dt="2023-07-11T06:18:02.319" v="9307" actId="165"/>
          <ac:grpSpMkLst>
            <pc:docMk/>
            <pc:sldMk cId="3135150844" sldId="300"/>
            <ac:grpSpMk id="13" creationId="{15B80DC7-33FB-5C11-8BD1-0AED59EBD2AC}"/>
          </ac:grpSpMkLst>
        </pc:grpChg>
        <pc:grpChg chg="mod">
          <ac:chgData name="tuyết nguyễn thị ánh" userId="a6fbc05945fbe6a6" providerId="LiveId" clId="{0C65D842-0EBE-4BF7-8CA5-BC73B300B9C8}" dt="2023-07-11T06:18:02.319" v="9307" actId="165"/>
          <ac:grpSpMkLst>
            <pc:docMk/>
            <pc:sldMk cId="3135150844" sldId="300"/>
            <ac:grpSpMk id="23" creationId="{CD1BFA42-D5A9-0CD7-18E6-FC6733F06ADC}"/>
          </ac:grpSpMkLst>
        </pc:grpChg>
        <pc:grpChg chg="mod">
          <ac:chgData name="tuyết nguyễn thị ánh" userId="a6fbc05945fbe6a6" providerId="LiveId" clId="{0C65D842-0EBE-4BF7-8CA5-BC73B300B9C8}" dt="2023-07-11T06:18:02.319" v="9307" actId="165"/>
          <ac:grpSpMkLst>
            <pc:docMk/>
            <pc:sldMk cId="3135150844" sldId="300"/>
            <ac:grpSpMk id="33" creationId="{D77123BB-1FB8-21B9-1DCE-95202D651028}"/>
          </ac:grpSpMkLst>
        </pc:grpChg>
        <pc:grpChg chg="mod">
          <ac:chgData name="tuyết nguyễn thị ánh" userId="a6fbc05945fbe6a6" providerId="LiveId" clId="{0C65D842-0EBE-4BF7-8CA5-BC73B300B9C8}" dt="2023-07-11T06:18:02.319" v="9307" actId="165"/>
          <ac:grpSpMkLst>
            <pc:docMk/>
            <pc:sldMk cId="3135150844" sldId="300"/>
            <ac:grpSpMk id="43" creationId="{7B71FBFE-FE65-45D9-54E3-BE722CBA218A}"/>
          </ac:grpSpMkLst>
        </pc:grpChg>
        <pc:grpChg chg="add del mod">
          <ac:chgData name="tuyết nguyễn thị ánh" userId="a6fbc05945fbe6a6" providerId="LiveId" clId="{0C65D842-0EBE-4BF7-8CA5-BC73B300B9C8}" dt="2023-07-11T06:29:33.937" v="9656" actId="165"/>
          <ac:grpSpMkLst>
            <pc:docMk/>
            <pc:sldMk cId="3135150844" sldId="300"/>
            <ac:grpSpMk id="53" creationId="{8BE499BC-202A-6468-19A7-DAA2FCD2336D}"/>
          </ac:grpSpMkLst>
        </pc:grpChg>
        <pc:grpChg chg="del mod topLvl">
          <ac:chgData name="tuyết nguyễn thị ánh" userId="a6fbc05945fbe6a6" providerId="LiveId" clId="{0C65D842-0EBE-4BF7-8CA5-BC73B300B9C8}" dt="2023-07-11T06:29:40.103" v="9657" actId="165"/>
          <ac:grpSpMkLst>
            <pc:docMk/>
            <pc:sldMk cId="3135150844" sldId="300"/>
            <ac:grpSpMk id="54" creationId="{00B78D63-1168-ADA3-2DE1-14CCA43F7B8E}"/>
          </ac:grpSpMkLst>
        </pc:grpChg>
        <pc:grpChg chg="del mod topLvl">
          <ac:chgData name="tuyết nguyễn thị ánh" userId="a6fbc05945fbe6a6" providerId="LiveId" clId="{0C65D842-0EBE-4BF7-8CA5-BC73B300B9C8}" dt="2023-07-11T06:29:47.992" v="9658" actId="165"/>
          <ac:grpSpMkLst>
            <pc:docMk/>
            <pc:sldMk cId="3135150844" sldId="300"/>
            <ac:grpSpMk id="56" creationId="{FB2A492B-D2F1-31C8-F950-B433CF1966B4}"/>
          </ac:grpSpMkLst>
        </pc:grpChg>
        <pc:grpChg chg="del mod topLvl">
          <ac:chgData name="tuyết nguyễn thị ánh" userId="a6fbc05945fbe6a6" providerId="LiveId" clId="{0C65D842-0EBE-4BF7-8CA5-BC73B300B9C8}" dt="2023-07-11T06:29:50.687" v="9659" actId="478"/>
          <ac:grpSpMkLst>
            <pc:docMk/>
            <pc:sldMk cId="3135150844" sldId="300"/>
            <ac:grpSpMk id="58" creationId="{DF28FC95-CEC4-404B-3E4F-B69B69117273}"/>
          </ac:grpSpMkLst>
        </pc:grpChg>
        <pc:grpChg chg="mod topLvl">
          <ac:chgData name="tuyết nguyễn thị ánh" userId="a6fbc05945fbe6a6" providerId="LiveId" clId="{0C65D842-0EBE-4BF7-8CA5-BC73B300B9C8}" dt="2023-07-11T06:29:56.950" v="9661" actId="164"/>
          <ac:grpSpMkLst>
            <pc:docMk/>
            <pc:sldMk cId="3135150844" sldId="300"/>
            <ac:grpSpMk id="59" creationId="{4C52CA39-05A3-BA14-2521-A4D5A2A8270E}"/>
          </ac:grpSpMkLst>
        </pc:grpChg>
        <pc:grpChg chg="mod">
          <ac:chgData name="tuyết nguyễn thị ánh" userId="a6fbc05945fbe6a6" providerId="LiveId" clId="{0C65D842-0EBE-4BF7-8CA5-BC73B300B9C8}" dt="2023-07-11T06:29:47.992" v="9658" actId="165"/>
          <ac:grpSpMkLst>
            <pc:docMk/>
            <pc:sldMk cId="3135150844" sldId="300"/>
            <ac:grpSpMk id="66" creationId="{9218D3F4-26D7-78C2-FB6B-F8A0787764A9}"/>
          </ac:grpSpMkLst>
        </pc:grpChg>
        <pc:grpChg chg="mod">
          <ac:chgData name="tuyết nguyễn thị ánh" userId="a6fbc05945fbe6a6" providerId="LiveId" clId="{0C65D842-0EBE-4BF7-8CA5-BC73B300B9C8}" dt="2023-07-11T06:29:47.992" v="9658" actId="165"/>
          <ac:grpSpMkLst>
            <pc:docMk/>
            <pc:sldMk cId="3135150844" sldId="300"/>
            <ac:grpSpMk id="76" creationId="{F9D968DF-5F63-2618-6DD3-D3EC25A1E6DB}"/>
          </ac:grpSpMkLst>
        </pc:grpChg>
        <pc:grpChg chg="mod">
          <ac:chgData name="tuyết nguyễn thị ánh" userId="a6fbc05945fbe6a6" providerId="LiveId" clId="{0C65D842-0EBE-4BF7-8CA5-BC73B300B9C8}" dt="2023-07-11T06:29:47.992" v="9658" actId="165"/>
          <ac:grpSpMkLst>
            <pc:docMk/>
            <pc:sldMk cId="3135150844" sldId="300"/>
            <ac:grpSpMk id="86" creationId="{1AE455E3-A095-8616-8A8A-E5904345352F}"/>
          </ac:grpSpMkLst>
        </pc:grpChg>
        <pc:grpChg chg="mod">
          <ac:chgData name="tuyết nguyễn thị ánh" userId="a6fbc05945fbe6a6" providerId="LiveId" clId="{0C65D842-0EBE-4BF7-8CA5-BC73B300B9C8}" dt="2023-07-11T06:29:47.992" v="9658" actId="165"/>
          <ac:grpSpMkLst>
            <pc:docMk/>
            <pc:sldMk cId="3135150844" sldId="300"/>
            <ac:grpSpMk id="96" creationId="{B3405049-F5F2-CF85-B0FB-DC48D8A5B2DC}"/>
          </ac:grpSpMkLst>
        </pc:grpChg>
        <pc:grpChg chg="add mod">
          <ac:chgData name="tuyết nguyễn thị ánh" userId="a6fbc05945fbe6a6" providerId="LiveId" clId="{0C65D842-0EBE-4BF7-8CA5-BC73B300B9C8}" dt="2023-07-11T06:30:33.494" v="9668" actId="1076"/>
          <ac:grpSpMkLst>
            <pc:docMk/>
            <pc:sldMk cId="3135150844" sldId="300"/>
            <ac:grpSpMk id="106" creationId="{5C4E8D83-AF2F-6C02-BCFA-486EFA396690}"/>
          </ac:grpSpMkLst>
        </pc:grpChg>
        <pc:cxnChg chg="del mod topLvl">
          <ac:chgData name="tuyết nguyễn thị ánh" userId="a6fbc05945fbe6a6" providerId="LiveId" clId="{0C65D842-0EBE-4BF7-8CA5-BC73B300B9C8}" dt="2023-07-11T06:29:27.598" v="9653" actId="478"/>
          <ac:cxnSpMkLst>
            <pc:docMk/>
            <pc:sldMk cId="3135150844" sldId="300"/>
            <ac:cxnSpMk id="10" creationId="{B1094931-E22A-4C4A-7A44-D5BA0F1E88A6}"/>
          </ac:cxnSpMkLst>
        </pc:cxnChg>
        <pc:cxnChg chg="del mod topLvl">
          <ac:chgData name="tuyết nguyễn thị ánh" userId="a6fbc05945fbe6a6" providerId="LiveId" clId="{0C65D842-0EBE-4BF7-8CA5-BC73B300B9C8}" dt="2023-07-11T06:29:27.598" v="9653" actId="478"/>
          <ac:cxnSpMkLst>
            <pc:docMk/>
            <pc:sldMk cId="3135150844" sldId="300"/>
            <ac:cxnSpMk id="11" creationId="{CFD16A82-D6B3-5ACA-7435-7C7633E12190}"/>
          </ac:cxnSpMkLst>
        </pc:cxnChg>
        <pc:cxnChg chg="del mod topLvl">
          <ac:chgData name="tuyết nguyễn thị ánh" userId="a6fbc05945fbe6a6" providerId="LiveId" clId="{0C65D842-0EBE-4BF7-8CA5-BC73B300B9C8}" dt="2023-07-11T06:29:27.598" v="9653" actId="478"/>
          <ac:cxnSpMkLst>
            <pc:docMk/>
            <pc:sldMk cId="3135150844" sldId="300"/>
            <ac:cxnSpMk id="12" creationId="{A6516EC6-C58E-C568-0AE0-1C902E80E2E8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14" creationId="{067ABE40-2C81-8DF1-A2A7-FA93A7888D48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15" creationId="{136E1263-96CD-2D62-F391-A4C1C85B265C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16" creationId="{2E0E25DE-6EC1-9B0F-9593-345486EEE0A1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17" creationId="{E7637584-0BDF-0D65-7282-D4B95C7FAF9B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24" creationId="{C6F498F1-42F5-78C2-3CA7-82F959DADDDF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25" creationId="{75DB93D1-6CE7-314A-F23C-D2ABC1B671A4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26" creationId="{A749468B-5B26-9630-2095-68D5C99F6AF2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27" creationId="{731397D9-4338-7793-603A-79837EA6A476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28" creationId="{CB42B59F-B5D3-F053-A326-7C42C6EDB715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29" creationId="{5348DE86-47D9-B05C-97B9-31ED01290AB4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34" creationId="{8C3D58F8-613B-0681-B6F6-98736CB7C928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35" creationId="{06EA6FF1-1A1F-239C-36A2-82E77D9B6E1C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36" creationId="{C18F4309-3140-B001-29CA-3757661A03A9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37" creationId="{CAF81B6B-D43C-25FB-8F61-6F4EFBF04F0D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44" creationId="{B149C2D9-E0A9-06F1-468A-82A10D4AA1AE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45" creationId="{64A84211-B454-3A81-67B6-BAB5E8341FFB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46" creationId="{D43F2E9D-C565-0EF3-4A8D-5A836A6562B2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47" creationId="{4DB79247-890E-0CBF-C7A1-36CA4EC1FE4B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48" creationId="{54239FED-0C8D-6FAF-AAF8-749D7AB4AFC7}"/>
          </ac:cxnSpMkLst>
        </pc:cxnChg>
        <pc:cxnChg chg="mod">
          <ac:chgData name="tuyết nguyễn thị ánh" userId="a6fbc05945fbe6a6" providerId="LiveId" clId="{0C65D842-0EBE-4BF7-8CA5-BC73B300B9C8}" dt="2023-07-11T06:18:02.319" v="9307" actId="165"/>
          <ac:cxnSpMkLst>
            <pc:docMk/>
            <pc:sldMk cId="3135150844" sldId="300"/>
            <ac:cxnSpMk id="49" creationId="{268FB9FD-E1D8-67AF-E31B-A3ED9F133122}"/>
          </ac:cxnSpMkLst>
        </pc:cxnChg>
        <pc:cxnChg chg="mod topLvl">
          <ac:chgData name="tuyết nguyễn thị ánh" userId="a6fbc05945fbe6a6" providerId="LiveId" clId="{0C65D842-0EBE-4BF7-8CA5-BC73B300B9C8}" dt="2023-07-11T06:29:56.950" v="9661" actId="164"/>
          <ac:cxnSpMkLst>
            <pc:docMk/>
            <pc:sldMk cId="3135150844" sldId="300"/>
            <ac:cxnSpMk id="63" creationId="{35679D98-4DD0-E7EB-B899-2EF0836460BF}"/>
          </ac:cxnSpMkLst>
        </pc:cxnChg>
        <pc:cxnChg chg="mod topLvl">
          <ac:chgData name="tuyết nguyễn thị ánh" userId="a6fbc05945fbe6a6" providerId="LiveId" clId="{0C65D842-0EBE-4BF7-8CA5-BC73B300B9C8}" dt="2023-07-11T06:29:56.950" v="9661" actId="164"/>
          <ac:cxnSpMkLst>
            <pc:docMk/>
            <pc:sldMk cId="3135150844" sldId="300"/>
            <ac:cxnSpMk id="64" creationId="{2579D1AA-5909-A1AB-3A25-701D0C436D2D}"/>
          </ac:cxnSpMkLst>
        </pc:cxnChg>
        <pc:cxnChg chg="mod topLvl">
          <ac:chgData name="tuyết nguyễn thị ánh" userId="a6fbc05945fbe6a6" providerId="LiveId" clId="{0C65D842-0EBE-4BF7-8CA5-BC73B300B9C8}" dt="2023-07-11T06:29:56.950" v="9661" actId="164"/>
          <ac:cxnSpMkLst>
            <pc:docMk/>
            <pc:sldMk cId="3135150844" sldId="300"/>
            <ac:cxnSpMk id="65" creationId="{F308F3B0-3E1B-9669-7ED6-BCC11150213E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67" creationId="{807DDB65-4822-17F2-9DBA-913879C47573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68" creationId="{4D70C98E-2BEB-CF4B-FC60-F24CD6376843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69" creationId="{298A33E5-0451-6029-F8A7-4D8687BA5571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70" creationId="{2A8514C3-4976-4AA8-E25F-27188D8A899C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77" creationId="{D10AC928-42A0-4DC2-AB00-F63CD46AF222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78" creationId="{D095B44F-0767-2591-3039-C1D56EC3A637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79" creationId="{16C3F928-E7FB-E482-2F65-1562E0401953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80" creationId="{0BB84350-4011-2F88-1040-2F1ED4FBAC01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81" creationId="{7E861BBF-0398-EB2A-0C06-14C6AB4A8E0C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82" creationId="{93CF6863-D30B-266E-6647-38DCC2F81B2C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87" creationId="{07E042BC-FD89-0BBE-BD95-15E8EB494531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88" creationId="{07CBBBE6-559E-8579-2B3D-A3767F4A1F56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89" creationId="{14C295BF-1ADD-D57E-5EA8-DD32C348A833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90" creationId="{EA7E9A43-BFEF-8D6C-3A91-25510761EB7A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97" creationId="{37CC54EF-6DF4-15B0-458A-62A66D1575C3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98" creationId="{2D639023-1368-610D-9FE3-B935922A7100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99" creationId="{6AFF3E22-CFB5-E49D-E493-34B507AFE63E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100" creationId="{52145E73-8BC1-42D3-85C2-148E32C75F89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101" creationId="{1097C3E9-51FE-D109-2873-8B7A96005708}"/>
          </ac:cxnSpMkLst>
        </pc:cxnChg>
        <pc:cxnChg chg="mod">
          <ac:chgData name="tuyết nguyễn thị ánh" userId="a6fbc05945fbe6a6" providerId="LiveId" clId="{0C65D842-0EBE-4BF7-8CA5-BC73B300B9C8}" dt="2023-07-11T06:29:47.992" v="9658" actId="165"/>
          <ac:cxnSpMkLst>
            <pc:docMk/>
            <pc:sldMk cId="3135150844" sldId="300"/>
            <ac:cxnSpMk id="102" creationId="{2BB2DF17-4E55-43BB-EB0B-CB36BDD4655A}"/>
          </ac:cxnSpMkLst>
        </pc:cxn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015775472" sldId="301"/>
        </pc:sldMkLst>
        <pc:spChg chg="del">
          <ac:chgData name="tuyết nguyễn thị ánh" userId="a6fbc05945fbe6a6" providerId="LiveId" clId="{0C65D842-0EBE-4BF7-8CA5-BC73B300B9C8}" dt="2023-07-11T06:32:09.155" v="9686" actId="478"/>
          <ac:spMkLst>
            <pc:docMk/>
            <pc:sldMk cId="3015775472" sldId="301"/>
            <ac:spMk id="5" creationId="{9EE8EEAD-75B0-AC7C-EDD4-EDE66480F05C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10" creationId="{09DFE46A-0A44-A34E-8CCE-0D06119AB5DB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11" creationId="{BB397BA2-99AB-D4D6-7E45-FB6F7485EA3A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13" creationId="{BF7FA693-7BDB-C611-A518-370A0B7B6500}"/>
          </ac:spMkLst>
        </pc:spChg>
        <pc:spChg chg="mod">
          <ac:chgData name="tuyết nguyễn thị ánh" userId="a6fbc05945fbe6a6" providerId="LiveId" clId="{0C65D842-0EBE-4BF7-8CA5-BC73B300B9C8}" dt="2023-07-11T06:33:05.658" v="9749" actId="1035"/>
          <ac:spMkLst>
            <pc:docMk/>
            <pc:sldMk cId="3015775472" sldId="301"/>
            <ac:spMk id="23" creationId="{D4A5DD55-07AA-1184-648F-80611E01A14E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29" creationId="{35DD30E1-8CDE-14CF-E818-A5C391817DF0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30" creationId="{9B0782C2-2C17-0D82-5242-8A44F2655A13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31" creationId="{E4C4A8CA-4847-4C88-D443-7110B474243A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32" creationId="{0E004A47-8CB9-07B1-4FF3-A18C1E172434}"/>
          </ac:spMkLst>
        </pc:spChg>
        <pc:spChg chg="del mod">
          <ac:chgData name="tuyết nguyễn thị ánh" userId="a6fbc05945fbe6a6" providerId="LiveId" clId="{0C65D842-0EBE-4BF7-8CA5-BC73B300B9C8}" dt="2023-07-11T06:32:16.355" v="9689" actId="478"/>
          <ac:spMkLst>
            <pc:docMk/>
            <pc:sldMk cId="3015775472" sldId="301"/>
            <ac:spMk id="33" creationId="{B53FD169-0512-1881-9F0A-20FD5E8F8C44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41" creationId="{C9A9F083-1AC0-BBF8-AF24-D4EF4CDDFEDB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42" creationId="{A0F99BFB-D8DA-1CBB-DAC3-3F32BD4028CC}"/>
          </ac:spMkLst>
        </pc:spChg>
        <pc:spChg chg="mod">
          <ac:chgData name="tuyết nguyễn thị ánh" userId="a6fbc05945fbe6a6" providerId="LiveId" clId="{0C65D842-0EBE-4BF7-8CA5-BC73B300B9C8}" dt="2023-07-11T06:32:02.402" v="9684"/>
          <ac:spMkLst>
            <pc:docMk/>
            <pc:sldMk cId="3015775472" sldId="301"/>
            <ac:spMk id="43" creationId="{5932991B-D2F8-EA11-284F-8E81FDA5C1F7}"/>
          </ac:spMkLst>
        </pc:spChg>
        <pc:spChg chg="mod">
          <ac:chgData name="tuyết nguyễn thị ánh" userId="a6fbc05945fbe6a6" providerId="LiveId" clId="{0C65D842-0EBE-4BF7-8CA5-BC73B300B9C8}" dt="2023-07-11T06:32:25.334" v="9695" actId="20577"/>
          <ac:spMkLst>
            <pc:docMk/>
            <pc:sldMk cId="3015775472" sldId="301"/>
            <ac:spMk id="70" creationId="{A8E45367-3890-2F57-0184-9FF226980DFA}"/>
          </ac:spMkLst>
        </pc:spChg>
        <pc:spChg chg="del">
          <ac:chgData name="tuyết nguyễn thị ánh" userId="a6fbc05945fbe6a6" providerId="LiveId" clId="{0C65D842-0EBE-4BF7-8CA5-BC73B300B9C8}" dt="2023-07-11T06:32:10.662" v="9687" actId="478"/>
          <ac:spMkLst>
            <pc:docMk/>
            <pc:sldMk cId="3015775472" sldId="301"/>
            <ac:spMk id="75" creationId="{AE02D801-34DB-74DE-2A72-8AD5E4DF14AA}"/>
          </ac:spMkLst>
        </pc:spChg>
        <pc:spChg chg="mod">
          <ac:chgData name="tuyết nguyễn thị ánh" userId="a6fbc05945fbe6a6" providerId="LiveId" clId="{0C65D842-0EBE-4BF7-8CA5-BC73B300B9C8}" dt="2023-07-11T06:37:02.738" v="9931" actId="20577"/>
          <ac:spMkLst>
            <pc:docMk/>
            <pc:sldMk cId="3015775472" sldId="301"/>
            <ac:spMk id="76" creationId="{A89A7788-85C9-B141-30D4-A82D823CB8B6}"/>
          </ac:spMkLst>
        </pc:spChg>
        <pc:grpChg chg="add mod">
          <ac:chgData name="tuyết nguyễn thị ánh" userId="a6fbc05945fbe6a6" providerId="LiveId" clId="{0C65D842-0EBE-4BF7-8CA5-BC73B300B9C8}" dt="2023-07-11T06:34:18.548" v="9801" actId="1076"/>
          <ac:grpSpMkLst>
            <pc:docMk/>
            <pc:sldMk cId="3015775472" sldId="301"/>
            <ac:grpSpMk id="6" creationId="{D37B8414-5305-0939-28AC-70735846E6EF}"/>
          </ac:grpSpMkLst>
        </pc:grpChg>
        <pc:grpChg chg="mod">
          <ac:chgData name="tuyết nguyễn thị ánh" userId="a6fbc05945fbe6a6" providerId="LiveId" clId="{0C65D842-0EBE-4BF7-8CA5-BC73B300B9C8}" dt="2023-07-11T06:32:02.402" v="9684"/>
          <ac:grpSpMkLst>
            <pc:docMk/>
            <pc:sldMk cId="3015775472" sldId="301"/>
            <ac:grpSpMk id="7" creationId="{3BBCAA2C-761E-0841-972D-B605B92A45A5}"/>
          </ac:grpSpMkLst>
        </pc:grpChg>
        <pc:grpChg chg="del">
          <ac:chgData name="tuyết nguyễn thị ánh" userId="a6fbc05945fbe6a6" providerId="LiveId" clId="{0C65D842-0EBE-4BF7-8CA5-BC73B300B9C8}" dt="2023-07-11T06:32:01.390" v="9683" actId="478"/>
          <ac:grpSpMkLst>
            <pc:docMk/>
            <pc:sldMk cId="3015775472" sldId="301"/>
            <ac:grpSpMk id="9" creationId="{37721C82-6DAD-DE86-72EE-A528CD32C0D4}"/>
          </ac:grpSpMkLst>
        </pc:grpChg>
        <pc:grpChg chg="mod">
          <ac:chgData name="tuyết nguyễn thị ánh" userId="a6fbc05945fbe6a6" providerId="LiveId" clId="{0C65D842-0EBE-4BF7-8CA5-BC73B300B9C8}" dt="2023-07-11T06:32:02.402" v="9684"/>
          <ac:grpSpMkLst>
            <pc:docMk/>
            <pc:sldMk cId="3015775472" sldId="301"/>
            <ac:grpSpMk id="24" creationId="{557EBDFB-A9C7-39C5-B2DC-42BA11FF4F5F}"/>
          </ac:grpSpMkLst>
        </pc:grpChg>
        <pc:grpChg chg="mod">
          <ac:chgData name="tuyết nguyễn thị ánh" userId="a6fbc05945fbe6a6" providerId="LiveId" clId="{0C65D842-0EBE-4BF7-8CA5-BC73B300B9C8}" dt="2023-07-11T06:32:02.402" v="9684"/>
          <ac:grpSpMkLst>
            <pc:docMk/>
            <pc:sldMk cId="3015775472" sldId="301"/>
            <ac:grpSpMk id="34" creationId="{CD211D10-B078-83C2-74CF-82BBB84BBD7B}"/>
          </ac:grpSpMkLst>
        </pc:grp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20" creationId="{9622C7F5-77EA-3982-A2E2-276125CBC182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21" creationId="{9D1DC5AD-393E-AADB-3153-933799373F37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22" creationId="{29080255-28FE-31CF-05EC-226D11075B4B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25" creationId="{69A35F64-A475-775F-93BE-55CD5CAD3A67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26" creationId="{DCB9AF58-3F92-3A98-AB77-D2B0AE1C2C8A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27" creationId="{75E6ABE3-A8A8-D8B5-A1B8-F6D0DA04DE1C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28" creationId="{B6261ED5-6484-DFAD-BECB-2BEDAFCBE54B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35" creationId="{72008673-AAB2-C435-8EA8-16F633370768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36" creationId="{794967C9-4567-88C3-862D-1EBC3DEB8596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37" creationId="{A5268CDE-2F20-7828-BEE8-E18003FEE5C1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38" creationId="{943C2712-5026-4226-0073-41F232725AE0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39" creationId="{C6A34637-E184-3CAC-771A-0B6E27307279}"/>
          </ac:cxnSpMkLst>
        </pc:cxnChg>
        <pc:cxnChg chg="mod">
          <ac:chgData name="tuyết nguyễn thị ánh" userId="a6fbc05945fbe6a6" providerId="LiveId" clId="{0C65D842-0EBE-4BF7-8CA5-BC73B300B9C8}" dt="2023-07-11T06:32:02.402" v="9684"/>
          <ac:cxnSpMkLst>
            <pc:docMk/>
            <pc:sldMk cId="3015775472" sldId="301"/>
            <ac:cxnSpMk id="40" creationId="{40AC2F35-5E3E-0F37-1BC6-7DC72B313262}"/>
          </ac:cxnSpMkLst>
        </pc:cxnChg>
      </pc:sldChg>
      <pc:sldChg chg="add del">
        <pc:chgData name="tuyết nguyễn thị ánh" userId="a6fbc05945fbe6a6" providerId="LiveId" clId="{0C65D842-0EBE-4BF7-8CA5-BC73B300B9C8}" dt="2023-07-11T07:07:01.262" v="10623" actId="2890"/>
        <pc:sldMkLst>
          <pc:docMk/>
          <pc:sldMk cId="1905982379" sldId="302"/>
        </pc:sldMkLst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906490872" sldId="302"/>
        </pc:sldMkLst>
        <pc:spChg chg="del">
          <ac:chgData name="tuyết nguyễn thị ánh" userId="a6fbc05945fbe6a6" providerId="LiveId" clId="{0C65D842-0EBE-4BF7-8CA5-BC73B300B9C8}" dt="2023-07-11T07:07:16.328" v="10627" actId="478"/>
          <ac:spMkLst>
            <pc:docMk/>
            <pc:sldMk cId="2906490872" sldId="302"/>
            <ac:spMk id="5" creationId="{27EF7317-ACEA-B468-C86F-CE4CF81E8E3C}"/>
          </ac:spMkLst>
        </pc:spChg>
        <pc:spChg chg="del">
          <ac:chgData name="tuyết nguyễn thị ánh" userId="a6fbc05945fbe6a6" providerId="LiveId" clId="{0C65D842-0EBE-4BF7-8CA5-BC73B300B9C8}" dt="2023-07-11T07:07:14.225" v="10625" actId="478"/>
          <ac:spMkLst>
            <pc:docMk/>
            <pc:sldMk cId="2906490872" sldId="302"/>
            <ac:spMk id="8" creationId="{FE2D4F12-98DD-3A22-E024-F3692260D819}"/>
          </ac:spMkLst>
        </pc:spChg>
        <pc:spChg chg="mod">
          <ac:chgData name="tuyết nguyễn thị ánh" userId="a6fbc05945fbe6a6" providerId="LiveId" clId="{0C65D842-0EBE-4BF7-8CA5-BC73B300B9C8}" dt="2023-07-11T07:23:51.118" v="11038" actId="1076"/>
          <ac:spMkLst>
            <pc:docMk/>
            <pc:sldMk cId="2906490872" sldId="302"/>
            <ac:spMk id="10" creationId="{00000000-0000-0000-0000-000000000000}"/>
          </ac:spMkLst>
        </pc:spChg>
        <pc:spChg chg="add del mod">
          <ac:chgData name="tuyết nguyễn thị ánh" userId="a6fbc05945fbe6a6" providerId="LiveId" clId="{0C65D842-0EBE-4BF7-8CA5-BC73B300B9C8}" dt="2023-07-11T07:17:11.342" v="10932" actId="478"/>
          <ac:spMkLst>
            <pc:docMk/>
            <pc:sldMk cId="2906490872" sldId="302"/>
            <ac:spMk id="12" creationId="{ED17C4AD-F2A0-4514-95B7-A3DDC8A7C661}"/>
          </ac:spMkLst>
        </pc:spChg>
        <pc:spChg chg="add del mod">
          <ac:chgData name="tuyết nguyễn thị ánh" userId="a6fbc05945fbe6a6" providerId="LiveId" clId="{0C65D842-0EBE-4BF7-8CA5-BC73B300B9C8}" dt="2023-07-11T07:17:17.442" v="10935"/>
          <ac:spMkLst>
            <pc:docMk/>
            <pc:sldMk cId="2906490872" sldId="302"/>
            <ac:spMk id="13" creationId="{5036B035-FF50-8F01-72A2-5488324DDF90}"/>
          </ac:spMkLst>
        </pc:spChg>
        <pc:spChg chg="mod">
          <ac:chgData name="tuyết nguyễn thị ánh" userId="a6fbc05945fbe6a6" providerId="LiveId" clId="{0C65D842-0EBE-4BF7-8CA5-BC73B300B9C8}" dt="2023-07-12T10:14:52.370" v="25599" actId="1076"/>
          <ac:spMkLst>
            <pc:docMk/>
            <pc:sldMk cId="2906490872" sldId="302"/>
            <ac:spMk id="14" creationId="{AD9F8EA4-E9AF-8BA7-9C55-989BB319C268}"/>
          </ac:spMkLst>
        </pc:spChg>
        <pc:spChg chg="del">
          <ac:chgData name="tuyết nguyễn thị ánh" userId="a6fbc05945fbe6a6" providerId="LiveId" clId="{0C65D842-0EBE-4BF7-8CA5-BC73B300B9C8}" dt="2023-07-11T07:07:17.165" v="10628" actId="478"/>
          <ac:spMkLst>
            <pc:docMk/>
            <pc:sldMk cId="2906490872" sldId="302"/>
            <ac:spMk id="15" creationId="{1C7229F2-099A-E110-F85E-80F41FF367A9}"/>
          </ac:spMkLst>
        </pc:spChg>
        <pc:spChg chg="del">
          <ac:chgData name="tuyết nguyễn thị ánh" userId="a6fbc05945fbe6a6" providerId="LiveId" clId="{0C65D842-0EBE-4BF7-8CA5-BC73B300B9C8}" dt="2023-07-11T07:07:15.618" v="10626" actId="478"/>
          <ac:spMkLst>
            <pc:docMk/>
            <pc:sldMk cId="2906490872" sldId="302"/>
            <ac:spMk id="16" creationId="{1233C0B9-D550-8511-F067-84B6AF33A2A1}"/>
          </ac:spMkLst>
        </pc:spChg>
        <pc:spChg chg="add del mod">
          <ac:chgData name="tuyết nguyễn thị ánh" userId="a6fbc05945fbe6a6" providerId="LiveId" clId="{0C65D842-0EBE-4BF7-8CA5-BC73B300B9C8}" dt="2023-07-11T07:17:30.511" v="10937" actId="478"/>
          <ac:spMkLst>
            <pc:docMk/>
            <pc:sldMk cId="2906490872" sldId="302"/>
            <ac:spMk id="17" creationId="{7852F998-A888-5F1D-744E-027120BD43A6}"/>
          </ac:spMkLst>
        </pc:spChg>
        <pc:spChg chg="add mod">
          <ac:chgData name="tuyết nguyễn thị ánh" userId="a6fbc05945fbe6a6" providerId="LiveId" clId="{0C65D842-0EBE-4BF7-8CA5-BC73B300B9C8}" dt="2023-07-11T07:25:54.012" v="11131" actId="1076"/>
          <ac:spMkLst>
            <pc:docMk/>
            <pc:sldMk cId="2906490872" sldId="302"/>
            <ac:spMk id="18" creationId="{7349E9A8-D8CB-3C4A-3BDF-2DD0F45043F2}"/>
          </ac:spMkLst>
        </pc:spChg>
        <pc:spChg chg="add mod">
          <ac:chgData name="tuyết nguyễn thị ánh" userId="a6fbc05945fbe6a6" providerId="LiveId" clId="{0C65D842-0EBE-4BF7-8CA5-BC73B300B9C8}" dt="2023-07-11T07:26:18.853" v="11138" actId="14100"/>
          <ac:spMkLst>
            <pc:docMk/>
            <pc:sldMk cId="2906490872" sldId="302"/>
            <ac:spMk id="19" creationId="{1AF24F47-2E08-1046-16CF-6C3BC57E9D22}"/>
          </ac:spMkLst>
        </pc:spChg>
      </pc:sldChg>
      <pc:sldChg chg="modSp add del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978450940" sldId="303"/>
        </pc:sldMkLst>
        <pc:spChg chg="mod">
          <ac:chgData name="tuyết nguyễn thị ánh" userId="a6fbc05945fbe6a6" providerId="LiveId" clId="{0C65D842-0EBE-4BF7-8CA5-BC73B300B9C8}" dt="2023-07-11T07:48:56.535" v="11617" actId="1035"/>
          <ac:spMkLst>
            <pc:docMk/>
            <pc:sldMk cId="2978450940" sldId="303"/>
            <ac:spMk id="14" creationId="{F9403FDD-165A-5B14-0212-4D2001EA90F9}"/>
          </ac:spMkLst>
        </pc:spChg>
        <pc:spChg chg="mod">
          <ac:chgData name="tuyết nguyễn thị ánh" userId="a6fbc05945fbe6a6" providerId="LiveId" clId="{0C65D842-0EBE-4BF7-8CA5-BC73B300B9C8}" dt="2023-07-11T07:48:56.535" v="11617" actId="1035"/>
          <ac:spMkLst>
            <pc:docMk/>
            <pc:sldMk cId="2978450940" sldId="303"/>
            <ac:spMk id="17" creationId="{8536212C-0A19-4056-B847-B3CC436B8843}"/>
          </ac:spMkLst>
        </pc:spChg>
        <pc:grpChg chg="mod">
          <ac:chgData name="tuyết nguyễn thị ánh" userId="a6fbc05945fbe6a6" providerId="LiveId" clId="{0C65D842-0EBE-4BF7-8CA5-BC73B300B9C8}" dt="2023-07-11T07:48:30.284" v="11611" actId="1076"/>
          <ac:grpSpMkLst>
            <pc:docMk/>
            <pc:sldMk cId="2978450940" sldId="303"/>
            <ac:grpSpMk id="2" creationId="{00000000-0000-0000-0000-000000000000}"/>
          </ac:grpSpMkLst>
        </pc:grpChg>
        <pc:picChg chg="mod">
          <ac:chgData name="tuyết nguyễn thị ánh" userId="a6fbc05945fbe6a6" providerId="LiveId" clId="{0C65D842-0EBE-4BF7-8CA5-BC73B300B9C8}" dt="2023-07-11T07:48:56.535" v="11617" actId="1035"/>
          <ac:picMkLst>
            <pc:docMk/>
            <pc:sldMk cId="2978450940" sldId="303"/>
            <ac:picMk id="16" creationId="{FCB4C848-F1C1-E9FC-7CCF-0E318270F782}"/>
          </ac:picMkLst>
        </pc:picChg>
      </pc:sldChg>
      <pc:sldChg chg="modSp add del mod">
        <pc:chgData name="tuyết nguyễn thị ánh" userId="a6fbc05945fbe6a6" providerId="LiveId" clId="{0C65D842-0EBE-4BF7-8CA5-BC73B300B9C8}" dt="2023-07-11T08:15:56.803" v="12033" actId="47"/>
        <pc:sldMkLst>
          <pc:docMk/>
          <pc:sldMk cId="1383637431" sldId="304"/>
        </pc:sldMkLst>
        <pc:spChg chg="mod">
          <ac:chgData name="tuyết nguyễn thị ánh" userId="a6fbc05945fbe6a6" providerId="LiveId" clId="{0C65D842-0EBE-4BF7-8CA5-BC73B300B9C8}" dt="2023-07-11T08:15:15.002" v="12002" actId="20577"/>
          <ac:spMkLst>
            <pc:docMk/>
            <pc:sldMk cId="1383637431" sldId="304"/>
            <ac:spMk id="15" creationId="{89ADEB43-4E3D-C2BB-B5F8-76761A753E3C}"/>
          </ac:spMkLst>
        </pc:spChg>
      </pc:sldChg>
      <pc:sldChg chg="add del">
        <pc:chgData name="tuyết nguyễn thị ánh" userId="a6fbc05945fbe6a6" providerId="LiveId" clId="{0C65D842-0EBE-4BF7-8CA5-BC73B300B9C8}" dt="2023-07-11T08:11:58.220" v="11890" actId="47"/>
        <pc:sldMkLst>
          <pc:docMk/>
          <pc:sldMk cId="2547303452" sldId="304"/>
        </pc:sldMkLst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608262949" sldId="304"/>
        </pc:sldMkLst>
        <pc:spChg chg="add mod">
          <ac:chgData name="tuyết nguyễn thị ánh" userId="a6fbc05945fbe6a6" providerId="LiveId" clId="{0C65D842-0EBE-4BF7-8CA5-BC73B300B9C8}" dt="2023-07-11T08:21:27.885" v="12236" actId="1076"/>
          <ac:spMkLst>
            <pc:docMk/>
            <pc:sldMk cId="2608262949" sldId="304"/>
            <ac:spMk id="5" creationId="{0F6FB22A-DB43-1D6D-F3E3-B82D84919C39}"/>
          </ac:spMkLst>
        </pc:spChg>
        <pc:spChg chg="add del mod">
          <ac:chgData name="tuyết nguyễn thị ánh" userId="a6fbc05945fbe6a6" providerId="LiveId" clId="{0C65D842-0EBE-4BF7-8CA5-BC73B300B9C8}" dt="2023-07-11T08:21:48.107" v="12239"/>
          <ac:spMkLst>
            <pc:docMk/>
            <pc:sldMk cId="2608262949" sldId="304"/>
            <ac:spMk id="7" creationId="{9F13B42E-44A2-50C2-C41C-58C91F51D155}"/>
          </ac:spMkLst>
        </pc:spChg>
        <pc:spChg chg="mod">
          <ac:chgData name="tuyết nguyễn thị ánh" userId="a6fbc05945fbe6a6" providerId="LiveId" clId="{0C65D842-0EBE-4BF7-8CA5-BC73B300B9C8}" dt="2023-07-11T08:22:00.001" v="12245" actId="1035"/>
          <ac:spMkLst>
            <pc:docMk/>
            <pc:sldMk cId="2608262949" sldId="304"/>
            <ac:spMk id="15" creationId="{89ADEB43-4E3D-C2BB-B5F8-76761A753E3C}"/>
          </ac:spMkLst>
        </pc:spChg>
        <pc:picChg chg="del mod">
          <ac:chgData name="tuyết nguyễn thị ánh" userId="a6fbc05945fbe6a6" providerId="LiveId" clId="{0C65D842-0EBE-4BF7-8CA5-BC73B300B9C8}" dt="2023-07-11T08:20:53.902" v="12230" actId="478"/>
          <ac:picMkLst>
            <pc:docMk/>
            <pc:sldMk cId="2608262949" sldId="304"/>
            <ac:picMk id="14" creationId="{FD395766-4026-990F-EE5F-6EBF8B73E7B5}"/>
          </ac:picMkLst>
        </pc:picChg>
      </pc:sldChg>
      <pc:sldChg chg="add del">
        <pc:chgData name="tuyết nguyễn thị ánh" userId="a6fbc05945fbe6a6" providerId="LiveId" clId="{0C65D842-0EBE-4BF7-8CA5-BC73B300B9C8}" dt="2023-07-11T08:16:14.625" v="12040" actId="47"/>
        <pc:sldMkLst>
          <pc:docMk/>
          <pc:sldMk cId="222207040" sldId="305"/>
        </pc:sldMkLst>
      </pc:sldChg>
      <pc:sldChg chg="addSp delSp modSp add del mod ord modAnim">
        <pc:chgData name="tuyết nguyễn thị ánh" userId="a6fbc05945fbe6a6" providerId="LiveId" clId="{0C65D842-0EBE-4BF7-8CA5-BC73B300B9C8}" dt="2023-07-11T08:37:59.017" v="12766" actId="47"/>
        <pc:sldMkLst>
          <pc:docMk/>
          <pc:sldMk cId="1811223917" sldId="305"/>
        </pc:sldMkLst>
        <pc:spChg chg="del">
          <ac:chgData name="tuyết nguyễn thị ánh" userId="a6fbc05945fbe6a6" providerId="LiveId" clId="{0C65D842-0EBE-4BF7-8CA5-BC73B300B9C8}" dt="2023-07-11T08:23:54.487" v="12252" actId="478"/>
          <ac:spMkLst>
            <pc:docMk/>
            <pc:sldMk cId="1811223917" sldId="305"/>
            <ac:spMk id="5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8:23:57.832" v="12254" actId="478"/>
          <ac:spMkLst>
            <pc:docMk/>
            <pc:sldMk cId="1811223917" sldId="305"/>
            <ac:spMk id="6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8:23:55.197" v="12253"/>
          <ac:spMkLst>
            <pc:docMk/>
            <pc:sldMk cId="1811223917" sldId="305"/>
            <ac:spMk id="7" creationId="{558CB812-D3FD-5B6C-3136-006573B4336B}"/>
          </ac:spMkLst>
        </pc:spChg>
        <pc:spChg chg="add mod">
          <ac:chgData name="tuyết nguyễn thị ánh" userId="a6fbc05945fbe6a6" providerId="LiveId" clId="{0C65D842-0EBE-4BF7-8CA5-BC73B300B9C8}" dt="2023-07-11T08:23:55.197" v="12253"/>
          <ac:spMkLst>
            <pc:docMk/>
            <pc:sldMk cId="1811223917" sldId="305"/>
            <ac:spMk id="8" creationId="{C1C1E733-DBF5-8D51-EB7B-5C31564BD6B5}"/>
          </ac:spMkLst>
        </pc:spChg>
        <pc:spChg chg="mod">
          <ac:chgData name="tuyết nguyễn thị ánh" userId="a6fbc05945fbe6a6" providerId="LiveId" clId="{0C65D842-0EBE-4BF7-8CA5-BC73B300B9C8}" dt="2023-07-11T08:24:02.657" v="12255" actId="1076"/>
          <ac:spMkLst>
            <pc:docMk/>
            <pc:sldMk cId="1811223917" sldId="305"/>
            <ac:spMk id="9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1T08:24:12.684" v="12258"/>
          <ac:spMkLst>
            <pc:docMk/>
            <pc:sldMk cId="1811223917" sldId="305"/>
            <ac:spMk id="11" creationId="{7AC54BC0-1B7F-4EAE-E51E-47B11B291D2F}"/>
          </ac:spMkLst>
        </pc:spChg>
        <pc:spChg chg="mod">
          <ac:chgData name="tuyết nguyễn thị ánh" userId="a6fbc05945fbe6a6" providerId="LiveId" clId="{0C65D842-0EBE-4BF7-8CA5-BC73B300B9C8}" dt="2023-07-11T08:24:12.684" v="12258"/>
          <ac:spMkLst>
            <pc:docMk/>
            <pc:sldMk cId="1811223917" sldId="305"/>
            <ac:spMk id="12" creationId="{31A6B0B6-0C36-4226-D4D6-2CBDD0156332}"/>
          </ac:spMkLst>
        </pc:spChg>
        <pc:spChg chg="del mod">
          <ac:chgData name="tuyết nguyễn thị ánh" userId="a6fbc05945fbe6a6" providerId="LiveId" clId="{0C65D842-0EBE-4BF7-8CA5-BC73B300B9C8}" dt="2023-07-11T08:24:12.062" v="12257" actId="478"/>
          <ac:spMkLst>
            <pc:docMk/>
            <pc:sldMk cId="1811223917" sldId="305"/>
            <ac:spMk id="13" creationId="{919675FD-AB06-1571-AB68-C2D6435F796F}"/>
          </ac:spMkLst>
        </pc:spChg>
        <pc:spChg chg="mod">
          <ac:chgData name="tuyết nguyễn thị ánh" userId="a6fbc05945fbe6a6" providerId="LiveId" clId="{0C65D842-0EBE-4BF7-8CA5-BC73B300B9C8}" dt="2023-07-11T08:25:41.466" v="12461" actId="113"/>
          <ac:spMkLst>
            <pc:docMk/>
            <pc:sldMk cId="1811223917" sldId="305"/>
            <ac:spMk id="14" creationId="{F9403FDD-165A-5B14-0212-4D2001EA90F9}"/>
          </ac:spMkLst>
        </pc:spChg>
        <pc:grpChg chg="add mod">
          <ac:chgData name="tuyết nguyễn thị ánh" userId="a6fbc05945fbe6a6" providerId="LiveId" clId="{0C65D842-0EBE-4BF7-8CA5-BC73B300B9C8}" dt="2023-07-11T08:24:14.906" v="12259" actId="1076"/>
          <ac:grpSpMkLst>
            <pc:docMk/>
            <pc:sldMk cId="1811223917" sldId="305"/>
            <ac:grpSpMk id="10" creationId="{9D81EFD3-841C-D3C7-F6AB-96A102FA104A}"/>
          </ac:grpSpMkLst>
        </pc:grpChg>
        <pc:picChg chg="add del mod">
          <ac:chgData name="tuyết nguyễn thị ánh" userId="a6fbc05945fbe6a6" providerId="LiveId" clId="{0C65D842-0EBE-4BF7-8CA5-BC73B300B9C8}" dt="2023-07-11T08:25:49.723" v="12464" actId="1076"/>
          <ac:picMkLst>
            <pc:docMk/>
            <pc:sldMk cId="1811223917" sldId="305"/>
            <ac:picMk id="16" creationId="{FCB4C848-F1C1-E9FC-7CCF-0E318270F782}"/>
          </ac:picMkLst>
        </pc:picChg>
      </pc:sldChg>
      <pc:sldChg chg="addSp delSp modSp add mod or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3041239988" sldId="306"/>
        </pc:sldMkLst>
        <pc:spChg chg="add mod">
          <ac:chgData name="tuyết nguyễn thị ánh" userId="a6fbc05945fbe6a6" providerId="LiveId" clId="{0C65D842-0EBE-4BF7-8CA5-BC73B300B9C8}" dt="2023-07-11T08:29:11.943" v="12477" actId="1076"/>
          <ac:spMkLst>
            <pc:docMk/>
            <pc:sldMk cId="3041239988" sldId="306"/>
            <ac:spMk id="5" creationId="{0A4C5E1E-A7C2-A9F4-685D-6AFD49FAE999}"/>
          </ac:spMkLst>
        </pc:spChg>
        <pc:spChg chg="mod">
          <ac:chgData name="tuyết nguyễn thị ánh" userId="a6fbc05945fbe6a6" providerId="LiveId" clId="{0C65D842-0EBE-4BF7-8CA5-BC73B300B9C8}" dt="2023-07-11T08:28:50.324" v="12471"/>
          <ac:spMkLst>
            <pc:docMk/>
            <pc:sldMk cId="3041239988" sldId="306"/>
            <ac:spMk id="7" creationId="{D2400F26-6097-02D8-FF93-9236F01BE6C6}"/>
          </ac:spMkLst>
        </pc:spChg>
        <pc:spChg chg="mod">
          <ac:chgData name="tuyết nguyễn thị ánh" userId="a6fbc05945fbe6a6" providerId="LiveId" clId="{0C65D842-0EBE-4BF7-8CA5-BC73B300B9C8}" dt="2023-07-11T08:41:38.800" v="12900" actId="207"/>
          <ac:spMkLst>
            <pc:docMk/>
            <pc:sldMk cId="3041239988" sldId="306"/>
            <ac:spMk id="8" creationId="{86DE7666-4064-8395-106E-9302CC774FA6}"/>
          </ac:spMkLst>
        </pc:spChg>
        <pc:spChg chg="add mod">
          <ac:chgData name="tuyết nguyễn thị ánh" userId="a6fbc05945fbe6a6" providerId="LiveId" clId="{0C65D842-0EBE-4BF7-8CA5-BC73B300B9C8}" dt="2023-07-11T08:29:55.544" v="12491" actId="1076"/>
          <ac:spMkLst>
            <pc:docMk/>
            <pc:sldMk cId="3041239988" sldId="306"/>
            <ac:spMk id="9" creationId="{8DBFCF20-696E-D47B-7EEE-F90E034B6995}"/>
          </ac:spMkLst>
        </pc:spChg>
        <pc:spChg chg="add mod">
          <ac:chgData name="tuyết nguyễn thị ánh" userId="a6fbc05945fbe6a6" providerId="LiveId" clId="{0C65D842-0EBE-4BF7-8CA5-BC73B300B9C8}" dt="2023-07-11T08:34:25.943" v="12658" actId="1076"/>
          <ac:spMkLst>
            <pc:docMk/>
            <pc:sldMk cId="3041239988" sldId="306"/>
            <ac:spMk id="10" creationId="{4E9908D5-92CF-B8FE-B8A8-6E4D6C85FB0F}"/>
          </ac:spMkLst>
        </pc:spChg>
        <pc:spChg chg="add mod">
          <ac:chgData name="tuyết nguyễn thị ánh" userId="a6fbc05945fbe6a6" providerId="LiveId" clId="{0C65D842-0EBE-4BF7-8CA5-BC73B300B9C8}" dt="2023-07-11T08:29:47.886" v="12489" actId="1076"/>
          <ac:spMkLst>
            <pc:docMk/>
            <pc:sldMk cId="3041239988" sldId="306"/>
            <ac:spMk id="11" creationId="{DBB45CA6-08C7-7AC8-A0D7-CAE74F189B00}"/>
          </ac:spMkLst>
        </pc:spChg>
        <pc:spChg chg="mod">
          <ac:chgData name="tuyết nguyễn thị ánh" userId="a6fbc05945fbe6a6" providerId="LiveId" clId="{0C65D842-0EBE-4BF7-8CA5-BC73B300B9C8}" dt="2023-07-11T08:33:41.162" v="12645" actId="164"/>
          <ac:spMkLst>
            <pc:docMk/>
            <pc:sldMk cId="3041239988" sldId="306"/>
            <ac:spMk id="64" creationId="{0B2B7A25-6DC9-9E1B-AAF6-6EC8C72EFA4D}"/>
          </ac:spMkLst>
        </pc:spChg>
        <pc:spChg chg="mod">
          <ac:chgData name="tuyết nguyễn thị ánh" userId="a6fbc05945fbe6a6" providerId="LiveId" clId="{0C65D842-0EBE-4BF7-8CA5-BC73B300B9C8}" dt="2023-07-11T08:33:41.162" v="12645" actId="164"/>
          <ac:spMkLst>
            <pc:docMk/>
            <pc:sldMk cId="3041239988" sldId="306"/>
            <ac:spMk id="65" creationId="{AC40D94E-5808-9962-4A75-5CF06D0F4D06}"/>
          </ac:spMkLst>
        </pc:spChg>
        <pc:spChg chg="del">
          <ac:chgData name="tuyết nguyễn thị ánh" userId="a6fbc05945fbe6a6" providerId="LiveId" clId="{0C65D842-0EBE-4BF7-8CA5-BC73B300B9C8}" dt="2023-07-11T08:28:41.002" v="12469" actId="478"/>
          <ac:spMkLst>
            <pc:docMk/>
            <pc:sldMk cId="3041239988" sldId="306"/>
            <ac:spMk id="98" creationId="{C7BA4822-E2CB-14E1-9476-DCD8DEF16071}"/>
          </ac:spMkLst>
        </pc:spChg>
        <pc:spChg chg="del">
          <ac:chgData name="tuyết nguyễn thị ánh" userId="a6fbc05945fbe6a6" providerId="LiveId" clId="{0C65D842-0EBE-4BF7-8CA5-BC73B300B9C8}" dt="2023-07-11T08:29:07.573" v="12476" actId="478"/>
          <ac:spMkLst>
            <pc:docMk/>
            <pc:sldMk cId="3041239988" sldId="306"/>
            <ac:spMk id="110" creationId="{92B6C48D-4C09-E408-45FA-7E2FA0698C29}"/>
          </ac:spMkLst>
        </pc:spChg>
        <pc:spChg chg="mod">
          <ac:chgData name="tuyết nguyễn thị ánh" userId="a6fbc05945fbe6a6" providerId="LiveId" clId="{0C65D842-0EBE-4BF7-8CA5-BC73B300B9C8}" dt="2023-07-11T08:35:45.099" v="12741" actId="14100"/>
          <ac:spMkLst>
            <pc:docMk/>
            <pc:sldMk cId="3041239988" sldId="306"/>
            <ac:spMk id="115" creationId="{26D2C077-C09D-C723-E632-49C2FA1693E6}"/>
          </ac:spMkLst>
        </pc:spChg>
        <pc:spChg chg="mod">
          <ac:chgData name="tuyết nguyễn thị ánh" userId="a6fbc05945fbe6a6" providerId="LiveId" clId="{0C65D842-0EBE-4BF7-8CA5-BC73B300B9C8}" dt="2023-07-11T08:35:49.897" v="12742" actId="1076"/>
          <ac:spMkLst>
            <pc:docMk/>
            <pc:sldMk cId="3041239988" sldId="306"/>
            <ac:spMk id="121" creationId="{E3BFC76E-E565-4DCF-648F-F4ED042DA709}"/>
          </ac:spMkLst>
        </pc:spChg>
        <pc:grpChg chg="mod">
          <ac:chgData name="tuyết nguyễn thị ánh" userId="a6fbc05945fbe6a6" providerId="LiveId" clId="{0C65D842-0EBE-4BF7-8CA5-BC73B300B9C8}" dt="2023-07-11T08:42:10.605" v="12907" actId="1076"/>
          <ac:grpSpMkLst>
            <pc:docMk/>
            <pc:sldMk cId="3041239988" sldId="306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1T08:42:21.710" v="12913" actId="1035"/>
          <ac:grpSpMkLst>
            <pc:docMk/>
            <pc:sldMk cId="3041239988" sldId="306"/>
            <ac:grpSpMk id="6" creationId="{8C7C5DCC-C212-5767-17D8-80FF182CC6EC}"/>
          </ac:grpSpMkLst>
        </pc:grpChg>
        <pc:grpChg chg="add mod">
          <ac:chgData name="tuyết nguyễn thị ánh" userId="a6fbc05945fbe6a6" providerId="LiveId" clId="{0C65D842-0EBE-4BF7-8CA5-BC73B300B9C8}" dt="2023-07-11T08:34:35.795" v="12661" actId="1076"/>
          <ac:grpSpMkLst>
            <pc:docMk/>
            <pc:sldMk cId="3041239988" sldId="306"/>
            <ac:grpSpMk id="12" creationId="{8D85EC35-010B-9E84-1B24-810D51CC1A06}"/>
          </ac:grpSpMkLst>
        </pc:grpChg>
        <pc:grpChg chg="del">
          <ac:chgData name="tuyết nguyễn thị ánh" userId="a6fbc05945fbe6a6" providerId="LiveId" clId="{0C65D842-0EBE-4BF7-8CA5-BC73B300B9C8}" dt="2023-07-11T08:28:45.027" v="12470" actId="478"/>
          <ac:grpSpMkLst>
            <pc:docMk/>
            <pc:sldMk cId="3041239988" sldId="306"/>
            <ac:grpSpMk id="15" creationId="{1C5CC4B6-A154-430D-627D-17985305F479}"/>
          </ac:grpSpMkLst>
        </pc:grpChg>
        <pc:grpChg chg="del">
          <ac:chgData name="tuyết nguyễn thị ánh" userId="a6fbc05945fbe6a6" providerId="LiveId" clId="{0C65D842-0EBE-4BF7-8CA5-BC73B300B9C8}" dt="2023-07-11T08:28:39.217" v="12468" actId="478"/>
          <ac:grpSpMkLst>
            <pc:docMk/>
            <pc:sldMk cId="3041239988" sldId="306"/>
            <ac:grpSpMk id="101" creationId="{AE2E5B3F-6499-B27D-C336-440AA545AA75}"/>
          </ac:grpSpMkLst>
        </pc:grpChg>
        <pc:picChg chg="mod">
          <ac:chgData name="tuyết nguyễn thị ánh" userId="a6fbc05945fbe6a6" providerId="LiveId" clId="{0C65D842-0EBE-4BF7-8CA5-BC73B300B9C8}" dt="2023-07-11T08:33:41.162" v="12645" actId="164"/>
          <ac:picMkLst>
            <pc:docMk/>
            <pc:sldMk cId="3041239988" sldId="306"/>
            <ac:picMk id="58" creationId="{2E509352-C4ED-5E24-616D-72AA872916C5}"/>
          </ac:picMkLst>
        </pc:picChg>
        <pc:picChg chg="mod">
          <ac:chgData name="tuyết nguyễn thị ánh" userId="a6fbc05945fbe6a6" providerId="LiveId" clId="{0C65D842-0EBE-4BF7-8CA5-BC73B300B9C8}" dt="2023-07-11T08:33:41.162" v="12645" actId="164"/>
          <ac:picMkLst>
            <pc:docMk/>
            <pc:sldMk cId="3041239988" sldId="306"/>
            <ac:picMk id="60" creationId="{3887197B-EDD4-CCFC-5EF6-B5B2EF557C94}"/>
          </ac:picMkLst>
        </pc:picChg>
        <pc:picChg chg="mod">
          <ac:chgData name="tuyết nguyễn thị ánh" userId="a6fbc05945fbe6a6" providerId="LiveId" clId="{0C65D842-0EBE-4BF7-8CA5-BC73B300B9C8}" dt="2023-07-11T08:33:41.162" v="12645" actId="164"/>
          <ac:picMkLst>
            <pc:docMk/>
            <pc:sldMk cId="3041239988" sldId="306"/>
            <ac:picMk id="62" creationId="{3857BA34-43F5-5E4D-D28D-51CB51CF9D73}"/>
          </ac:picMkLst>
        </pc:picChg>
        <pc:picChg chg="del mod">
          <ac:chgData name="tuyết nguyễn thị ánh" userId="a6fbc05945fbe6a6" providerId="LiveId" clId="{0C65D842-0EBE-4BF7-8CA5-BC73B300B9C8}" dt="2023-07-11T08:33:52.882" v="12650" actId="478"/>
          <ac:picMkLst>
            <pc:docMk/>
            <pc:sldMk cId="3041239988" sldId="306"/>
            <ac:picMk id="94" creationId="{12FA3941-9E92-6153-8C98-5F02AF84E284}"/>
          </ac:picMkLst>
        </pc:picChg>
        <pc:picChg chg="del mod">
          <ac:chgData name="tuyết nguyễn thị ánh" userId="a6fbc05945fbe6a6" providerId="LiveId" clId="{0C65D842-0EBE-4BF7-8CA5-BC73B300B9C8}" dt="2023-07-11T08:33:54.272" v="12651" actId="478"/>
          <ac:picMkLst>
            <pc:docMk/>
            <pc:sldMk cId="3041239988" sldId="306"/>
            <ac:picMk id="107" creationId="{E7EB9123-BBD6-C04A-CC80-933592D45963}"/>
          </ac:picMkLst>
        </pc:picChg>
        <pc:picChg chg="del mod">
          <ac:chgData name="tuyết nguyễn thị ánh" userId="a6fbc05945fbe6a6" providerId="LiveId" clId="{0C65D842-0EBE-4BF7-8CA5-BC73B300B9C8}" dt="2023-07-11T08:33:51.244" v="12649" actId="478"/>
          <ac:picMkLst>
            <pc:docMk/>
            <pc:sldMk cId="3041239988" sldId="306"/>
            <ac:picMk id="108" creationId="{681A1FA1-6A31-7900-FA25-D9A1DAFC12A6}"/>
          </ac:picMkLst>
        </pc:picChg>
        <pc:picChg chg="del">
          <ac:chgData name="tuyết nguyễn thị ánh" userId="a6fbc05945fbe6a6" providerId="LiveId" clId="{0C65D842-0EBE-4BF7-8CA5-BC73B300B9C8}" dt="2023-07-11T08:33:45.265" v="12646" actId="478"/>
          <ac:picMkLst>
            <pc:docMk/>
            <pc:sldMk cId="3041239988" sldId="306"/>
            <ac:picMk id="123" creationId="{12AD9021-755F-5B37-480A-AA88A1E79995}"/>
          </ac:picMkLst>
        </pc:picChg>
        <pc:cxnChg chg="mod">
          <ac:chgData name="tuyết nguyễn thị ánh" userId="a6fbc05945fbe6a6" providerId="LiveId" clId="{0C65D842-0EBE-4BF7-8CA5-BC73B300B9C8}" dt="2023-07-11T08:33:41.162" v="12645" actId="164"/>
          <ac:cxnSpMkLst>
            <pc:docMk/>
            <pc:sldMk cId="3041239988" sldId="306"/>
            <ac:cxnSpMk id="67" creationId="{31A17D80-81F1-BD9F-076F-13FF5973892D}"/>
          </ac:cxnSpMkLst>
        </pc:cxnChg>
        <pc:cxnChg chg="mod">
          <ac:chgData name="tuyết nguyễn thị ánh" userId="a6fbc05945fbe6a6" providerId="LiveId" clId="{0C65D842-0EBE-4BF7-8CA5-BC73B300B9C8}" dt="2023-07-11T08:33:41.162" v="12645" actId="164"/>
          <ac:cxnSpMkLst>
            <pc:docMk/>
            <pc:sldMk cId="3041239988" sldId="306"/>
            <ac:cxnSpMk id="71" creationId="{F26D49DB-B0B0-CF9E-7B00-64692EC81B6F}"/>
          </ac:cxnSpMkLst>
        </pc:cxnChg>
        <pc:cxnChg chg="mod">
          <ac:chgData name="tuyết nguyễn thị ánh" userId="a6fbc05945fbe6a6" providerId="LiveId" clId="{0C65D842-0EBE-4BF7-8CA5-BC73B300B9C8}" dt="2023-07-11T08:33:41.162" v="12645" actId="164"/>
          <ac:cxnSpMkLst>
            <pc:docMk/>
            <pc:sldMk cId="3041239988" sldId="306"/>
            <ac:cxnSpMk id="77" creationId="{1BD2E2BC-D4BF-94F1-C126-C7A27D951E70}"/>
          </ac:cxnSpMkLst>
        </pc:cxnChg>
      </pc:sldChg>
      <pc:sldChg chg="add del">
        <pc:chgData name="tuyết nguyễn thị ánh" userId="a6fbc05945fbe6a6" providerId="LiveId" clId="{0C65D842-0EBE-4BF7-8CA5-BC73B300B9C8}" dt="2023-07-11T08:36:33.968" v="12744" actId="47"/>
        <pc:sldMkLst>
          <pc:docMk/>
          <pc:sldMk cId="1157442988" sldId="307"/>
        </pc:sldMkLst>
      </pc:sldChg>
      <pc:sldChg chg="addSp delSp modSp add mod ord modTransition delAnim modAnim">
        <pc:chgData name="tuyết nguyễn thị ánh" userId="a6fbc05945fbe6a6" providerId="LiveId" clId="{0C65D842-0EBE-4BF7-8CA5-BC73B300B9C8}" dt="2023-07-13T01:47:56.928" v="25845"/>
        <pc:sldMkLst>
          <pc:docMk/>
          <pc:sldMk cId="4217216332" sldId="307"/>
        </pc:sldMkLst>
        <pc:spChg chg="add del mod">
          <ac:chgData name="tuyết nguyễn thị ánh" userId="a6fbc05945fbe6a6" providerId="LiveId" clId="{0C65D842-0EBE-4BF7-8CA5-BC73B300B9C8}" dt="2023-07-11T08:37:21.453" v="12762" actId="478"/>
          <ac:spMkLst>
            <pc:docMk/>
            <pc:sldMk cId="4217216332" sldId="307"/>
            <ac:spMk id="5" creationId="{A6EA1143-2F60-54A8-EAB4-F2B1760623D5}"/>
          </ac:spMkLst>
        </pc:spChg>
        <pc:spChg chg="del">
          <ac:chgData name="tuyết nguyễn thị ánh" userId="a6fbc05945fbe6a6" providerId="LiveId" clId="{0C65D842-0EBE-4BF7-8CA5-BC73B300B9C8}" dt="2023-07-11T08:36:50.005" v="12753" actId="478"/>
          <ac:spMkLst>
            <pc:docMk/>
            <pc:sldMk cId="4217216332" sldId="307"/>
            <ac:spMk id="6" creationId="{AFC958DB-C8BE-92C5-3186-E249E5C43E9E}"/>
          </ac:spMkLst>
        </pc:spChg>
        <pc:spChg chg="add del mod">
          <ac:chgData name="tuyết nguyễn thị ánh" userId="a6fbc05945fbe6a6" providerId="LiveId" clId="{0C65D842-0EBE-4BF7-8CA5-BC73B300B9C8}" dt="2023-07-11T08:37:06.189" v="12756" actId="478"/>
          <ac:spMkLst>
            <pc:docMk/>
            <pc:sldMk cId="4217216332" sldId="307"/>
            <ac:spMk id="7" creationId="{99D5E7CC-CD61-DF6A-B1C7-ED8C783FFB81}"/>
          </ac:spMkLst>
        </pc:spChg>
        <pc:spChg chg="del">
          <ac:chgData name="tuyết nguyễn thị ánh" userId="a6fbc05945fbe6a6" providerId="LiveId" clId="{0C65D842-0EBE-4BF7-8CA5-BC73B300B9C8}" dt="2023-07-11T08:36:44.589" v="12749" actId="478"/>
          <ac:spMkLst>
            <pc:docMk/>
            <pc:sldMk cId="4217216332" sldId="307"/>
            <ac:spMk id="8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8:37:02.654" v="12755"/>
          <ac:spMkLst>
            <pc:docMk/>
            <pc:sldMk cId="4217216332" sldId="307"/>
            <ac:spMk id="9" creationId="{2543E352-6A49-62F1-F468-58322D0636FB}"/>
          </ac:spMkLst>
        </pc:spChg>
        <pc:spChg chg="add mod">
          <ac:chgData name="tuyết nguyễn thị ánh" userId="a6fbc05945fbe6a6" providerId="LiveId" clId="{0C65D842-0EBE-4BF7-8CA5-BC73B300B9C8}" dt="2023-07-11T08:51:22.801" v="13296" actId="1076"/>
          <ac:spMkLst>
            <pc:docMk/>
            <pc:sldMk cId="4217216332" sldId="307"/>
            <ac:spMk id="10" creationId="{80CB0B16-2952-F6B5-429B-00B8E3A1B28D}"/>
          </ac:spMkLst>
        </pc:spChg>
        <pc:spChg chg="add mod">
          <ac:chgData name="tuyết nguyễn thị ánh" userId="a6fbc05945fbe6a6" providerId="LiveId" clId="{0C65D842-0EBE-4BF7-8CA5-BC73B300B9C8}" dt="2023-07-11T08:52:23.595" v="13318" actId="1076"/>
          <ac:spMkLst>
            <pc:docMk/>
            <pc:sldMk cId="4217216332" sldId="307"/>
            <ac:spMk id="11" creationId="{2F9E813D-9294-CA73-5333-4438F6D1E5EC}"/>
          </ac:spMkLst>
        </pc:spChg>
        <pc:spChg chg="del">
          <ac:chgData name="tuyết nguyễn thị ánh" userId="a6fbc05945fbe6a6" providerId="LiveId" clId="{0C65D842-0EBE-4BF7-8CA5-BC73B300B9C8}" dt="2023-07-11T08:36:45.571" v="12750" actId="478"/>
          <ac:spMkLst>
            <pc:docMk/>
            <pc:sldMk cId="4217216332" sldId="307"/>
            <ac:spMk id="12" creationId="{869318D0-3B26-98BF-DCB5-7C475605B684}"/>
          </ac:spMkLst>
        </pc:spChg>
        <pc:spChg chg="add del mod">
          <ac:chgData name="tuyết nguyễn thị ánh" userId="a6fbc05945fbe6a6" providerId="LiveId" clId="{0C65D842-0EBE-4BF7-8CA5-BC73B300B9C8}" dt="2023-07-11T08:38:09.864" v="12768"/>
          <ac:spMkLst>
            <pc:docMk/>
            <pc:sldMk cId="4217216332" sldId="307"/>
            <ac:spMk id="13" creationId="{6AE4B987-65D1-D61A-2202-136CF1363466}"/>
          </ac:spMkLst>
        </pc:spChg>
        <pc:spChg chg="del">
          <ac:chgData name="tuyết nguyễn thị ánh" userId="a6fbc05945fbe6a6" providerId="LiveId" clId="{0C65D842-0EBE-4BF7-8CA5-BC73B300B9C8}" dt="2023-07-11T08:36:47.413" v="12751" actId="478"/>
          <ac:spMkLst>
            <pc:docMk/>
            <pc:sldMk cId="4217216332" sldId="307"/>
            <ac:spMk id="15" creationId="{89ADEB43-4E3D-C2BB-B5F8-76761A753E3C}"/>
          </ac:spMkLst>
        </pc:spChg>
        <pc:spChg chg="del">
          <ac:chgData name="tuyết nguyễn thị ánh" userId="a6fbc05945fbe6a6" providerId="LiveId" clId="{0C65D842-0EBE-4BF7-8CA5-BC73B300B9C8}" dt="2023-07-11T08:36:51.539" v="12754" actId="478"/>
          <ac:spMkLst>
            <pc:docMk/>
            <pc:sldMk cId="4217216332" sldId="307"/>
            <ac:spMk id="19" creationId="{5C9C9E05-6E03-CA90-1C98-7157271C064C}"/>
          </ac:spMkLst>
        </pc:spChg>
        <pc:spChg chg="del">
          <ac:chgData name="tuyết nguyễn thị ánh" userId="a6fbc05945fbe6a6" providerId="LiveId" clId="{0C65D842-0EBE-4BF7-8CA5-BC73B300B9C8}" dt="2023-07-11T08:36:48.597" v="12752" actId="478"/>
          <ac:spMkLst>
            <pc:docMk/>
            <pc:sldMk cId="4217216332" sldId="307"/>
            <ac:spMk id="20" creationId="{AE8DED32-10A9-E0D9-D630-DF9CE46606CA}"/>
          </ac:spMkLst>
        </pc:spChg>
        <pc:spChg chg="mod">
          <ac:chgData name="tuyết nguyễn thị ánh" userId="a6fbc05945fbe6a6" providerId="LiveId" clId="{0C65D842-0EBE-4BF7-8CA5-BC73B300B9C8}" dt="2023-07-11T08:38:15.032" v="12769"/>
          <ac:spMkLst>
            <pc:docMk/>
            <pc:sldMk cId="4217216332" sldId="307"/>
            <ac:spMk id="21" creationId="{92A24C4C-8A82-362C-90E8-67B6DEB45EC4}"/>
          </ac:spMkLst>
        </pc:spChg>
        <pc:spChg chg="mod">
          <ac:chgData name="tuyết nguyễn thị ánh" userId="a6fbc05945fbe6a6" providerId="LiveId" clId="{0C65D842-0EBE-4BF7-8CA5-BC73B300B9C8}" dt="2023-07-11T08:41:28.719" v="12899" actId="207"/>
          <ac:spMkLst>
            <pc:docMk/>
            <pc:sldMk cId="4217216332" sldId="307"/>
            <ac:spMk id="22" creationId="{0E963862-F31D-1451-6889-3239A6CC7B68}"/>
          </ac:spMkLst>
        </pc:spChg>
        <pc:spChg chg="add mod">
          <ac:chgData name="tuyết nguyễn thị ánh" userId="a6fbc05945fbe6a6" providerId="LiveId" clId="{0C65D842-0EBE-4BF7-8CA5-BC73B300B9C8}" dt="2023-07-11T08:51:17.339" v="13294" actId="1076"/>
          <ac:spMkLst>
            <pc:docMk/>
            <pc:sldMk cId="4217216332" sldId="307"/>
            <ac:spMk id="23" creationId="{5162EF00-172E-AB0B-93E2-C56A623D10A4}"/>
          </ac:spMkLst>
        </pc:spChg>
        <pc:spChg chg="add mod">
          <ac:chgData name="tuyết nguyễn thị ánh" userId="a6fbc05945fbe6a6" providerId="LiveId" clId="{0C65D842-0EBE-4BF7-8CA5-BC73B300B9C8}" dt="2023-07-11T08:44:05.898" v="12964" actId="164"/>
          <ac:spMkLst>
            <pc:docMk/>
            <pc:sldMk cId="4217216332" sldId="307"/>
            <ac:spMk id="24" creationId="{B42FBE5A-D79B-6661-73E3-F8BE93AE5735}"/>
          </ac:spMkLst>
        </pc:spChg>
        <pc:spChg chg="add mod">
          <ac:chgData name="tuyết nguyễn thị ánh" userId="a6fbc05945fbe6a6" providerId="LiveId" clId="{0C65D842-0EBE-4BF7-8CA5-BC73B300B9C8}" dt="2023-07-11T08:44:05.898" v="12964" actId="164"/>
          <ac:spMkLst>
            <pc:docMk/>
            <pc:sldMk cId="4217216332" sldId="307"/>
            <ac:spMk id="25" creationId="{452CAA11-F64E-74FE-25A8-869002E15624}"/>
          </ac:spMkLst>
        </pc:spChg>
        <pc:spChg chg="add mod">
          <ac:chgData name="tuyết nguyễn thị ánh" userId="a6fbc05945fbe6a6" providerId="LiveId" clId="{0C65D842-0EBE-4BF7-8CA5-BC73B300B9C8}" dt="2023-07-11T08:44:05.898" v="12964" actId="164"/>
          <ac:spMkLst>
            <pc:docMk/>
            <pc:sldMk cId="4217216332" sldId="307"/>
            <ac:spMk id="26" creationId="{725B8E02-A330-B222-A131-4EEAE5D6F869}"/>
          </ac:spMkLst>
        </pc:spChg>
        <pc:spChg chg="add mod">
          <ac:chgData name="tuyết nguyễn thị ánh" userId="a6fbc05945fbe6a6" providerId="LiveId" clId="{0C65D842-0EBE-4BF7-8CA5-BC73B300B9C8}" dt="2023-07-11T08:44:05.898" v="12964" actId="164"/>
          <ac:spMkLst>
            <pc:docMk/>
            <pc:sldMk cId="4217216332" sldId="307"/>
            <ac:spMk id="27" creationId="{3EFBA133-BD54-2F41-F73F-F92B2D3F555C}"/>
          </ac:spMkLst>
        </pc:spChg>
        <pc:spChg chg="add mod">
          <ac:chgData name="tuyết nguyễn thị ánh" userId="a6fbc05945fbe6a6" providerId="LiveId" clId="{0C65D842-0EBE-4BF7-8CA5-BC73B300B9C8}" dt="2023-07-11T08:44:05.898" v="12964" actId="164"/>
          <ac:spMkLst>
            <pc:docMk/>
            <pc:sldMk cId="4217216332" sldId="307"/>
            <ac:spMk id="28" creationId="{401E39F3-9158-F8C8-A7E1-C520BBAE8041}"/>
          </ac:spMkLst>
        </pc:spChg>
        <pc:spChg chg="add mod">
          <ac:chgData name="tuyết nguyễn thị ánh" userId="a6fbc05945fbe6a6" providerId="LiveId" clId="{0C65D842-0EBE-4BF7-8CA5-BC73B300B9C8}" dt="2023-07-11T08:44:05.898" v="12964" actId="164"/>
          <ac:spMkLst>
            <pc:docMk/>
            <pc:sldMk cId="4217216332" sldId="307"/>
            <ac:spMk id="29" creationId="{4C878D8C-D373-CBC0-DD0A-BF83FA5872AA}"/>
          </ac:spMkLst>
        </pc:spChg>
        <pc:spChg chg="add mod">
          <ac:chgData name="tuyết nguyễn thị ánh" userId="a6fbc05945fbe6a6" providerId="LiveId" clId="{0C65D842-0EBE-4BF7-8CA5-BC73B300B9C8}" dt="2023-07-11T08:48:21.374" v="13033" actId="1035"/>
          <ac:spMkLst>
            <pc:docMk/>
            <pc:sldMk cId="4217216332" sldId="307"/>
            <ac:spMk id="31" creationId="{2DE46C4C-D849-F035-50F5-BE82F0CBA999}"/>
          </ac:spMkLst>
        </pc:spChg>
        <pc:spChg chg="add mod">
          <ac:chgData name="tuyết nguyễn thị ánh" userId="a6fbc05945fbe6a6" providerId="LiveId" clId="{0C65D842-0EBE-4BF7-8CA5-BC73B300B9C8}" dt="2023-07-11T08:53:10.697" v="13341" actId="1076"/>
          <ac:spMkLst>
            <pc:docMk/>
            <pc:sldMk cId="4217216332" sldId="307"/>
            <ac:spMk id="33" creationId="{03028D40-459E-0259-8727-83F19F89DCCF}"/>
          </ac:spMkLst>
        </pc:spChg>
        <pc:spChg chg="add mod">
          <ac:chgData name="tuyết nguyễn thị ánh" userId="a6fbc05945fbe6a6" providerId="LiveId" clId="{0C65D842-0EBE-4BF7-8CA5-BC73B300B9C8}" dt="2023-07-11T08:53:03.407" v="13338" actId="1076"/>
          <ac:spMkLst>
            <pc:docMk/>
            <pc:sldMk cId="4217216332" sldId="307"/>
            <ac:spMk id="34" creationId="{1295DC0C-E2DF-103A-CC1D-98EBA4EF810F}"/>
          </ac:spMkLst>
        </pc:spChg>
        <pc:grpChg chg="mod">
          <ac:chgData name="tuyết nguyễn thị ánh" userId="a6fbc05945fbe6a6" providerId="LiveId" clId="{0C65D842-0EBE-4BF7-8CA5-BC73B300B9C8}" dt="2023-07-11T08:53:06.455" v="13340" actId="1076"/>
          <ac:grpSpMkLst>
            <pc:docMk/>
            <pc:sldMk cId="4217216332" sldId="307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1T08:38:15.032" v="12769"/>
          <ac:grpSpMkLst>
            <pc:docMk/>
            <pc:sldMk cId="4217216332" sldId="307"/>
            <ac:grpSpMk id="14" creationId="{5E877C8F-915D-6280-914A-41FCDB84B11C}"/>
          </ac:grpSpMkLst>
        </pc:grpChg>
        <pc:grpChg chg="del">
          <ac:chgData name="tuyết nguyễn thị ánh" userId="a6fbc05945fbe6a6" providerId="LiveId" clId="{0C65D842-0EBE-4BF7-8CA5-BC73B300B9C8}" dt="2023-07-11T08:36:43.403" v="12748" actId="478"/>
          <ac:grpSpMkLst>
            <pc:docMk/>
            <pc:sldMk cId="4217216332" sldId="307"/>
            <ac:grpSpMk id="16" creationId="{76E0009B-BB86-4ACA-69DF-70F82281DF62}"/>
          </ac:grpSpMkLst>
        </pc:grpChg>
        <pc:grpChg chg="add mod">
          <ac:chgData name="tuyết nguyễn thị ánh" userId="a6fbc05945fbe6a6" providerId="LiveId" clId="{0C65D842-0EBE-4BF7-8CA5-BC73B300B9C8}" dt="2023-07-11T08:44:50.661" v="12970" actId="164"/>
          <ac:grpSpMkLst>
            <pc:docMk/>
            <pc:sldMk cId="4217216332" sldId="307"/>
            <ac:grpSpMk id="30" creationId="{409A9BC1-B05F-BFDD-5006-0C18C20D0851}"/>
          </ac:grpSpMkLst>
        </pc:grpChg>
        <pc:grpChg chg="add mod">
          <ac:chgData name="tuyết nguyễn thị ánh" userId="a6fbc05945fbe6a6" providerId="LiveId" clId="{0C65D842-0EBE-4BF7-8CA5-BC73B300B9C8}" dt="2023-07-11T08:52:54.564" v="13337" actId="1038"/>
          <ac:grpSpMkLst>
            <pc:docMk/>
            <pc:sldMk cId="4217216332" sldId="307"/>
            <ac:grpSpMk id="32" creationId="{F8BB85D2-5CA9-0CBA-F7DB-8E5EBCCDAA59}"/>
          </ac:grpSpMkLst>
        </pc:grpChg>
      </pc:sldChg>
      <pc:sldChg chg="ad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827717808" sldId="308"/>
        </pc:sldMkLst>
      </pc:sldChg>
      <pc:sldChg chg="addSp delSp modSp add mod modTransition delAnim modAnim">
        <pc:chgData name="tuyết nguyễn thị ánh" userId="a6fbc05945fbe6a6" providerId="LiveId" clId="{0C65D842-0EBE-4BF7-8CA5-BC73B300B9C8}" dt="2023-07-13T01:49:35.338" v="25853"/>
        <pc:sldMkLst>
          <pc:docMk/>
          <pc:sldMk cId="2390385327" sldId="309"/>
        </pc:sldMkLst>
        <pc:spChg chg="add mod">
          <ac:chgData name="tuyết nguyễn thị ánh" userId="a6fbc05945fbe6a6" providerId="LiveId" clId="{0C65D842-0EBE-4BF7-8CA5-BC73B300B9C8}" dt="2023-07-11T09:30:24.381" v="14979" actId="1036"/>
          <ac:spMkLst>
            <pc:docMk/>
            <pc:sldMk cId="2390385327" sldId="309"/>
            <ac:spMk id="5" creationId="{36BDC58C-8909-CE1B-037F-444DD17EF5B0}"/>
          </ac:spMkLst>
        </pc:spChg>
        <pc:spChg chg="add mod">
          <ac:chgData name="tuyết nguyễn thị ánh" userId="a6fbc05945fbe6a6" providerId="LiveId" clId="{0C65D842-0EBE-4BF7-8CA5-BC73B300B9C8}" dt="2023-07-11T09:31:12.583" v="14984" actId="207"/>
          <ac:spMkLst>
            <pc:docMk/>
            <pc:sldMk cId="2390385327" sldId="309"/>
            <ac:spMk id="6" creationId="{5E5BEFEE-326B-7F3A-6220-A95048B25EFE}"/>
          </ac:spMkLst>
        </pc:spChg>
        <pc:spChg chg="del">
          <ac:chgData name="tuyết nguyễn thị ánh" userId="a6fbc05945fbe6a6" providerId="LiveId" clId="{0C65D842-0EBE-4BF7-8CA5-BC73B300B9C8}" dt="2023-07-11T09:32:07.527" v="14987" actId="478"/>
          <ac:spMkLst>
            <pc:docMk/>
            <pc:sldMk cId="2390385327" sldId="309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1T09:32:08.381" v="14988" actId="478"/>
          <ac:spMkLst>
            <pc:docMk/>
            <pc:sldMk cId="2390385327" sldId="309"/>
            <ac:spMk id="8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1T09:32:19.415" v="14990" actId="1076"/>
          <ac:spMkLst>
            <pc:docMk/>
            <pc:sldMk cId="2390385327" sldId="309"/>
            <ac:spMk id="9" creationId="{351CD955-79B9-AB2F-075C-F2A896B85A98}"/>
          </ac:spMkLst>
        </pc:spChg>
        <pc:spChg chg="add mod">
          <ac:chgData name="tuyết nguyễn thị ánh" userId="a6fbc05945fbe6a6" providerId="LiveId" clId="{0C65D842-0EBE-4BF7-8CA5-BC73B300B9C8}" dt="2023-07-11T09:32:27.979" v="14993" actId="688"/>
          <ac:spMkLst>
            <pc:docMk/>
            <pc:sldMk cId="2390385327" sldId="309"/>
            <ac:spMk id="10" creationId="{47CD4FAC-2D6B-7DA8-57CE-4B1B9EA898F1}"/>
          </ac:spMkLst>
        </pc:spChg>
        <pc:spChg chg="add mod">
          <ac:chgData name="tuyết nguyễn thị ánh" userId="a6fbc05945fbe6a6" providerId="LiveId" clId="{0C65D842-0EBE-4BF7-8CA5-BC73B300B9C8}" dt="2023-07-11T09:32:29.533" v="14994" actId="1076"/>
          <ac:spMkLst>
            <pc:docMk/>
            <pc:sldMk cId="2390385327" sldId="309"/>
            <ac:spMk id="11" creationId="{46975802-7CAE-5BF8-72D4-7D8764B8662B}"/>
          </ac:spMkLst>
        </pc:spChg>
        <pc:spChg chg="del">
          <ac:chgData name="tuyết nguyễn thị ánh" userId="a6fbc05945fbe6a6" providerId="LiveId" clId="{0C65D842-0EBE-4BF7-8CA5-BC73B300B9C8}" dt="2023-07-11T09:24:58.966" v="14784" actId="478"/>
          <ac:spMkLst>
            <pc:docMk/>
            <pc:sldMk cId="2390385327" sldId="309"/>
            <ac:spMk id="18" creationId="{532DE6BD-D00B-1110-08AA-83C9ACA66446}"/>
          </ac:spMkLst>
        </pc:spChg>
        <pc:spChg chg="mod">
          <ac:chgData name="tuyết nguyễn thị ánh" userId="a6fbc05945fbe6a6" providerId="LiveId" clId="{0C65D842-0EBE-4BF7-8CA5-BC73B300B9C8}" dt="2023-07-11T09:31:24.127" v="14985" actId="1076"/>
          <ac:spMkLst>
            <pc:docMk/>
            <pc:sldMk cId="2390385327" sldId="309"/>
            <ac:spMk id="26" creationId="{6259146D-408D-B680-9B91-12D3F8D6B9B6}"/>
          </ac:spMkLst>
        </pc:spChg>
        <pc:grpChg chg="mod">
          <ac:chgData name="tuyết nguyễn thị ánh" userId="a6fbc05945fbe6a6" providerId="LiveId" clId="{0C65D842-0EBE-4BF7-8CA5-BC73B300B9C8}" dt="2023-07-11T09:28:48.031" v="14877" actId="1076"/>
          <ac:grpSpMkLst>
            <pc:docMk/>
            <pc:sldMk cId="2390385327" sldId="309"/>
            <ac:grpSpMk id="2" creationId="{00000000-0000-0000-0000-000000000000}"/>
          </ac:grpSpMkLst>
        </pc:grpChg>
        <pc:grpChg chg="mod">
          <ac:chgData name="tuyết nguyễn thị ánh" userId="a6fbc05945fbe6a6" providerId="LiveId" clId="{0C65D842-0EBE-4BF7-8CA5-BC73B300B9C8}" dt="2023-07-11T09:25:06.303" v="14786" actId="1076"/>
          <ac:grpSpMkLst>
            <pc:docMk/>
            <pc:sldMk cId="2390385327" sldId="309"/>
            <ac:grpSpMk id="15" creationId="{BB083165-EB2D-C728-DAD2-88BA690581D3}"/>
          </ac:grpSpMkLst>
        </pc:grpChg>
        <pc:grpChg chg="mod">
          <ac:chgData name="tuyết nguyễn thị ánh" userId="a6fbc05945fbe6a6" providerId="LiveId" clId="{0C65D842-0EBE-4BF7-8CA5-BC73B300B9C8}" dt="2023-07-11T09:25:02.691" v="14785" actId="1076"/>
          <ac:grpSpMkLst>
            <pc:docMk/>
            <pc:sldMk cId="2390385327" sldId="309"/>
            <ac:grpSpMk id="27" creationId="{F80AA3D1-FFE1-19B2-5C03-7B16EF7ED4D3}"/>
          </ac:grpSpMkLst>
        </pc:grp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642839910" sldId="310"/>
        </pc:sldMkLst>
        <pc:spChg chg="add mod">
          <ac:chgData name="tuyết nguyễn thị ánh" userId="a6fbc05945fbe6a6" providerId="LiveId" clId="{0C65D842-0EBE-4BF7-8CA5-BC73B300B9C8}" dt="2023-07-12T01:30:49.519" v="17208" actId="1035"/>
          <ac:spMkLst>
            <pc:docMk/>
            <pc:sldMk cId="642839910" sldId="310"/>
            <ac:spMk id="5" creationId="{1DBDB5F9-BD01-F46A-6B77-07CC177ECE16}"/>
          </ac:spMkLst>
        </pc:spChg>
        <pc:spChg chg="mod">
          <ac:chgData name="tuyết nguyễn thị ánh" userId="a6fbc05945fbe6a6" providerId="LiveId" clId="{0C65D842-0EBE-4BF7-8CA5-BC73B300B9C8}" dt="2023-07-12T01:36:56.119" v="17285" actId="1076"/>
          <ac:spMkLst>
            <pc:docMk/>
            <pc:sldMk cId="642839910" sldId="310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1:24:36.116" v="16462" actId="20577"/>
          <ac:spMkLst>
            <pc:docMk/>
            <pc:sldMk cId="642839910" sldId="310"/>
            <ac:spMk id="14" creationId="{E576515A-C177-BE5E-45CD-6FC8F49B6003}"/>
          </ac:spMkLst>
        </pc:spChg>
        <pc:spChg chg="mod">
          <ac:chgData name="tuyết nguyễn thị ánh" userId="a6fbc05945fbe6a6" providerId="LiveId" clId="{0C65D842-0EBE-4BF7-8CA5-BC73B300B9C8}" dt="2023-07-12T01:24:52.704" v="16464" actId="20577"/>
          <ac:spMkLst>
            <pc:docMk/>
            <pc:sldMk cId="642839910" sldId="310"/>
            <ac:spMk id="17" creationId="{AA84BBC9-EB15-D94C-CF08-1F1C5EC2A772}"/>
          </ac:spMkLst>
        </pc:spChg>
        <pc:spChg chg="mod">
          <ac:chgData name="tuyết nguyễn thị ánh" userId="a6fbc05945fbe6a6" providerId="LiveId" clId="{0C65D842-0EBE-4BF7-8CA5-BC73B300B9C8}" dt="2023-07-12T01:30:49.519" v="17208" actId="1035"/>
          <ac:spMkLst>
            <pc:docMk/>
            <pc:sldMk cId="642839910" sldId="310"/>
            <ac:spMk id="18" creationId="{532DE6BD-D00B-1110-08AA-83C9ACA66446}"/>
          </ac:spMkLst>
        </pc:spChg>
        <pc:spChg chg="del mod topLvl">
          <ac:chgData name="tuyết nguyễn thị ánh" userId="a6fbc05945fbe6a6" providerId="LiveId" clId="{0C65D842-0EBE-4BF7-8CA5-BC73B300B9C8}" dt="2023-07-12T01:26:28.886" v="16730" actId="478"/>
          <ac:spMkLst>
            <pc:docMk/>
            <pc:sldMk cId="642839910" sldId="310"/>
            <ac:spMk id="19" creationId="{B88E0791-E54B-CAB9-195D-99ABC81E8698}"/>
          </ac:spMkLst>
        </pc:spChg>
        <pc:spChg chg="del mod topLvl">
          <ac:chgData name="tuyết nguyễn thị ánh" userId="a6fbc05945fbe6a6" providerId="LiveId" clId="{0C65D842-0EBE-4BF7-8CA5-BC73B300B9C8}" dt="2023-07-12T01:26:23.140" v="16729" actId="478"/>
          <ac:spMkLst>
            <pc:docMk/>
            <pc:sldMk cId="642839910" sldId="310"/>
            <ac:spMk id="20" creationId="{B976F5C0-8E6B-F22A-3E9D-E3371C9AC4EC}"/>
          </ac:spMkLst>
        </pc:spChg>
        <pc:spChg chg="del mod topLvl">
          <ac:chgData name="tuyết nguyễn thị ánh" userId="a6fbc05945fbe6a6" providerId="LiveId" clId="{0C65D842-0EBE-4BF7-8CA5-BC73B300B9C8}" dt="2023-07-12T01:26:28.886" v="16730" actId="478"/>
          <ac:spMkLst>
            <pc:docMk/>
            <pc:sldMk cId="642839910" sldId="310"/>
            <ac:spMk id="21" creationId="{0FB21DF8-904D-3A96-3560-9660C246AE97}"/>
          </ac:spMkLst>
        </pc:spChg>
        <pc:spChg chg="del mod topLvl">
          <ac:chgData name="tuyết nguyễn thị ánh" userId="a6fbc05945fbe6a6" providerId="LiveId" clId="{0C65D842-0EBE-4BF7-8CA5-BC73B300B9C8}" dt="2023-07-12T01:26:23.140" v="16729" actId="478"/>
          <ac:spMkLst>
            <pc:docMk/>
            <pc:sldMk cId="642839910" sldId="310"/>
            <ac:spMk id="22" creationId="{76071540-CE7F-46E6-F99D-290EF0D92CA3}"/>
          </ac:spMkLst>
        </pc:spChg>
        <pc:spChg chg="del mod topLvl">
          <ac:chgData name="tuyết nguyễn thị ánh" userId="a6fbc05945fbe6a6" providerId="LiveId" clId="{0C65D842-0EBE-4BF7-8CA5-BC73B300B9C8}" dt="2023-07-12T01:26:28.886" v="16730" actId="478"/>
          <ac:spMkLst>
            <pc:docMk/>
            <pc:sldMk cId="642839910" sldId="310"/>
            <ac:spMk id="23" creationId="{E6CB65DB-B94A-6659-4FB1-B8E323F82DF4}"/>
          </ac:spMkLst>
        </pc:spChg>
        <pc:spChg chg="del mod topLvl">
          <ac:chgData name="tuyết nguyễn thị ánh" userId="a6fbc05945fbe6a6" providerId="LiveId" clId="{0C65D842-0EBE-4BF7-8CA5-BC73B300B9C8}" dt="2023-07-12T01:26:28.886" v="16730" actId="478"/>
          <ac:spMkLst>
            <pc:docMk/>
            <pc:sldMk cId="642839910" sldId="310"/>
            <ac:spMk id="24" creationId="{3CFF9757-41F7-AFFB-EC46-93DD5E671E8C}"/>
          </ac:spMkLst>
        </pc:spChg>
        <pc:spChg chg="del mod topLvl">
          <ac:chgData name="tuyết nguyễn thị ánh" userId="a6fbc05945fbe6a6" providerId="LiveId" clId="{0C65D842-0EBE-4BF7-8CA5-BC73B300B9C8}" dt="2023-07-12T01:26:23.140" v="16729" actId="478"/>
          <ac:spMkLst>
            <pc:docMk/>
            <pc:sldMk cId="642839910" sldId="310"/>
            <ac:spMk id="25" creationId="{A582E60B-4D8B-C76D-28F4-3D704CF171A9}"/>
          </ac:spMkLst>
        </pc:spChg>
        <pc:spChg chg="mod topLvl">
          <ac:chgData name="tuyết nguyễn thị ánh" userId="a6fbc05945fbe6a6" providerId="LiveId" clId="{0C65D842-0EBE-4BF7-8CA5-BC73B300B9C8}" dt="2023-07-12T01:37:13.097" v="17289" actId="164"/>
          <ac:spMkLst>
            <pc:docMk/>
            <pc:sldMk cId="642839910" sldId="310"/>
            <ac:spMk id="26" creationId="{6259146D-408D-B680-9B91-12D3F8D6B9B6}"/>
          </ac:spMkLst>
        </pc:spChg>
        <pc:spChg chg="mod">
          <ac:chgData name="tuyết nguyễn thị ánh" userId="a6fbc05945fbe6a6" providerId="LiveId" clId="{0C65D842-0EBE-4BF7-8CA5-BC73B300B9C8}" dt="2023-07-12T01:36:48.424" v="17283"/>
          <ac:spMkLst>
            <pc:docMk/>
            <pc:sldMk cId="642839910" sldId="310"/>
            <ac:spMk id="32" creationId="{7EB2BBD7-86BF-1783-75AE-F8FF056D9749}"/>
          </ac:spMkLst>
        </pc:spChg>
        <pc:spChg chg="mod">
          <ac:chgData name="tuyết nguyễn thị ánh" userId="a6fbc05945fbe6a6" providerId="LiveId" clId="{0C65D842-0EBE-4BF7-8CA5-BC73B300B9C8}" dt="2023-07-12T01:36:48.424" v="17283"/>
          <ac:spMkLst>
            <pc:docMk/>
            <pc:sldMk cId="642839910" sldId="310"/>
            <ac:spMk id="33" creationId="{A23724D0-5031-B61E-7249-A8730D3CAB92}"/>
          </ac:spMkLst>
        </pc:spChg>
        <pc:spChg chg="mod">
          <ac:chgData name="tuyết nguyễn thị ánh" userId="a6fbc05945fbe6a6" providerId="LiveId" clId="{0C65D842-0EBE-4BF7-8CA5-BC73B300B9C8}" dt="2023-07-12T01:36:48.424" v="17283"/>
          <ac:spMkLst>
            <pc:docMk/>
            <pc:sldMk cId="642839910" sldId="310"/>
            <ac:spMk id="34" creationId="{B5EED682-4FBA-4B4B-5DDA-51428B0C4632}"/>
          </ac:spMkLst>
        </pc:spChg>
        <pc:spChg chg="mod">
          <ac:chgData name="tuyết nguyễn thị ánh" userId="a6fbc05945fbe6a6" providerId="LiveId" clId="{0C65D842-0EBE-4BF7-8CA5-BC73B300B9C8}" dt="2023-07-12T01:36:48.424" v="17283"/>
          <ac:spMkLst>
            <pc:docMk/>
            <pc:sldMk cId="642839910" sldId="310"/>
            <ac:spMk id="35" creationId="{CF7AAF69-415D-8B50-8141-7BC4D1DC49B5}"/>
          </ac:spMkLst>
        </pc:spChg>
        <pc:spChg chg="mod">
          <ac:chgData name="tuyết nguyễn thị ánh" userId="a6fbc05945fbe6a6" providerId="LiveId" clId="{0C65D842-0EBE-4BF7-8CA5-BC73B300B9C8}" dt="2023-07-12T01:36:48.424" v="17283"/>
          <ac:spMkLst>
            <pc:docMk/>
            <pc:sldMk cId="642839910" sldId="310"/>
            <ac:spMk id="36" creationId="{4D7E62F4-253A-4A4E-4062-34FFF5B7A66C}"/>
          </ac:spMkLst>
        </pc:spChg>
        <pc:spChg chg="mod">
          <ac:chgData name="tuyết nguyễn thị ánh" userId="a6fbc05945fbe6a6" providerId="LiveId" clId="{0C65D842-0EBE-4BF7-8CA5-BC73B300B9C8}" dt="2023-07-12T01:36:48.424" v="17283"/>
          <ac:spMkLst>
            <pc:docMk/>
            <pc:sldMk cId="642839910" sldId="310"/>
            <ac:spMk id="37" creationId="{0528E4F6-4464-89E5-298E-64BF156B0E2E}"/>
          </ac:spMkLst>
        </pc:spChg>
        <pc:grpChg chg="mod">
          <ac:chgData name="tuyết nguyễn thị ánh" userId="a6fbc05945fbe6a6" providerId="LiveId" clId="{0C65D842-0EBE-4BF7-8CA5-BC73B300B9C8}" dt="2023-07-12T01:30:20.272" v="17163" actId="1076"/>
          <ac:grpSpMkLst>
            <pc:docMk/>
            <pc:sldMk cId="642839910" sldId="310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2T01:37:13.097" v="17289" actId="164"/>
          <ac:grpSpMkLst>
            <pc:docMk/>
            <pc:sldMk cId="642839910" sldId="310"/>
            <ac:grpSpMk id="6" creationId="{95282915-A816-C0E7-2CA1-B2E8C005D933}"/>
          </ac:grpSpMkLst>
        </pc:grpChg>
        <pc:grpChg chg="mod">
          <ac:chgData name="tuyết nguyễn thị ánh" userId="a6fbc05945fbe6a6" providerId="LiveId" clId="{0C65D842-0EBE-4BF7-8CA5-BC73B300B9C8}" dt="2023-07-12T01:36:48.424" v="17283"/>
          <ac:grpSpMkLst>
            <pc:docMk/>
            <pc:sldMk cId="642839910" sldId="310"/>
            <ac:grpSpMk id="9" creationId="{91FCD387-3BEF-D3BF-88CC-E79A1637D5D5}"/>
          </ac:grpSpMkLst>
        </pc:grpChg>
        <pc:grpChg chg="mod">
          <ac:chgData name="tuyết nguyễn thị ánh" userId="a6fbc05945fbe6a6" providerId="LiveId" clId="{0C65D842-0EBE-4BF7-8CA5-BC73B300B9C8}" dt="2023-07-12T01:30:43.598" v="17201" actId="1035"/>
          <ac:grpSpMkLst>
            <pc:docMk/>
            <pc:sldMk cId="642839910" sldId="310"/>
            <ac:grpSpMk id="12" creationId="{003965BD-F24A-6B1B-822D-A00B380D9B9C}"/>
          </ac:grpSpMkLst>
        </pc:grpChg>
        <pc:grpChg chg="mod">
          <ac:chgData name="tuyết nguyễn thị ánh" userId="a6fbc05945fbe6a6" providerId="LiveId" clId="{0C65D842-0EBE-4BF7-8CA5-BC73B300B9C8}" dt="2023-07-12T01:30:49.519" v="17208" actId="1035"/>
          <ac:grpSpMkLst>
            <pc:docMk/>
            <pc:sldMk cId="642839910" sldId="310"/>
            <ac:grpSpMk id="15" creationId="{BB083165-EB2D-C728-DAD2-88BA690581D3}"/>
          </ac:grpSpMkLst>
        </pc:grpChg>
        <pc:grpChg chg="del">
          <ac:chgData name="tuyết nguyễn thị ánh" userId="a6fbc05945fbe6a6" providerId="LiveId" clId="{0C65D842-0EBE-4BF7-8CA5-BC73B300B9C8}" dt="2023-07-12T01:26:18.981" v="16728" actId="165"/>
          <ac:grpSpMkLst>
            <pc:docMk/>
            <pc:sldMk cId="642839910" sldId="310"/>
            <ac:grpSpMk id="27" creationId="{F80AA3D1-FFE1-19B2-5C03-7B16EF7ED4D3}"/>
          </ac:grpSpMkLst>
        </pc:grpChg>
        <pc:grpChg chg="add mod">
          <ac:chgData name="tuyết nguyễn thị ánh" userId="a6fbc05945fbe6a6" providerId="LiveId" clId="{0C65D842-0EBE-4BF7-8CA5-BC73B300B9C8}" dt="2023-07-12T01:37:13.097" v="17289" actId="164"/>
          <ac:grpSpMkLst>
            <pc:docMk/>
            <pc:sldMk cId="642839910" sldId="310"/>
            <ac:grpSpMk id="38" creationId="{4F420A6D-6C3D-4114-1ED8-FB2DD9E61761}"/>
          </ac:grpSpMkLst>
        </pc:grpChg>
        <pc:cxnChg chg="mod">
          <ac:chgData name="tuyết nguyễn thị ánh" userId="a6fbc05945fbe6a6" providerId="LiveId" clId="{0C65D842-0EBE-4BF7-8CA5-BC73B300B9C8}" dt="2023-07-12T01:36:48.424" v="17283"/>
          <ac:cxnSpMkLst>
            <pc:docMk/>
            <pc:sldMk cId="642839910" sldId="310"/>
            <ac:cxnSpMk id="10" creationId="{4BA88756-6D16-2FAF-84FE-7CE2A2C55524}"/>
          </ac:cxnSpMkLst>
        </pc:cxnChg>
        <pc:cxnChg chg="mod">
          <ac:chgData name="tuyết nguyễn thị ánh" userId="a6fbc05945fbe6a6" providerId="LiveId" clId="{0C65D842-0EBE-4BF7-8CA5-BC73B300B9C8}" dt="2023-07-12T01:36:48.424" v="17283"/>
          <ac:cxnSpMkLst>
            <pc:docMk/>
            <pc:sldMk cId="642839910" sldId="310"/>
            <ac:cxnSpMk id="11" creationId="{0135E756-6908-9EB0-DF37-9E19F175B864}"/>
          </ac:cxnSpMkLst>
        </pc:cxnChg>
        <pc:cxnChg chg="mod">
          <ac:chgData name="tuyết nguyễn thị ánh" userId="a6fbc05945fbe6a6" providerId="LiveId" clId="{0C65D842-0EBE-4BF7-8CA5-BC73B300B9C8}" dt="2023-07-12T01:36:48.424" v="17283"/>
          <ac:cxnSpMkLst>
            <pc:docMk/>
            <pc:sldMk cId="642839910" sldId="310"/>
            <ac:cxnSpMk id="28" creationId="{79DC52D8-3C2E-AB18-5DCD-6B5764DE088D}"/>
          </ac:cxnSpMkLst>
        </pc:cxnChg>
        <pc:cxnChg chg="mod">
          <ac:chgData name="tuyết nguyễn thị ánh" userId="a6fbc05945fbe6a6" providerId="LiveId" clId="{0C65D842-0EBE-4BF7-8CA5-BC73B300B9C8}" dt="2023-07-12T01:36:48.424" v="17283"/>
          <ac:cxnSpMkLst>
            <pc:docMk/>
            <pc:sldMk cId="642839910" sldId="310"/>
            <ac:cxnSpMk id="29" creationId="{2185CC19-B5D2-47E3-5FE5-A2537E482FB0}"/>
          </ac:cxnSpMkLst>
        </pc:cxnChg>
        <pc:cxnChg chg="mod">
          <ac:chgData name="tuyết nguyễn thị ánh" userId="a6fbc05945fbe6a6" providerId="LiveId" clId="{0C65D842-0EBE-4BF7-8CA5-BC73B300B9C8}" dt="2023-07-12T01:36:48.424" v="17283"/>
          <ac:cxnSpMkLst>
            <pc:docMk/>
            <pc:sldMk cId="642839910" sldId="310"/>
            <ac:cxnSpMk id="30" creationId="{1E2A0CFD-D535-0672-6552-097511BA0234}"/>
          </ac:cxnSpMkLst>
        </pc:cxnChg>
        <pc:cxnChg chg="mod">
          <ac:chgData name="tuyết nguyễn thị ánh" userId="a6fbc05945fbe6a6" providerId="LiveId" clId="{0C65D842-0EBE-4BF7-8CA5-BC73B300B9C8}" dt="2023-07-12T01:36:48.424" v="17283"/>
          <ac:cxnSpMkLst>
            <pc:docMk/>
            <pc:sldMk cId="642839910" sldId="310"/>
            <ac:cxnSpMk id="31" creationId="{6EA27561-84AF-794E-D3C8-89BDEE81B32D}"/>
          </ac:cxnSpMkLst>
        </pc:cxnChg>
      </pc:sldChg>
      <pc:sldChg chg="add del">
        <pc:chgData name="tuyết nguyễn thị ánh" userId="a6fbc05945fbe6a6" providerId="LiveId" clId="{0C65D842-0EBE-4BF7-8CA5-BC73B300B9C8}" dt="2023-07-11T09:32:50.125" v="14997" actId="47"/>
        <pc:sldMkLst>
          <pc:docMk/>
          <pc:sldMk cId="3352322647" sldId="310"/>
        </pc:sldMkLst>
      </pc:sldChg>
      <pc:sldChg chg="addSp delSp modSp add mo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3431217852" sldId="311"/>
        </pc:sldMkLst>
        <pc:spChg chg="mod">
          <ac:chgData name="tuyết nguyễn thị ánh" userId="a6fbc05945fbe6a6" providerId="LiveId" clId="{0C65D842-0EBE-4BF7-8CA5-BC73B300B9C8}" dt="2023-07-12T01:49:02.068" v="17715" actId="20577"/>
          <ac:spMkLst>
            <pc:docMk/>
            <pc:sldMk cId="3431217852" sldId="311"/>
            <ac:spMk id="14" creationId="{E576515A-C177-BE5E-45CD-6FC8F49B6003}"/>
          </ac:spMkLst>
        </pc:spChg>
        <pc:spChg chg="mod">
          <ac:chgData name="tuyết nguyễn thị ánh" userId="a6fbc05945fbe6a6" providerId="LiveId" clId="{0C65D842-0EBE-4BF7-8CA5-BC73B300B9C8}" dt="2023-07-12T01:46:49.630" v="17463" actId="14100"/>
          <ac:spMkLst>
            <pc:docMk/>
            <pc:sldMk cId="3431217852" sldId="311"/>
            <ac:spMk id="18" creationId="{532DE6BD-D00B-1110-08AA-83C9ACA66446}"/>
          </ac:spMkLst>
        </pc:spChg>
        <pc:spChg chg="del">
          <ac:chgData name="tuyết nguyễn thị ánh" userId="a6fbc05945fbe6a6" providerId="LiveId" clId="{0C65D842-0EBE-4BF7-8CA5-BC73B300B9C8}" dt="2023-07-12T01:46:55.137" v="17464" actId="478"/>
          <ac:spMkLst>
            <pc:docMk/>
            <pc:sldMk cId="3431217852" sldId="311"/>
            <ac:spMk id="30" creationId="{7EB544C8-9FA7-236E-8272-85E0349ACFF0}"/>
          </ac:spMkLst>
        </pc:spChg>
        <pc:spChg chg="mod">
          <ac:chgData name="tuyết nguyễn thị ánh" userId="a6fbc05945fbe6a6" providerId="LiveId" clId="{0C65D842-0EBE-4BF7-8CA5-BC73B300B9C8}" dt="2023-07-12T01:48:45.099" v="17708" actId="14100"/>
          <ac:spMkLst>
            <pc:docMk/>
            <pc:sldMk cId="3431217852" sldId="311"/>
            <ac:spMk id="32" creationId="{3772FABF-275F-1851-ACF8-EA1AF3CC871A}"/>
          </ac:spMkLst>
        </pc:spChg>
        <pc:picChg chg="add mod">
          <ac:chgData name="tuyết nguyễn thị ánh" userId="a6fbc05945fbe6a6" providerId="LiveId" clId="{0C65D842-0EBE-4BF7-8CA5-BC73B300B9C8}" dt="2023-07-12T01:48:42.682" v="17707" actId="1076"/>
          <ac:picMkLst>
            <pc:docMk/>
            <pc:sldMk cId="3431217852" sldId="311"/>
            <ac:picMk id="6" creationId="{2A6FC30F-86A4-ED7B-B1CC-7FD3375226E1}"/>
          </ac:picMkLst>
        </pc:picChg>
        <pc:picChg chg="mod">
          <ac:chgData name="tuyết nguyễn thị ánh" userId="a6fbc05945fbe6a6" providerId="LiveId" clId="{0C65D842-0EBE-4BF7-8CA5-BC73B300B9C8}" dt="2023-07-12T01:46:11.215" v="17291" actId="14826"/>
          <ac:picMkLst>
            <pc:docMk/>
            <pc:sldMk cId="3431217852" sldId="311"/>
            <ac:picMk id="29" creationId="{B67ED02D-6007-70DA-D140-532654FE6477}"/>
          </ac:picMkLst>
        </pc:picChg>
      </pc:sldChg>
      <pc:sldChg chg="addSp delSp modSp add mo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1269809796" sldId="312"/>
        </pc:sldMkLst>
        <pc:spChg chg="del mod">
          <ac:chgData name="tuyết nguyễn thị ánh" userId="a6fbc05945fbe6a6" providerId="LiveId" clId="{0C65D842-0EBE-4BF7-8CA5-BC73B300B9C8}" dt="2023-07-12T01:55:14.149" v="17731" actId="478"/>
          <ac:spMkLst>
            <pc:docMk/>
            <pc:sldMk cId="1269809796" sldId="312"/>
            <ac:spMk id="5" creationId="{36BDC58C-8909-CE1B-037F-444DD17EF5B0}"/>
          </ac:spMkLst>
        </pc:spChg>
        <pc:spChg chg="mod">
          <ac:chgData name="tuyết nguyễn thị ánh" userId="a6fbc05945fbe6a6" providerId="LiveId" clId="{0C65D842-0EBE-4BF7-8CA5-BC73B300B9C8}" dt="2023-07-12T01:52:34.159" v="17730" actId="13822"/>
          <ac:spMkLst>
            <pc:docMk/>
            <pc:sldMk cId="1269809796" sldId="312"/>
            <ac:spMk id="6" creationId="{5E5BEFEE-326B-7F3A-6220-A95048B25EFE}"/>
          </ac:spMkLst>
        </pc:spChg>
        <pc:spChg chg="mod">
          <ac:chgData name="tuyết nguyễn thị ánh" userId="a6fbc05945fbe6a6" providerId="LiveId" clId="{0C65D842-0EBE-4BF7-8CA5-BC73B300B9C8}" dt="2023-07-12T01:51:57.016" v="17722"/>
          <ac:spMkLst>
            <pc:docMk/>
            <pc:sldMk cId="1269809796" sldId="312"/>
            <ac:spMk id="8" creationId="{E7F5D42B-8042-81CF-3643-A0792A7C8813}"/>
          </ac:spMkLst>
        </pc:spChg>
        <pc:spChg chg="mod">
          <ac:chgData name="tuyết nguyễn thị ánh" userId="a6fbc05945fbe6a6" providerId="LiveId" clId="{0C65D842-0EBE-4BF7-8CA5-BC73B300B9C8}" dt="2023-07-12T01:49:37.907" v="17718" actId="20577"/>
          <ac:spMkLst>
            <pc:docMk/>
            <pc:sldMk cId="1269809796" sldId="312"/>
            <ac:spMk id="14" creationId="{E576515A-C177-BE5E-45CD-6FC8F49B6003}"/>
          </ac:spMkLst>
        </pc:spChg>
        <pc:spChg chg="mod">
          <ac:chgData name="tuyết nguyễn thị ánh" userId="a6fbc05945fbe6a6" providerId="LiveId" clId="{0C65D842-0EBE-4BF7-8CA5-BC73B300B9C8}" dt="2023-07-12T01:51:47.723" v="17720" actId="20577"/>
          <ac:spMkLst>
            <pc:docMk/>
            <pc:sldMk cId="1269809796" sldId="312"/>
            <ac:spMk id="17" creationId="{AA84BBC9-EB15-D94C-CF08-1F1C5EC2A772}"/>
          </ac:spMkLst>
        </pc:spChg>
        <pc:spChg chg="mod">
          <ac:chgData name="tuyết nguyễn thị ánh" userId="a6fbc05945fbe6a6" providerId="LiveId" clId="{0C65D842-0EBE-4BF7-8CA5-BC73B300B9C8}" dt="2023-07-12T01:51:57.016" v="17722"/>
          <ac:spMkLst>
            <pc:docMk/>
            <pc:sldMk cId="1269809796" sldId="312"/>
            <ac:spMk id="35" creationId="{7A448D63-92ED-069E-4E09-5B2F3D1B6867}"/>
          </ac:spMkLst>
        </pc:spChg>
        <pc:spChg chg="mod">
          <ac:chgData name="tuyết nguyễn thị ánh" userId="a6fbc05945fbe6a6" providerId="LiveId" clId="{0C65D842-0EBE-4BF7-8CA5-BC73B300B9C8}" dt="2023-07-12T01:51:57.016" v="17722"/>
          <ac:spMkLst>
            <pc:docMk/>
            <pc:sldMk cId="1269809796" sldId="312"/>
            <ac:spMk id="36" creationId="{569F7FA2-6F91-8803-31FA-2009C44E409B}"/>
          </ac:spMkLst>
        </pc:spChg>
        <pc:spChg chg="mod">
          <ac:chgData name="tuyết nguyễn thị ánh" userId="a6fbc05945fbe6a6" providerId="LiveId" clId="{0C65D842-0EBE-4BF7-8CA5-BC73B300B9C8}" dt="2023-07-12T01:51:57.016" v="17722"/>
          <ac:spMkLst>
            <pc:docMk/>
            <pc:sldMk cId="1269809796" sldId="312"/>
            <ac:spMk id="37" creationId="{437381B4-F211-408B-4ADC-E37499685EE1}"/>
          </ac:spMkLst>
        </pc:spChg>
        <pc:spChg chg="mod">
          <ac:chgData name="tuyết nguyễn thị ánh" userId="a6fbc05945fbe6a6" providerId="LiveId" clId="{0C65D842-0EBE-4BF7-8CA5-BC73B300B9C8}" dt="2023-07-12T01:51:57.016" v="17722"/>
          <ac:spMkLst>
            <pc:docMk/>
            <pc:sldMk cId="1269809796" sldId="312"/>
            <ac:spMk id="38" creationId="{72B1D8A7-3196-71C2-0B0E-D990733251FE}"/>
          </ac:spMkLst>
        </pc:spChg>
        <pc:spChg chg="mod">
          <ac:chgData name="tuyết nguyễn thị ánh" userId="a6fbc05945fbe6a6" providerId="LiveId" clId="{0C65D842-0EBE-4BF7-8CA5-BC73B300B9C8}" dt="2023-07-12T01:51:57.016" v="17722"/>
          <ac:spMkLst>
            <pc:docMk/>
            <pc:sldMk cId="1269809796" sldId="312"/>
            <ac:spMk id="39" creationId="{DCDAD8D5-4272-3D0A-8697-9750EAD181BD}"/>
          </ac:spMkLst>
        </pc:spChg>
        <pc:spChg chg="mod">
          <ac:chgData name="tuyết nguyễn thị ánh" userId="a6fbc05945fbe6a6" providerId="LiveId" clId="{0C65D842-0EBE-4BF7-8CA5-BC73B300B9C8}" dt="2023-07-12T01:51:57.016" v="17722"/>
          <ac:spMkLst>
            <pc:docMk/>
            <pc:sldMk cId="1269809796" sldId="312"/>
            <ac:spMk id="40" creationId="{3097EFD7-A66A-CBBE-B0F1-6167ECA8E458}"/>
          </ac:spMkLst>
        </pc:spChg>
        <pc:spChg chg="add mod">
          <ac:chgData name="tuyết nguyễn thị ánh" userId="a6fbc05945fbe6a6" providerId="LiveId" clId="{0C65D842-0EBE-4BF7-8CA5-BC73B300B9C8}" dt="2023-07-12T01:57:39.646" v="17763" actId="1038"/>
          <ac:spMkLst>
            <pc:docMk/>
            <pc:sldMk cId="1269809796" sldId="312"/>
            <ac:spMk id="42" creationId="{8D1957DB-B0C8-FB9E-C760-514803756A2D}"/>
          </ac:spMkLst>
        </pc:spChg>
        <pc:grpChg chg="mod">
          <ac:chgData name="tuyết nguyễn thị ánh" userId="a6fbc05945fbe6a6" providerId="LiveId" clId="{0C65D842-0EBE-4BF7-8CA5-BC73B300B9C8}" dt="2023-07-12T01:55:47.901" v="17743" actId="1076"/>
          <ac:grpSpMkLst>
            <pc:docMk/>
            <pc:sldMk cId="1269809796" sldId="312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C65D842-0EBE-4BF7-8CA5-BC73B300B9C8}" dt="2023-07-12T01:56:01.971" v="17747" actId="1076"/>
          <ac:grpSpMkLst>
            <pc:docMk/>
            <pc:sldMk cId="1269809796" sldId="312"/>
            <ac:grpSpMk id="7" creationId="{4DCE406D-09C7-2281-BDC2-58D8237A2C42}"/>
          </ac:grpSpMkLst>
        </pc:grpChg>
        <pc:grpChg chg="mod">
          <ac:chgData name="tuyết nguyễn thị ánh" userId="a6fbc05945fbe6a6" providerId="LiveId" clId="{0C65D842-0EBE-4BF7-8CA5-BC73B300B9C8}" dt="2023-07-12T01:51:57.016" v="17722"/>
          <ac:grpSpMkLst>
            <pc:docMk/>
            <pc:sldMk cId="1269809796" sldId="312"/>
            <ac:grpSpMk id="18" creationId="{9AD73D75-A2D8-F108-97EE-5B5BBEB91FD0}"/>
          </ac:grpSpMkLst>
        </pc:grpChg>
        <pc:grpChg chg="del">
          <ac:chgData name="tuyết nguyễn thị ánh" userId="a6fbc05945fbe6a6" providerId="LiveId" clId="{0C65D842-0EBE-4BF7-8CA5-BC73B300B9C8}" dt="2023-07-12T01:51:56.480" v="17721" actId="478"/>
          <ac:grpSpMkLst>
            <pc:docMk/>
            <pc:sldMk cId="1269809796" sldId="312"/>
            <ac:grpSpMk id="27" creationId="{F80AA3D1-FFE1-19B2-5C03-7B16EF7ED4D3}"/>
          </ac:grpSpMkLst>
        </pc:grpChg>
        <pc:grpChg chg="mod">
          <ac:chgData name="tuyết nguyễn thị ánh" userId="a6fbc05945fbe6a6" providerId="LiveId" clId="{0C65D842-0EBE-4BF7-8CA5-BC73B300B9C8}" dt="2023-07-12T01:51:57.016" v="17722"/>
          <ac:grpSpMkLst>
            <pc:docMk/>
            <pc:sldMk cId="1269809796" sldId="312"/>
            <ac:grpSpMk id="28" creationId="{F9E8DE9A-D97E-3CDD-43BB-C03FB0725504}"/>
          </ac:grpSpMkLst>
        </pc:grpChg>
        <pc:cxnChg chg="mod">
          <ac:chgData name="tuyết nguyễn thị ánh" userId="a6fbc05945fbe6a6" providerId="LiveId" clId="{0C65D842-0EBE-4BF7-8CA5-BC73B300B9C8}" dt="2023-07-12T01:51:57.016" v="17722"/>
          <ac:cxnSpMkLst>
            <pc:docMk/>
            <pc:sldMk cId="1269809796" sldId="312"/>
            <ac:cxnSpMk id="29" creationId="{D14429E8-EBD8-79F5-9655-5408B0DD6362}"/>
          </ac:cxnSpMkLst>
        </pc:cxnChg>
        <pc:cxnChg chg="mod">
          <ac:chgData name="tuyết nguyễn thị ánh" userId="a6fbc05945fbe6a6" providerId="LiveId" clId="{0C65D842-0EBE-4BF7-8CA5-BC73B300B9C8}" dt="2023-07-12T01:51:57.016" v="17722"/>
          <ac:cxnSpMkLst>
            <pc:docMk/>
            <pc:sldMk cId="1269809796" sldId="312"/>
            <ac:cxnSpMk id="30" creationId="{CF1DEE2B-F0E6-C0B1-2C98-61AB2F85DD56}"/>
          </ac:cxnSpMkLst>
        </pc:cxnChg>
        <pc:cxnChg chg="mod">
          <ac:chgData name="tuyết nguyễn thị ánh" userId="a6fbc05945fbe6a6" providerId="LiveId" clId="{0C65D842-0EBE-4BF7-8CA5-BC73B300B9C8}" dt="2023-07-12T01:51:57.016" v="17722"/>
          <ac:cxnSpMkLst>
            <pc:docMk/>
            <pc:sldMk cId="1269809796" sldId="312"/>
            <ac:cxnSpMk id="31" creationId="{467190A8-E7BC-9D55-8D51-6EDBBAF8B813}"/>
          </ac:cxnSpMkLst>
        </pc:cxnChg>
        <pc:cxnChg chg="mod">
          <ac:chgData name="tuyết nguyễn thị ánh" userId="a6fbc05945fbe6a6" providerId="LiveId" clId="{0C65D842-0EBE-4BF7-8CA5-BC73B300B9C8}" dt="2023-07-12T01:51:57.016" v="17722"/>
          <ac:cxnSpMkLst>
            <pc:docMk/>
            <pc:sldMk cId="1269809796" sldId="312"/>
            <ac:cxnSpMk id="32" creationId="{AE701F65-18CE-ED3D-4679-57D75E206E1E}"/>
          </ac:cxnSpMkLst>
        </pc:cxnChg>
        <pc:cxnChg chg="mod">
          <ac:chgData name="tuyết nguyễn thị ánh" userId="a6fbc05945fbe6a6" providerId="LiveId" clId="{0C65D842-0EBE-4BF7-8CA5-BC73B300B9C8}" dt="2023-07-12T01:51:57.016" v="17722"/>
          <ac:cxnSpMkLst>
            <pc:docMk/>
            <pc:sldMk cId="1269809796" sldId="312"/>
            <ac:cxnSpMk id="33" creationId="{DF74D54C-3466-5C52-C947-C45FA8DBF420}"/>
          </ac:cxnSpMkLst>
        </pc:cxnChg>
        <pc:cxnChg chg="mod">
          <ac:chgData name="tuyết nguyễn thị ánh" userId="a6fbc05945fbe6a6" providerId="LiveId" clId="{0C65D842-0EBE-4BF7-8CA5-BC73B300B9C8}" dt="2023-07-12T01:51:57.016" v="17722"/>
          <ac:cxnSpMkLst>
            <pc:docMk/>
            <pc:sldMk cId="1269809796" sldId="312"/>
            <ac:cxnSpMk id="34" creationId="{A064EF59-E0EF-957E-1DC5-D72CA0530DFF}"/>
          </ac:cxnSpMkLst>
        </pc:cxnChg>
      </pc:sldChg>
      <pc:sldChg chg="addSp delSp modSp add mod modTransition delAnim">
        <pc:chgData name="tuyết nguyễn thị ánh" userId="a6fbc05945fbe6a6" providerId="LiveId" clId="{0C65D842-0EBE-4BF7-8CA5-BC73B300B9C8}" dt="2023-07-13T01:44:58.047" v="25834"/>
        <pc:sldMkLst>
          <pc:docMk/>
          <pc:sldMk cId="138128472" sldId="313"/>
        </pc:sldMkLst>
        <pc:spChg chg="mod">
          <ac:chgData name="tuyết nguyễn thị ánh" userId="a6fbc05945fbe6a6" providerId="LiveId" clId="{0C65D842-0EBE-4BF7-8CA5-BC73B300B9C8}" dt="2023-07-12T02:00:09.131" v="17772" actId="20577"/>
          <ac:spMkLst>
            <pc:docMk/>
            <pc:sldMk cId="138128472" sldId="313"/>
            <ac:spMk id="3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2:01:58.480" v="18057" actId="478"/>
          <ac:spMkLst>
            <pc:docMk/>
            <pc:sldMk cId="138128472" sldId="313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2:01:55.687" v="18056" actId="1076"/>
          <ac:spMkLst>
            <pc:docMk/>
            <pc:sldMk cId="138128472" sldId="313"/>
            <ac:spMk id="13" creationId="{34E9CE47-589C-BAC2-27AF-E76450F5BDFE}"/>
          </ac:spMkLst>
        </pc:spChg>
        <pc:spChg chg="del">
          <ac:chgData name="tuyết nguyễn thị ánh" userId="a6fbc05945fbe6a6" providerId="LiveId" clId="{0C65D842-0EBE-4BF7-8CA5-BC73B300B9C8}" dt="2023-07-12T02:00:07.276" v="17771" actId="478"/>
          <ac:spMkLst>
            <pc:docMk/>
            <pc:sldMk cId="138128472" sldId="313"/>
            <ac:spMk id="14" creationId="{4F4FC286-1315-E9B7-2F3A-D36C1464926D}"/>
          </ac:spMkLst>
        </pc:spChg>
        <pc:spChg chg="del">
          <ac:chgData name="tuyết nguyễn thị ánh" userId="a6fbc05945fbe6a6" providerId="LiveId" clId="{0C65D842-0EBE-4BF7-8CA5-BC73B300B9C8}" dt="2023-07-12T02:00:09.922" v="17773" actId="478"/>
          <ac:spMkLst>
            <pc:docMk/>
            <pc:sldMk cId="138128472" sldId="313"/>
            <ac:spMk id="15" creationId="{162987F9-2EB0-ACA1-7396-CC90D219F639}"/>
          </ac:spMkLst>
        </pc:spChg>
        <pc:spChg chg="del">
          <ac:chgData name="tuyết nguyễn thị ánh" userId="a6fbc05945fbe6a6" providerId="LiveId" clId="{0C65D842-0EBE-4BF7-8CA5-BC73B300B9C8}" dt="2023-07-12T02:00:05.045" v="17770" actId="478"/>
          <ac:spMkLst>
            <pc:docMk/>
            <pc:sldMk cId="138128472" sldId="313"/>
            <ac:spMk id="16" creationId="{581D9B71-0E68-9FFD-0616-277200A37583}"/>
          </ac:spMkLst>
        </pc:spChg>
        <pc:spChg chg="del">
          <ac:chgData name="tuyết nguyễn thị ánh" userId="a6fbc05945fbe6a6" providerId="LiveId" clId="{0C65D842-0EBE-4BF7-8CA5-BC73B300B9C8}" dt="2023-07-12T01:59:56.935" v="17767" actId="478"/>
          <ac:spMkLst>
            <pc:docMk/>
            <pc:sldMk cId="138128472" sldId="313"/>
            <ac:spMk id="17" creationId="{A3E1AAE5-5409-E1AE-3EB8-0EF3E19E8631}"/>
          </ac:spMkLst>
        </pc:spChg>
        <pc:spChg chg="del">
          <ac:chgData name="tuyết nguyễn thị ánh" userId="a6fbc05945fbe6a6" providerId="LiveId" clId="{0C65D842-0EBE-4BF7-8CA5-BC73B300B9C8}" dt="2023-07-12T01:59:59.773" v="17768" actId="478"/>
          <ac:spMkLst>
            <pc:docMk/>
            <pc:sldMk cId="138128472" sldId="313"/>
            <ac:spMk id="18" creationId="{25FCCAF8-FC8A-5B0A-9C4A-A31BFE4AED47}"/>
          </ac:spMkLst>
        </pc:spChg>
        <pc:spChg chg="del">
          <ac:chgData name="tuyết nguyễn thị ánh" userId="a6fbc05945fbe6a6" providerId="LiveId" clId="{0C65D842-0EBE-4BF7-8CA5-BC73B300B9C8}" dt="2023-07-12T02:00:02.222" v="17769" actId="478"/>
          <ac:spMkLst>
            <pc:docMk/>
            <pc:sldMk cId="138128472" sldId="313"/>
            <ac:spMk id="19" creationId="{022CA0D9-4314-2015-5823-B00E024BC5A8}"/>
          </ac:spMkLst>
        </pc:spChg>
        <pc:picChg chg="add mod">
          <ac:chgData name="tuyết nguyễn thị ánh" userId="a6fbc05945fbe6a6" providerId="LiveId" clId="{0C65D842-0EBE-4BF7-8CA5-BC73B300B9C8}" dt="2023-07-12T02:02:35.254" v="18061" actId="1076"/>
          <ac:picMkLst>
            <pc:docMk/>
            <pc:sldMk cId="138128472" sldId="313"/>
            <ac:picMk id="10" creationId="{C2800588-DA18-4374-BDC2-7A473E6C41A1}"/>
          </ac:picMkLst>
        </pc:picChg>
      </pc:sldChg>
      <pc:sldChg chg="add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01441963" sldId="314"/>
        </pc:sldMkLst>
        <pc:spChg chg="mod">
          <ac:chgData name="tuyết nguyễn thị ánh" userId="a6fbc05945fbe6a6" providerId="LiveId" clId="{0C65D842-0EBE-4BF7-8CA5-BC73B300B9C8}" dt="2023-07-12T02:05:10.652" v="18389" actId="1076"/>
          <ac:spMkLst>
            <pc:docMk/>
            <pc:sldMk cId="301441963" sldId="314"/>
            <ac:spMk id="17" creationId="{1F46FA8E-2465-3FA8-FC2E-ED16CF475AFA}"/>
          </ac:spMkLst>
        </pc:spChg>
        <pc:picChg chg="add mod">
          <ac:chgData name="tuyết nguyễn thị ánh" userId="a6fbc05945fbe6a6" providerId="LiveId" clId="{0C65D842-0EBE-4BF7-8CA5-BC73B300B9C8}" dt="2023-07-12T02:05:12.600" v="18390" actId="1076"/>
          <ac:picMkLst>
            <pc:docMk/>
            <pc:sldMk cId="301441963" sldId="314"/>
            <ac:picMk id="8" creationId="{5211A03D-A69A-C335-F4B7-8C230ABFFCD0}"/>
          </ac:picMkLst>
        </pc:picChg>
      </pc:sldChg>
      <pc:sldChg chg="addSp delSp modSp add del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4023372364" sldId="315"/>
        </pc:sldMkLst>
        <pc:spChg chg="mod">
          <ac:chgData name="tuyết nguyễn thị ánh" userId="a6fbc05945fbe6a6" providerId="LiveId" clId="{0C65D842-0EBE-4BF7-8CA5-BC73B300B9C8}" dt="2023-07-12T02:13:06.851" v="18677" actId="1076"/>
          <ac:spMkLst>
            <pc:docMk/>
            <pc:sldMk cId="4023372364" sldId="315"/>
            <ac:spMk id="5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2:07:17.753" v="18396" actId="20577"/>
          <ac:spMkLst>
            <pc:docMk/>
            <pc:sldMk cId="4023372364" sldId="315"/>
            <ac:spMk id="12" creationId="{4362B63F-EF79-ADFA-403A-5C81EBEE6438}"/>
          </ac:spMkLst>
        </pc:spChg>
        <pc:spChg chg="mod">
          <ac:chgData name="tuyết nguyễn thị ánh" userId="a6fbc05945fbe6a6" providerId="LiveId" clId="{0C65D842-0EBE-4BF7-8CA5-BC73B300B9C8}" dt="2023-07-12T02:15:09.106" v="18772" actId="1035"/>
          <ac:spMkLst>
            <pc:docMk/>
            <pc:sldMk cId="4023372364" sldId="315"/>
            <ac:spMk id="13" creationId="{7BC68034-8FCD-1A8E-FCAE-24C55F84F2E0}"/>
          </ac:spMkLst>
        </pc:spChg>
        <pc:spChg chg="mod">
          <ac:chgData name="tuyết nguyễn thị ánh" userId="a6fbc05945fbe6a6" providerId="LiveId" clId="{0C65D842-0EBE-4BF7-8CA5-BC73B300B9C8}" dt="2023-07-12T02:20:15.912" v="18897" actId="1076"/>
          <ac:spMkLst>
            <pc:docMk/>
            <pc:sldMk cId="4023372364" sldId="315"/>
            <ac:spMk id="15" creationId="{A9719103-9105-C17E-7DF8-E58D40301930}"/>
          </ac:spMkLst>
        </pc:spChg>
        <pc:picChg chg="add mod">
          <ac:chgData name="tuyết nguyễn thị ánh" userId="a6fbc05945fbe6a6" providerId="LiveId" clId="{0C65D842-0EBE-4BF7-8CA5-BC73B300B9C8}" dt="2023-07-12T02:20:37.590" v="18900" actId="1076"/>
          <ac:picMkLst>
            <pc:docMk/>
            <pc:sldMk cId="4023372364" sldId="315"/>
            <ac:picMk id="7" creationId="{83E80901-219F-76EE-CD4E-D1C07B9CF98F}"/>
          </ac:picMkLst>
        </pc:picChg>
        <pc:picChg chg="mod">
          <ac:chgData name="tuyết nguyễn thị ánh" userId="a6fbc05945fbe6a6" providerId="LiveId" clId="{0C65D842-0EBE-4BF7-8CA5-BC73B300B9C8}" dt="2023-07-12T02:15:09.106" v="18772" actId="1035"/>
          <ac:picMkLst>
            <pc:docMk/>
            <pc:sldMk cId="4023372364" sldId="315"/>
            <ac:picMk id="14" creationId="{3995274C-2C45-52BF-AD1B-7E771824CBFE}"/>
          </ac:picMkLst>
        </pc:picChg>
        <pc:picChg chg="del">
          <ac:chgData name="tuyết nguyễn thị ánh" userId="a6fbc05945fbe6a6" providerId="LiveId" clId="{0C65D842-0EBE-4BF7-8CA5-BC73B300B9C8}" dt="2023-07-12T02:08:30.406" v="18405" actId="478"/>
          <ac:picMkLst>
            <pc:docMk/>
            <pc:sldMk cId="4023372364" sldId="315"/>
            <ac:picMk id="18" creationId="{1641DFEB-9594-25C2-4E55-9E72DF59CE6B}"/>
          </ac:picMkLst>
        </pc:pic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365118905" sldId="316"/>
        </pc:sldMkLst>
        <pc:spChg chg="mod">
          <ac:chgData name="tuyết nguyễn thị ánh" userId="a6fbc05945fbe6a6" providerId="LiveId" clId="{0C65D842-0EBE-4BF7-8CA5-BC73B300B9C8}" dt="2023-07-12T03:05:31.907" v="19562" actId="20577"/>
          <ac:spMkLst>
            <pc:docMk/>
            <pc:sldMk cId="3365118905" sldId="316"/>
            <ac:spMk id="17" creationId="{5B46E821-BE4B-8D6D-ECFD-0A616919DF89}"/>
          </ac:spMkLst>
        </pc:spChg>
        <pc:spChg chg="mod">
          <ac:chgData name="tuyết nguyễn thị ánh" userId="a6fbc05945fbe6a6" providerId="LiveId" clId="{0C65D842-0EBE-4BF7-8CA5-BC73B300B9C8}" dt="2023-07-13T01:38:27.626" v="25807" actId="14100"/>
          <ac:spMkLst>
            <pc:docMk/>
            <pc:sldMk cId="3365118905" sldId="316"/>
            <ac:spMk id="18" creationId="{F47491C6-E6F6-6BE6-D62C-1EB4B1710E8C}"/>
          </ac:spMkLst>
        </pc:spChg>
        <pc:spChg chg="mod">
          <ac:chgData name="tuyết nguyễn thị ánh" userId="a6fbc05945fbe6a6" providerId="LiveId" clId="{0C65D842-0EBE-4BF7-8CA5-BC73B300B9C8}" dt="2023-07-12T03:16:15.235" v="20035" actId="1036"/>
          <ac:spMkLst>
            <pc:docMk/>
            <pc:sldMk cId="3365118905" sldId="316"/>
            <ac:spMk id="20" creationId="{A23CFC4E-EA3C-F765-34A2-C364AC8F6AA6}"/>
          </ac:spMkLst>
        </pc:spChg>
        <pc:spChg chg="mod">
          <ac:chgData name="tuyết nguyễn thị ánh" userId="a6fbc05945fbe6a6" providerId="LiveId" clId="{0C65D842-0EBE-4BF7-8CA5-BC73B300B9C8}" dt="2023-07-12T03:16:11.094" v="20032" actId="1036"/>
          <ac:spMkLst>
            <pc:docMk/>
            <pc:sldMk cId="3365118905" sldId="316"/>
            <ac:spMk id="21" creationId="{15C1E5DB-BDB2-5590-F617-1E8B20AA68C2}"/>
          </ac:spMkLst>
        </pc:spChg>
        <pc:grpChg chg="mod">
          <ac:chgData name="tuyết nguyễn thị ánh" userId="a6fbc05945fbe6a6" providerId="LiveId" clId="{0C65D842-0EBE-4BF7-8CA5-BC73B300B9C8}" dt="2023-07-12T03:15:47.764" v="20005" actId="1076"/>
          <ac:grpSpMkLst>
            <pc:docMk/>
            <pc:sldMk cId="3365118905" sldId="316"/>
            <ac:grpSpMk id="2" creationId="{00000000-0000-0000-0000-000000000000}"/>
          </ac:grpSpMkLst>
        </pc:grpChg>
        <pc:grpChg chg="mod">
          <ac:chgData name="tuyết nguyễn thị ánh" userId="a6fbc05945fbe6a6" providerId="LiveId" clId="{0C65D842-0EBE-4BF7-8CA5-BC73B300B9C8}" dt="2023-07-12T03:15:44.725" v="20002" actId="1076"/>
          <ac:grpSpMkLst>
            <pc:docMk/>
            <pc:sldMk cId="3365118905" sldId="316"/>
            <ac:grpSpMk id="15" creationId="{5B12B662-4510-67F9-3B41-EBE7F91BC3CA}"/>
          </ac:grpSpMkLst>
        </pc:grpChg>
        <pc:picChg chg="add del">
          <ac:chgData name="tuyết nguyễn thị ánh" userId="a6fbc05945fbe6a6" providerId="LiveId" clId="{0C65D842-0EBE-4BF7-8CA5-BC73B300B9C8}" dt="2023-07-12T03:05:56.246" v="19630" actId="478"/>
          <ac:picMkLst>
            <pc:docMk/>
            <pc:sldMk cId="3365118905" sldId="316"/>
            <ac:picMk id="23" creationId="{D6CB1D8A-CF0E-AE61-A1C1-750D35CEBA4F}"/>
          </ac:picMkLst>
        </pc:picChg>
      </pc:sldChg>
      <pc:sldChg chg="addSp modSp new del mod">
        <pc:chgData name="tuyết nguyễn thị ánh" userId="a6fbc05945fbe6a6" providerId="LiveId" clId="{0C65D842-0EBE-4BF7-8CA5-BC73B300B9C8}" dt="2023-07-12T01:40:20.123" v="17290" actId="47"/>
        <pc:sldMkLst>
          <pc:docMk/>
          <pc:sldMk cId="429343441" sldId="317"/>
        </pc:sldMkLst>
        <pc:spChg chg="add mod">
          <ac:chgData name="tuyết nguyễn thị ánh" userId="a6fbc05945fbe6a6" providerId="LiveId" clId="{0C65D842-0EBE-4BF7-8CA5-BC73B300B9C8}" dt="2023-07-12T01:32:30.596" v="17221" actId="164"/>
          <ac:spMkLst>
            <pc:docMk/>
            <pc:sldMk cId="429343441" sldId="317"/>
            <ac:spMk id="2" creationId="{9874B249-30B4-7C89-ACCA-B65300BFD90A}"/>
          </ac:spMkLst>
        </pc:spChg>
        <pc:spChg chg="add mod">
          <ac:chgData name="tuyết nguyễn thị ánh" userId="a6fbc05945fbe6a6" providerId="LiveId" clId="{0C65D842-0EBE-4BF7-8CA5-BC73B300B9C8}" dt="2023-07-12T01:36:16.968" v="17278" actId="1076"/>
          <ac:spMkLst>
            <pc:docMk/>
            <pc:sldMk cId="429343441" sldId="317"/>
            <ac:spMk id="3" creationId="{1171343E-6765-953E-AE08-80D2759C102E}"/>
          </ac:spMkLst>
        </pc:spChg>
        <pc:spChg chg="add mod">
          <ac:chgData name="tuyết nguyễn thị ánh" userId="a6fbc05945fbe6a6" providerId="LiveId" clId="{0C65D842-0EBE-4BF7-8CA5-BC73B300B9C8}" dt="2023-07-12T01:36:04.621" v="17274" actId="14100"/>
          <ac:spMkLst>
            <pc:docMk/>
            <pc:sldMk cId="429343441" sldId="317"/>
            <ac:spMk id="16" creationId="{8D958E51-A585-86DE-23E7-390AB637FBB5}"/>
          </ac:spMkLst>
        </pc:spChg>
        <pc:spChg chg="add mod">
          <ac:chgData name="tuyết nguyễn thị ánh" userId="a6fbc05945fbe6a6" providerId="LiveId" clId="{0C65D842-0EBE-4BF7-8CA5-BC73B300B9C8}" dt="2023-07-12T01:35:53.944" v="17272" actId="164"/>
          <ac:spMkLst>
            <pc:docMk/>
            <pc:sldMk cId="429343441" sldId="317"/>
            <ac:spMk id="17" creationId="{0688BF48-AD1D-01C1-7218-C61D959E67F0}"/>
          </ac:spMkLst>
        </pc:spChg>
        <pc:spChg chg="add mod">
          <ac:chgData name="tuyết nguyễn thị ánh" userId="a6fbc05945fbe6a6" providerId="LiveId" clId="{0C65D842-0EBE-4BF7-8CA5-BC73B300B9C8}" dt="2023-07-12T01:36:08.775" v="17275" actId="14100"/>
          <ac:spMkLst>
            <pc:docMk/>
            <pc:sldMk cId="429343441" sldId="317"/>
            <ac:spMk id="18" creationId="{2ECCD4CE-3B22-C32D-07DC-604392BEC6DD}"/>
          </ac:spMkLst>
        </pc:spChg>
        <pc:spChg chg="add mod">
          <ac:chgData name="tuyết nguyễn thị ánh" userId="a6fbc05945fbe6a6" providerId="LiveId" clId="{0C65D842-0EBE-4BF7-8CA5-BC73B300B9C8}" dt="2023-07-12T01:36:29.475" v="17282" actId="1038"/>
          <ac:spMkLst>
            <pc:docMk/>
            <pc:sldMk cId="429343441" sldId="317"/>
            <ac:spMk id="19" creationId="{7061C08F-FF2B-F741-F8CC-1EB208443248}"/>
          </ac:spMkLst>
        </pc:spChg>
        <pc:grpChg chg="add mod">
          <ac:chgData name="tuyết nguyễn thị ánh" userId="a6fbc05945fbe6a6" providerId="LiveId" clId="{0C65D842-0EBE-4BF7-8CA5-BC73B300B9C8}" dt="2023-07-12T01:35:53.944" v="17272" actId="164"/>
          <ac:grpSpMkLst>
            <pc:docMk/>
            <pc:sldMk cId="429343441" sldId="317"/>
            <ac:grpSpMk id="4" creationId="{763EE53C-536D-20B9-BE16-EE39E641A436}"/>
          </ac:grpSpMkLst>
        </pc:grpChg>
        <pc:grpChg chg="add mod">
          <ac:chgData name="tuyết nguyễn thị ánh" userId="a6fbc05945fbe6a6" providerId="LiveId" clId="{0C65D842-0EBE-4BF7-8CA5-BC73B300B9C8}" dt="2023-07-12T01:35:59.932" v="17273" actId="14100"/>
          <ac:grpSpMkLst>
            <pc:docMk/>
            <pc:sldMk cId="429343441" sldId="317"/>
            <ac:grpSpMk id="20" creationId="{1447E0CB-3283-34DB-98A9-518F072EC038}"/>
          </ac:grpSpMkLst>
        </pc:grpChg>
        <pc:cxnChg chg="add mod">
          <ac:chgData name="tuyết nguyễn thị ánh" userId="a6fbc05945fbe6a6" providerId="LiveId" clId="{0C65D842-0EBE-4BF7-8CA5-BC73B300B9C8}" dt="2023-07-12T01:35:53.944" v="17272" actId="164"/>
          <ac:cxnSpMkLst>
            <pc:docMk/>
            <pc:sldMk cId="429343441" sldId="317"/>
            <ac:cxnSpMk id="6" creationId="{FCCCA57F-3199-825B-7AA0-B0B724403A90}"/>
          </ac:cxnSpMkLst>
        </pc:cxnChg>
        <pc:cxnChg chg="add mod">
          <ac:chgData name="tuyết nguyễn thị ánh" userId="a6fbc05945fbe6a6" providerId="LiveId" clId="{0C65D842-0EBE-4BF7-8CA5-BC73B300B9C8}" dt="2023-07-12T01:35:53.944" v="17272" actId="164"/>
          <ac:cxnSpMkLst>
            <pc:docMk/>
            <pc:sldMk cId="429343441" sldId="317"/>
            <ac:cxnSpMk id="8" creationId="{811A1D00-9549-62BD-3F88-77E0AA07EBB5}"/>
          </ac:cxnSpMkLst>
        </pc:cxnChg>
        <pc:cxnChg chg="add mod">
          <ac:chgData name="tuyết nguyễn thị ánh" userId="a6fbc05945fbe6a6" providerId="LiveId" clId="{0C65D842-0EBE-4BF7-8CA5-BC73B300B9C8}" dt="2023-07-12T01:35:53.944" v="17272" actId="164"/>
          <ac:cxnSpMkLst>
            <pc:docMk/>
            <pc:sldMk cId="429343441" sldId="317"/>
            <ac:cxnSpMk id="9" creationId="{CB0ABBE7-3F64-2FE4-5804-435627E36EB6}"/>
          </ac:cxnSpMkLst>
        </pc:cxnChg>
        <pc:cxnChg chg="add mod">
          <ac:chgData name="tuyết nguyễn thị ánh" userId="a6fbc05945fbe6a6" providerId="LiveId" clId="{0C65D842-0EBE-4BF7-8CA5-BC73B300B9C8}" dt="2023-07-12T01:35:53.944" v="17272" actId="164"/>
          <ac:cxnSpMkLst>
            <pc:docMk/>
            <pc:sldMk cId="429343441" sldId="317"/>
            <ac:cxnSpMk id="11" creationId="{B727A05F-8E06-488D-0141-FF6DA6D466CD}"/>
          </ac:cxnSpMkLst>
        </pc:cxnChg>
        <pc:cxnChg chg="add mod">
          <ac:chgData name="tuyết nguyễn thị ánh" userId="a6fbc05945fbe6a6" providerId="LiveId" clId="{0C65D842-0EBE-4BF7-8CA5-BC73B300B9C8}" dt="2023-07-12T01:35:53.944" v="17272" actId="164"/>
          <ac:cxnSpMkLst>
            <pc:docMk/>
            <pc:sldMk cId="429343441" sldId="317"/>
            <ac:cxnSpMk id="13" creationId="{11D93947-D4E1-3FC5-5C7E-3095A49CD6EE}"/>
          </ac:cxnSpMkLst>
        </pc:cxnChg>
        <pc:cxnChg chg="add mod">
          <ac:chgData name="tuyết nguyễn thị ánh" userId="a6fbc05945fbe6a6" providerId="LiveId" clId="{0C65D842-0EBE-4BF7-8CA5-BC73B300B9C8}" dt="2023-07-12T01:35:53.944" v="17272" actId="164"/>
          <ac:cxnSpMkLst>
            <pc:docMk/>
            <pc:sldMk cId="429343441" sldId="317"/>
            <ac:cxnSpMk id="15" creationId="{FA07339B-4CF1-3B57-A9EA-14C2DAADAB6A}"/>
          </ac:cxnSpMkLst>
        </pc:cxn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536670675" sldId="317"/>
        </pc:sldMkLst>
        <pc:spChg chg="add mod">
          <ac:chgData name="tuyết nguyễn thị ánh" userId="a6fbc05945fbe6a6" providerId="LiveId" clId="{0C65D842-0EBE-4BF7-8CA5-BC73B300B9C8}" dt="2023-07-12T01:57:46.091" v="17766" actId="1035"/>
          <ac:spMkLst>
            <pc:docMk/>
            <pc:sldMk cId="536670675" sldId="317"/>
            <ac:spMk id="19" creationId="{0B5E128C-0CDF-4308-669E-5DE1616702A7}"/>
          </ac:spMkLst>
        </pc:spChg>
        <pc:spChg chg="del">
          <ac:chgData name="tuyết nguyễn thị ánh" userId="a6fbc05945fbe6a6" providerId="LiveId" clId="{0C65D842-0EBE-4BF7-8CA5-BC73B300B9C8}" dt="2023-07-12T01:56:40.941" v="17749" actId="478"/>
          <ac:spMkLst>
            <pc:docMk/>
            <pc:sldMk cId="536670675" sldId="317"/>
            <ac:spMk id="42" creationId="{8D1957DB-B0C8-FB9E-C760-514803756A2D}"/>
          </ac:spMkLst>
        </pc:sp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147373940" sldId="318"/>
        </pc:sldMkLst>
        <pc:spChg chg="add mod">
          <ac:chgData name="tuyết nguyễn thị ánh" userId="a6fbc05945fbe6a6" providerId="LiveId" clId="{0C65D842-0EBE-4BF7-8CA5-BC73B300B9C8}" dt="2023-07-13T01:22:29.284" v="25713"/>
          <ac:spMkLst>
            <pc:docMk/>
            <pc:sldMk cId="147373940" sldId="318"/>
            <ac:spMk id="7" creationId="{C2760147-61F2-AD9B-C629-09B3C0FB6633}"/>
          </ac:spMkLst>
        </pc:spChg>
        <pc:spChg chg="del mod">
          <ac:chgData name="tuyết nguyễn thị ánh" userId="a6fbc05945fbe6a6" providerId="LiveId" clId="{0C65D842-0EBE-4BF7-8CA5-BC73B300B9C8}" dt="2023-07-13T01:22:24.664" v="25712" actId="478"/>
          <ac:spMkLst>
            <pc:docMk/>
            <pc:sldMk cId="147373940" sldId="318"/>
            <ac:spMk id="12" creationId="{4362B63F-EF79-ADFA-403A-5C81EBEE6438}"/>
          </ac:spMkLst>
        </pc:spChg>
        <pc:spChg chg="mod">
          <ac:chgData name="tuyết nguyễn thị ánh" userId="a6fbc05945fbe6a6" providerId="LiveId" clId="{0C65D842-0EBE-4BF7-8CA5-BC73B300B9C8}" dt="2023-07-12T02:26:45.207" v="18997" actId="1036"/>
          <ac:spMkLst>
            <pc:docMk/>
            <pc:sldMk cId="147373940" sldId="318"/>
            <ac:spMk id="15" creationId="{A9719103-9105-C17E-7DF8-E58D40301930}"/>
          </ac:spMkLst>
        </pc:spChg>
        <pc:picChg chg="add mod">
          <ac:chgData name="tuyết nguyễn thị ánh" userId="a6fbc05945fbe6a6" providerId="LiveId" clId="{0C65D842-0EBE-4BF7-8CA5-BC73B300B9C8}" dt="2023-07-12T02:26:55.046" v="19000" actId="1076"/>
          <ac:picMkLst>
            <pc:docMk/>
            <pc:sldMk cId="147373940" sldId="318"/>
            <ac:picMk id="6" creationId="{99E439EA-E4CB-00C1-78C2-7A7707499908}"/>
          </ac:picMkLst>
        </pc:picChg>
      </pc:sldChg>
      <pc:sldChg chg="new del">
        <pc:chgData name="tuyết nguyễn thị ánh" userId="a6fbc05945fbe6a6" providerId="LiveId" clId="{0C65D842-0EBE-4BF7-8CA5-BC73B300B9C8}" dt="2023-07-12T02:29:33.359" v="19005" actId="47"/>
        <pc:sldMkLst>
          <pc:docMk/>
          <pc:sldMk cId="2683624216" sldId="319"/>
        </pc:sldMkLst>
      </pc:sldChg>
      <pc:sldChg chg="add del setBg">
        <pc:chgData name="tuyết nguyễn thị ánh" userId="a6fbc05945fbe6a6" providerId="LiveId" clId="{0C65D842-0EBE-4BF7-8CA5-BC73B300B9C8}" dt="2023-07-12T02:29:28.177" v="19003"/>
        <pc:sldMkLst>
          <pc:docMk/>
          <pc:sldMk cId="1261627404" sldId="320"/>
        </pc:sldMkLst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881263030" sldId="320"/>
        </pc:sldMkLst>
        <pc:spChg chg="add mod">
          <ac:chgData name="tuyết nguyễn thị ánh" userId="a6fbc05945fbe6a6" providerId="LiveId" clId="{0C65D842-0EBE-4BF7-8CA5-BC73B300B9C8}" dt="2023-07-12T02:42:44.249" v="19136" actId="20577"/>
          <ac:spMkLst>
            <pc:docMk/>
            <pc:sldMk cId="2881263030" sldId="320"/>
            <ac:spMk id="5" creationId="{A5B63C44-5A1D-D2C1-1C0E-C41DBF2C9182}"/>
          </ac:spMkLst>
        </pc:spChg>
        <pc:spChg chg="del">
          <ac:chgData name="tuyết nguyễn thị ánh" userId="a6fbc05945fbe6a6" providerId="LiveId" clId="{0C65D842-0EBE-4BF7-8CA5-BC73B300B9C8}" dt="2023-07-12T02:31:12.725" v="19021" actId="478"/>
          <ac:spMkLst>
            <pc:docMk/>
            <pc:sldMk cId="2881263030" sldId="320"/>
            <ac:spMk id="6" creationId="{00000000-0000-0000-0000-000000000000}"/>
          </ac:spMkLst>
        </pc:spChg>
        <pc:spChg chg="add mod">
          <ac:chgData name="tuyết nguyễn thị ánh" userId="a6fbc05945fbe6a6" providerId="LiveId" clId="{0C65D842-0EBE-4BF7-8CA5-BC73B300B9C8}" dt="2023-07-12T02:45:10.203" v="19295" actId="20577"/>
          <ac:spMkLst>
            <pc:docMk/>
            <pc:sldMk cId="2881263030" sldId="320"/>
            <ac:spMk id="8" creationId="{BF05EB9F-9D2F-707D-BBFA-ABCC6082CD13}"/>
          </ac:spMkLst>
        </pc:spChg>
        <pc:spChg chg="mod">
          <ac:chgData name="tuyết nguyễn thị ánh" userId="a6fbc05945fbe6a6" providerId="LiveId" clId="{0C65D842-0EBE-4BF7-8CA5-BC73B300B9C8}" dt="2023-07-12T02:29:59.255" v="19010" actId="20577"/>
          <ac:spMkLst>
            <pc:docMk/>
            <pc:sldMk cId="2881263030" sldId="320"/>
            <ac:spMk id="14" creationId="{E7563219-D541-15F9-0930-C132C68086E3}"/>
          </ac:spMkLst>
        </pc:spChg>
        <pc:spChg chg="del mod">
          <ac:chgData name="tuyết nguyễn thị ánh" userId="a6fbc05945fbe6a6" providerId="LiveId" clId="{0C65D842-0EBE-4BF7-8CA5-BC73B300B9C8}" dt="2023-07-12T02:45:11.760" v="19297"/>
          <ac:spMkLst>
            <pc:docMk/>
            <pc:sldMk cId="2881263030" sldId="320"/>
            <ac:spMk id="16" creationId="{9F534CF1-9583-DA8F-2A54-A9CA26B5A2A0}"/>
          </ac:spMkLst>
        </pc:spChg>
        <pc:spChg chg="mod">
          <ac:chgData name="tuyết nguyễn thị ánh" userId="a6fbc05945fbe6a6" providerId="LiveId" clId="{0C65D842-0EBE-4BF7-8CA5-BC73B300B9C8}" dt="2023-07-12T02:31:05.595" v="19019" actId="20577"/>
          <ac:spMkLst>
            <pc:docMk/>
            <pc:sldMk cId="2881263030" sldId="320"/>
            <ac:spMk id="17" creationId="{6D9B87C4-B08F-7877-B61A-736FFA657FE0}"/>
          </ac:spMkLst>
        </pc:spChg>
        <pc:spChg chg="mod">
          <ac:chgData name="tuyết nguyễn thị ánh" userId="a6fbc05945fbe6a6" providerId="LiveId" clId="{0C65D842-0EBE-4BF7-8CA5-BC73B300B9C8}" dt="2023-07-12T02:36:29.524" v="19125" actId="1076"/>
          <ac:spMkLst>
            <pc:docMk/>
            <pc:sldMk cId="2881263030" sldId="320"/>
            <ac:spMk id="18" creationId="{58BC7F07-FDE3-CDC6-4056-0EAE6E4946E6}"/>
          </ac:spMkLst>
        </pc:spChg>
        <pc:grpChg chg="mod">
          <ac:chgData name="tuyết nguyễn thị ánh" userId="a6fbc05945fbe6a6" providerId="LiveId" clId="{0C65D842-0EBE-4BF7-8CA5-BC73B300B9C8}" dt="2023-07-12T02:36:21.347" v="19123" actId="1076"/>
          <ac:grpSpMkLst>
            <pc:docMk/>
            <pc:sldMk cId="2881263030" sldId="320"/>
            <ac:grpSpMk id="2" creationId="{00000000-0000-0000-0000-000000000000}"/>
          </ac:grpSpMkLst>
        </pc:grpChg>
        <pc:picChg chg="add mod">
          <ac:chgData name="tuyết nguyễn thị ánh" userId="a6fbc05945fbe6a6" providerId="LiveId" clId="{0C65D842-0EBE-4BF7-8CA5-BC73B300B9C8}" dt="2023-07-12T02:45:27.053" v="19300" actId="1076"/>
          <ac:picMkLst>
            <pc:docMk/>
            <pc:sldMk cId="2881263030" sldId="320"/>
            <ac:picMk id="10" creationId="{DB25020D-DFBA-5124-100C-C3EAAEBD69EE}"/>
          </ac:picMkLst>
        </pc:picChg>
        <pc:picChg chg="del">
          <ac:chgData name="tuyết nguyễn thị ánh" userId="a6fbc05945fbe6a6" providerId="LiveId" clId="{0C65D842-0EBE-4BF7-8CA5-BC73B300B9C8}" dt="2023-07-12T02:31:11.794" v="19020" actId="478"/>
          <ac:picMkLst>
            <pc:docMk/>
            <pc:sldMk cId="2881263030" sldId="320"/>
            <ac:picMk id="20" creationId="{C9C079F9-EFF8-FCD5-361E-56313DAFA936}"/>
          </ac:picMkLst>
        </pc:picChg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699862705" sldId="321"/>
        </pc:sldMkLst>
        <pc:spChg chg="mod">
          <ac:chgData name="tuyết nguyễn thị ánh" userId="a6fbc05945fbe6a6" providerId="LiveId" clId="{0C65D842-0EBE-4BF7-8CA5-BC73B300B9C8}" dt="2023-07-12T03:00:24.618" v="19477" actId="1076"/>
          <ac:spMkLst>
            <pc:docMk/>
            <pc:sldMk cId="3699862705" sldId="321"/>
            <ac:spMk id="3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2:59:27.133" v="19459" actId="1076"/>
          <ac:spMkLst>
            <pc:docMk/>
            <pc:sldMk cId="3699862705" sldId="321"/>
            <ac:spMk id="5" creationId="{A5B63C44-5A1D-D2C1-1C0E-C41DBF2C9182}"/>
          </ac:spMkLst>
        </pc:spChg>
        <pc:spChg chg="mod">
          <ac:chgData name="tuyết nguyễn thị ánh" userId="a6fbc05945fbe6a6" providerId="LiveId" clId="{0C65D842-0EBE-4BF7-8CA5-BC73B300B9C8}" dt="2023-07-12T03:00:01.625" v="19471" actId="1076"/>
          <ac:spMkLst>
            <pc:docMk/>
            <pc:sldMk cId="3699862705" sldId="321"/>
            <ac:spMk id="7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3:03:17.101" v="19560" actId="1037"/>
          <ac:spMkLst>
            <pc:docMk/>
            <pc:sldMk cId="3699862705" sldId="321"/>
            <ac:spMk id="8" creationId="{BF05EB9F-9D2F-707D-BBFA-ABCC6082CD13}"/>
          </ac:spMkLst>
        </pc:spChg>
        <pc:spChg chg="mod">
          <ac:chgData name="tuyết nguyễn thị ánh" userId="a6fbc05945fbe6a6" providerId="LiveId" clId="{0C65D842-0EBE-4BF7-8CA5-BC73B300B9C8}" dt="2023-07-12T02:59:30.209" v="19460" actId="1076"/>
          <ac:spMkLst>
            <pc:docMk/>
            <pc:sldMk cId="3699862705" sldId="321"/>
            <ac:spMk id="18" creationId="{58BC7F07-FDE3-CDC6-4056-0EAE6E4946E6}"/>
          </ac:spMkLst>
        </pc:spChg>
        <pc:grpChg chg="mod">
          <ac:chgData name="tuyết nguyễn thị ánh" userId="a6fbc05945fbe6a6" providerId="LiveId" clId="{0C65D842-0EBE-4BF7-8CA5-BC73B300B9C8}" dt="2023-07-12T03:02:47.788" v="19551" actId="1076"/>
          <ac:grpSpMkLst>
            <pc:docMk/>
            <pc:sldMk cId="3699862705" sldId="321"/>
            <ac:grpSpMk id="2" creationId="{00000000-0000-0000-0000-000000000000}"/>
          </ac:grpSpMkLst>
        </pc:grpChg>
        <pc:picChg chg="mod">
          <ac:chgData name="tuyết nguyễn thị ánh" userId="a6fbc05945fbe6a6" providerId="LiveId" clId="{0C65D842-0EBE-4BF7-8CA5-BC73B300B9C8}" dt="2023-07-12T02:59:59.786" v="19470" actId="1076"/>
          <ac:picMkLst>
            <pc:docMk/>
            <pc:sldMk cId="3699862705" sldId="321"/>
            <ac:picMk id="10" creationId="{DB25020D-DFBA-5124-100C-C3EAAEBD69EE}"/>
          </ac:picMkLst>
        </pc:picChg>
      </pc:sldChg>
      <pc:sldChg chg="new del">
        <pc:chgData name="tuyết nguyễn thị ánh" userId="a6fbc05945fbe6a6" providerId="LiveId" clId="{0C65D842-0EBE-4BF7-8CA5-BC73B300B9C8}" dt="2023-07-12T03:18:57.844" v="20040" actId="47"/>
        <pc:sldMkLst>
          <pc:docMk/>
          <pc:sldMk cId="4238342115" sldId="322"/>
        </pc:sldMkLst>
      </pc:sldChg>
      <pc:sldChg chg="add del">
        <pc:chgData name="tuyết nguyễn thị ánh" userId="a6fbc05945fbe6a6" providerId="LiveId" clId="{0C65D842-0EBE-4BF7-8CA5-BC73B300B9C8}" dt="2023-07-12T03:18:53.893" v="20038" actId="2890"/>
        <pc:sldMkLst>
          <pc:docMk/>
          <pc:sldMk cId="993187967" sldId="323"/>
        </pc:sldMkLst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1809156773" sldId="323"/>
        </pc:sldMkLst>
        <pc:spChg chg="add del mod">
          <ac:chgData name="tuyết nguyễn thị ánh" userId="a6fbc05945fbe6a6" providerId="LiveId" clId="{0C65D842-0EBE-4BF7-8CA5-BC73B300B9C8}" dt="2023-07-12T04:45:34.889" v="21477" actId="1036"/>
          <ac:spMkLst>
            <pc:docMk/>
            <pc:sldMk cId="1809156773" sldId="323"/>
            <ac:spMk id="5" creationId="{553F63CE-4523-6EAB-CD42-7721CF0579AD}"/>
          </ac:spMkLst>
        </pc:spChg>
        <pc:spChg chg="mod">
          <ac:chgData name="tuyết nguyễn thị ánh" userId="a6fbc05945fbe6a6" providerId="LiveId" clId="{0C65D842-0EBE-4BF7-8CA5-BC73B300B9C8}" dt="2023-07-12T04:50:20.065" v="21651" actId="1076"/>
          <ac:spMkLst>
            <pc:docMk/>
            <pc:sldMk cId="1809156773" sldId="323"/>
            <ac:spMk id="7" creationId="{00000000-0000-0000-0000-000000000000}"/>
          </ac:spMkLst>
        </pc:spChg>
        <pc:spChg chg="del">
          <ac:chgData name="tuyết nguyễn thị ánh" userId="a6fbc05945fbe6a6" providerId="LiveId" clId="{0C65D842-0EBE-4BF7-8CA5-BC73B300B9C8}" dt="2023-07-12T04:42:03.225" v="21193" actId="478"/>
          <ac:spMkLst>
            <pc:docMk/>
            <pc:sldMk cId="1809156773" sldId="323"/>
            <ac:spMk id="8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4:46:04.289" v="21484" actId="207"/>
          <ac:spMkLst>
            <pc:docMk/>
            <pc:sldMk cId="1809156773" sldId="323"/>
            <ac:spMk id="9" creationId="{9B15A2B8-DDDC-5328-09B5-2B854DBD100B}"/>
          </ac:spMkLst>
        </pc:spChg>
        <pc:spChg chg="mod">
          <ac:chgData name="tuyết nguyễn thị ánh" userId="a6fbc05945fbe6a6" providerId="LiveId" clId="{0C65D842-0EBE-4BF7-8CA5-BC73B300B9C8}" dt="2023-07-12T04:46:02.664" v="21482" actId="207"/>
          <ac:spMkLst>
            <pc:docMk/>
            <pc:sldMk cId="1809156773" sldId="323"/>
            <ac:spMk id="10" creationId="{3152110D-045D-2A4D-9BF3-6DC9ECE5A263}"/>
          </ac:spMkLst>
        </pc:spChg>
        <pc:spChg chg="add del mod">
          <ac:chgData name="tuyết nguyễn thị ánh" userId="a6fbc05945fbe6a6" providerId="LiveId" clId="{0C65D842-0EBE-4BF7-8CA5-BC73B300B9C8}" dt="2023-07-12T06:17:58.090" v="21886" actId="1036"/>
          <ac:spMkLst>
            <pc:docMk/>
            <pc:sldMk cId="1809156773" sldId="323"/>
            <ac:spMk id="11" creationId="{0D31CF06-7201-4CAB-7957-E6EC5C10ADAA}"/>
          </ac:spMkLst>
        </pc:spChg>
        <pc:spChg chg="del">
          <ac:chgData name="tuyết nguyễn thị ánh" userId="a6fbc05945fbe6a6" providerId="LiveId" clId="{0C65D842-0EBE-4BF7-8CA5-BC73B300B9C8}" dt="2023-07-12T04:42:07.056" v="21194" actId="478"/>
          <ac:spMkLst>
            <pc:docMk/>
            <pc:sldMk cId="1809156773" sldId="323"/>
            <ac:spMk id="12" creationId="{83E45A3A-7F6C-7678-6D6B-1B579B267B88}"/>
          </ac:spMkLst>
        </pc:spChg>
        <pc:spChg chg="del">
          <ac:chgData name="tuyết nguyễn thị ánh" userId="a6fbc05945fbe6a6" providerId="LiveId" clId="{0C65D842-0EBE-4BF7-8CA5-BC73B300B9C8}" dt="2023-07-12T04:42:03.225" v="21193" actId="478"/>
          <ac:spMkLst>
            <pc:docMk/>
            <pc:sldMk cId="1809156773" sldId="323"/>
            <ac:spMk id="13" creationId="{DA820C03-EAD3-5BFD-FC5B-B222885007FD}"/>
          </ac:spMkLst>
        </pc:spChg>
        <pc:spChg chg="add mod">
          <ac:chgData name="tuyết nguyễn thị ánh" userId="a6fbc05945fbe6a6" providerId="LiveId" clId="{0C65D842-0EBE-4BF7-8CA5-BC73B300B9C8}" dt="2023-07-12T06:17:52.941" v="21884" actId="1035"/>
          <ac:spMkLst>
            <pc:docMk/>
            <pc:sldMk cId="1809156773" sldId="323"/>
            <ac:spMk id="14" creationId="{26156A17-C5AF-CDB1-CA67-B43EA754366E}"/>
          </ac:spMkLst>
        </pc:spChg>
        <pc:spChg chg="add mod">
          <ac:chgData name="tuyết nguyễn thị ánh" userId="a6fbc05945fbe6a6" providerId="LiveId" clId="{0C65D842-0EBE-4BF7-8CA5-BC73B300B9C8}" dt="2023-07-12T06:17:52.941" v="21884" actId="1035"/>
          <ac:spMkLst>
            <pc:docMk/>
            <pc:sldMk cId="1809156773" sldId="323"/>
            <ac:spMk id="15" creationId="{DEAD1682-EDC6-E137-EDCB-A8CD72023964}"/>
          </ac:spMkLst>
        </pc:spChg>
        <pc:spChg chg="del">
          <ac:chgData name="tuyết nguyễn thị ánh" userId="a6fbc05945fbe6a6" providerId="LiveId" clId="{0C65D842-0EBE-4BF7-8CA5-BC73B300B9C8}" dt="2023-07-12T04:42:03.225" v="21193" actId="478"/>
          <ac:spMkLst>
            <pc:docMk/>
            <pc:sldMk cId="1809156773" sldId="323"/>
            <ac:spMk id="16" creationId="{2D32CE7C-4533-70D5-515A-A4425151B053}"/>
          </ac:spMkLst>
        </pc:spChg>
        <pc:spChg chg="del">
          <ac:chgData name="tuyết nguyễn thị ánh" userId="a6fbc05945fbe6a6" providerId="LiveId" clId="{0C65D842-0EBE-4BF7-8CA5-BC73B300B9C8}" dt="2023-07-12T04:42:03.225" v="21193" actId="478"/>
          <ac:spMkLst>
            <pc:docMk/>
            <pc:sldMk cId="1809156773" sldId="323"/>
            <ac:spMk id="17" creationId="{BCF28D7B-C3C7-5961-C1F1-78680EFE7A4F}"/>
          </ac:spMkLst>
        </pc:spChg>
        <pc:spChg chg="del">
          <ac:chgData name="tuyết nguyễn thị ánh" userId="a6fbc05945fbe6a6" providerId="LiveId" clId="{0C65D842-0EBE-4BF7-8CA5-BC73B300B9C8}" dt="2023-07-12T04:42:03.225" v="21193" actId="478"/>
          <ac:spMkLst>
            <pc:docMk/>
            <pc:sldMk cId="1809156773" sldId="323"/>
            <ac:spMk id="18" creationId="{4FEAE06A-D4E9-B5CB-BBD9-B2DEDC8DA3C0}"/>
          </ac:spMkLst>
        </pc:spChg>
        <pc:spChg chg="del">
          <ac:chgData name="tuyết nguyễn thị ánh" userId="a6fbc05945fbe6a6" providerId="LiveId" clId="{0C65D842-0EBE-4BF7-8CA5-BC73B300B9C8}" dt="2023-07-12T04:42:08.974" v="21195" actId="478"/>
          <ac:spMkLst>
            <pc:docMk/>
            <pc:sldMk cId="1809156773" sldId="323"/>
            <ac:spMk id="19" creationId="{2EC783A5-A25E-5F55-7F51-4E3A89C29882}"/>
          </ac:spMkLst>
        </pc:spChg>
        <pc:spChg chg="del">
          <ac:chgData name="tuyết nguyễn thị ánh" userId="a6fbc05945fbe6a6" providerId="LiveId" clId="{0C65D842-0EBE-4BF7-8CA5-BC73B300B9C8}" dt="2023-07-12T04:42:03.225" v="21193" actId="478"/>
          <ac:spMkLst>
            <pc:docMk/>
            <pc:sldMk cId="1809156773" sldId="323"/>
            <ac:spMk id="20" creationId="{9137A6CA-6371-15D8-E8E9-345E448FA8C1}"/>
          </ac:spMkLst>
        </pc:spChg>
        <pc:spChg chg="del">
          <ac:chgData name="tuyết nguyễn thị ánh" userId="a6fbc05945fbe6a6" providerId="LiveId" clId="{0C65D842-0EBE-4BF7-8CA5-BC73B300B9C8}" dt="2023-07-12T04:42:03.225" v="21193" actId="478"/>
          <ac:spMkLst>
            <pc:docMk/>
            <pc:sldMk cId="1809156773" sldId="323"/>
            <ac:spMk id="21" creationId="{97ABBF4E-760C-7D17-9FCC-A199668A90B1}"/>
          </ac:spMkLst>
        </pc:spChg>
        <pc:grpChg chg="add del mod">
          <ac:chgData name="tuyết nguyễn thị ánh" userId="a6fbc05945fbe6a6" providerId="LiveId" clId="{0C65D842-0EBE-4BF7-8CA5-BC73B300B9C8}" dt="2023-07-12T04:45:34.889" v="21477" actId="1036"/>
          <ac:grpSpMkLst>
            <pc:docMk/>
            <pc:sldMk cId="1809156773" sldId="323"/>
            <ac:grpSpMk id="6" creationId="{94931D0A-BD90-63AF-50BE-B620341B0B5D}"/>
          </ac:grpSpMkLst>
        </pc:grpChg>
        <pc:picChg chg="add mod">
          <ac:chgData name="tuyết nguyễn thị ánh" userId="a6fbc05945fbe6a6" providerId="LiveId" clId="{0C65D842-0EBE-4BF7-8CA5-BC73B300B9C8}" dt="2023-07-12T06:17:50.035" v="21880" actId="1076"/>
          <ac:picMkLst>
            <pc:docMk/>
            <pc:sldMk cId="1809156773" sldId="323"/>
            <ac:picMk id="23" creationId="{CE86E9CC-E8D8-05F0-C03A-3E28BE66D693}"/>
          </ac:picMkLst>
        </pc:picChg>
      </pc:sldChg>
      <pc:sldChg chg="addSp delSp modSp add del mod">
        <pc:chgData name="tuyết nguyễn thị ánh" userId="a6fbc05945fbe6a6" providerId="LiveId" clId="{0C65D842-0EBE-4BF7-8CA5-BC73B300B9C8}" dt="2023-07-12T08:11:21.672" v="24947" actId="47"/>
        <pc:sldMkLst>
          <pc:docMk/>
          <pc:sldMk cId="2698104137" sldId="324"/>
        </pc:sldMkLst>
        <pc:spChg chg="del">
          <ac:chgData name="tuyết nguyễn thị ánh" userId="a6fbc05945fbe6a6" providerId="LiveId" clId="{0C65D842-0EBE-4BF7-8CA5-BC73B300B9C8}" dt="2023-07-12T06:38:12.439" v="22572" actId="478"/>
          <ac:spMkLst>
            <pc:docMk/>
            <pc:sldMk cId="2698104137" sldId="324"/>
            <ac:spMk id="5" creationId="{04FF722A-966F-E571-5742-1DFBFF770003}"/>
          </ac:spMkLst>
        </pc:spChg>
        <pc:spChg chg="del">
          <ac:chgData name="tuyết nguyễn thị ánh" userId="a6fbc05945fbe6a6" providerId="LiveId" clId="{0C65D842-0EBE-4BF7-8CA5-BC73B300B9C8}" dt="2023-07-12T06:38:14.077" v="22573" actId="478"/>
          <ac:spMkLst>
            <pc:docMk/>
            <pc:sldMk cId="2698104137" sldId="324"/>
            <ac:spMk id="8" creationId="{370219EE-C465-B84D-02E8-78AF61AE6313}"/>
          </ac:spMkLst>
        </pc:spChg>
        <pc:spChg chg="add mod">
          <ac:chgData name="tuyết nguyễn thị ánh" userId="a6fbc05945fbe6a6" providerId="LiveId" clId="{0C65D842-0EBE-4BF7-8CA5-BC73B300B9C8}" dt="2023-07-12T06:40:16.732" v="22701" actId="20577"/>
          <ac:spMkLst>
            <pc:docMk/>
            <pc:sldMk cId="2698104137" sldId="324"/>
            <ac:spMk id="9" creationId="{44E2CC50-D0E9-28AC-BE4B-888A4A4F7E1B}"/>
          </ac:spMkLst>
        </pc:spChg>
        <pc:spChg chg="add mod">
          <ac:chgData name="tuyết nguyễn thị ánh" userId="a6fbc05945fbe6a6" providerId="LiveId" clId="{0C65D842-0EBE-4BF7-8CA5-BC73B300B9C8}" dt="2023-07-12T06:47:56.587" v="22965" actId="1035"/>
          <ac:spMkLst>
            <pc:docMk/>
            <pc:sldMk cId="2698104137" sldId="324"/>
            <ac:spMk id="12" creationId="{37D6506D-85DD-416A-D30A-C40ED1C2F74D}"/>
          </ac:spMkLst>
        </pc:spChg>
        <pc:spChg chg="add mod">
          <ac:chgData name="tuyết nguyễn thị ánh" userId="a6fbc05945fbe6a6" providerId="LiveId" clId="{0C65D842-0EBE-4BF7-8CA5-BC73B300B9C8}" dt="2023-07-12T06:38:26.196" v="22575" actId="13822"/>
          <ac:spMkLst>
            <pc:docMk/>
            <pc:sldMk cId="2698104137" sldId="324"/>
            <ac:spMk id="13" creationId="{E3CE5D96-1B90-DE8C-16BD-086B68FEFE6D}"/>
          </ac:spMkLst>
        </pc:spChg>
        <pc:spChg chg="mod">
          <ac:chgData name="tuyết nguyễn thị ánh" userId="a6fbc05945fbe6a6" providerId="LiveId" clId="{0C65D842-0EBE-4BF7-8CA5-BC73B300B9C8}" dt="2023-07-12T06:38:03.116" v="22570" actId="14100"/>
          <ac:spMkLst>
            <pc:docMk/>
            <pc:sldMk cId="2698104137" sldId="324"/>
            <ac:spMk id="14" creationId="{CC57EA49-0406-482A-7483-44A71709F277}"/>
          </ac:spMkLst>
        </pc:spChg>
        <pc:picChg chg="del">
          <ac:chgData name="tuyết nguyễn thị ánh" userId="a6fbc05945fbe6a6" providerId="LiveId" clId="{0C65D842-0EBE-4BF7-8CA5-BC73B300B9C8}" dt="2023-07-12T06:38:09.211" v="22571" actId="478"/>
          <ac:picMkLst>
            <pc:docMk/>
            <pc:sldMk cId="2698104137" sldId="324"/>
            <ac:picMk id="16" creationId="{9CC1A4AF-C62C-44C9-41A0-41B0889B764A}"/>
          </ac:picMkLst>
        </pc:picChg>
      </pc:sldChg>
      <pc:sldChg chg="addSp delSp modSp add mod or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2921776947" sldId="325"/>
        </pc:sldMkLst>
        <pc:spChg chg="mod">
          <ac:chgData name="tuyết nguyễn thị ánh" userId="a6fbc05945fbe6a6" providerId="LiveId" clId="{0C65D842-0EBE-4BF7-8CA5-BC73B300B9C8}" dt="2023-07-12T04:03:22.168" v="20435" actId="13822"/>
          <ac:spMkLst>
            <pc:docMk/>
            <pc:sldMk cId="2921776947" sldId="325"/>
            <ac:spMk id="6" creationId="{9F2AD776-8E79-91D2-8CFC-7FB656DFA5AB}"/>
          </ac:spMkLst>
        </pc:spChg>
        <pc:spChg chg="mod">
          <ac:chgData name="tuyết nguyễn thị ánh" userId="a6fbc05945fbe6a6" providerId="LiveId" clId="{0C65D842-0EBE-4BF7-8CA5-BC73B300B9C8}" dt="2023-07-12T04:04:07.259" v="20451" actId="20577"/>
          <ac:spMkLst>
            <pc:docMk/>
            <pc:sldMk cId="2921776947" sldId="325"/>
            <ac:spMk id="7" creationId="{6581086C-FBDA-C96B-3D53-A7BCF61D5687}"/>
          </ac:spMkLst>
        </pc:spChg>
        <pc:spChg chg="add mod">
          <ac:chgData name="tuyết nguyễn thị ánh" userId="a6fbc05945fbe6a6" providerId="LiveId" clId="{0C65D842-0EBE-4BF7-8CA5-BC73B300B9C8}" dt="2023-07-12T04:08:38.435" v="20775" actId="1036"/>
          <ac:spMkLst>
            <pc:docMk/>
            <pc:sldMk cId="2921776947" sldId="325"/>
            <ac:spMk id="9" creationId="{286B7313-DDE6-3F3D-3107-6A3847BED58E}"/>
          </ac:spMkLst>
        </pc:spChg>
        <pc:spChg chg="mod">
          <ac:chgData name="tuyết nguyễn thị ánh" userId="a6fbc05945fbe6a6" providerId="LiveId" clId="{0C65D842-0EBE-4BF7-8CA5-BC73B300B9C8}" dt="2023-07-12T04:08:38.435" v="20775" actId="1036"/>
          <ac:spMkLst>
            <pc:docMk/>
            <pc:sldMk cId="2921776947" sldId="325"/>
            <ac:spMk id="20" creationId="{D8C07523-B421-2009-737E-A8BF8BBAA3A4}"/>
          </ac:spMkLst>
        </pc:spChg>
        <pc:spChg chg="mod">
          <ac:chgData name="tuyết nguyễn thị ánh" userId="a6fbc05945fbe6a6" providerId="LiveId" clId="{0C65D842-0EBE-4BF7-8CA5-BC73B300B9C8}" dt="2023-07-12T04:08:38.435" v="20775" actId="1036"/>
          <ac:spMkLst>
            <pc:docMk/>
            <pc:sldMk cId="2921776947" sldId="325"/>
            <ac:spMk id="54" creationId="{44E3CF30-72E4-8744-E371-135BEA39564A}"/>
          </ac:spMkLst>
        </pc:spChg>
        <pc:spChg chg="del">
          <ac:chgData name="tuyết nguyễn thị ánh" userId="a6fbc05945fbe6a6" providerId="LiveId" clId="{0C65D842-0EBE-4BF7-8CA5-BC73B300B9C8}" dt="2023-07-12T04:07:15.395" v="20656" actId="478"/>
          <ac:spMkLst>
            <pc:docMk/>
            <pc:sldMk cId="2921776947" sldId="325"/>
            <ac:spMk id="56" creationId="{721E972E-C7A6-7968-429C-C856A4F9E5EC}"/>
          </ac:spMkLst>
        </pc:spChg>
        <pc:spChg chg="mod">
          <ac:chgData name="tuyết nguyễn thị ánh" userId="a6fbc05945fbe6a6" providerId="LiveId" clId="{0C65D842-0EBE-4BF7-8CA5-BC73B300B9C8}" dt="2023-07-12T04:11:39.115" v="20928" actId="20577"/>
          <ac:spMkLst>
            <pc:docMk/>
            <pc:sldMk cId="2921776947" sldId="325"/>
            <ac:spMk id="57" creationId="{33677DFF-A6A0-272A-3ECB-63720C3239EA}"/>
          </ac:spMkLst>
        </pc:spChg>
        <pc:grpChg chg="add mod">
          <ac:chgData name="tuyết nguyễn thị ánh" userId="a6fbc05945fbe6a6" providerId="LiveId" clId="{0C65D842-0EBE-4BF7-8CA5-BC73B300B9C8}" dt="2023-07-12T04:08:38.435" v="20775" actId="1036"/>
          <ac:grpSpMkLst>
            <pc:docMk/>
            <pc:sldMk cId="2921776947" sldId="325"/>
            <ac:grpSpMk id="5" creationId="{A4C19ED8-033A-3B2A-4A01-0E1DA68D33C9}"/>
          </ac:grpSpMkLst>
        </pc:grpChg>
        <pc:grpChg chg="del">
          <ac:chgData name="tuyết nguyễn thị ánh" userId="a6fbc05945fbe6a6" providerId="LiveId" clId="{0C65D842-0EBE-4BF7-8CA5-BC73B300B9C8}" dt="2023-07-12T04:03:08.521" v="20431" actId="478"/>
          <ac:grpSpMkLst>
            <pc:docMk/>
            <pc:sldMk cId="2921776947" sldId="325"/>
            <ac:grpSpMk id="16" creationId="{58AB0F25-89E8-DFC4-96EC-2456B8D94F51}"/>
          </ac:grpSpMkLst>
        </pc:grpChg>
        <pc:grpChg chg="del">
          <ac:chgData name="tuyết nguyễn thị ánh" userId="a6fbc05945fbe6a6" providerId="LiveId" clId="{0C65D842-0EBE-4BF7-8CA5-BC73B300B9C8}" dt="2023-07-12T04:03:11.306" v="20432" actId="478"/>
          <ac:grpSpMkLst>
            <pc:docMk/>
            <pc:sldMk cId="2921776947" sldId="325"/>
            <ac:grpSpMk id="17" creationId="{08BF4BC8-1140-CE9F-91CB-897BF005DAD2}"/>
          </ac:grpSpMkLst>
        </pc:grpChg>
        <pc:grpChg chg="del">
          <ac:chgData name="tuyết nguyễn thị ánh" userId="a6fbc05945fbe6a6" providerId="LiveId" clId="{0C65D842-0EBE-4BF7-8CA5-BC73B300B9C8}" dt="2023-07-12T04:03:31.472" v="20436" actId="478"/>
          <ac:grpSpMkLst>
            <pc:docMk/>
            <pc:sldMk cId="2921776947" sldId="325"/>
            <ac:grpSpMk id="49" creationId="{E333565A-929C-D226-BF85-D6A93F573F7F}"/>
          </ac:grpSpMkLst>
        </pc:grpChg>
      </pc:sldChg>
      <pc:sldChg chg="addSp delSp modSp add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79724946" sldId="326"/>
        </pc:sldMkLst>
        <pc:spChg chg="add mod">
          <ac:chgData name="tuyết nguyễn thị ánh" userId="a6fbc05945fbe6a6" providerId="LiveId" clId="{0C65D842-0EBE-4BF7-8CA5-BC73B300B9C8}" dt="2023-07-12T06:29:17.460" v="22327" actId="1076"/>
          <ac:spMkLst>
            <pc:docMk/>
            <pc:sldMk cId="379724946" sldId="326"/>
            <ac:spMk id="7" creationId="{9F4154D2-2884-E20C-2FB3-CF9CB12E21AF}"/>
          </ac:spMkLst>
        </pc:spChg>
        <pc:spChg chg="mod">
          <ac:chgData name="tuyết nguyễn thị ánh" userId="a6fbc05945fbe6a6" providerId="LiveId" clId="{0C65D842-0EBE-4BF7-8CA5-BC73B300B9C8}" dt="2023-07-12T06:23:14.939" v="22025" actId="13822"/>
          <ac:spMkLst>
            <pc:docMk/>
            <pc:sldMk cId="379724946" sldId="326"/>
            <ac:spMk id="13" creationId="{919675FD-AB06-1571-AB68-C2D6435F796F}"/>
          </ac:spMkLst>
        </pc:spChg>
        <pc:spChg chg="mod">
          <ac:chgData name="tuyết nguyễn thị ánh" userId="a6fbc05945fbe6a6" providerId="LiveId" clId="{0C65D842-0EBE-4BF7-8CA5-BC73B300B9C8}" dt="2023-07-12T06:27:53.319" v="22307" actId="1036"/>
          <ac:spMkLst>
            <pc:docMk/>
            <pc:sldMk cId="379724946" sldId="326"/>
            <ac:spMk id="14" creationId="{F9403FDD-165A-5B14-0212-4D2001EA90F9}"/>
          </ac:spMkLst>
        </pc:spChg>
        <pc:spChg chg="mod">
          <ac:chgData name="tuyết nguyễn thị ánh" userId="a6fbc05945fbe6a6" providerId="LiveId" clId="{0C65D842-0EBE-4BF7-8CA5-BC73B300B9C8}" dt="2023-07-12T06:29:21.660" v="22328" actId="1076"/>
          <ac:spMkLst>
            <pc:docMk/>
            <pc:sldMk cId="379724946" sldId="326"/>
            <ac:spMk id="17" creationId="{8536212C-0A19-4056-B847-B3CC436B8843}"/>
          </ac:spMkLst>
        </pc:spChg>
        <pc:picChg chg="del mod">
          <ac:chgData name="tuyết nguyễn thị ánh" userId="a6fbc05945fbe6a6" providerId="LiveId" clId="{0C65D842-0EBE-4BF7-8CA5-BC73B300B9C8}" dt="2023-07-12T06:29:05.386" v="22325" actId="478"/>
          <ac:picMkLst>
            <pc:docMk/>
            <pc:sldMk cId="379724946" sldId="326"/>
            <ac:picMk id="16" creationId="{FCB4C848-F1C1-E9FC-7CCF-0E318270F782}"/>
          </ac:picMkLst>
        </pc:picChg>
      </pc:sldChg>
      <pc:sldChg chg="new del">
        <pc:chgData name="tuyết nguyễn thị ánh" userId="a6fbc05945fbe6a6" providerId="LiveId" clId="{0C65D842-0EBE-4BF7-8CA5-BC73B300B9C8}" dt="2023-07-12T03:38:49.231" v="20055" actId="47"/>
        <pc:sldMkLst>
          <pc:docMk/>
          <pc:sldMk cId="2307075344" sldId="327"/>
        </pc:sldMkLst>
      </pc:sldChg>
      <pc:sldChg chg="add modTransition">
        <pc:chgData name="tuyết nguyễn thị ánh" userId="a6fbc05945fbe6a6" providerId="LiveId" clId="{0C65D842-0EBE-4BF7-8CA5-BC73B300B9C8}" dt="2023-07-13T01:44:58.047" v="25834"/>
        <pc:sldMkLst>
          <pc:docMk/>
          <pc:sldMk cId="353807827" sldId="328"/>
        </pc:sldMkLst>
      </pc:sldChg>
      <pc:sldChg chg="new del">
        <pc:chgData name="tuyết nguyễn thị ánh" userId="a6fbc05945fbe6a6" providerId="LiveId" clId="{0C65D842-0EBE-4BF7-8CA5-BC73B300B9C8}" dt="2023-07-12T03:20:37.582" v="20053" actId="47"/>
        <pc:sldMkLst>
          <pc:docMk/>
          <pc:sldMk cId="2646655880" sldId="328"/>
        </pc:sldMkLst>
      </pc:sldChg>
      <pc:sldChg chg="modSp add modTransition">
        <pc:chgData name="tuyết nguyễn thị ánh" userId="a6fbc05945fbe6a6" providerId="LiveId" clId="{0C65D842-0EBE-4BF7-8CA5-BC73B300B9C8}" dt="2023-07-13T01:44:58.047" v="25834"/>
        <pc:sldMkLst>
          <pc:docMk/>
          <pc:sldMk cId="3114893562" sldId="329"/>
        </pc:sldMkLst>
        <pc:picChg chg="mod">
          <ac:chgData name="tuyết nguyễn thị ánh" userId="a6fbc05945fbe6a6" providerId="LiveId" clId="{0C65D842-0EBE-4BF7-8CA5-BC73B300B9C8}" dt="2023-07-13T01:25:28.227" v="25728"/>
          <ac:picMkLst>
            <pc:docMk/>
            <pc:sldMk cId="3114893562" sldId="329"/>
            <ac:picMk id="3" creationId="{22D4F453-DCB0-00D6-FC13-EB4E3BE59401}"/>
          </ac:picMkLst>
        </pc:picChg>
      </pc:sldChg>
      <pc:sldChg chg="modSp add mod modTransition">
        <pc:chgData name="tuyết nguyễn thị ánh" userId="a6fbc05945fbe6a6" providerId="LiveId" clId="{0C65D842-0EBE-4BF7-8CA5-BC73B300B9C8}" dt="2023-07-13T01:44:58.047" v="25834"/>
        <pc:sldMkLst>
          <pc:docMk/>
          <pc:sldMk cId="742454209" sldId="330"/>
        </pc:sldMkLst>
        <pc:spChg chg="mod">
          <ac:chgData name="tuyết nguyễn thị ánh" userId="a6fbc05945fbe6a6" providerId="LiveId" clId="{0C65D842-0EBE-4BF7-8CA5-BC73B300B9C8}" dt="2023-07-12T03:42:42.907" v="20102" actId="14100"/>
          <ac:spMkLst>
            <pc:docMk/>
            <pc:sldMk cId="742454209" sldId="330"/>
            <ac:spMk id="16" creationId="{73F5B725-A6FC-F5A2-F2A4-6047B0B0A3CC}"/>
          </ac:spMkLst>
        </pc:spChg>
        <pc:spChg chg="mod">
          <ac:chgData name="tuyết nguyễn thị ánh" userId="a6fbc05945fbe6a6" providerId="LiveId" clId="{0C65D842-0EBE-4BF7-8CA5-BC73B300B9C8}" dt="2023-07-12T03:50:02.195" v="20234" actId="20577"/>
          <ac:spMkLst>
            <pc:docMk/>
            <pc:sldMk cId="742454209" sldId="330"/>
            <ac:spMk id="17" creationId="{1AB69979-1D5C-6D4F-6590-E0650E70A5B4}"/>
          </ac:spMkLst>
        </pc:spChg>
        <pc:spChg chg="mod">
          <ac:chgData name="tuyết nguyễn thị ánh" userId="a6fbc05945fbe6a6" providerId="LiveId" clId="{0C65D842-0EBE-4BF7-8CA5-BC73B300B9C8}" dt="2023-07-12T03:41:44.819" v="20080" actId="20577"/>
          <ac:spMkLst>
            <pc:docMk/>
            <pc:sldMk cId="742454209" sldId="330"/>
            <ac:spMk id="18" creationId="{2FB644CA-CB55-3594-B5C2-C9F8A867CDF0}"/>
          </ac:spMkLst>
        </pc:spChg>
        <pc:spChg chg="mod">
          <ac:chgData name="tuyết nguyễn thị ánh" userId="a6fbc05945fbe6a6" providerId="LiveId" clId="{0C65D842-0EBE-4BF7-8CA5-BC73B300B9C8}" dt="2023-07-12T03:42:13.270" v="20091" actId="20577"/>
          <ac:spMkLst>
            <pc:docMk/>
            <pc:sldMk cId="742454209" sldId="330"/>
            <ac:spMk id="19" creationId="{30828281-61AD-7A62-0775-C0E24C9C1DEB}"/>
          </ac:spMkLst>
        </pc:spChg>
        <pc:spChg chg="mod">
          <ac:chgData name="tuyết nguyễn thị ánh" userId="a6fbc05945fbe6a6" providerId="LiveId" clId="{0C65D842-0EBE-4BF7-8CA5-BC73B300B9C8}" dt="2023-07-12T03:43:07.998" v="20112" actId="20577"/>
          <ac:spMkLst>
            <pc:docMk/>
            <pc:sldMk cId="742454209" sldId="330"/>
            <ac:spMk id="20" creationId="{E6A889FC-D3A7-FA7C-0DE3-0EA076B22F62}"/>
          </ac:spMkLst>
        </pc:spChg>
        <pc:spChg chg="mod">
          <ac:chgData name="tuyết nguyễn thị ánh" userId="a6fbc05945fbe6a6" providerId="LiveId" clId="{0C65D842-0EBE-4BF7-8CA5-BC73B300B9C8}" dt="2023-07-12T03:43:32.512" v="20120" actId="20577"/>
          <ac:spMkLst>
            <pc:docMk/>
            <pc:sldMk cId="742454209" sldId="330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0C65D842-0EBE-4BF7-8CA5-BC73B300B9C8}" dt="2023-07-13T01:44:58.047" v="25834"/>
        <pc:sldMkLst>
          <pc:docMk/>
          <pc:sldMk cId="355612594" sldId="331"/>
        </pc:sldMkLst>
        <pc:spChg chg="mod">
          <ac:chgData name="tuyết nguyễn thị ánh" userId="a6fbc05945fbe6a6" providerId="LiveId" clId="{0C65D842-0EBE-4BF7-8CA5-BC73B300B9C8}" dt="2023-07-12T03:47:50.059" v="20202" actId="14100"/>
          <ac:spMkLst>
            <pc:docMk/>
            <pc:sldMk cId="355612594" sldId="331"/>
            <ac:spMk id="16" creationId="{73F5B725-A6FC-F5A2-F2A4-6047B0B0A3CC}"/>
          </ac:spMkLst>
        </pc:spChg>
        <pc:spChg chg="mod">
          <ac:chgData name="tuyết nguyễn thị ánh" userId="a6fbc05945fbe6a6" providerId="LiveId" clId="{0C65D842-0EBE-4BF7-8CA5-BC73B300B9C8}" dt="2023-07-12T03:49:58.463" v="20233" actId="20577"/>
          <ac:spMkLst>
            <pc:docMk/>
            <pc:sldMk cId="355612594" sldId="331"/>
            <ac:spMk id="17" creationId="{1AB69979-1D5C-6D4F-6590-E0650E70A5B4}"/>
          </ac:spMkLst>
        </pc:spChg>
        <pc:spChg chg="mod">
          <ac:chgData name="tuyết nguyễn thị ánh" userId="a6fbc05945fbe6a6" providerId="LiveId" clId="{0C65D842-0EBE-4BF7-8CA5-BC73B300B9C8}" dt="2023-07-12T03:47:07.077" v="20189" actId="20577"/>
          <ac:spMkLst>
            <pc:docMk/>
            <pc:sldMk cId="355612594" sldId="331"/>
            <ac:spMk id="18" creationId="{2FB644CA-CB55-3594-B5C2-C9F8A867CDF0}"/>
          </ac:spMkLst>
        </pc:spChg>
        <pc:spChg chg="mod">
          <ac:chgData name="tuyết nguyễn thị ánh" userId="a6fbc05945fbe6a6" providerId="LiveId" clId="{0C65D842-0EBE-4BF7-8CA5-BC73B300B9C8}" dt="2023-07-12T03:47:27.347" v="20198" actId="20577"/>
          <ac:spMkLst>
            <pc:docMk/>
            <pc:sldMk cId="355612594" sldId="331"/>
            <ac:spMk id="19" creationId="{30828281-61AD-7A62-0775-C0E24C9C1DEB}"/>
          </ac:spMkLst>
        </pc:spChg>
        <pc:spChg chg="mod">
          <ac:chgData name="tuyết nguyễn thị ánh" userId="a6fbc05945fbe6a6" providerId="LiveId" clId="{0C65D842-0EBE-4BF7-8CA5-BC73B300B9C8}" dt="2023-07-12T03:48:13.415" v="20212" actId="20577"/>
          <ac:spMkLst>
            <pc:docMk/>
            <pc:sldMk cId="355612594" sldId="331"/>
            <ac:spMk id="20" creationId="{E6A889FC-D3A7-FA7C-0DE3-0EA076B22F62}"/>
          </ac:spMkLst>
        </pc:spChg>
        <pc:spChg chg="mod">
          <ac:chgData name="tuyết nguyễn thị ánh" userId="a6fbc05945fbe6a6" providerId="LiveId" clId="{0C65D842-0EBE-4BF7-8CA5-BC73B300B9C8}" dt="2023-07-12T03:48:35.012" v="20221" actId="20577"/>
          <ac:spMkLst>
            <pc:docMk/>
            <pc:sldMk cId="355612594" sldId="331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0C65D842-0EBE-4BF7-8CA5-BC73B300B9C8}" dt="2023-07-13T01:44:58.047" v="25834"/>
        <pc:sldMkLst>
          <pc:docMk/>
          <pc:sldMk cId="3682571503" sldId="332"/>
        </pc:sldMkLst>
        <pc:spChg chg="mod">
          <ac:chgData name="tuyết nguyễn thị ánh" userId="a6fbc05945fbe6a6" providerId="LiveId" clId="{0C65D842-0EBE-4BF7-8CA5-BC73B300B9C8}" dt="2023-07-12T03:51:30.824" v="20255" actId="1076"/>
          <ac:spMkLst>
            <pc:docMk/>
            <pc:sldMk cId="3682571503" sldId="332"/>
            <ac:spMk id="16" creationId="{73F5B725-A6FC-F5A2-F2A4-6047B0B0A3CC}"/>
          </ac:spMkLst>
        </pc:spChg>
        <pc:spChg chg="mod">
          <ac:chgData name="tuyết nguyễn thị ánh" userId="a6fbc05945fbe6a6" providerId="LiveId" clId="{0C65D842-0EBE-4BF7-8CA5-BC73B300B9C8}" dt="2023-07-12T03:49:52.127" v="20231" actId="20577"/>
          <ac:spMkLst>
            <pc:docMk/>
            <pc:sldMk cId="3682571503" sldId="332"/>
            <ac:spMk id="17" creationId="{1AB69979-1D5C-6D4F-6590-E0650E70A5B4}"/>
          </ac:spMkLst>
        </pc:spChg>
        <pc:spChg chg="mod">
          <ac:chgData name="tuyết nguyễn thị ánh" userId="a6fbc05945fbe6a6" providerId="LiveId" clId="{0C65D842-0EBE-4BF7-8CA5-BC73B300B9C8}" dt="2023-07-12T03:50:27.607" v="20239" actId="20577"/>
          <ac:spMkLst>
            <pc:docMk/>
            <pc:sldMk cId="3682571503" sldId="332"/>
            <ac:spMk id="18" creationId="{2FB644CA-CB55-3594-B5C2-C9F8A867CDF0}"/>
          </ac:spMkLst>
        </pc:spChg>
        <pc:spChg chg="mod">
          <ac:chgData name="tuyết nguyễn thị ánh" userId="a6fbc05945fbe6a6" providerId="LiveId" clId="{0C65D842-0EBE-4BF7-8CA5-BC73B300B9C8}" dt="2023-07-12T03:50:43.712" v="20245" actId="20577"/>
          <ac:spMkLst>
            <pc:docMk/>
            <pc:sldMk cId="3682571503" sldId="332"/>
            <ac:spMk id="19" creationId="{30828281-61AD-7A62-0775-C0E24C9C1DEB}"/>
          </ac:spMkLst>
        </pc:spChg>
        <pc:spChg chg="mod">
          <ac:chgData name="tuyết nguyễn thị ánh" userId="a6fbc05945fbe6a6" providerId="LiveId" clId="{0C65D842-0EBE-4BF7-8CA5-BC73B300B9C8}" dt="2023-07-12T03:50:57.387" v="20249" actId="20577"/>
          <ac:spMkLst>
            <pc:docMk/>
            <pc:sldMk cId="3682571503" sldId="332"/>
            <ac:spMk id="20" creationId="{E6A889FC-D3A7-FA7C-0DE3-0EA076B22F62}"/>
          </ac:spMkLst>
        </pc:spChg>
        <pc:spChg chg="mod">
          <ac:chgData name="tuyết nguyễn thị ánh" userId="a6fbc05945fbe6a6" providerId="LiveId" clId="{0C65D842-0EBE-4BF7-8CA5-BC73B300B9C8}" dt="2023-07-12T03:51:14.348" v="20253" actId="20577"/>
          <ac:spMkLst>
            <pc:docMk/>
            <pc:sldMk cId="3682571503" sldId="332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0C65D842-0EBE-4BF7-8CA5-BC73B300B9C8}" dt="2023-07-13T01:44:58.047" v="25834"/>
        <pc:sldMkLst>
          <pc:docMk/>
          <pc:sldMk cId="4269830413" sldId="333"/>
        </pc:sldMkLst>
        <pc:spChg chg="mod">
          <ac:chgData name="tuyết nguyễn thị ánh" userId="a6fbc05945fbe6a6" providerId="LiveId" clId="{0C65D842-0EBE-4BF7-8CA5-BC73B300B9C8}" dt="2023-07-12T03:54:31.470" v="20292" actId="1076"/>
          <ac:spMkLst>
            <pc:docMk/>
            <pc:sldMk cId="4269830413" sldId="333"/>
            <ac:spMk id="16" creationId="{73F5B725-A6FC-F5A2-F2A4-6047B0B0A3CC}"/>
          </ac:spMkLst>
        </pc:spChg>
        <pc:spChg chg="mod">
          <ac:chgData name="tuyết nguyễn thị ánh" userId="a6fbc05945fbe6a6" providerId="LiveId" clId="{0C65D842-0EBE-4BF7-8CA5-BC73B300B9C8}" dt="2023-07-12T03:54:56.358" v="20297" actId="2711"/>
          <ac:spMkLst>
            <pc:docMk/>
            <pc:sldMk cId="4269830413" sldId="333"/>
            <ac:spMk id="17" creationId="{1AB69979-1D5C-6D4F-6590-E0650E70A5B4}"/>
          </ac:spMkLst>
        </pc:spChg>
        <pc:spChg chg="mod">
          <ac:chgData name="tuyết nguyễn thị ánh" userId="a6fbc05945fbe6a6" providerId="LiveId" clId="{0C65D842-0EBE-4BF7-8CA5-BC73B300B9C8}" dt="2023-07-12T03:52:22.958" v="20267" actId="20577"/>
          <ac:spMkLst>
            <pc:docMk/>
            <pc:sldMk cId="4269830413" sldId="333"/>
            <ac:spMk id="18" creationId="{2FB644CA-CB55-3594-B5C2-C9F8A867CDF0}"/>
          </ac:spMkLst>
        </pc:spChg>
        <pc:spChg chg="mod">
          <ac:chgData name="tuyết nguyễn thị ánh" userId="a6fbc05945fbe6a6" providerId="LiveId" clId="{0C65D842-0EBE-4BF7-8CA5-BC73B300B9C8}" dt="2023-07-12T03:52:42.886" v="20273" actId="20577"/>
          <ac:spMkLst>
            <pc:docMk/>
            <pc:sldMk cId="4269830413" sldId="333"/>
            <ac:spMk id="19" creationId="{30828281-61AD-7A62-0775-C0E24C9C1DEB}"/>
          </ac:spMkLst>
        </pc:spChg>
        <pc:spChg chg="mod">
          <ac:chgData name="tuyết nguyễn thị ánh" userId="a6fbc05945fbe6a6" providerId="LiveId" clId="{0C65D842-0EBE-4BF7-8CA5-BC73B300B9C8}" dt="2023-07-12T03:53:46.023" v="20290" actId="20577"/>
          <ac:spMkLst>
            <pc:docMk/>
            <pc:sldMk cId="4269830413" sldId="333"/>
            <ac:spMk id="20" creationId="{E6A889FC-D3A7-FA7C-0DE3-0EA076B22F62}"/>
          </ac:spMkLst>
        </pc:spChg>
        <pc:spChg chg="mod">
          <ac:chgData name="tuyết nguyễn thị ánh" userId="a6fbc05945fbe6a6" providerId="LiveId" clId="{0C65D842-0EBE-4BF7-8CA5-BC73B300B9C8}" dt="2023-07-12T03:53:39.022" v="20288" actId="20577"/>
          <ac:spMkLst>
            <pc:docMk/>
            <pc:sldMk cId="4269830413" sldId="333"/>
            <ac:spMk id="21" creationId="{39170EEF-8452-D761-9524-3629836006CB}"/>
          </ac:spMkLst>
        </pc:spChg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147918791" sldId="334"/>
        </pc:sldMkLst>
        <pc:spChg chg="mod">
          <ac:chgData name="tuyết nguyễn thị ánh" userId="a6fbc05945fbe6a6" providerId="LiveId" clId="{0C65D842-0EBE-4BF7-8CA5-BC73B300B9C8}" dt="2023-07-12T03:59:49.346" v="20374" actId="1076"/>
          <ac:spMkLst>
            <pc:docMk/>
            <pc:sldMk cId="3147918791" sldId="334"/>
            <ac:spMk id="16" creationId="{73F5B725-A6FC-F5A2-F2A4-6047B0B0A3CC}"/>
          </ac:spMkLst>
        </pc:spChg>
        <pc:spChg chg="mod">
          <ac:chgData name="tuyết nguyễn thị ánh" userId="a6fbc05945fbe6a6" providerId="LiveId" clId="{0C65D842-0EBE-4BF7-8CA5-BC73B300B9C8}" dt="2023-07-12T03:55:43.788" v="20311" actId="20577"/>
          <ac:spMkLst>
            <pc:docMk/>
            <pc:sldMk cId="3147918791" sldId="334"/>
            <ac:spMk id="17" creationId="{1AB69979-1D5C-6D4F-6590-E0650E70A5B4}"/>
          </ac:spMkLst>
        </pc:spChg>
        <pc:spChg chg="mod">
          <ac:chgData name="tuyết nguyễn thị ánh" userId="a6fbc05945fbe6a6" providerId="LiveId" clId="{0C65D842-0EBE-4BF7-8CA5-BC73B300B9C8}" dt="2023-07-12T03:57:25.340" v="20328" actId="14100"/>
          <ac:spMkLst>
            <pc:docMk/>
            <pc:sldMk cId="3147918791" sldId="334"/>
            <ac:spMk id="18" creationId="{2FB644CA-CB55-3594-B5C2-C9F8A867CDF0}"/>
          </ac:spMkLst>
        </pc:spChg>
        <pc:spChg chg="mod">
          <ac:chgData name="tuyết nguyễn thị ánh" userId="a6fbc05945fbe6a6" providerId="LiveId" clId="{0C65D842-0EBE-4BF7-8CA5-BC73B300B9C8}" dt="2023-07-12T03:59:21.800" v="20367" actId="14100"/>
          <ac:spMkLst>
            <pc:docMk/>
            <pc:sldMk cId="3147918791" sldId="334"/>
            <ac:spMk id="19" creationId="{30828281-61AD-7A62-0775-C0E24C9C1DEB}"/>
          </ac:spMkLst>
        </pc:spChg>
        <pc:spChg chg="mod">
          <ac:chgData name="tuyết nguyễn thị ánh" userId="a6fbc05945fbe6a6" providerId="LiveId" clId="{0C65D842-0EBE-4BF7-8CA5-BC73B300B9C8}" dt="2023-07-12T03:58:43.361" v="20353" actId="14100"/>
          <ac:spMkLst>
            <pc:docMk/>
            <pc:sldMk cId="3147918791" sldId="334"/>
            <ac:spMk id="20" creationId="{E6A889FC-D3A7-FA7C-0DE3-0EA076B22F62}"/>
          </ac:spMkLst>
        </pc:spChg>
        <pc:spChg chg="mod">
          <ac:chgData name="tuyết nguyễn thị ánh" userId="a6fbc05945fbe6a6" providerId="LiveId" clId="{0C65D842-0EBE-4BF7-8CA5-BC73B300B9C8}" dt="2023-07-12T03:59:10.126" v="20365" actId="14100"/>
          <ac:spMkLst>
            <pc:docMk/>
            <pc:sldMk cId="3147918791" sldId="334"/>
            <ac:spMk id="21" creationId="{39170EEF-8452-D761-9524-3629836006CB}"/>
          </ac:spMkLst>
        </pc:spChg>
      </pc:sldChg>
      <pc:sldChg chg="addSp delSp modSp add mod ord modTransition">
        <pc:chgData name="tuyết nguyễn thị ánh" userId="a6fbc05945fbe6a6" providerId="LiveId" clId="{0C65D842-0EBE-4BF7-8CA5-BC73B300B9C8}" dt="2023-07-13T01:44:58.047" v="25834"/>
        <pc:sldMkLst>
          <pc:docMk/>
          <pc:sldMk cId="2504127911" sldId="335"/>
        </pc:sldMkLst>
        <pc:spChg chg="mod">
          <ac:chgData name="tuyết nguyễn thị ánh" userId="a6fbc05945fbe6a6" providerId="LiveId" clId="{0C65D842-0EBE-4BF7-8CA5-BC73B300B9C8}" dt="2023-07-12T04:01:29.636" v="20426" actId="20577"/>
          <ac:spMkLst>
            <pc:docMk/>
            <pc:sldMk cId="2504127911" sldId="335"/>
            <ac:spMk id="24" creationId="{00000000-0000-0000-0000-000000000000}"/>
          </ac:spMkLst>
        </pc:spChg>
        <pc:grpChg chg="del">
          <ac:chgData name="tuyết nguyễn thị ánh" userId="a6fbc05945fbe6a6" providerId="LiveId" clId="{0C65D842-0EBE-4BF7-8CA5-BC73B300B9C8}" dt="2023-07-12T04:01:16.539" v="20380" actId="478"/>
          <ac:grpSpMkLst>
            <pc:docMk/>
            <pc:sldMk cId="2504127911" sldId="335"/>
            <ac:grpSpMk id="36" creationId="{03953229-4658-7E0C-4A2D-73B9AC41C8BA}"/>
          </ac:grpSpMkLst>
        </pc:grpChg>
        <pc:grpChg chg="del">
          <ac:chgData name="tuyết nguyễn thị ánh" userId="a6fbc05945fbe6a6" providerId="LiveId" clId="{0C65D842-0EBE-4BF7-8CA5-BC73B300B9C8}" dt="2023-07-12T04:01:15.069" v="20379" actId="478"/>
          <ac:grpSpMkLst>
            <pc:docMk/>
            <pc:sldMk cId="2504127911" sldId="335"/>
            <ac:grpSpMk id="37" creationId="{FBD74CFE-EF64-60F1-047A-CC3F6A7A8C3A}"/>
          </ac:grpSpMkLst>
        </pc:grpChg>
        <pc:grpChg chg="del">
          <ac:chgData name="tuyết nguyễn thị ánh" userId="a6fbc05945fbe6a6" providerId="LiveId" clId="{0C65D842-0EBE-4BF7-8CA5-BC73B300B9C8}" dt="2023-07-12T04:01:13.742" v="20378" actId="478"/>
          <ac:grpSpMkLst>
            <pc:docMk/>
            <pc:sldMk cId="2504127911" sldId="335"/>
            <ac:grpSpMk id="38" creationId="{F97652EC-AFDF-ED0A-E3C7-96B4097F1C36}"/>
          </ac:grpSpMkLst>
        </pc:grpChg>
        <pc:picChg chg="add mod">
          <ac:chgData name="tuyết nguyễn thị ánh" userId="a6fbc05945fbe6a6" providerId="LiveId" clId="{0C65D842-0EBE-4BF7-8CA5-BC73B300B9C8}" dt="2023-07-12T04:01:50.932" v="20430" actId="14100"/>
          <ac:picMkLst>
            <pc:docMk/>
            <pc:sldMk cId="2504127911" sldId="335"/>
            <ac:picMk id="8" creationId="{3BAF7388-4DAB-F587-36F4-EDCA02C2906B}"/>
          </ac:picMkLst>
        </pc:picChg>
      </pc:sldChg>
      <pc:sldChg chg="add ord modTransition modAnim">
        <pc:chgData name="tuyết nguyễn thị ánh" userId="a6fbc05945fbe6a6" providerId="LiveId" clId="{0C65D842-0EBE-4BF7-8CA5-BC73B300B9C8}" dt="2023-07-13T01:51:55.082" v="25857"/>
        <pc:sldMkLst>
          <pc:docMk/>
          <pc:sldMk cId="1358104520" sldId="336"/>
        </pc:sldMkLst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964347650" sldId="337"/>
        </pc:sldMkLst>
        <pc:spChg chg="mod">
          <ac:chgData name="tuyết nguyễn thị ánh" userId="a6fbc05945fbe6a6" providerId="LiveId" clId="{0C65D842-0EBE-4BF7-8CA5-BC73B300B9C8}" dt="2023-07-12T04:14:32.840" v="21055" actId="1035"/>
          <ac:spMkLst>
            <pc:docMk/>
            <pc:sldMk cId="964347650" sldId="337"/>
            <ac:spMk id="9" creationId="{286B7313-DDE6-3F3D-3107-6A3847BED58E}"/>
          </ac:spMkLst>
        </pc:spChg>
        <pc:spChg chg="mod">
          <ac:chgData name="tuyết nguyễn thị ánh" userId="a6fbc05945fbe6a6" providerId="LiveId" clId="{0C65D842-0EBE-4BF7-8CA5-BC73B300B9C8}" dt="2023-07-12T04:14:32.840" v="21055" actId="1035"/>
          <ac:spMkLst>
            <pc:docMk/>
            <pc:sldMk cId="964347650" sldId="337"/>
            <ac:spMk id="20" creationId="{D8C07523-B421-2009-737E-A8BF8BBAA3A4}"/>
          </ac:spMkLst>
        </pc:spChg>
        <pc:spChg chg="mod">
          <ac:chgData name="tuyết nguyễn thị ánh" userId="a6fbc05945fbe6a6" providerId="LiveId" clId="{0C65D842-0EBE-4BF7-8CA5-BC73B300B9C8}" dt="2023-07-12T04:14:32.840" v="21055" actId="1035"/>
          <ac:spMkLst>
            <pc:docMk/>
            <pc:sldMk cId="964347650" sldId="337"/>
            <ac:spMk id="54" creationId="{44E3CF30-72E4-8744-E371-135BEA39564A}"/>
          </ac:spMkLst>
        </pc:spChg>
        <pc:spChg chg="mod">
          <ac:chgData name="tuyết nguyễn thị ánh" userId="a6fbc05945fbe6a6" providerId="LiveId" clId="{0C65D842-0EBE-4BF7-8CA5-BC73B300B9C8}" dt="2023-07-12T04:14:55.902" v="21086" actId="20577"/>
          <ac:spMkLst>
            <pc:docMk/>
            <pc:sldMk cId="964347650" sldId="337"/>
            <ac:spMk id="57" creationId="{33677DFF-A6A0-272A-3ECB-63720C3239EA}"/>
          </ac:spMkLst>
        </pc:spChg>
        <pc:grpChg chg="mod">
          <ac:chgData name="tuyết nguyễn thị ánh" userId="a6fbc05945fbe6a6" providerId="LiveId" clId="{0C65D842-0EBE-4BF7-8CA5-BC73B300B9C8}" dt="2023-07-12T04:14:26.420" v="21052" actId="1076"/>
          <ac:grpSpMkLst>
            <pc:docMk/>
            <pc:sldMk cId="964347650" sldId="337"/>
            <ac:grpSpMk id="2" creationId="{00000000-0000-0000-0000-000000000000}"/>
          </ac:grpSpMkLst>
        </pc:grpChg>
        <pc:grpChg chg="mod">
          <ac:chgData name="tuyết nguyễn thị ánh" userId="a6fbc05945fbe6a6" providerId="LiveId" clId="{0C65D842-0EBE-4BF7-8CA5-BC73B300B9C8}" dt="2023-07-12T04:14:32.840" v="21055" actId="1035"/>
          <ac:grpSpMkLst>
            <pc:docMk/>
            <pc:sldMk cId="964347650" sldId="337"/>
            <ac:grpSpMk id="5" creationId="{A4C19ED8-033A-3B2A-4A01-0E1DA68D33C9}"/>
          </ac:grpSpMkLst>
        </pc:grpChg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747670154" sldId="338"/>
        </pc:sldMkLst>
        <pc:spChg chg="mod">
          <ac:chgData name="tuyết nguyễn thị ánh" userId="a6fbc05945fbe6a6" providerId="LiveId" clId="{0C65D842-0EBE-4BF7-8CA5-BC73B300B9C8}" dt="2023-07-12T04:41:35.927" v="21192" actId="20577"/>
          <ac:spMkLst>
            <pc:docMk/>
            <pc:sldMk cId="747670154" sldId="338"/>
            <ac:spMk id="57" creationId="{33677DFF-A6A0-272A-3ECB-63720C3239EA}"/>
          </ac:spMkLst>
        </pc:spChg>
      </pc:sldChg>
      <pc:sldChg chg="add del">
        <pc:chgData name="tuyết nguyễn thị ánh" userId="a6fbc05945fbe6a6" providerId="LiveId" clId="{0C65D842-0EBE-4BF7-8CA5-BC73B300B9C8}" dt="2023-07-12T04:15:51.113" v="21087" actId="47"/>
        <pc:sldMkLst>
          <pc:docMk/>
          <pc:sldMk cId="3683013546" sldId="338"/>
        </pc:sldMkLst>
      </pc:sldChg>
      <pc:sldChg chg="addSp delSp modSp add mod modTransition delAnim modAnim">
        <pc:chgData name="tuyết nguyễn thị ánh" userId="a6fbc05945fbe6a6" providerId="LiveId" clId="{0C65D842-0EBE-4BF7-8CA5-BC73B300B9C8}" dt="2023-07-13T01:44:58.047" v="25834"/>
        <pc:sldMkLst>
          <pc:docMk/>
          <pc:sldMk cId="1744951310" sldId="339"/>
        </pc:sldMkLst>
        <pc:spChg chg="mod">
          <ac:chgData name="tuyết nguyễn thị ánh" userId="a6fbc05945fbe6a6" providerId="LiveId" clId="{0C65D842-0EBE-4BF7-8CA5-BC73B300B9C8}" dt="2023-07-12T04:54:59.280" v="21777" actId="1036"/>
          <ac:spMkLst>
            <pc:docMk/>
            <pc:sldMk cId="1744951310" sldId="339"/>
            <ac:spMk id="5" creationId="{553F63CE-4523-6EAB-CD42-7721CF0579AD}"/>
          </ac:spMkLst>
        </pc:spChg>
        <pc:spChg chg="add mod">
          <ac:chgData name="tuyết nguyễn thị ánh" userId="a6fbc05945fbe6a6" providerId="LiveId" clId="{0C65D842-0EBE-4BF7-8CA5-BC73B300B9C8}" dt="2023-07-12T06:18:04.064" v="21887" actId="20577"/>
          <ac:spMkLst>
            <pc:docMk/>
            <pc:sldMk cId="1744951310" sldId="339"/>
            <ac:spMk id="8" creationId="{6C7CF997-FD82-CD65-1359-AAB19B5C76B4}"/>
          </ac:spMkLst>
        </pc:spChg>
        <pc:spChg chg="del">
          <ac:chgData name="tuyết nguyễn thị ánh" userId="a6fbc05945fbe6a6" providerId="LiveId" clId="{0C65D842-0EBE-4BF7-8CA5-BC73B300B9C8}" dt="2023-07-12T04:53:45.568" v="21759" actId="478"/>
          <ac:spMkLst>
            <pc:docMk/>
            <pc:sldMk cId="1744951310" sldId="339"/>
            <ac:spMk id="11" creationId="{0D31CF06-7201-4CAB-7957-E6EC5C10ADAA}"/>
          </ac:spMkLst>
        </pc:spChg>
        <pc:spChg chg="add mod">
          <ac:chgData name="tuyết nguyễn thị ánh" userId="a6fbc05945fbe6a6" providerId="LiveId" clId="{0C65D842-0EBE-4BF7-8CA5-BC73B300B9C8}" dt="2023-07-12T06:18:17.186" v="21890" actId="1076"/>
          <ac:spMkLst>
            <pc:docMk/>
            <pc:sldMk cId="1744951310" sldId="339"/>
            <ac:spMk id="12" creationId="{6A4976F4-5677-B973-7C69-15891A510BFA}"/>
          </ac:spMkLst>
        </pc:spChg>
        <pc:spChg chg="del mod">
          <ac:chgData name="tuyết nguyễn thị ánh" userId="a6fbc05945fbe6a6" providerId="LiveId" clId="{0C65D842-0EBE-4BF7-8CA5-BC73B300B9C8}" dt="2023-07-12T04:54:04.172" v="21762" actId="478"/>
          <ac:spMkLst>
            <pc:docMk/>
            <pc:sldMk cId="1744951310" sldId="339"/>
            <ac:spMk id="14" creationId="{26156A17-C5AF-CDB1-CA67-B43EA754366E}"/>
          </ac:spMkLst>
        </pc:spChg>
        <pc:spChg chg="mod">
          <ac:chgData name="tuyết nguyễn thị ánh" userId="a6fbc05945fbe6a6" providerId="LiveId" clId="{0C65D842-0EBE-4BF7-8CA5-BC73B300B9C8}" dt="2023-07-12T06:21:34.252" v="21989" actId="20577"/>
          <ac:spMkLst>
            <pc:docMk/>
            <pc:sldMk cId="1744951310" sldId="339"/>
            <ac:spMk id="15" creationId="{DEAD1682-EDC6-E137-EDCB-A8CD72023964}"/>
          </ac:spMkLst>
        </pc:spChg>
        <pc:grpChg chg="mod">
          <ac:chgData name="tuyết nguyễn thị ánh" userId="a6fbc05945fbe6a6" providerId="LiveId" clId="{0C65D842-0EBE-4BF7-8CA5-BC73B300B9C8}" dt="2023-07-12T04:54:53.740" v="21769" actId="1076"/>
          <ac:grpSpMkLst>
            <pc:docMk/>
            <pc:sldMk cId="1744951310" sldId="339"/>
            <ac:grpSpMk id="2" creationId="{00000000-0000-0000-0000-000000000000}"/>
          </ac:grpSpMkLst>
        </pc:grpChg>
        <pc:grpChg chg="mod">
          <ac:chgData name="tuyết nguyễn thị ánh" userId="a6fbc05945fbe6a6" providerId="LiveId" clId="{0C65D842-0EBE-4BF7-8CA5-BC73B300B9C8}" dt="2023-07-12T04:54:59.280" v="21777" actId="1036"/>
          <ac:grpSpMkLst>
            <pc:docMk/>
            <pc:sldMk cId="1744951310" sldId="339"/>
            <ac:grpSpMk id="6" creationId="{94931D0A-BD90-63AF-50BE-B620341B0B5D}"/>
          </ac:grpSpMkLst>
        </pc:grpChg>
        <pc:picChg chg="add mod">
          <ac:chgData name="tuyết nguyễn thị ánh" userId="a6fbc05945fbe6a6" providerId="LiveId" clId="{0C65D842-0EBE-4BF7-8CA5-BC73B300B9C8}" dt="2023-07-12T06:18:23.091" v="21892" actId="1076"/>
          <ac:picMkLst>
            <pc:docMk/>
            <pc:sldMk cId="1744951310" sldId="339"/>
            <ac:picMk id="13" creationId="{1E1BEB44-B25D-6BFD-6DCE-8DC2FB07E8C8}"/>
          </ac:picMkLst>
        </pc:picChg>
        <pc:picChg chg="del">
          <ac:chgData name="tuyết nguyễn thị ánh" userId="a6fbc05945fbe6a6" providerId="LiveId" clId="{0C65D842-0EBE-4BF7-8CA5-BC73B300B9C8}" dt="2023-07-12T04:53:47.150" v="21760" actId="478"/>
          <ac:picMkLst>
            <pc:docMk/>
            <pc:sldMk cId="1744951310" sldId="339"/>
            <ac:picMk id="23" creationId="{CE86E9CC-E8D8-05F0-C03A-3E28BE66D693}"/>
          </ac:picMkLst>
        </pc:picChg>
      </pc:sldChg>
      <pc:sldChg chg="add del">
        <pc:chgData name="tuyết nguyễn thị ánh" userId="a6fbc05945fbe6a6" providerId="LiveId" clId="{0C65D842-0EBE-4BF7-8CA5-BC73B300B9C8}" dt="2023-07-12T06:15:38.468" v="21807" actId="47"/>
        <pc:sldMkLst>
          <pc:docMk/>
          <pc:sldMk cId="2051035705" sldId="340"/>
        </pc:sldMkLst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951612622" sldId="341"/>
        </pc:sldMkLst>
        <pc:spChg chg="mod">
          <ac:chgData name="tuyết nguyễn thị ánh" userId="a6fbc05945fbe6a6" providerId="LiveId" clId="{0C65D842-0EBE-4BF7-8CA5-BC73B300B9C8}" dt="2023-07-12T06:18:28.910" v="21894" actId="20577"/>
          <ac:spMkLst>
            <pc:docMk/>
            <pc:sldMk cId="2951612622" sldId="341"/>
            <ac:spMk id="8" creationId="{6C7CF997-FD82-CD65-1359-AAB19B5C76B4}"/>
          </ac:spMkLst>
        </pc:spChg>
        <pc:spChg chg="mod">
          <ac:chgData name="tuyết nguyễn thị ánh" userId="a6fbc05945fbe6a6" providerId="LiveId" clId="{0C65D842-0EBE-4BF7-8CA5-BC73B300B9C8}" dt="2023-07-12T06:18:36.219" v="21896" actId="1076"/>
          <ac:spMkLst>
            <pc:docMk/>
            <pc:sldMk cId="2951612622" sldId="341"/>
            <ac:spMk id="12" creationId="{6A4976F4-5677-B973-7C69-15891A510BFA}"/>
          </ac:spMkLst>
        </pc:spChg>
        <pc:spChg chg="mod">
          <ac:chgData name="tuyết nguyễn thị ánh" userId="a6fbc05945fbe6a6" providerId="LiveId" clId="{0C65D842-0EBE-4BF7-8CA5-BC73B300B9C8}" dt="2023-07-12T06:20:39.822" v="21946" actId="20577"/>
          <ac:spMkLst>
            <pc:docMk/>
            <pc:sldMk cId="2951612622" sldId="341"/>
            <ac:spMk id="15" creationId="{DEAD1682-EDC6-E137-EDCB-A8CD72023964}"/>
          </ac:spMkLst>
        </pc:spChg>
        <pc:picChg chg="mod">
          <ac:chgData name="tuyết nguyễn thị ánh" userId="a6fbc05945fbe6a6" providerId="LiveId" clId="{0C65D842-0EBE-4BF7-8CA5-BC73B300B9C8}" dt="2023-07-12T06:18:31.503" v="21895" actId="1076"/>
          <ac:picMkLst>
            <pc:docMk/>
            <pc:sldMk cId="2951612622" sldId="341"/>
            <ac:picMk id="13" creationId="{1E1BEB44-B25D-6BFD-6DCE-8DC2FB07E8C8}"/>
          </ac:picMkLst>
        </pc:pic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302079991" sldId="342"/>
        </pc:sldMkLst>
        <pc:spChg chg="add mod">
          <ac:chgData name="tuyết nguyễn thị ánh" userId="a6fbc05945fbe6a6" providerId="LiveId" clId="{0C65D842-0EBE-4BF7-8CA5-BC73B300B9C8}" dt="2023-07-12T06:32:09.909" v="22458" actId="1076"/>
          <ac:spMkLst>
            <pc:docMk/>
            <pc:sldMk cId="3302079991" sldId="342"/>
            <ac:spMk id="7" creationId="{0EF5164C-8664-4B1E-7FAC-335F4AE0AB66}"/>
          </ac:spMkLst>
        </pc:spChg>
        <pc:spChg chg="mod">
          <ac:chgData name="tuyết nguyễn thị ánh" userId="a6fbc05945fbe6a6" providerId="LiveId" clId="{0C65D842-0EBE-4BF7-8CA5-BC73B300B9C8}" dt="2023-07-12T06:34:05.115" v="22531" actId="20577"/>
          <ac:spMkLst>
            <pc:docMk/>
            <pc:sldMk cId="3302079991" sldId="342"/>
            <ac:spMk id="17" creationId="{8536212C-0A19-4056-B847-B3CC436B8843}"/>
          </ac:spMkLst>
        </pc:spChg>
        <pc:picChg chg="del">
          <ac:chgData name="tuyết nguyễn thị ánh" userId="a6fbc05945fbe6a6" providerId="LiveId" clId="{0C65D842-0EBE-4BF7-8CA5-BC73B300B9C8}" dt="2023-07-12T06:29:26.085" v="22329" actId="478"/>
          <ac:picMkLst>
            <pc:docMk/>
            <pc:sldMk cId="3302079991" sldId="342"/>
            <ac:picMk id="16" creationId="{FCB4C848-F1C1-E9FC-7CCF-0E318270F782}"/>
          </ac:picMkLst>
        </pc:picChg>
      </pc:sldChg>
      <pc:sldChg chg="new del">
        <pc:chgData name="tuyết nguyễn thị ánh" userId="a6fbc05945fbe6a6" providerId="LiveId" clId="{0C65D842-0EBE-4BF7-8CA5-BC73B300B9C8}" dt="2023-07-12T06:35:54.157" v="22534" actId="47"/>
        <pc:sldMkLst>
          <pc:docMk/>
          <pc:sldMk cId="894600015" sldId="343"/>
        </pc:sldMkLst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857260379" sldId="344"/>
        </pc:sldMkLst>
        <pc:spChg chg="mod">
          <ac:chgData name="tuyết nguyễn thị ánh" userId="a6fbc05945fbe6a6" providerId="LiveId" clId="{0C65D842-0EBE-4BF7-8CA5-BC73B300B9C8}" dt="2023-07-12T06:50:44.609" v="22971" actId="20577"/>
          <ac:spMkLst>
            <pc:docMk/>
            <pc:sldMk cId="857260379" sldId="344"/>
            <ac:spMk id="7" creationId="{6581086C-FBDA-C96B-3D53-A7BCF61D5687}"/>
          </ac:spMkLst>
        </pc:spChg>
        <pc:spChg chg="mod">
          <ac:chgData name="tuyết nguyễn thị ánh" userId="a6fbc05945fbe6a6" providerId="LiveId" clId="{0C65D842-0EBE-4BF7-8CA5-BC73B300B9C8}" dt="2023-07-12T06:58:47.392" v="23115" actId="2710"/>
          <ac:spMkLst>
            <pc:docMk/>
            <pc:sldMk cId="857260379" sldId="344"/>
            <ac:spMk id="9" creationId="{286B7313-DDE6-3F3D-3107-6A3847BED58E}"/>
          </ac:spMkLst>
        </pc:spChg>
        <pc:spChg chg="mod">
          <ac:chgData name="tuyết nguyễn thị ánh" userId="a6fbc05945fbe6a6" providerId="LiveId" clId="{0C65D842-0EBE-4BF7-8CA5-BC73B300B9C8}" dt="2023-07-12T07:14:33.974" v="23241" actId="1076"/>
          <ac:spMkLst>
            <pc:docMk/>
            <pc:sldMk cId="857260379" sldId="344"/>
            <ac:spMk id="12" creationId="{869318D0-3B26-98BF-DCB5-7C475605B684}"/>
          </ac:spMkLst>
        </pc:spChg>
        <pc:spChg chg="mod">
          <ac:chgData name="tuyết nguyễn thị ánh" userId="a6fbc05945fbe6a6" providerId="LiveId" clId="{0C65D842-0EBE-4BF7-8CA5-BC73B300B9C8}" dt="2023-07-12T06:51:34.077" v="23021" actId="14100"/>
          <ac:spMkLst>
            <pc:docMk/>
            <pc:sldMk cId="857260379" sldId="344"/>
            <ac:spMk id="20" creationId="{D8C07523-B421-2009-737E-A8BF8BBAA3A4}"/>
          </ac:spMkLst>
        </pc:spChg>
        <pc:spChg chg="mod">
          <ac:chgData name="tuyết nguyễn thị ánh" userId="a6fbc05945fbe6a6" providerId="LiveId" clId="{0C65D842-0EBE-4BF7-8CA5-BC73B300B9C8}" dt="2023-07-12T06:59:00.100" v="23118" actId="1076"/>
          <ac:spMkLst>
            <pc:docMk/>
            <pc:sldMk cId="857260379" sldId="344"/>
            <ac:spMk id="54" creationId="{44E3CF30-72E4-8744-E371-135BEA39564A}"/>
          </ac:spMkLst>
        </pc:spChg>
        <pc:spChg chg="mod">
          <ac:chgData name="tuyết nguyễn thị ánh" userId="a6fbc05945fbe6a6" providerId="LiveId" clId="{0C65D842-0EBE-4BF7-8CA5-BC73B300B9C8}" dt="2023-07-12T07:14:06.278" v="23232" actId="1076"/>
          <ac:spMkLst>
            <pc:docMk/>
            <pc:sldMk cId="857260379" sldId="344"/>
            <ac:spMk id="57" creationId="{33677DFF-A6A0-272A-3ECB-63720C3239EA}"/>
          </ac:spMkLst>
        </pc:spChg>
        <pc:picChg chg="add del mod">
          <ac:chgData name="tuyết nguyễn thị ánh" userId="a6fbc05945fbe6a6" providerId="LiveId" clId="{0C65D842-0EBE-4BF7-8CA5-BC73B300B9C8}" dt="2023-07-12T07:14:19.351" v="23237" actId="478"/>
          <ac:picMkLst>
            <pc:docMk/>
            <pc:sldMk cId="857260379" sldId="344"/>
            <ac:picMk id="11" creationId="{D8572D36-33B8-3EBA-BF62-EF57291B84F4}"/>
          </ac:picMkLst>
        </pc:picChg>
        <pc:picChg chg="add mod">
          <ac:chgData name="tuyết nguyễn thị ánh" userId="a6fbc05945fbe6a6" providerId="LiveId" clId="{0C65D842-0EBE-4BF7-8CA5-BC73B300B9C8}" dt="2023-07-12T07:14:37.992" v="23244" actId="1076"/>
          <ac:picMkLst>
            <pc:docMk/>
            <pc:sldMk cId="857260379" sldId="344"/>
            <ac:picMk id="14" creationId="{9E5BD50F-315E-CC20-E532-B66B46FCF160}"/>
          </ac:picMkLst>
        </pc:picChg>
      </pc:sldChg>
      <pc:sldChg chg="addSp delSp modSp add mod modTransition modAnim">
        <pc:chgData name="tuyết nguyễn thị ánh" userId="a6fbc05945fbe6a6" providerId="LiveId" clId="{0C65D842-0EBE-4BF7-8CA5-BC73B300B9C8}" dt="2023-07-13T01:53:21.172" v="25861"/>
        <pc:sldMkLst>
          <pc:docMk/>
          <pc:sldMk cId="2359989385" sldId="345"/>
        </pc:sldMkLst>
        <pc:spChg chg="mod">
          <ac:chgData name="tuyết nguyễn thị ánh" userId="a6fbc05945fbe6a6" providerId="LiveId" clId="{0C65D842-0EBE-4BF7-8CA5-BC73B300B9C8}" dt="2023-07-12T07:38:06.585" v="23603" actId="1035"/>
          <ac:spMkLst>
            <pc:docMk/>
            <pc:sldMk cId="2359989385" sldId="345"/>
            <ac:spMk id="5" creationId="{553F63CE-4523-6EAB-CD42-7721CF0579AD}"/>
          </ac:spMkLst>
        </pc:spChg>
        <pc:spChg chg="mod">
          <ac:chgData name="tuyết nguyễn thị ánh" userId="a6fbc05945fbe6a6" providerId="LiveId" clId="{0C65D842-0EBE-4BF7-8CA5-BC73B300B9C8}" dt="2023-07-12T07:34:52.126" v="23329" actId="13822"/>
          <ac:spMkLst>
            <pc:docMk/>
            <pc:sldMk cId="2359989385" sldId="345"/>
            <ac:spMk id="9" creationId="{9B15A2B8-DDDC-5328-09B5-2B854DBD100B}"/>
          </ac:spMkLst>
        </pc:spChg>
        <pc:spChg chg="mod">
          <ac:chgData name="tuyết nguyễn thị ánh" userId="a6fbc05945fbe6a6" providerId="LiveId" clId="{0C65D842-0EBE-4BF7-8CA5-BC73B300B9C8}" dt="2023-07-12T07:34:46.935" v="23328" actId="13822"/>
          <ac:spMkLst>
            <pc:docMk/>
            <pc:sldMk cId="2359989385" sldId="345"/>
            <ac:spMk id="10" creationId="{3152110D-045D-2A4D-9BF3-6DC9ECE5A263}"/>
          </ac:spMkLst>
        </pc:spChg>
        <pc:spChg chg="mod">
          <ac:chgData name="tuyết nguyễn thị ánh" userId="a6fbc05945fbe6a6" providerId="LiveId" clId="{0C65D842-0EBE-4BF7-8CA5-BC73B300B9C8}" dt="2023-07-12T07:38:06.585" v="23603" actId="1035"/>
          <ac:spMkLst>
            <pc:docMk/>
            <pc:sldMk cId="2359989385" sldId="345"/>
            <ac:spMk id="11" creationId="{0D31CF06-7201-4CAB-7957-E6EC5C10ADAA}"/>
          </ac:spMkLst>
        </pc:spChg>
        <pc:spChg chg="mod">
          <ac:chgData name="tuyết nguyễn thị ánh" userId="a6fbc05945fbe6a6" providerId="LiveId" clId="{0C65D842-0EBE-4BF7-8CA5-BC73B300B9C8}" dt="2023-07-12T07:41:55.980" v="23674" actId="1076"/>
          <ac:spMkLst>
            <pc:docMk/>
            <pc:sldMk cId="2359989385" sldId="345"/>
            <ac:spMk id="14" creationId="{26156A17-C5AF-CDB1-CA67-B43EA754366E}"/>
          </ac:spMkLst>
        </pc:spChg>
        <pc:spChg chg="mod">
          <ac:chgData name="tuyết nguyễn thị ánh" userId="a6fbc05945fbe6a6" providerId="LiveId" clId="{0C65D842-0EBE-4BF7-8CA5-BC73B300B9C8}" dt="2023-07-12T07:40:54.837" v="23661" actId="1036"/>
          <ac:spMkLst>
            <pc:docMk/>
            <pc:sldMk cId="2359989385" sldId="345"/>
            <ac:spMk id="15" creationId="{DEAD1682-EDC6-E137-EDCB-A8CD72023964}"/>
          </ac:spMkLst>
        </pc:spChg>
        <pc:spChg chg="add mod">
          <ac:chgData name="tuyết nguyễn thị ánh" userId="a6fbc05945fbe6a6" providerId="LiveId" clId="{0C65D842-0EBE-4BF7-8CA5-BC73B300B9C8}" dt="2023-07-12T07:48:23.616" v="23795" actId="122"/>
          <ac:spMkLst>
            <pc:docMk/>
            <pc:sldMk cId="2359989385" sldId="345"/>
            <ac:spMk id="16" creationId="{1C2BA781-04D5-38F6-29DE-623FBB317470}"/>
          </ac:spMkLst>
        </pc:spChg>
        <pc:grpChg chg="mod">
          <ac:chgData name="tuyết nguyễn thị ánh" userId="a6fbc05945fbe6a6" providerId="LiveId" clId="{0C65D842-0EBE-4BF7-8CA5-BC73B300B9C8}" dt="2023-07-12T07:37:59.630" v="23595" actId="1076"/>
          <ac:grpSpMkLst>
            <pc:docMk/>
            <pc:sldMk cId="2359989385" sldId="345"/>
            <ac:grpSpMk id="2" creationId="{00000000-0000-0000-0000-000000000000}"/>
          </ac:grpSpMkLst>
        </pc:grpChg>
        <pc:grpChg chg="mod">
          <ac:chgData name="tuyết nguyễn thị ánh" userId="a6fbc05945fbe6a6" providerId="LiveId" clId="{0C65D842-0EBE-4BF7-8CA5-BC73B300B9C8}" dt="2023-07-12T07:38:06.585" v="23603" actId="1035"/>
          <ac:grpSpMkLst>
            <pc:docMk/>
            <pc:sldMk cId="2359989385" sldId="345"/>
            <ac:grpSpMk id="6" creationId="{94931D0A-BD90-63AF-50BE-B620341B0B5D}"/>
          </ac:grpSpMkLst>
        </pc:grpChg>
        <pc:picChg chg="del">
          <ac:chgData name="tuyết nguyễn thị ánh" userId="a6fbc05945fbe6a6" providerId="LiveId" clId="{0C65D842-0EBE-4BF7-8CA5-BC73B300B9C8}" dt="2023-07-12T07:33:46.112" v="23326" actId="478"/>
          <ac:picMkLst>
            <pc:docMk/>
            <pc:sldMk cId="2359989385" sldId="345"/>
            <ac:picMk id="23" creationId="{CE86E9CC-E8D8-05F0-C03A-3E28BE66D693}"/>
          </ac:picMkLst>
        </pc:picChg>
        <pc:cxnChg chg="add mod">
          <ac:chgData name="tuyết nguyễn thị ánh" userId="a6fbc05945fbe6a6" providerId="LiveId" clId="{0C65D842-0EBE-4BF7-8CA5-BC73B300B9C8}" dt="2023-07-12T07:41:27.808" v="23668" actId="14100"/>
          <ac:cxnSpMkLst>
            <pc:docMk/>
            <pc:sldMk cId="2359989385" sldId="345"/>
            <ac:cxnSpMk id="12" creationId="{B5EFBE79-8C69-37E4-C824-8AB599977DBE}"/>
          </ac:cxnSpMkLst>
        </pc:cxnChg>
      </pc:sldChg>
      <pc:sldChg chg="addSp delSp 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559457624" sldId="346"/>
        </pc:sldMkLst>
        <pc:spChg chg="mod">
          <ac:chgData name="tuyết nguyễn thị ánh" userId="a6fbc05945fbe6a6" providerId="LiveId" clId="{0C65D842-0EBE-4BF7-8CA5-BC73B300B9C8}" dt="2023-07-12T08:00:13.383" v="24433" actId="1076"/>
          <ac:spMkLst>
            <pc:docMk/>
            <pc:sldMk cId="559457624" sldId="346"/>
            <ac:spMk id="7" creationId="{9F4154D2-2884-E20C-2FB3-CF9CB12E21AF}"/>
          </ac:spMkLst>
        </pc:spChg>
        <pc:spChg chg="add mod">
          <ac:chgData name="tuyết nguyễn thị ánh" userId="a6fbc05945fbe6a6" providerId="LiveId" clId="{0C65D842-0EBE-4BF7-8CA5-BC73B300B9C8}" dt="2023-07-12T07:59:49.315" v="24428" actId="164"/>
          <ac:spMkLst>
            <pc:docMk/>
            <pc:sldMk cId="559457624" sldId="346"/>
            <ac:spMk id="8" creationId="{B8BB26B5-C052-2BEF-3DC0-387302A4E82E}"/>
          </ac:spMkLst>
        </pc:spChg>
        <pc:spChg chg="add mod">
          <ac:chgData name="tuyết nguyễn thị ánh" userId="a6fbc05945fbe6a6" providerId="LiveId" clId="{0C65D842-0EBE-4BF7-8CA5-BC73B300B9C8}" dt="2023-07-12T07:59:49.315" v="24428" actId="164"/>
          <ac:spMkLst>
            <pc:docMk/>
            <pc:sldMk cId="559457624" sldId="346"/>
            <ac:spMk id="10" creationId="{51256DA1-7F2D-E87A-8570-2397A166BBC9}"/>
          </ac:spMkLst>
        </pc:spChg>
        <pc:spChg chg="add mod">
          <ac:chgData name="tuyết nguyễn thị ánh" userId="a6fbc05945fbe6a6" providerId="LiveId" clId="{0C65D842-0EBE-4BF7-8CA5-BC73B300B9C8}" dt="2023-07-12T07:59:49.315" v="24428" actId="164"/>
          <ac:spMkLst>
            <pc:docMk/>
            <pc:sldMk cId="559457624" sldId="346"/>
            <ac:spMk id="11" creationId="{D372146E-7A5A-65DC-59E6-408EE2FAEA78}"/>
          </ac:spMkLst>
        </pc:spChg>
        <pc:spChg chg="add mod">
          <ac:chgData name="tuyết nguyễn thị ánh" userId="a6fbc05945fbe6a6" providerId="LiveId" clId="{0C65D842-0EBE-4BF7-8CA5-BC73B300B9C8}" dt="2023-07-12T07:59:49.315" v="24428" actId="164"/>
          <ac:spMkLst>
            <pc:docMk/>
            <pc:sldMk cId="559457624" sldId="346"/>
            <ac:spMk id="12" creationId="{A99827DB-15CD-3F3C-68D5-00ACC59B21DD}"/>
          </ac:spMkLst>
        </pc:spChg>
        <pc:spChg chg="mod">
          <ac:chgData name="tuyết nguyễn thị ánh" userId="a6fbc05945fbe6a6" providerId="LiveId" clId="{0C65D842-0EBE-4BF7-8CA5-BC73B300B9C8}" dt="2023-07-12T07:55:52.699" v="24048" actId="20577"/>
          <ac:spMkLst>
            <pc:docMk/>
            <pc:sldMk cId="559457624" sldId="346"/>
            <ac:spMk id="13" creationId="{919675FD-AB06-1571-AB68-C2D6435F796F}"/>
          </ac:spMkLst>
        </pc:spChg>
        <pc:spChg chg="mod">
          <ac:chgData name="tuyết nguyễn thị ánh" userId="a6fbc05945fbe6a6" providerId="LiveId" clId="{0C65D842-0EBE-4BF7-8CA5-BC73B300B9C8}" dt="2023-07-12T08:00:08.887" v="24432" actId="1076"/>
          <ac:spMkLst>
            <pc:docMk/>
            <pc:sldMk cId="559457624" sldId="346"/>
            <ac:spMk id="14" creationId="{F9403FDD-165A-5B14-0212-4D2001EA90F9}"/>
          </ac:spMkLst>
        </pc:spChg>
        <pc:spChg chg="add del mod">
          <ac:chgData name="tuyết nguyễn thị ánh" userId="a6fbc05945fbe6a6" providerId="LiveId" clId="{0C65D842-0EBE-4BF7-8CA5-BC73B300B9C8}" dt="2023-07-12T08:00:38.964" v="24437" actId="478"/>
          <ac:spMkLst>
            <pc:docMk/>
            <pc:sldMk cId="559457624" sldId="346"/>
            <ac:spMk id="16" creationId="{332C6E36-926F-02CB-FAF9-40988D080301}"/>
          </ac:spMkLst>
        </pc:spChg>
        <pc:spChg chg="mod">
          <ac:chgData name="tuyết nguyễn thị ánh" userId="a6fbc05945fbe6a6" providerId="LiveId" clId="{0C65D842-0EBE-4BF7-8CA5-BC73B300B9C8}" dt="2023-07-12T08:01:19.411" v="24473" actId="1076"/>
          <ac:spMkLst>
            <pc:docMk/>
            <pc:sldMk cId="559457624" sldId="346"/>
            <ac:spMk id="17" creationId="{8536212C-0A19-4056-B847-B3CC436B8843}"/>
          </ac:spMkLst>
        </pc:spChg>
        <pc:spChg chg="add mod">
          <ac:chgData name="tuyết nguyễn thị ánh" userId="a6fbc05945fbe6a6" providerId="LiveId" clId="{0C65D842-0EBE-4BF7-8CA5-BC73B300B9C8}" dt="2023-07-12T08:01:29.810" v="24475" actId="1076"/>
          <ac:spMkLst>
            <pc:docMk/>
            <pc:sldMk cId="559457624" sldId="346"/>
            <ac:spMk id="19" creationId="{07EBD443-8D6B-A9BC-8B0C-DC62EB0A001B}"/>
          </ac:spMkLst>
        </pc:spChg>
        <pc:grpChg chg="add mod">
          <ac:chgData name="tuyết nguyễn thị ánh" userId="a6fbc05945fbe6a6" providerId="LiveId" clId="{0C65D842-0EBE-4BF7-8CA5-BC73B300B9C8}" dt="2023-07-12T07:59:57.601" v="24429" actId="1076"/>
          <ac:grpSpMkLst>
            <pc:docMk/>
            <pc:sldMk cId="559457624" sldId="346"/>
            <ac:grpSpMk id="15" creationId="{734A8750-D4B1-6F44-FA38-9AFCCE9C6569}"/>
          </ac:grpSpMkLst>
        </pc:grpChg>
      </pc:sldChg>
      <pc:sldChg chg="add del">
        <pc:chgData name="tuyết nguyễn thị ánh" userId="a6fbc05945fbe6a6" providerId="LiveId" clId="{0C65D842-0EBE-4BF7-8CA5-BC73B300B9C8}" dt="2023-07-12T06:48:27.199" v="22966" actId="47"/>
        <pc:sldMkLst>
          <pc:docMk/>
          <pc:sldMk cId="1996212453" sldId="347"/>
        </pc:sldMkLst>
      </pc:sldChg>
      <pc:sldChg chg="addSp delSp modSp add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952954802" sldId="347"/>
        </pc:sldMkLst>
        <pc:spChg chg="mod">
          <ac:chgData name="tuyết nguyễn thị ánh" userId="a6fbc05945fbe6a6" providerId="LiveId" clId="{0C65D842-0EBE-4BF7-8CA5-BC73B300B9C8}" dt="2023-07-12T08:09:36.815" v="24930" actId="1076"/>
          <ac:spMkLst>
            <pc:docMk/>
            <pc:sldMk cId="3952954802" sldId="347"/>
            <ac:spMk id="9" creationId="{44E2CC50-D0E9-28AC-BE4B-888A4A4F7E1B}"/>
          </ac:spMkLst>
        </pc:spChg>
        <pc:spChg chg="del">
          <ac:chgData name="tuyết nguyễn thị ánh" userId="a6fbc05945fbe6a6" providerId="LiveId" clId="{0C65D842-0EBE-4BF7-8CA5-BC73B300B9C8}" dt="2023-07-12T08:08:23.790" v="24704" actId="478"/>
          <ac:spMkLst>
            <pc:docMk/>
            <pc:sldMk cId="3952954802" sldId="347"/>
            <ac:spMk id="12" creationId="{37D6506D-85DD-416A-D30A-C40ED1C2F74D}"/>
          </ac:spMkLst>
        </pc:spChg>
        <pc:spChg chg="del mod">
          <ac:chgData name="tuyết nguyễn thị ánh" userId="a6fbc05945fbe6a6" providerId="LiveId" clId="{0C65D842-0EBE-4BF7-8CA5-BC73B300B9C8}" dt="2023-07-12T08:10:31.889" v="24937" actId="478"/>
          <ac:spMkLst>
            <pc:docMk/>
            <pc:sldMk cId="3952954802" sldId="347"/>
            <ac:spMk id="13" creationId="{E3CE5D96-1B90-DE8C-16BD-086B68FEFE6D}"/>
          </ac:spMkLst>
        </pc:spChg>
        <pc:spChg chg="mod">
          <ac:chgData name="tuyết nguyễn thị ánh" userId="a6fbc05945fbe6a6" providerId="LiveId" clId="{0C65D842-0EBE-4BF7-8CA5-BC73B300B9C8}" dt="2023-07-12T08:06:50.840" v="24477" actId="20577"/>
          <ac:spMkLst>
            <pc:docMk/>
            <pc:sldMk cId="3952954802" sldId="347"/>
            <ac:spMk id="14" creationId="{CC57EA49-0406-482A-7483-44A71709F277}"/>
          </ac:spMkLst>
        </pc:spChg>
        <pc:picChg chg="add mod">
          <ac:chgData name="tuyết nguyễn thị ánh" userId="a6fbc05945fbe6a6" providerId="LiveId" clId="{0C65D842-0EBE-4BF7-8CA5-BC73B300B9C8}" dt="2023-07-12T08:10:16.668" v="24933" actId="1076"/>
          <ac:picMkLst>
            <pc:docMk/>
            <pc:sldMk cId="3952954802" sldId="347"/>
            <ac:picMk id="8" creationId="{E9D8EA69-411C-7845-6D5F-EB0D3BB204AD}"/>
          </ac:picMkLst>
        </pc:picChg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1268974264" sldId="348"/>
        </pc:sldMkLst>
        <pc:spChg chg="mod">
          <ac:chgData name="tuyết nguyễn thị ánh" userId="a6fbc05945fbe6a6" providerId="LiveId" clId="{0C65D842-0EBE-4BF7-8CA5-BC73B300B9C8}" dt="2023-07-13T01:30:46.354" v="25764" actId="14100"/>
          <ac:spMkLst>
            <pc:docMk/>
            <pc:sldMk cId="1268974264" sldId="348"/>
            <ac:spMk id="57" creationId="{33677DFF-A6A0-272A-3ECB-63720C3239EA}"/>
          </ac:spMkLst>
        </pc:spChg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2873111355" sldId="349"/>
        </pc:sldMkLst>
        <pc:spChg chg="mod">
          <ac:chgData name="tuyết nguyễn thị ánh" userId="a6fbc05945fbe6a6" providerId="LiveId" clId="{0C65D842-0EBE-4BF7-8CA5-BC73B300B9C8}" dt="2023-07-12T07:55:22.155" v="24046" actId="1076"/>
          <ac:spMkLst>
            <pc:docMk/>
            <pc:sldMk cId="2873111355" sldId="349"/>
            <ac:spMk id="15" creationId="{DEAD1682-EDC6-E137-EDCB-A8CD72023964}"/>
          </ac:spMkLst>
        </pc:spChg>
        <pc:spChg chg="mod">
          <ac:chgData name="tuyết nguyễn thị ánh" userId="a6fbc05945fbe6a6" providerId="LiveId" clId="{0C65D842-0EBE-4BF7-8CA5-BC73B300B9C8}" dt="2023-07-12T07:55:14.906" v="24045" actId="1076"/>
          <ac:spMkLst>
            <pc:docMk/>
            <pc:sldMk cId="2873111355" sldId="349"/>
            <ac:spMk id="16" creationId="{1C2BA781-04D5-38F6-29DE-623FBB317470}"/>
          </ac:spMkLst>
        </pc:spChg>
        <pc:grpChg chg="mod">
          <ac:chgData name="tuyết nguyễn thị ánh" userId="a6fbc05945fbe6a6" providerId="LiveId" clId="{0C65D842-0EBE-4BF7-8CA5-BC73B300B9C8}" dt="2023-07-12T07:52:49.574" v="23955" actId="1076"/>
          <ac:grpSpMkLst>
            <pc:docMk/>
            <pc:sldMk cId="2873111355" sldId="349"/>
            <ac:grpSpMk id="2" creationId="{00000000-0000-0000-0000-000000000000}"/>
          </ac:grpSpMkLst>
        </pc:grpChg>
        <pc:cxnChg chg="mod">
          <ac:chgData name="tuyết nguyễn thị ánh" userId="a6fbc05945fbe6a6" providerId="LiveId" clId="{0C65D842-0EBE-4BF7-8CA5-BC73B300B9C8}" dt="2023-07-12T07:55:12.456" v="24044" actId="1076"/>
          <ac:cxnSpMkLst>
            <pc:docMk/>
            <pc:sldMk cId="2873111355" sldId="349"/>
            <ac:cxnSpMk id="12" creationId="{B5EFBE79-8C69-37E4-C824-8AB599977DBE}"/>
          </ac:cxnSpMkLst>
        </pc:cxnChg>
      </pc:sldChg>
      <pc:sldChg chg="modSp add mod ord modTransition">
        <pc:chgData name="tuyết nguyễn thị ánh" userId="a6fbc05945fbe6a6" providerId="LiveId" clId="{0C65D842-0EBE-4BF7-8CA5-BC73B300B9C8}" dt="2023-07-13T01:44:58.047" v="25834"/>
        <pc:sldMkLst>
          <pc:docMk/>
          <pc:sldMk cId="469877592" sldId="350"/>
        </pc:sldMkLst>
        <pc:spChg chg="mod">
          <ac:chgData name="tuyết nguyễn thị ánh" userId="a6fbc05945fbe6a6" providerId="LiveId" clId="{0C65D842-0EBE-4BF7-8CA5-BC73B300B9C8}" dt="2023-07-12T07:56:14.878" v="24080" actId="20577"/>
          <ac:spMkLst>
            <pc:docMk/>
            <pc:sldMk cId="469877592" sldId="350"/>
            <ac:spMk id="24" creationId="{00000000-0000-0000-0000-000000000000}"/>
          </ac:spMkLst>
        </pc:spChg>
      </pc:sldChg>
      <pc:sldChg chg="addSp delSp modSp add del mod">
        <pc:chgData name="tuyết nguyễn thị ánh" userId="a6fbc05945fbe6a6" providerId="LiveId" clId="{0C65D842-0EBE-4BF7-8CA5-BC73B300B9C8}" dt="2023-07-12T08:17:28.803" v="25086" actId="47"/>
        <pc:sldMkLst>
          <pc:docMk/>
          <pc:sldMk cId="2019351644" sldId="351"/>
        </pc:sldMkLst>
        <pc:spChg chg="mod">
          <ac:chgData name="tuyết nguyễn thị ánh" userId="a6fbc05945fbe6a6" providerId="LiveId" clId="{0C65D842-0EBE-4BF7-8CA5-BC73B300B9C8}" dt="2023-07-12T08:14:16.315" v="25041" actId="1076"/>
          <ac:spMkLst>
            <pc:docMk/>
            <pc:sldMk cId="2019351644" sldId="351"/>
            <ac:spMk id="7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8:14:20.976" v="25045" actId="20577"/>
          <ac:spMkLst>
            <pc:docMk/>
            <pc:sldMk cId="2019351644" sldId="351"/>
            <ac:spMk id="9" creationId="{44E2CC50-D0E9-28AC-BE4B-888A4A4F7E1B}"/>
          </ac:spMkLst>
        </pc:spChg>
        <pc:spChg chg="add del mod">
          <ac:chgData name="tuyết nguyễn thị ánh" userId="a6fbc05945fbe6a6" providerId="LiveId" clId="{0C65D842-0EBE-4BF7-8CA5-BC73B300B9C8}" dt="2023-07-12T08:10:48.077" v="24943" actId="14100"/>
          <ac:spMkLst>
            <pc:docMk/>
            <pc:sldMk cId="2019351644" sldId="351"/>
            <ac:spMk id="13" creationId="{E3CE5D96-1B90-DE8C-16BD-086B68FEFE6D}"/>
          </ac:spMkLst>
        </pc:spChg>
        <pc:picChg chg="add del mod">
          <ac:chgData name="tuyết nguyễn thị ánh" userId="a6fbc05945fbe6a6" providerId="LiveId" clId="{0C65D842-0EBE-4BF7-8CA5-BC73B300B9C8}" dt="2023-07-12T08:14:15.001" v="25040" actId="1076"/>
          <ac:picMkLst>
            <pc:docMk/>
            <pc:sldMk cId="2019351644" sldId="351"/>
            <ac:picMk id="8" creationId="{E9D8EA69-411C-7845-6D5F-EB0D3BB204AD}"/>
          </ac:picMkLst>
        </pc:picChg>
      </pc:sldChg>
      <pc:sldChg chg="addSp delSp modSp add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089313958" sldId="352"/>
        </pc:sldMkLst>
        <pc:spChg chg="add del mod">
          <ac:chgData name="tuyết nguyễn thị ánh" userId="a6fbc05945fbe6a6" providerId="LiveId" clId="{0C65D842-0EBE-4BF7-8CA5-BC73B300B9C8}" dt="2023-07-12T08:17:17.829" v="25084" actId="478"/>
          <ac:spMkLst>
            <pc:docMk/>
            <pc:sldMk cId="3089313958" sldId="352"/>
            <ac:spMk id="9" creationId="{44E2CC50-D0E9-28AC-BE4B-888A4A4F7E1B}"/>
          </ac:spMkLst>
        </pc:spChg>
        <pc:spChg chg="add del mod">
          <ac:chgData name="tuyết nguyễn thị ánh" userId="a6fbc05945fbe6a6" providerId="LiveId" clId="{0C65D842-0EBE-4BF7-8CA5-BC73B300B9C8}" dt="2023-07-12T08:17:17.309" v="25083" actId="22"/>
          <ac:spMkLst>
            <pc:docMk/>
            <pc:sldMk cId="3089313958" sldId="352"/>
            <ac:spMk id="12" creationId="{789CA711-D474-32BD-68ED-79CBABFF2418}"/>
          </ac:spMkLst>
        </pc:spChg>
        <pc:spChg chg="mod">
          <ac:chgData name="tuyết nguyễn thị ánh" userId="a6fbc05945fbe6a6" providerId="LiveId" clId="{0C65D842-0EBE-4BF7-8CA5-BC73B300B9C8}" dt="2023-07-12T08:17:09.948" v="25071" actId="1076"/>
          <ac:spMkLst>
            <pc:docMk/>
            <pc:sldMk cId="3089313958" sldId="352"/>
            <ac:spMk id="13" creationId="{E3CE5D96-1B90-DE8C-16BD-086B68FEFE6D}"/>
          </ac:spMkLst>
        </pc:spChg>
        <pc:picChg chg="add del">
          <ac:chgData name="tuyết nguyễn thị ánh" userId="a6fbc05945fbe6a6" providerId="LiveId" clId="{0C65D842-0EBE-4BF7-8CA5-BC73B300B9C8}" dt="2023-07-12T08:17:12.944" v="25076" actId="478"/>
          <ac:picMkLst>
            <pc:docMk/>
            <pc:sldMk cId="3089313958" sldId="352"/>
            <ac:picMk id="8" creationId="{E9D8EA69-411C-7845-6D5F-EB0D3BB204AD}"/>
          </ac:picMkLst>
        </pc:picChg>
      </pc:sldChg>
      <pc:sldChg chg="modSp add mo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39938796" sldId="353"/>
        </pc:sldMkLst>
        <pc:spChg chg="mod">
          <ac:chgData name="tuyết nguyễn thị ánh" userId="a6fbc05945fbe6a6" providerId="LiveId" clId="{0C65D842-0EBE-4BF7-8CA5-BC73B300B9C8}" dt="2023-07-12T08:17:58.052" v="25090" actId="13822"/>
          <ac:spMkLst>
            <pc:docMk/>
            <pc:sldMk cId="339938796" sldId="353"/>
            <ac:spMk id="13" creationId="{E3CE5D96-1B90-DE8C-16BD-086B68FEFE6D}"/>
          </ac:spMkLst>
        </pc:spChg>
      </pc:sldChg>
      <pc:sldChg chg="addSp delSp modSp add mod ord modTransition modAnim">
        <pc:chgData name="tuyết nguyễn thị ánh" userId="a6fbc05945fbe6a6" providerId="LiveId" clId="{0C65D842-0EBE-4BF7-8CA5-BC73B300B9C8}" dt="2023-07-13T01:44:58.047" v="25834"/>
        <pc:sldMkLst>
          <pc:docMk/>
          <pc:sldMk cId="3024942206" sldId="354"/>
        </pc:sldMkLst>
        <pc:spChg chg="add mod">
          <ac:chgData name="tuyết nguyễn thị ánh" userId="a6fbc05945fbe6a6" providerId="LiveId" clId="{0C65D842-0EBE-4BF7-8CA5-BC73B300B9C8}" dt="2023-07-12T08:18:33.283" v="25095" actId="255"/>
          <ac:spMkLst>
            <pc:docMk/>
            <pc:sldMk cId="3024942206" sldId="354"/>
            <ac:spMk id="5" creationId="{44F78B6B-6E7C-C0C7-5A64-574D042E601D}"/>
          </ac:spMkLst>
        </pc:spChg>
        <pc:spChg chg="mod">
          <ac:chgData name="tuyết nguyễn thị ánh" userId="a6fbc05945fbe6a6" providerId="LiveId" clId="{0C65D842-0EBE-4BF7-8CA5-BC73B300B9C8}" dt="2023-07-12T08:19:12.795" v="25098" actId="1076"/>
          <ac:spMkLst>
            <pc:docMk/>
            <pc:sldMk cId="3024942206" sldId="354"/>
            <ac:spMk id="7" creationId="{96B5CC49-C83B-F188-599B-F51EA2538EBB}"/>
          </ac:spMkLst>
        </pc:spChg>
        <pc:spChg chg="mod">
          <ac:chgData name="tuyết nguyễn thị ánh" userId="a6fbc05945fbe6a6" providerId="LiveId" clId="{0C65D842-0EBE-4BF7-8CA5-BC73B300B9C8}" dt="2023-07-12T08:18:33.283" v="25095" actId="255"/>
          <ac:spMkLst>
            <pc:docMk/>
            <pc:sldMk cId="3024942206" sldId="354"/>
            <ac:spMk id="9" creationId="{F25F9748-DBC6-B179-B79F-D7CCC63A0DD1}"/>
          </ac:spMkLst>
        </pc:spChg>
        <pc:spChg chg="mod">
          <ac:chgData name="tuyết nguyễn thị ánh" userId="a6fbc05945fbe6a6" providerId="LiveId" clId="{0C65D842-0EBE-4BF7-8CA5-BC73B300B9C8}" dt="2023-07-12T08:20:23.452" v="25161" actId="1076"/>
          <ac:spMkLst>
            <pc:docMk/>
            <pc:sldMk cId="3024942206" sldId="354"/>
            <ac:spMk id="11" creationId="{309F495E-F161-578B-F89A-8A96E3EA56C5}"/>
          </ac:spMkLst>
        </pc:spChg>
        <pc:spChg chg="mod">
          <ac:chgData name="tuyết nguyễn thị ánh" userId="a6fbc05945fbe6a6" providerId="LiveId" clId="{0C65D842-0EBE-4BF7-8CA5-BC73B300B9C8}" dt="2023-07-12T08:21:30.953" v="25250" actId="1076"/>
          <ac:spMkLst>
            <pc:docMk/>
            <pc:sldMk cId="3024942206" sldId="354"/>
            <ac:spMk id="12" creationId="{4A0EDDFB-7EB3-F3F2-1600-AC186175CA7B}"/>
          </ac:spMkLst>
        </pc:spChg>
        <pc:spChg chg="mod">
          <ac:chgData name="tuyết nguyễn thị ánh" userId="a6fbc05945fbe6a6" providerId="LiveId" clId="{0C65D842-0EBE-4BF7-8CA5-BC73B300B9C8}" dt="2023-07-12T08:19:14.124" v="25099" actId="1076"/>
          <ac:spMkLst>
            <pc:docMk/>
            <pc:sldMk cId="3024942206" sldId="354"/>
            <ac:spMk id="16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8:19:17.617" v="25100" actId="1076"/>
          <ac:spMkLst>
            <pc:docMk/>
            <pc:sldMk cId="3024942206" sldId="354"/>
            <ac:spMk id="17" creationId="{00000000-0000-0000-0000-000000000000}"/>
          </ac:spMkLst>
        </pc:spChg>
        <pc:spChg chg="mod">
          <ac:chgData name="tuyết nguyễn thị ánh" userId="a6fbc05945fbe6a6" providerId="LiveId" clId="{0C65D842-0EBE-4BF7-8CA5-BC73B300B9C8}" dt="2023-07-12T08:18:18.747" v="25093"/>
          <ac:spMkLst>
            <pc:docMk/>
            <pc:sldMk cId="3024942206" sldId="354"/>
            <ac:spMk id="19" creationId="{7C647E7D-19D9-82CA-2308-39AD0245F45C}"/>
          </ac:spMkLst>
        </pc:spChg>
        <pc:spChg chg="mod">
          <ac:chgData name="tuyết nguyễn thị ánh" userId="a6fbc05945fbe6a6" providerId="LiveId" clId="{0C65D842-0EBE-4BF7-8CA5-BC73B300B9C8}" dt="2023-07-12T08:21:24.290" v="25249" actId="1076"/>
          <ac:spMkLst>
            <pc:docMk/>
            <pc:sldMk cId="3024942206" sldId="354"/>
            <ac:spMk id="20" creationId="{091898B1-58BD-52F5-1461-6001181BAE73}"/>
          </ac:spMkLst>
        </pc:spChg>
        <pc:spChg chg="del">
          <ac:chgData name="tuyết nguyễn thị ánh" userId="a6fbc05945fbe6a6" providerId="LiveId" clId="{0C65D842-0EBE-4BF7-8CA5-BC73B300B9C8}" dt="2023-07-12T08:18:04.620" v="25092" actId="478"/>
          <ac:spMkLst>
            <pc:docMk/>
            <pc:sldMk cId="3024942206" sldId="354"/>
            <ac:spMk id="24" creationId="{00000000-0000-0000-0000-000000000000}"/>
          </ac:spMkLst>
        </pc:spChg>
        <pc:grpChg chg="add mod">
          <ac:chgData name="tuyết nguyễn thị ánh" userId="a6fbc05945fbe6a6" providerId="LiveId" clId="{0C65D842-0EBE-4BF7-8CA5-BC73B300B9C8}" dt="2023-07-12T08:19:09.808" v="25097" actId="14100"/>
          <ac:grpSpMkLst>
            <pc:docMk/>
            <pc:sldMk cId="3024942206" sldId="354"/>
            <ac:grpSpMk id="6" creationId="{06A46F37-6259-9060-93BC-595370C6D82E}"/>
          </ac:grpSpMkLst>
        </pc:grpChg>
        <pc:grpChg chg="add mod">
          <ac:chgData name="tuyết nguyễn thị ánh" userId="a6fbc05945fbe6a6" providerId="LiveId" clId="{0C65D842-0EBE-4BF7-8CA5-BC73B300B9C8}" dt="2023-07-12T08:19:21.509" v="25101" actId="14100"/>
          <ac:grpSpMkLst>
            <pc:docMk/>
            <pc:sldMk cId="3024942206" sldId="354"/>
            <ac:grpSpMk id="10" creationId="{262D2F6D-83D0-E2CC-BF6F-B3A994AA8984}"/>
          </ac:grpSpMkLst>
        </pc:grpChg>
        <pc:grpChg chg="add mod">
          <ac:chgData name="tuyết nguyễn thị ánh" userId="a6fbc05945fbe6a6" providerId="LiveId" clId="{0C65D842-0EBE-4BF7-8CA5-BC73B300B9C8}" dt="2023-07-12T08:19:28.710" v="25102" actId="1076"/>
          <ac:grpSpMkLst>
            <pc:docMk/>
            <pc:sldMk cId="3024942206" sldId="354"/>
            <ac:grpSpMk id="18" creationId="{749D038F-EBE6-05E5-67F1-2C3CCFEF9045}"/>
          </ac:grpSpMkLst>
        </pc:grpChg>
        <pc:picChg chg="del">
          <ac:chgData name="tuyết nguyễn thị ánh" userId="a6fbc05945fbe6a6" providerId="LiveId" clId="{0C65D842-0EBE-4BF7-8CA5-BC73B300B9C8}" dt="2023-07-12T08:18:03.026" v="25091" actId="478"/>
          <ac:picMkLst>
            <pc:docMk/>
            <pc:sldMk cId="3024942206" sldId="354"/>
            <ac:picMk id="8" creationId="{3BAF7388-4DAB-F587-36F4-EDCA02C2906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26242-859C-4386-99A9-1F968FBBED4F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AB614-7E39-4817-9BAC-FA65A8D87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49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22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92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99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65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20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26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32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36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066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542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26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64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896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29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37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007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554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149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187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983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5962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50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539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613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734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63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23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05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45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74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9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72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20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28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20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2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2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28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7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08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13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4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1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1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svg"/><Relationship Id="rId10" Type="http://schemas.openxmlformats.org/officeDocument/2006/relationships/image" Target="../media/image37.png"/><Relationship Id="rId4" Type="http://schemas.openxmlformats.org/officeDocument/2006/relationships/image" Target="../media/image16.png"/><Relationship Id="rId9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svg"/><Relationship Id="rId10" Type="http://schemas.openxmlformats.org/officeDocument/2006/relationships/image" Target="../media/image37.png"/><Relationship Id="rId4" Type="http://schemas.openxmlformats.org/officeDocument/2006/relationships/image" Target="../media/image16.png"/><Relationship Id="rId9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7.svg"/><Relationship Id="rId7" Type="http://schemas.openxmlformats.org/officeDocument/2006/relationships/image" Target="../media/image6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4.png"/><Relationship Id="rId4" Type="http://schemas.openxmlformats.org/officeDocument/2006/relationships/image" Target="../media/image73.sv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4.png"/><Relationship Id="rId4" Type="http://schemas.openxmlformats.org/officeDocument/2006/relationships/image" Target="../media/image73.sv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7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76.sv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5.svg"/><Relationship Id="rId7" Type="http://schemas.openxmlformats.org/officeDocument/2006/relationships/image" Target="../media/image5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7.sv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.svg"/><Relationship Id="rId10" Type="http://schemas.openxmlformats.org/officeDocument/2006/relationships/image" Target="../media/image79.pn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4.png"/><Relationship Id="rId4" Type="http://schemas.openxmlformats.org/officeDocument/2006/relationships/image" Target="../media/image7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4.png"/><Relationship Id="rId4" Type="http://schemas.openxmlformats.org/officeDocument/2006/relationships/image" Target="../media/image73.sv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4.png"/><Relationship Id="rId4" Type="http://schemas.openxmlformats.org/officeDocument/2006/relationships/image" Target="../media/image73.sv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4.png"/><Relationship Id="rId4" Type="http://schemas.openxmlformats.org/officeDocument/2006/relationships/image" Target="../media/image73.sv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4.png"/><Relationship Id="rId4" Type="http://schemas.openxmlformats.org/officeDocument/2006/relationships/image" Target="../media/image73.svg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7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76.sv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7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76.sv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7.sv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.svg"/><Relationship Id="rId10" Type="http://schemas.openxmlformats.org/officeDocument/2006/relationships/image" Target="../media/image84.pn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.svg"/><Relationship Id="rId10" Type="http://schemas.openxmlformats.org/officeDocument/2006/relationships/image" Target="../media/image85.pn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1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4.png"/><Relationship Id="rId4" Type="http://schemas.openxmlformats.org/officeDocument/2006/relationships/image" Target="../media/image7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1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4.png"/><Relationship Id="rId4" Type="http://schemas.openxmlformats.org/officeDocument/2006/relationships/image" Target="../media/image7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33.svg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31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46.png"/><Relationship Id="rId4" Type="http://schemas.openxmlformats.org/officeDocument/2006/relationships/image" Target="../media/image41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3.svg"/><Relationship Id="rId7" Type="http://schemas.openxmlformats.org/officeDocument/2006/relationships/image" Target="../media/image6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92.svg"/><Relationship Id="rId4" Type="http://schemas.openxmlformats.org/officeDocument/2006/relationships/image" Target="../media/image47.png"/><Relationship Id="rId9" Type="http://schemas.openxmlformats.org/officeDocument/2006/relationships/image" Target="../media/image6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32.png"/><Relationship Id="rId4" Type="http://schemas.openxmlformats.org/officeDocument/2006/relationships/image" Target="../media/image55.svg"/><Relationship Id="rId9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32.png"/><Relationship Id="rId10" Type="http://schemas.openxmlformats.org/officeDocument/2006/relationships/image" Target="../media/image94.png"/><Relationship Id="rId4" Type="http://schemas.openxmlformats.org/officeDocument/2006/relationships/image" Target="../media/image55.svg"/><Relationship Id="rId9" Type="http://schemas.openxmlformats.org/officeDocument/2006/relationships/image" Target="../media/image9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12" Type="http://schemas.openxmlformats.org/officeDocument/2006/relationships/image" Target="../media/image9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46.png"/><Relationship Id="rId5" Type="http://schemas.microsoft.com/office/2007/relationships/hdphoto" Target="../media/hdphoto1.wdp"/><Relationship Id="rId10" Type="http://schemas.openxmlformats.org/officeDocument/2006/relationships/image" Target="../media/image63.svg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svg"/><Relationship Id="rId3" Type="http://schemas.openxmlformats.org/officeDocument/2006/relationships/image" Target="../media/image17.svg"/><Relationship Id="rId7" Type="http://schemas.openxmlformats.org/officeDocument/2006/relationships/image" Target="../media/image2.svg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3.svg"/><Relationship Id="rId5" Type="http://schemas.openxmlformats.org/officeDocument/2006/relationships/image" Target="../media/image19.sv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21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7.svg"/><Relationship Id="rId7" Type="http://schemas.openxmlformats.org/officeDocument/2006/relationships/image" Target="../media/image6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.svg"/><Relationship Id="rId10" Type="http://schemas.openxmlformats.org/officeDocument/2006/relationships/image" Target="../media/image98.png"/><Relationship Id="rId4" Type="http://schemas.openxmlformats.org/officeDocument/2006/relationships/image" Target="../media/image4.png"/><Relationship Id="rId9" Type="http://schemas.openxmlformats.org/officeDocument/2006/relationships/image" Target="../media/image71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svg"/><Relationship Id="rId4" Type="http://schemas.openxmlformats.org/officeDocument/2006/relationships/image" Target="../media/image16.png"/><Relationship Id="rId9" Type="http://schemas.openxmlformats.org/officeDocument/2006/relationships/image" Target="../media/image4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7.svg"/><Relationship Id="rId7" Type="http://schemas.openxmlformats.org/officeDocument/2006/relationships/image" Target="../media/image9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63.svg"/><Relationship Id="rId10" Type="http://schemas.openxmlformats.org/officeDocument/2006/relationships/image" Target="../media/image100.svg"/><Relationship Id="rId4" Type="http://schemas.openxmlformats.org/officeDocument/2006/relationships/image" Target="../media/image35.png"/><Relationship Id="rId9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41.png"/><Relationship Id="rId4" Type="http://schemas.openxmlformats.org/officeDocument/2006/relationships/image" Target="../media/image10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73.sv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32.png"/><Relationship Id="rId4" Type="http://schemas.openxmlformats.org/officeDocument/2006/relationships/image" Target="../media/image55.svg"/><Relationship Id="rId9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32.png"/><Relationship Id="rId4" Type="http://schemas.openxmlformats.org/officeDocument/2006/relationships/image" Target="../media/image55.svg"/><Relationship Id="rId9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2.png"/><Relationship Id="rId7" Type="http://schemas.openxmlformats.org/officeDocument/2006/relationships/image" Target="../media/image97.sv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90.svg"/><Relationship Id="rId5" Type="http://schemas.microsoft.com/office/2007/relationships/hdphoto" Target="../media/hdphoto1.wdp"/><Relationship Id="rId10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63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2.png"/><Relationship Id="rId7" Type="http://schemas.openxmlformats.org/officeDocument/2006/relationships/image" Target="../media/image97.sv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90.svg"/><Relationship Id="rId5" Type="http://schemas.microsoft.com/office/2007/relationships/hdphoto" Target="../media/hdphoto1.wdp"/><Relationship Id="rId10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63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7.svg"/><Relationship Id="rId7" Type="http://schemas.openxmlformats.org/officeDocument/2006/relationships/image" Target="../media/image2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31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svg"/><Relationship Id="rId10" Type="http://schemas.openxmlformats.org/officeDocument/2006/relationships/image" Target="../media/image59.png"/><Relationship Id="rId4" Type="http://schemas.openxmlformats.org/officeDocument/2006/relationships/image" Target="../media/image16.png"/><Relationship Id="rId9" Type="http://schemas.openxmlformats.org/officeDocument/2006/relationships/image" Target="../media/image49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7.svg"/><Relationship Id="rId7" Type="http://schemas.openxmlformats.org/officeDocument/2006/relationships/image" Target="../media/image9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63.svg"/><Relationship Id="rId4" Type="http://schemas.openxmlformats.org/officeDocument/2006/relationships/image" Target="../media/image35.png"/><Relationship Id="rId9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7.svg"/><Relationship Id="rId7" Type="http://schemas.openxmlformats.org/officeDocument/2006/relationships/image" Target="../media/image9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63.svg"/><Relationship Id="rId10" Type="http://schemas.openxmlformats.org/officeDocument/2006/relationships/image" Target="../media/image60.png"/><Relationship Id="rId4" Type="http://schemas.openxmlformats.org/officeDocument/2006/relationships/image" Target="../media/image35.png"/><Relationship Id="rId9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41.png"/><Relationship Id="rId4" Type="http://schemas.openxmlformats.org/officeDocument/2006/relationships/image" Target="../media/image61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7.svg"/><Relationship Id="rId7" Type="http://schemas.openxmlformats.org/officeDocument/2006/relationships/image" Target="../media/image25.svg"/><Relationship Id="rId12" Type="http://schemas.openxmlformats.org/officeDocument/2006/relationships/image" Target="../media/image6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31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image" Target="../media/image116.svg"/><Relationship Id="rId7" Type="http://schemas.openxmlformats.org/officeDocument/2006/relationships/image" Target="../media/image68.png"/><Relationship Id="rId12" Type="http://schemas.openxmlformats.org/officeDocument/2006/relationships/slide" Target="slide58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11" Type="http://schemas.openxmlformats.org/officeDocument/2006/relationships/image" Target="../media/image124.sv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5.png"/><Relationship Id="rId18" Type="http://schemas.openxmlformats.org/officeDocument/2006/relationships/image" Target="../media/image90.png"/><Relationship Id="rId3" Type="http://schemas.openxmlformats.org/officeDocument/2006/relationships/image" Target="../media/image73.png"/><Relationship Id="rId21" Type="http://schemas.openxmlformats.org/officeDocument/2006/relationships/slide" Target="slide61.xml"/><Relationship Id="rId7" Type="http://schemas.openxmlformats.org/officeDocument/2006/relationships/image" Target="../media/image68.png"/><Relationship Id="rId12" Type="http://schemas.openxmlformats.org/officeDocument/2006/relationships/image" Target="../media/image66.png"/><Relationship Id="rId17" Type="http://schemas.openxmlformats.org/officeDocument/2006/relationships/image" Target="../media/image89.png"/><Relationship Id="rId2" Type="http://schemas.openxmlformats.org/officeDocument/2006/relationships/audio" Target="../media/audio1.wav"/><Relationship Id="rId16" Type="http://schemas.openxmlformats.org/officeDocument/2006/relationships/image" Target="../media/image82.png"/><Relationship Id="rId20" Type="http://schemas.openxmlformats.org/officeDocument/2006/relationships/slide" Target="slide6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11" Type="http://schemas.openxmlformats.org/officeDocument/2006/relationships/image" Target="../media/image74.png"/><Relationship Id="rId5" Type="http://schemas.openxmlformats.org/officeDocument/2006/relationships/image" Target="../media/image65.png"/><Relationship Id="rId15" Type="http://schemas.openxmlformats.org/officeDocument/2006/relationships/image" Target="../media/image77.png"/><Relationship Id="rId23" Type="http://schemas.openxmlformats.org/officeDocument/2006/relationships/slide" Target="slide63.xml"/><Relationship Id="rId10" Type="http://schemas.openxmlformats.org/officeDocument/2006/relationships/slide" Target="slide64.xml"/><Relationship Id="rId19" Type="http://schemas.openxmlformats.org/officeDocument/2006/relationships/slide" Target="slide59.xml"/><Relationship Id="rId4" Type="http://schemas.openxmlformats.org/officeDocument/2006/relationships/image" Target="../media/image116.svg"/><Relationship Id="rId9" Type="http://schemas.openxmlformats.org/officeDocument/2006/relationships/image" Target="../media/image70.png"/><Relationship Id="rId14" Type="http://schemas.openxmlformats.org/officeDocument/2006/relationships/image" Target="../media/image76.png"/><Relationship Id="rId22" Type="http://schemas.openxmlformats.org/officeDocument/2006/relationships/slide" Target="slide6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3" Type="http://schemas.microsoft.com/office/2007/relationships/media" Target="../media/media2.mp3"/><Relationship Id="rId7" Type="http://schemas.openxmlformats.org/officeDocument/2006/relationships/image" Target="../media/image9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41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media" Target="../media/media2.mp3"/><Relationship Id="rId7" Type="http://schemas.openxmlformats.org/officeDocument/2006/relationships/slide" Target="slide5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media" Target="../media/media2.mp3"/><Relationship Id="rId7" Type="http://schemas.openxmlformats.org/officeDocument/2006/relationships/slide" Target="slide5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microsoft.com/office/2007/relationships/media" Target="../media/media2.mp3"/><Relationship Id="rId7" Type="http://schemas.openxmlformats.org/officeDocument/2006/relationships/image" Target="../media/image136.png"/><Relationship Id="rId12" Type="http://schemas.openxmlformats.org/officeDocument/2006/relationships/image" Target="../media/image9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5.png"/><Relationship Id="rId11" Type="http://schemas.openxmlformats.org/officeDocument/2006/relationships/slide" Target="slide58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38.png"/><Relationship Id="rId4" Type="http://schemas.openxmlformats.org/officeDocument/2006/relationships/audio" Target="../media/media2.mp3"/><Relationship Id="rId9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3" Type="http://schemas.microsoft.com/office/2007/relationships/media" Target="../media/media2.mp3"/><Relationship Id="rId7" Type="http://schemas.openxmlformats.org/officeDocument/2006/relationships/image" Target="../media/image9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4.png"/><Relationship Id="rId4" Type="http://schemas.openxmlformats.org/officeDocument/2006/relationships/image" Target="../media/image73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4.png"/><Relationship Id="rId4" Type="http://schemas.openxmlformats.org/officeDocument/2006/relationships/image" Target="../media/image73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4.png"/><Relationship Id="rId4" Type="http://schemas.openxmlformats.org/officeDocument/2006/relationships/image" Target="../media/image73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4.png"/><Relationship Id="rId4" Type="http://schemas.openxmlformats.org/officeDocument/2006/relationships/image" Target="../media/image73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13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1.wdp"/><Relationship Id="rId5" Type="http://schemas.openxmlformats.org/officeDocument/2006/relationships/image" Target="../media/image25.svg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49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6.png"/><Relationship Id="rId4" Type="http://schemas.openxmlformats.org/officeDocument/2006/relationships/image" Target="../media/image14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4.png"/><Relationship Id="rId4" Type="http://schemas.openxmlformats.org/officeDocument/2006/relationships/image" Target="../media/image73.sv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1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4.png"/><Relationship Id="rId4" Type="http://schemas.openxmlformats.org/officeDocument/2006/relationships/image" Target="../media/image73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7.svg"/><Relationship Id="rId7" Type="http://schemas.openxmlformats.org/officeDocument/2006/relationships/image" Target="../media/image25.svg"/><Relationship Id="rId12" Type="http://schemas.openxmlformats.org/officeDocument/2006/relationships/image" Target="../media/image6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31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svg"/><Relationship Id="rId10" Type="http://schemas.openxmlformats.org/officeDocument/2006/relationships/image" Target="../media/image100.png"/><Relationship Id="rId4" Type="http://schemas.openxmlformats.org/officeDocument/2006/relationships/image" Target="../media/image16.png"/><Relationship Id="rId9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3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1.wdp"/><Relationship Id="rId5" Type="http://schemas.openxmlformats.org/officeDocument/2006/relationships/image" Target="../media/image25.svg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49.sv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00.png"/><Relationship Id="rId5" Type="http://schemas.openxmlformats.org/officeDocument/2006/relationships/image" Target="../media/image16.png"/><Relationship Id="rId10" Type="http://schemas.openxmlformats.org/officeDocument/2006/relationships/image" Target="../media/image49.svg"/><Relationship Id="rId4" Type="http://schemas.openxmlformats.org/officeDocument/2006/relationships/image" Target="../media/image45.svg"/><Relationship Id="rId9" Type="http://schemas.openxmlformats.org/officeDocument/2006/relationships/image" Target="../media/image2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6.png"/><Relationship Id="rId10" Type="http://schemas.openxmlformats.org/officeDocument/2006/relationships/image" Target="../media/image49.svg"/><Relationship Id="rId4" Type="http://schemas.openxmlformats.org/officeDocument/2006/relationships/image" Target="../media/image45.svg"/><Relationship Id="rId9" Type="http://schemas.openxmlformats.org/officeDocument/2006/relationships/image" Target="../media/image2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7.svg"/><Relationship Id="rId7" Type="http://schemas.openxmlformats.org/officeDocument/2006/relationships/image" Target="../media/image2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31.sv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7.svg"/><Relationship Id="rId7" Type="http://schemas.openxmlformats.org/officeDocument/2006/relationships/image" Target="../media/image29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17.pn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6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2025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xmlns="" id="{E19F6F09-7049-BC1D-39BF-98F5ECE363B7}"/>
              </a:ext>
            </a:extLst>
          </p:cNvPr>
          <p:cNvSpPr/>
          <p:nvPr/>
        </p:nvSpPr>
        <p:spPr>
          <a:xfrm rot="433679">
            <a:off x="14851402" y="5866293"/>
            <a:ext cx="2579071" cy="3675933"/>
          </a:xfrm>
          <a:custGeom>
            <a:avLst/>
            <a:gdLst/>
            <a:ahLst/>
            <a:cxnLst/>
            <a:rect l="l" t="t" r="r" b="b"/>
            <a:pathLst>
              <a:path w="5332980" h="8193125">
                <a:moveTo>
                  <a:pt x="0" y="0"/>
                </a:moveTo>
                <a:lnTo>
                  <a:pt x="5332980" y="0"/>
                </a:lnTo>
                <a:lnTo>
                  <a:pt x="5332980" y="8193126"/>
                </a:lnTo>
                <a:lnTo>
                  <a:pt x="0" y="8193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42A43AF8-1AFD-D6F7-01CF-5F4BD673054A}"/>
              </a:ext>
            </a:extLst>
          </p:cNvPr>
          <p:cNvSpPr txBox="1"/>
          <p:nvPr/>
        </p:nvSpPr>
        <p:spPr>
          <a:xfrm>
            <a:off x="1447798" y="2857500"/>
            <a:ext cx="153924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A7C9A66E-6A6E-33B4-B675-2265C02A0EC5}"/>
              </a:ext>
            </a:extLst>
          </p:cNvPr>
          <p:cNvSpPr/>
          <p:nvPr/>
        </p:nvSpPr>
        <p:spPr>
          <a:xfrm rot="-634285">
            <a:off x="1578576" y="1447381"/>
            <a:ext cx="1422073" cy="1461160"/>
          </a:xfrm>
          <a:custGeom>
            <a:avLst/>
            <a:gdLst/>
            <a:ahLst/>
            <a:cxnLst/>
            <a:rect l="l" t="t" r="r" b="b"/>
            <a:pathLst>
              <a:path w="2202764" h="2090623">
                <a:moveTo>
                  <a:pt x="0" y="0"/>
                </a:moveTo>
                <a:lnTo>
                  <a:pt x="2202764" y="0"/>
                </a:lnTo>
                <a:lnTo>
                  <a:pt x="2202764" y="2090623"/>
                </a:lnTo>
                <a:lnTo>
                  <a:pt x="0" y="2090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523322AD-5A7C-5CB1-72EE-D4C5E435401E}"/>
              </a:ext>
            </a:extLst>
          </p:cNvPr>
          <p:cNvSpPr/>
          <p:nvPr/>
        </p:nvSpPr>
        <p:spPr>
          <a:xfrm rot="1427716">
            <a:off x="14041265" y="914547"/>
            <a:ext cx="1178272" cy="2065819"/>
          </a:xfrm>
          <a:custGeom>
            <a:avLst/>
            <a:gdLst/>
            <a:ahLst/>
            <a:cxnLst/>
            <a:rect l="l" t="t" r="r" b="b"/>
            <a:pathLst>
              <a:path w="1285007" h="2294655">
                <a:moveTo>
                  <a:pt x="0" y="0"/>
                </a:moveTo>
                <a:lnTo>
                  <a:pt x="1285006" y="0"/>
                </a:lnTo>
                <a:lnTo>
                  <a:pt x="1285006" y="2294655"/>
                </a:lnTo>
                <a:lnTo>
                  <a:pt x="0" y="2294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10934149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32666" y="3852875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84293" y="8575629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3E45A3A-7F6C-7678-6D6B-1B579B267B88}"/>
              </a:ext>
            </a:extLst>
          </p:cNvPr>
          <p:cNvSpPr txBox="1"/>
          <p:nvPr/>
        </p:nvSpPr>
        <p:spPr>
          <a:xfrm>
            <a:off x="1442089" y="1445766"/>
            <a:ext cx="16035523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Xét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A =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; B =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+ 3xy –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A820C03-EAD3-5BFD-FC5B-B222885007FD}"/>
              </a:ext>
            </a:extLst>
          </p:cNvPr>
          <p:cNvSpPr txBox="1"/>
          <p:nvPr/>
        </p:nvSpPr>
        <p:spPr>
          <a:xfrm>
            <a:off x="1600200" y="3314700"/>
            <a:ext cx="9979481" cy="5062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 – B = (2x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– (x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+ 3xy –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= 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3xy +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=  (2x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+ (–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3xy) +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= 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4xy +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xmlns="" id="{2D32CE7C-4533-70D5-515A-A4425151B053}"/>
              </a:ext>
            </a:extLst>
          </p:cNvPr>
          <p:cNvSpPr/>
          <p:nvPr/>
        </p:nvSpPr>
        <p:spPr>
          <a:xfrm>
            <a:off x="10439400" y="5123613"/>
            <a:ext cx="892584" cy="533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xmlns="" id="{BCF28D7B-C3C7-5961-C1F1-78680EFE7A4F}"/>
              </a:ext>
            </a:extLst>
          </p:cNvPr>
          <p:cNvSpPr/>
          <p:nvPr/>
        </p:nvSpPr>
        <p:spPr>
          <a:xfrm>
            <a:off x="10439400" y="6409095"/>
            <a:ext cx="892584" cy="533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xmlns="" id="{4FEAE06A-D4E9-B5CB-BBD9-B2DEDC8DA3C0}"/>
              </a:ext>
            </a:extLst>
          </p:cNvPr>
          <p:cNvSpPr/>
          <p:nvPr/>
        </p:nvSpPr>
        <p:spPr>
          <a:xfrm>
            <a:off x="10462054" y="7694578"/>
            <a:ext cx="892584" cy="533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C783A5-A25E-5F55-7F51-4E3A89C29882}"/>
              </a:ext>
            </a:extLst>
          </p:cNvPr>
          <p:cNvSpPr txBox="1"/>
          <p:nvPr/>
        </p:nvSpPr>
        <p:spPr>
          <a:xfrm>
            <a:off x="11394990" y="4788000"/>
            <a:ext cx="611061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137A6CA-6371-15D8-E8E9-345E448FA8C1}"/>
              </a:ext>
            </a:extLst>
          </p:cNvPr>
          <p:cNvSpPr txBox="1"/>
          <p:nvPr/>
        </p:nvSpPr>
        <p:spPr>
          <a:xfrm>
            <a:off x="11374395" y="5689593"/>
            <a:ext cx="546281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7ABBF4E-760C-7D17-9FCC-A199668A90B1}"/>
              </a:ext>
            </a:extLst>
          </p:cNvPr>
          <p:cNvSpPr txBox="1"/>
          <p:nvPr/>
        </p:nvSpPr>
        <p:spPr>
          <a:xfrm>
            <a:off x="11353800" y="7495630"/>
            <a:ext cx="48006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478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52068" y="7374030"/>
            <a:ext cx="2787434" cy="2818389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582671" y="7381491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02844" y="385687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A9EF049-7292-B4EA-1C09-22079A1BC558}"/>
              </a:ext>
            </a:extLst>
          </p:cNvPr>
          <p:cNvSpPr/>
          <p:nvPr/>
        </p:nvSpPr>
        <p:spPr>
          <a:xfrm>
            <a:off x="6880616" y="1562100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0B22352-86AB-8C85-4E0B-7A3EDEFF6C1F}"/>
              </a:ext>
            </a:extLst>
          </p:cNvPr>
          <p:cNvSpPr/>
          <p:nvPr/>
        </p:nvSpPr>
        <p:spPr>
          <a:xfrm>
            <a:off x="1205789" y="3793643"/>
            <a:ext cx="15656522" cy="3483457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3C58AB1-5909-C19E-54DE-4FE43984DE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382" y="2922162"/>
            <a:ext cx="2916577" cy="16405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F440C1C-6CEC-C11A-E06B-AA280DC871BA}"/>
              </a:ext>
            </a:extLst>
          </p:cNvPr>
          <p:cNvSpPr txBox="1"/>
          <p:nvPr/>
        </p:nvSpPr>
        <p:spPr>
          <a:xfrm>
            <a:off x="1444224" y="3897434"/>
            <a:ext cx="15436631" cy="3077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ngoặc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(+) hay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(-).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Bỏ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ngoặc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57EA49-0406-482A-7483-44A71709F277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rgbClr val="E1F7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1: SGK – tr.13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FF722A-966F-E571-5742-1DFBFF770003}"/>
              </a:ext>
            </a:extLst>
          </p:cNvPr>
          <p:cNvSpPr txBox="1"/>
          <p:nvPr/>
        </p:nvSpPr>
        <p:spPr>
          <a:xfrm>
            <a:off x="2163316" y="1732331"/>
            <a:ext cx="13961364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P = a + 3b +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Q = 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–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2b.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P + Q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0219EE-C465-B84D-02E8-78AF61AE6313}"/>
              </a:ext>
            </a:extLst>
          </p:cNvPr>
          <p:cNvSpPr txBox="1"/>
          <p:nvPr/>
        </p:nvSpPr>
        <p:spPr>
          <a:xfrm>
            <a:off x="3587932" y="5372100"/>
            <a:ext cx="10018093" cy="3850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P + Q = (a + 3b +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+ (a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–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2b)</a:t>
            </a:r>
          </a:p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= a + 3b +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–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2b</a:t>
            </a:r>
          </a:p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= a + (3b – 2b) + 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+ (ab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= a + b + 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CC1A4AF-C62C-44C9-41A0-41B0889B76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8" y="3572635"/>
            <a:ext cx="2868359" cy="16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302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57EA49-0406-482A-7483-44A71709F277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rgbClr val="E1F7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1: SGK – tr.13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FF722A-966F-E571-5742-1DFBFF770003}"/>
              </a:ext>
            </a:extLst>
          </p:cNvPr>
          <p:cNvSpPr txBox="1"/>
          <p:nvPr/>
        </p:nvSpPr>
        <p:spPr>
          <a:xfrm>
            <a:off x="2163316" y="1732331"/>
            <a:ext cx="13961364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P = a + 3b +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Q = 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–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2b.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P + Q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0219EE-C465-B84D-02E8-78AF61AE6313}"/>
              </a:ext>
            </a:extLst>
          </p:cNvPr>
          <p:cNvSpPr txBox="1"/>
          <p:nvPr/>
        </p:nvSpPr>
        <p:spPr>
          <a:xfrm>
            <a:off x="3587932" y="5372100"/>
            <a:ext cx="10018093" cy="3850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P – Q = (a + 3b +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– (a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–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2b)</a:t>
            </a:r>
          </a:p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= a + 3b +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+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+ 2b</a:t>
            </a:r>
          </a:p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= a + (3b + 2b) – 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+ (ab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= a + 5b – a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 + 2ab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CC1A4AF-C62C-44C9-41A0-41B0889B76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8" y="3572635"/>
            <a:ext cx="2868359" cy="16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95815" y="7504904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84293" y="8575629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36FF3C2-766D-C17E-970C-8EC216E55758}"/>
              </a:ext>
            </a:extLst>
          </p:cNvPr>
          <p:cNvGrpSpPr/>
          <p:nvPr/>
        </p:nvGrpSpPr>
        <p:grpSpPr>
          <a:xfrm>
            <a:off x="1223217" y="1181100"/>
            <a:ext cx="4339384" cy="1569778"/>
            <a:chOff x="1624734" y="1360680"/>
            <a:chExt cx="5309466" cy="15697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1C66F44E-CA88-2725-5791-98E4B1E6F78B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BA96C56-9109-77A0-66DF-78FDF4BABD60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FD8B84-EB4F-56A6-2BBE-B9A8D22040DB}"/>
              </a:ext>
            </a:extLst>
          </p:cNvPr>
          <p:cNvSpPr txBox="1"/>
          <p:nvPr/>
        </p:nvSpPr>
        <p:spPr>
          <a:xfrm>
            <a:off x="6248400" y="1010214"/>
            <a:ext cx="9973871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 = 1 + 3xy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x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 + N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 – 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B44819-43D4-CD3C-1D42-04E8479A733F}"/>
              </a:ext>
            </a:extLst>
          </p:cNvPr>
          <p:cNvSpPr/>
          <p:nvPr/>
        </p:nvSpPr>
        <p:spPr>
          <a:xfrm>
            <a:off x="8162328" y="3403707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2C1EDD4-4C8C-8B71-D362-DEDB449C86E4}"/>
              </a:ext>
            </a:extLst>
          </p:cNvPr>
          <p:cNvSpPr txBox="1"/>
          <p:nvPr/>
        </p:nvSpPr>
        <p:spPr>
          <a:xfrm>
            <a:off x="3625198" y="4305300"/>
            <a:ext cx="11037597" cy="5062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+ N = (1 + 3xy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+ (x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 = 1 + 3xy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+ x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 = 1 + (3xy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+ (–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+ x 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 = 1 + 2xy + x </a:t>
            </a:r>
          </a:p>
        </p:txBody>
      </p:sp>
    </p:spTree>
    <p:extLst>
      <p:ext uri="{BB962C8B-B14F-4D97-AF65-F5344CB8AC3E}">
        <p14:creationId xmlns:p14="http://schemas.microsoft.com/office/powerpoint/2010/main" val="2284004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95815" y="7504904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84293" y="8575629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36FF3C2-766D-C17E-970C-8EC216E55758}"/>
              </a:ext>
            </a:extLst>
          </p:cNvPr>
          <p:cNvGrpSpPr/>
          <p:nvPr/>
        </p:nvGrpSpPr>
        <p:grpSpPr>
          <a:xfrm>
            <a:off x="1223217" y="1181100"/>
            <a:ext cx="4339384" cy="1569778"/>
            <a:chOff x="1624734" y="1360680"/>
            <a:chExt cx="5309466" cy="15697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1C66F44E-CA88-2725-5791-98E4B1E6F78B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BA96C56-9109-77A0-66DF-78FDF4BABD60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FD8B84-EB4F-56A6-2BBE-B9A8D22040DB}"/>
              </a:ext>
            </a:extLst>
          </p:cNvPr>
          <p:cNvSpPr txBox="1"/>
          <p:nvPr/>
        </p:nvSpPr>
        <p:spPr>
          <a:xfrm>
            <a:off x="6248400" y="1010214"/>
            <a:ext cx="9973871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 = 1 + 3xy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x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 + N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 – 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B44819-43D4-CD3C-1D42-04E8479A733F}"/>
              </a:ext>
            </a:extLst>
          </p:cNvPr>
          <p:cNvSpPr/>
          <p:nvPr/>
        </p:nvSpPr>
        <p:spPr>
          <a:xfrm>
            <a:off x="8162328" y="3403707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2C1EDD4-4C8C-8B71-D362-DEDB449C86E4}"/>
              </a:ext>
            </a:extLst>
          </p:cNvPr>
          <p:cNvSpPr txBox="1"/>
          <p:nvPr/>
        </p:nvSpPr>
        <p:spPr>
          <a:xfrm>
            <a:off x="3625198" y="4305300"/>
            <a:ext cx="11037597" cy="5062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– N = (1 + 3xy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– (x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 = 1 + 3xy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x +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 = 1 + (3xy +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+ (–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– x 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 = 1 + 4xy – 4x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x</a:t>
            </a:r>
          </a:p>
        </p:txBody>
      </p:sp>
    </p:spTree>
    <p:extLst>
      <p:ext uri="{BB962C8B-B14F-4D97-AF65-F5344CB8AC3E}">
        <p14:creationId xmlns:p14="http://schemas.microsoft.com/office/powerpoint/2010/main" val="1600201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68816" y="7319434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71600" y="6379166"/>
            <a:ext cx="3680069" cy="4239994"/>
          </a:xfrm>
          <a:custGeom>
            <a:avLst/>
            <a:gdLst/>
            <a:ahLst/>
            <a:cxnLst/>
            <a:rect l="l" t="t" r="r" b="b"/>
            <a:pathLst>
              <a:path w="4496276" h="6121168">
                <a:moveTo>
                  <a:pt x="4496276" y="0"/>
                </a:moveTo>
                <a:lnTo>
                  <a:pt x="0" y="0"/>
                </a:lnTo>
                <a:lnTo>
                  <a:pt x="0" y="6121168"/>
                </a:lnTo>
                <a:lnTo>
                  <a:pt x="4496276" y="6121168"/>
                </a:lnTo>
                <a:lnTo>
                  <a:pt x="44962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96000" y="12297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751D76B-C6F5-A320-85A0-1E89EDFDB91E}"/>
              </a:ext>
            </a:extLst>
          </p:cNvPr>
          <p:cNvSpPr txBox="1"/>
          <p:nvPr/>
        </p:nvSpPr>
        <p:spPr>
          <a:xfrm>
            <a:off x="3175720" y="3996059"/>
            <a:ext cx="11936555" cy="131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NHÂN HAI ĐA THỨC</a:t>
            </a:r>
          </a:p>
        </p:txBody>
      </p:sp>
    </p:spTree>
    <p:extLst>
      <p:ext uri="{BB962C8B-B14F-4D97-AF65-F5344CB8AC3E}">
        <p14:creationId xmlns:p14="http://schemas.microsoft.com/office/powerpoint/2010/main" val="28350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8AB0F25-89E8-DFC4-96EC-2456B8D94F51}"/>
              </a:ext>
            </a:extLst>
          </p:cNvPr>
          <p:cNvGrpSpPr/>
          <p:nvPr/>
        </p:nvGrpSpPr>
        <p:grpSpPr>
          <a:xfrm>
            <a:off x="5644262" y="885357"/>
            <a:ext cx="7295144" cy="1248553"/>
            <a:chOff x="5692793" y="752355"/>
            <a:chExt cx="7295144" cy="12485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41B12A1-52B9-35A0-9660-67E3B38E7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r="17433"/>
            <a:stretch/>
          </p:blipFill>
          <p:spPr>
            <a:xfrm>
              <a:off x="5692793" y="917626"/>
              <a:ext cx="1236150" cy="108328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814AEA7-3727-747F-8C03-0730EE9C770D}"/>
                </a:ext>
              </a:extLst>
            </p:cNvPr>
            <p:cNvSpPr txBox="1"/>
            <p:nvPr/>
          </p:nvSpPr>
          <p:spPr>
            <a:xfrm>
              <a:off x="6934200" y="752355"/>
              <a:ext cx="6053737" cy="110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8BF4BC8-1140-CE9F-91CB-897BF005DAD2}"/>
              </a:ext>
            </a:extLst>
          </p:cNvPr>
          <p:cNvGrpSpPr/>
          <p:nvPr/>
        </p:nvGrpSpPr>
        <p:grpSpPr>
          <a:xfrm>
            <a:off x="1689869" y="1940631"/>
            <a:ext cx="3330737" cy="963915"/>
            <a:chOff x="2012116" y="2110922"/>
            <a:chExt cx="3330737" cy="9639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HĐKP2: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8C07523-B421-2009-737E-A8BF8BBAA3A4}"/>
              </a:ext>
            </a:extLst>
          </p:cNvPr>
          <p:cNvSpPr/>
          <p:nvPr/>
        </p:nvSpPr>
        <p:spPr>
          <a:xfrm>
            <a:off x="1584770" y="2781300"/>
            <a:ext cx="11475355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2x,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2).</a:t>
            </a:r>
          </a:p>
          <a:p>
            <a:pPr marL="742950" lvl="0" indent="-742950">
              <a:lnSpc>
                <a:spcPct val="150000"/>
              </a:lnSpc>
              <a:buAutoNum type="alphaLcParenR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</a:t>
            </a:r>
          </a:p>
          <a:p>
            <a:pPr marL="742950" lvl="0" indent="-742950">
              <a:lnSpc>
                <a:spcPct val="150000"/>
              </a:lnSpc>
              <a:buAutoNum type="alphaLcParenR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E333565A-929C-D226-BF85-D6A93F573F7F}"/>
              </a:ext>
            </a:extLst>
          </p:cNvPr>
          <p:cNvGrpSpPr/>
          <p:nvPr/>
        </p:nvGrpSpPr>
        <p:grpSpPr>
          <a:xfrm>
            <a:off x="13655338" y="1409984"/>
            <a:ext cx="3445144" cy="6744913"/>
            <a:chOff x="13000760" y="2657449"/>
            <a:chExt cx="3263740" cy="637100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5767A6EA-48BD-7B8C-BA53-F4D1A32DA65D}"/>
                </a:ext>
              </a:extLst>
            </p:cNvPr>
            <p:cNvGrpSpPr/>
            <p:nvPr/>
          </p:nvGrpSpPr>
          <p:grpSpPr>
            <a:xfrm>
              <a:off x="13000760" y="2657449"/>
              <a:ext cx="3263740" cy="4972099"/>
              <a:chOff x="10134600" y="1862782"/>
              <a:chExt cx="4348070" cy="625251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CC669273-5804-6E07-002D-2B422A841451}"/>
                  </a:ext>
                </a:extLst>
              </p:cNvPr>
              <p:cNvGrpSpPr/>
              <p:nvPr/>
            </p:nvGrpSpPr>
            <p:grpSpPr>
              <a:xfrm>
                <a:off x="12911574" y="1923021"/>
                <a:ext cx="1564092" cy="6111962"/>
                <a:chOff x="12911574" y="1923021"/>
                <a:chExt cx="1564092" cy="6111962"/>
              </a:xfrm>
              <a:solidFill>
                <a:srgbClr val="FFFFCD"/>
              </a:solidFill>
            </p:grpSpPr>
            <p:sp>
              <p:nvSpPr>
                <p:cNvPr id="42" name="Isosceles Triangle 41">
                  <a:extLst>
                    <a:ext uri="{FF2B5EF4-FFF2-40B4-BE49-F238E27FC236}">
                      <a16:creationId xmlns:a16="http://schemas.microsoft.com/office/drawing/2014/main" xmlns="" id="{ED0A65AE-D875-2021-8C9C-E765ADF57116}"/>
                    </a:ext>
                  </a:extLst>
                </p:cNvPr>
                <p:cNvSpPr/>
                <p:nvPr/>
              </p:nvSpPr>
              <p:spPr>
                <a:xfrm rot="5400000">
                  <a:off x="11523087" y="5537270"/>
                  <a:ext cx="3886200" cy="1109226"/>
                </a:xfrm>
                <a:prstGeom prst="triangle">
                  <a:avLst>
                    <a:gd name="adj" fmla="val 5635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Isosceles Triangle 42">
                  <a:extLst>
                    <a:ext uri="{FF2B5EF4-FFF2-40B4-BE49-F238E27FC236}">
                      <a16:creationId xmlns:a16="http://schemas.microsoft.com/office/drawing/2014/main" xmlns="" id="{DD668C08-49D6-1749-5D75-E60213C013FB}"/>
                    </a:ext>
                  </a:extLst>
                </p:cNvPr>
                <p:cNvSpPr/>
                <p:nvPr/>
              </p:nvSpPr>
              <p:spPr>
                <a:xfrm rot="16200000">
                  <a:off x="11977953" y="3311508"/>
                  <a:ext cx="3886200" cy="1109226"/>
                </a:xfrm>
                <a:prstGeom prst="triangle">
                  <a:avLst>
                    <a:gd name="adj" fmla="val 5866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Isosceles Triangle 43">
                  <a:extLst>
                    <a:ext uri="{FF2B5EF4-FFF2-40B4-BE49-F238E27FC236}">
                      <a16:creationId xmlns:a16="http://schemas.microsoft.com/office/drawing/2014/main" xmlns="" id="{1E59891F-AC9B-83BF-1A7E-5CD220AA7A35}"/>
                    </a:ext>
                  </a:extLst>
                </p:cNvPr>
                <p:cNvSpPr/>
                <p:nvPr/>
              </p:nvSpPr>
              <p:spPr>
                <a:xfrm rot="3744691">
                  <a:off x="12510989" y="4767496"/>
                  <a:ext cx="2449828" cy="623114"/>
                </a:xfrm>
                <a:prstGeom prst="triangle">
                  <a:avLst>
                    <a:gd name="adj" fmla="val 8931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Isosceles Triangle 44">
                  <a:extLst>
                    <a:ext uri="{FF2B5EF4-FFF2-40B4-BE49-F238E27FC236}">
                      <a16:creationId xmlns:a16="http://schemas.microsoft.com/office/drawing/2014/main" xmlns="" id="{7FD2D569-25D7-889F-8B4B-532739C26000}"/>
                    </a:ext>
                  </a:extLst>
                </p:cNvPr>
                <p:cNvSpPr/>
                <p:nvPr/>
              </p:nvSpPr>
              <p:spPr>
                <a:xfrm rot="14623717">
                  <a:off x="12341197" y="4453771"/>
                  <a:ext cx="2606548" cy="755263"/>
                </a:xfrm>
                <a:prstGeom prst="triangle">
                  <a:avLst>
                    <a:gd name="adj" fmla="val 7991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184C7E66-36C7-F47B-BEAB-D8D15EE619FF}"/>
                  </a:ext>
                </a:extLst>
              </p:cNvPr>
              <p:cNvSpPr/>
              <p:nvPr/>
            </p:nvSpPr>
            <p:spPr>
              <a:xfrm>
                <a:off x="10167276" y="4224981"/>
                <a:ext cx="2704344" cy="3886199"/>
              </a:xfrm>
              <a:prstGeom prst="rect">
                <a:avLst/>
              </a:prstGeom>
              <a:solidFill>
                <a:srgbClr val="FFFF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275F3523-7A9D-1D29-D0C4-2F3EF9650FB3}"/>
                  </a:ext>
                </a:extLst>
              </p:cNvPr>
              <p:cNvGrpSpPr/>
              <p:nvPr/>
            </p:nvGrpSpPr>
            <p:grpSpPr>
              <a:xfrm>
                <a:off x="10134600" y="1862782"/>
                <a:ext cx="4314019" cy="2322040"/>
                <a:chOff x="10141053" y="1862782"/>
                <a:chExt cx="4314019" cy="2322040"/>
              </a:xfrm>
              <a:solidFill>
                <a:srgbClr val="FFFFCD"/>
              </a:solidFill>
            </p:grpSpPr>
            <p:sp>
              <p:nvSpPr>
                <p:cNvPr id="40" name="Isosceles Triangle 39">
                  <a:extLst>
                    <a:ext uri="{FF2B5EF4-FFF2-40B4-BE49-F238E27FC236}">
                      <a16:creationId xmlns:a16="http://schemas.microsoft.com/office/drawing/2014/main" xmlns="" id="{734273C5-2071-3894-59E3-1CB7F5457672}"/>
                    </a:ext>
                  </a:extLst>
                </p:cNvPr>
                <p:cNvSpPr/>
                <p:nvPr/>
              </p:nvSpPr>
              <p:spPr>
                <a:xfrm>
                  <a:off x="10141053" y="1862782"/>
                  <a:ext cx="2741415" cy="2286000"/>
                </a:xfrm>
                <a:prstGeom prst="triangle">
                  <a:avLst>
                    <a:gd name="adj" fmla="val 5998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Isosceles Triangle 40">
                  <a:extLst>
                    <a:ext uri="{FF2B5EF4-FFF2-40B4-BE49-F238E27FC236}">
                      <a16:creationId xmlns:a16="http://schemas.microsoft.com/office/drawing/2014/main" xmlns="" id="{FFAC9B5F-CCC9-07B6-8414-AE4511FD5604}"/>
                    </a:ext>
                  </a:extLst>
                </p:cNvPr>
                <p:cNvSpPr/>
                <p:nvPr/>
              </p:nvSpPr>
              <p:spPr>
                <a:xfrm rot="10800000">
                  <a:off x="11713657" y="1898822"/>
                  <a:ext cx="2741415" cy="2286000"/>
                </a:xfrm>
                <a:prstGeom prst="triangle">
                  <a:avLst>
                    <a:gd name="adj" fmla="val 5998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F9627EE6-D186-2CD1-FD78-FBB879F7A05A}"/>
                  </a:ext>
                </a:extLst>
              </p:cNvPr>
              <p:cNvGrpSpPr/>
              <p:nvPr/>
            </p:nvGrpSpPr>
            <p:grpSpPr>
              <a:xfrm>
                <a:off x="10134600" y="1866900"/>
                <a:ext cx="4348070" cy="6248400"/>
                <a:chOff x="10134600" y="1866900"/>
                <a:chExt cx="4348070" cy="6248400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xmlns="" id="{D1F0365B-2F84-B4D1-316D-347BBBF78F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34800" y="1866900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xmlns="" id="{81DC4CCD-5ABB-34B0-ABAF-1E850611F8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34600" y="1866900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xmlns="" id="{ECAAA17F-B9C2-736B-AE8D-A9EC6160E7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77800" y="1902941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xmlns="" id="{2E415969-7B91-D46C-C6D3-883924735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4600" y="4188941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xmlns="" id="{157DC3E9-0D9E-FB57-FA0B-EA0981D9A3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56317" y="4126635"/>
                  <a:ext cx="21484" cy="3952623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xmlns="" id="{0A288075-C238-2BE5-0C0A-687F3CB809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4600" y="8115300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xmlns="" id="{C0CB7BDB-EC69-3543-0001-ACC26C62F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34600" y="4224981"/>
                  <a:ext cx="32676" cy="38903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xmlns="" id="{42C7402E-D3C2-E129-A476-D516284E44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78000" y="1902941"/>
                  <a:ext cx="0" cy="38903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F92A93C3-45C8-4332-FF58-90A65E8DA6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82470" y="5793259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xmlns="" id="{19AC6F5F-377B-81E4-C16C-82D3676A9D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40978" y="1902941"/>
                  <a:ext cx="0" cy="3890319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xmlns="" id="{67F59704-B349-0A92-A30F-7A56899C86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67276" y="5829300"/>
                  <a:ext cx="1600200" cy="228600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xmlns="" id="{EF7E39F5-7D34-A6F5-0D22-60A7A21CB8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34800" y="5829300"/>
                  <a:ext cx="2687595" cy="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CB5E89BF-894A-4F03-B220-7C6485057088}"/>
                </a:ext>
              </a:extLst>
            </p:cNvPr>
            <p:cNvSpPr txBox="1"/>
            <p:nvPr/>
          </p:nvSpPr>
          <p:spPr>
            <a:xfrm>
              <a:off x="13225274" y="8359811"/>
              <a:ext cx="1818456" cy="668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91AEEEE2-1CC6-9631-8B66-AEB528491B4C}"/>
                </a:ext>
              </a:extLst>
            </p:cNvPr>
            <p:cNvSpPr txBox="1"/>
            <p:nvPr/>
          </p:nvSpPr>
          <p:spPr>
            <a:xfrm>
              <a:off x="13589159" y="7626272"/>
              <a:ext cx="762000" cy="668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Oval Callout 29">
            <a:extLst>
              <a:ext uri="{FF2B5EF4-FFF2-40B4-BE49-F238E27FC236}">
                <a16:creationId xmlns:a16="http://schemas.microsoft.com/office/drawing/2014/main" xmlns="" id="{44E3CF30-72E4-8744-E371-135BEA39564A}"/>
              </a:ext>
            </a:extLst>
          </p:cNvPr>
          <p:cNvSpPr/>
          <p:nvPr/>
        </p:nvSpPr>
        <p:spPr>
          <a:xfrm>
            <a:off x="1187518" y="6763895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21E972E-C7A6-7968-429C-C856A4F9E5EC}"/>
              </a:ext>
            </a:extLst>
          </p:cNvPr>
          <p:cNvSpPr txBox="1"/>
          <p:nvPr/>
        </p:nvSpPr>
        <p:spPr>
          <a:xfrm>
            <a:off x="2859482" y="6948999"/>
            <a:ext cx="1099292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k.2x = 2kx.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3677DFF-A6A0-272A-3ECB-63720C3239EA}"/>
              </a:ext>
            </a:extLst>
          </p:cNvPr>
          <p:cNvSpPr txBox="1"/>
          <p:nvPr/>
        </p:nvSpPr>
        <p:spPr>
          <a:xfrm>
            <a:off x="1726363" y="8109225"/>
            <a:ext cx="1099292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S = 2x.2kx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4" grpId="0" animBg="1"/>
      <p:bldP spid="56" grpId="0"/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8AB0F25-89E8-DFC4-96EC-2456B8D94F51}"/>
              </a:ext>
            </a:extLst>
          </p:cNvPr>
          <p:cNvGrpSpPr/>
          <p:nvPr/>
        </p:nvGrpSpPr>
        <p:grpSpPr>
          <a:xfrm>
            <a:off x="5644262" y="885357"/>
            <a:ext cx="7295144" cy="1248553"/>
            <a:chOff x="5692793" y="752355"/>
            <a:chExt cx="7295144" cy="12485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41B12A1-52B9-35A0-9660-67E3B38E7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r="17433"/>
            <a:stretch/>
          </p:blipFill>
          <p:spPr>
            <a:xfrm>
              <a:off x="5692793" y="917626"/>
              <a:ext cx="1236150" cy="108328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814AEA7-3727-747F-8C03-0730EE9C770D}"/>
                </a:ext>
              </a:extLst>
            </p:cNvPr>
            <p:cNvSpPr txBox="1"/>
            <p:nvPr/>
          </p:nvSpPr>
          <p:spPr>
            <a:xfrm>
              <a:off x="6934200" y="752355"/>
              <a:ext cx="6053737" cy="110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8BF4BC8-1140-CE9F-91CB-897BF005DAD2}"/>
              </a:ext>
            </a:extLst>
          </p:cNvPr>
          <p:cNvGrpSpPr/>
          <p:nvPr/>
        </p:nvGrpSpPr>
        <p:grpSpPr>
          <a:xfrm>
            <a:off x="1689869" y="1940631"/>
            <a:ext cx="3330737" cy="963915"/>
            <a:chOff x="2012116" y="2110922"/>
            <a:chExt cx="3330737" cy="9639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HĐKP2: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8C07523-B421-2009-737E-A8BF8BBAA3A4}"/>
              </a:ext>
            </a:extLst>
          </p:cNvPr>
          <p:cNvSpPr/>
          <p:nvPr/>
        </p:nvSpPr>
        <p:spPr>
          <a:xfrm>
            <a:off x="1584770" y="2781300"/>
            <a:ext cx="11475355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2x,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2).</a:t>
            </a:r>
          </a:p>
          <a:p>
            <a:pPr marL="742950" lvl="0" indent="-742950">
              <a:lnSpc>
                <a:spcPct val="150000"/>
              </a:lnSpc>
              <a:buAutoNum type="alphaLcParenR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</a:t>
            </a:r>
          </a:p>
          <a:p>
            <a:pPr marL="742950" lvl="0" indent="-742950">
              <a:lnSpc>
                <a:spcPct val="150000"/>
              </a:lnSpc>
              <a:buAutoNum type="alphaLcParenR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E333565A-929C-D226-BF85-D6A93F573F7F}"/>
              </a:ext>
            </a:extLst>
          </p:cNvPr>
          <p:cNvGrpSpPr/>
          <p:nvPr/>
        </p:nvGrpSpPr>
        <p:grpSpPr>
          <a:xfrm>
            <a:off x="13655338" y="1409984"/>
            <a:ext cx="3445144" cy="6744913"/>
            <a:chOff x="13000760" y="2657449"/>
            <a:chExt cx="3263740" cy="637100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5767A6EA-48BD-7B8C-BA53-F4D1A32DA65D}"/>
                </a:ext>
              </a:extLst>
            </p:cNvPr>
            <p:cNvGrpSpPr/>
            <p:nvPr/>
          </p:nvGrpSpPr>
          <p:grpSpPr>
            <a:xfrm>
              <a:off x="13000760" y="2657449"/>
              <a:ext cx="3263740" cy="4972099"/>
              <a:chOff x="10134600" y="1862782"/>
              <a:chExt cx="4348070" cy="625251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CC669273-5804-6E07-002D-2B422A841451}"/>
                  </a:ext>
                </a:extLst>
              </p:cNvPr>
              <p:cNvGrpSpPr/>
              <p:nvPr/>
            </p:nvGrpSpPr>
            <p:grpSpPr>
              <a:xfrm>
                <a:off x="12911574" y="1923021"/>
                <a:ext cx="1564092" cy="6111962"/>
                <a:chOff x="12911574" y="1923021"/>
                <a:chExt cx="1564092" cy="6111962"/>
              </a:xfrm>
              <a:solidFill>
                <a:srgbClr val="FFFFCD"/>
              </a:solidFill>
            </p:grpSpPr>
            <p:sp>
              <p:nvSpPr>
                <p:cNvPr id="42" name="Isosceles Triangle 41">
                  <a:extLst>
                    <a:ext uri="{FF2B5EF4-FFF2-40B4-BE49-F238E27FC236}">
                      <a16:creationId xmlns:a16="http://schemas.microsoft.com/office/drawing/2014/main" xmlns="" id="{ED0A65AE-D875-2021-8C9C-E765ADF57116}"/>
                    </a:ext>
                  </a:extLst>
                </p:cNvPr>
                <p:cNvSpPr/>
                <p:nvPr/>
              </p:nvSpPr>
              <p:spPr>
                <a:xfrm rot="5400000">
                  <a:off x="11523087" y="5537270"/>
                  <a:ext cx="3886200" cy="1109226"/>
                </a:xfrm>
                <a:prstGeom prst="triangle">
                  <a:avLst>
                    <a:gd name="adj" fmla="val 5635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Isosceles Triangle 42">
                  <a:extLst>
                    <a:ext uri="{FF2B5EF4-FFF2-40B4-BE49-F238E27FC236}">
                      <a16:creationId xmlns:a16="http://schemas.microsoft.com/office/drawing/2014/main" xmlns="" id="{DD668C08-49D6-1749-5D75-E60213C013FB}"/>
                    </a:ext>
                  </a:extLst>
                </p:cNvPr>
                <p:cNvSpPr/>
                <p:nvPr/>
              </p:nvSpPr>
              <p:spPr>
                <a:xfrm rot="16200000">
                  <a:off x="11977953" y="3311508"/>
                  <a:ext cx="3886200" cy="1109226"/>
                </a:xfrm>
                <a:prstGeom prst="triangle">
                  <a:avLst>
                    <a:gd name="adj" fmla="val 5866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Isosceles Triangle 43">
                  <a:extLst>
                    <a:ext uri="{FF2B5EF4-FFF2-40B4-BE49-F238E27FC236}">
                      <a16:creationId xmlns:a16="http://schemas.microsoft.com/office/drawing/2014/main" xmlns="" id="{1E59891F-AC9B-83BF-1A7E-5CD220AA7A35}"/>
                    </a:ext>
                  </a:extLst>
                </p:cNvPr>
                <p:cNvSpPr/>
                <p:nvPr/>
              </p:nvSpPr>
              <p:spPr>
                <a:xfrm rot="3744691">
                  <a:off x="12510989" y="4767496"/>
                  <a:ext cx="2449828" cy="623114"/>
                </a:xfrm>
                <a:prstGeom prst="triangle">
                  <a:avLst>
                    <a:gd name="adj" fmla="val 8931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Isosceles Triangle 44">
                  <a:extLst>
                    <a:ext uri="{FF2B5EF4-FFF2-40B4-BE49-F238E27FC236}">
                      <a16:creationId xmlns:a16="http://schemas.microsoft.com/office/drawing/2014/main" xmlns="" id="{7FD2D569-25D7-889F-8B4B-532739C26000}"/>
                    </a:ext>
                  </a:extLst>
                </p:cNvPr>
                <p:cNvSpPr/>
                <p:nvPr/>
              </p:nvSpPr>
              <p:spPr>
                <a:xfrm rot="14623717">
                  <a:off x="12341197" y="4453771"/>
                  <a:ext cx="2606548" cy="755263"/>
                </a:xfrm>
                <a:prstGeom prst="triangle">
                  <a:avLst>
                    <a:gd name="adj" fmla="val 7991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184C7E66-36C7-F47B-BEAB-D8D15EE619FF}"/>
                  </a:ext>
                </a:extLst>
              </p:cNvPr>
              <p:cNvSpPr/>
              <p:nvPr/>
            </p:nvSpPr>
            <p:spPr>
              <a:xfrm>
                <a:off x="10167276" y="4224981"/>
                <a:ext cx="2704344" cy="3886199"/>
              </a:xfrm>
              <a:prstGeom prst="rect">
                <a:avLst/>
              </a:prstGeom>
              <a:solidFill>
                <a:srgbClr val="FFFF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275F3523-7A9D-1D29-D0C4-2F3EF9650FB3}"/>
                  </a:ext>
                </a:extLst>
              </p:cNvPr>
              <p:cNvGrpSpPr/>
              <p:nvPr/>
            </p:nvGrpSpPr>
            <p:grpSpPr>
              <a:xfrm>
                <a:off x="10134600" y="1862782"/>
                <a:ext cx="4314019" cy="2322040"/>
                <a:chOff x="10141053" y="1862782"/>
                <a:chExt cx="4314019" cy="2322040"/>
              </a:xfrm>
              <a:solidFill>
                <a:srgbClr val="FFFFCD"/>
              </a:solidFill>
            </p:grpSpPr>
            <p:sp>
              <p:nvSpPr>
                <p:cNvPr id="40" name="Isosceles Triangle 39">
                  <a:extLst>
                    <a:ext uri="{FF2B5EF4-FFF2-40B4-BE49-F238E27FC236}">
                      <a16:creationId xmlns:a16="http://schemas.microsoft.com/office/drawing/2014/main" xmlns="" id="{734273C5-2071-3894-59E3-1CB7F5457672}"/>
                    </a:ext>
                  </a:extLst>
                </p:cNvPr>
                <p:cNvSpPr/>
                <p:nvPr/>
              </p:nvSpPr>
              <p:spPr>
                <a:xfrm>
                  <a:off x="10141053" y="1862782"/>
                  <a:ext cx="2741415" cy="2286000"/>
                </a:xfrm>
                <a:prstGeom prst="triangle">
                  <a:avLst>
                    <a:gd name="adj" fmla="val 5998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Isosceles Triangle 40">
                  <a:extLst>
                    <a:ext uri="{FF2B5EF4-FFF2-40B4-BE49-F238E27FC236}">
                      <a16:creationId xmlns:a16="http://schemas.microsoft.com/office/drawing/2014/main" xmlns="" id="{FFAC9B5F-CCC9-07B6-8414-AE4511FD5604}"/>
                    </a:ext>
                  </a:extLst>
                </p:cNvPr>
                <p:cNvSpPr/>
                <p:nvPr/>
              </p:nvSpPr>
              <p:spPr>
                <a:xfrm rot="10800000">
                  <a:off x="11713657" y="1898822"/>
                  <a:ext cx="2741415" cy="2286000"/>
                </a:xfrm>
                <a:prstGeom prst="triangle">
                  <a:avLst>
                    <a:gd name="adj" fmla="val 5998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F9627EE6-D186-2CD1-FD78-FBB879F7A05A}"/>
                  </a:ext>
                </a:extLst>
              </p:cNvPr>
              <p:cNvGrpSpPr/>
              <p:nvPr/>
            </p:nvGrpSpPr>
            <p:grpSpPr>
              <a:xfrm>
                <a:off x="10134600" y="1866900"/>
                <a:ext cx="4348070" cy="6248400"/>
                <a:chOff x="10134600" y="1866900"/>
                <a:chExt cx="4348070" cy="6248400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xmlns="" id="{D1F0365B-2F84-B4D1-316D-347BBBF78F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34800" y="1866900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xmlns="" id="{81DC4CCD-5ABB-34B0-ABAF-1E850611F8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34600" y="1866900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xmlns="" id="{ECAAA17F-B9C2-736B-AE8D-A9EC6160E7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77800" y="1902941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xmlns="" id="{2E415969-7B91-D46C-C6D3-883924735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4600" y="4188941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xmlns="" id="{157DC3E9-0D9E-FB57-FA0B-EA0981D9A3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56317" y="4126635"/>
                  <a:ext cx="21484" cy="3952623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xmlns="" id="{0A288075-C238-2BE5-0C0A-687F3CB809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4600" y="8115300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xmlns="" id="{C0CB7BDB-EC69-3543-0001-ACC26C62F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34600" y="4224981"/>
                  <a:ext cx="32676" cy="38903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xmlns="" id="{42C7402E-D3C2-E129-A476-D516284E44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78000" y="1902941"/>
                  <a:ext cx="0" cy="38903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F92A93C3-45C8-4332-FF58-90A65E8DA6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82470" y="5793259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xmlns="" id="{19AC6F5F-377B-81E4-C16C-82D3676A9D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40978" y="1902941"/>
                  <a:ext cx="0" cy="3890319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xmlns="" id="{67F59704-B349-0A92-A30F-7A56899C86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67276" y="5829300"/>
                  <a:ext cx="1600200" cy="228600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xmlns="" id="{EF7E39F5-7D34-A6F5-0D22-60A7A21CB8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34800" y="5829300"/>
                  <a:ext cx="2687595" cy="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CB5E89BF-894A-4F03-B220-7C6485057088}"/>
                </a:ext>
              </a:extLst>
            </p:cNvPr>
            <p:cNvSpPr txBox="1"/>
            <p:nvPr/>
          </p:nvSpPr>
          <p:spPr>
            <a:xfrm>
              <a:off x="13225274" y="8359811"/>
              <a:ext cx="1818456" cy="668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91AEEEE2-1CC6-9631-8B66-AEB528491B4C}"/>
                </a:ext>
              </a:extLst>
            </p:cNvPr>
            <p:cNvSpPr txBox="1"/>
            <p:nvPr/>
          </p:nvSpPr>
          <p:spPr>
            <a:xfrm>
              <a:off x="13589159" y="7626272"/>
              <a:ext cx="762000" cy="668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Oval Callout 29">
            <a:extLst>
              <a:ext uri="{FF2B5EF4-FFF2-40B4-BE49-F238E27FC236}">
                <a16:creationId xmlns:a16="http://schemas.microsoft.com/office/drawing/2014/main" xmlns="" id="{44E3CF30-72E4-8744-E371-135BEA39564A}"/>
              </a:ext>
            </a:extLst>
          </p:cNvPr>
          <p:cNvSpPr/>
          <p:nvPr/>
        </p:nvSpPr>
        <p:spPr>
          <a:xfrm>
            <a:off x="1187518" y="6763895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21E972E-C7A6-7968-429C-C856A4F9E5EC}"/>
              </a:ext>
            </a:extLst>
          </p:cNvPr>
          <p:cNvSpPr txBox="1"/>
          <p:nvPr/>
        </p:nvSpPr>
        <p:spPr>
          <a:xfrm>
            <a:off x="2859482" y="6948999"/>
            <a:ext cx="1099292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k.2x = 2kx.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3677DFF-A6A0-272A-3ECB-63720C3239EA}"/>
              </a:ext>
            </a:extLst>
          </p:cNvPr>
          <p:cNvSpPr txBox="1"/>
          <p:nvPr/>
        </p:nvSpPr>
        <p:spPr>
          <a:xfrm>
            <a:off x="1726363" y="8109225"/>
            <a:ext cx="1099292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V = 2x.2kx.2kx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88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85416" y="6972476"/>
            <a:ext cx="2359582" cy="3018011"/>
          </a:xfrm>
          <a:custGeom>
            <a:avLst/>
            <a:gdLst/>
            <a:ahLst/>
            <a:cxnLst/>
            <a:rect l="l" t="t" r="r" b="b"/>
            <a:pathLst>
              <a:path w="4228469" h="5917704">
                <a:moveTo>
                  <a:pt x="0" y="0"/>
                </a:moveTo>
                <a:lnTo>
                  <a:pt x="4228469" y="0"/>
                </a:lnTo>
                <a:lnTo>
                  <a:pt x="4228469" y="5917705"/>
                </a:lnTo>
                <a:lnTo>
                  <a:pt x="0" y="5917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723063" y="5523291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33600" y="1299564"/>
            <a:ext cx="14546842" cy="2384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= 2x</a:t>
            </a:r>
            <a:r>
              <a:rPr lang="en-US" sz="4200" spc="54" baseline="3000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spc="54" baseline="3000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= – 3xy</a:t>
            </a:r>
            <a:r>
              <a:rPr lang="en-US" sz="4200" spc="54" baseline="3000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spc="54" dirty="0">
              <a:solidFill>
                <a:srgbClr val="5035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9F8EA4-E9AF-8BA7-9C55-989BB319C268}"/>
              </a:ext>
            </a:extLst>
          </p:cNvPr>
          <p:cNvSpPr txBox="1"/>
          <p:nvPr/>
        </p:nvSpPr>
        <p:spPr>
          <a:xfrm>
            <a:off x="1247005" y="3609245"/>
            <a:ext cx="9502346" cy="4658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A.B = (2x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. (– 3xy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= [2. (– 3)] . (x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 x) . (y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 y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= – 6x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xmlns="" id="{1C7229F2-099A-E110-F85E-80F41FF367A9}"/>
              </a:ext>
            </a:extLst>
          </p:cNvPr>
          <p:cNvSpPr/>
          <p:nvPr/>
        </p:nvSpPr>
        <p:spPr>
          <a:xfrm>
            <a:off x="9498542" y="6027279"/>
            <a:ext cx="892584" cy="533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233C0B9-D550-8511-F067-84B6AF33A2A1}"/>
              </a:ext>
            </a:extLst>
          </p:cNvPr>
          <p:cNvSpPr txBox="1"/>
          <p:nvPr/>
        </p:nvSpPr>
        <p:spPr>
          <a:xfrm>
            <a:off x="10569832" y="5703352"/>
            <a:ext cx="611061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xmlns="" id="{6F38B9AD-18D9-2762-1392-443441362FB5}"/>
              </a:ext>
            </a:extLst>
          </p:cNvPr>
          <p:cNvSpPr/>
          <p:nvPr/>
        </p:nvSpPr>
        <p:spPr>
          <a:xfrm rot="5400000">
            <a:off x="3717698" y="3102202"/>
            <a:ext cx="1441903" cy="3086099"/>
          </a:xfrm>
          <a:prstGeom prst="arc">
            <a:avLst>
              <a:gd name="adj1" fmla="val 17464484"/>
              <a:gd name="adj2" fmla="val 408551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xmlns="" id="{08816C81-3CE8-1203-FA39-A80764AD3C4B}"/>
              </a:ext>
            </a:extLst>
          </p:cNvPr>
          <p:cNvSpPr/>
          <p:nvPr/>
        </p:nvSpPr>
        <p:spPr>
          <a:xfrm rot="16200000">
            <a:off x="4033030" y="3254603"/>
            <a:ext cx="1441903" cy="3086099"/>
          </a:xfrm>
          <a:prstGeom prst="arc">
            <a:avLst>
              <a:gd name="adj1" fmla="val 17464484"/>
              <a:gd name="adj2" fmla="val 4085512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xmlns="" id="{DEC64EAC-EEF3-3D3F-46D8-6B514D37E1F3}"/>
              </a:ext>
            </a:extLst>
          </p:cNvPr>
          <p:cNvSpPr/>
          <p:nvPr/>
        </p:nvSpPr>
        <p:spPr>
          <a:xfrm rot="5400000">
            <a:off x="4398386" y="3102202"/>
            <a:ext cx="1441903" cy="3086099"/>
          </a:xfrm>
          <a:prstGeom prst="arc">
            <a:avLst>
              <a:gd name="adj1" fmla="val 17464484"/>
              <a:gd name="adj2" fmla="val 4085512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19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923" y="501803"/>
            <a:ext cx="174961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BC9DF9-C55D-A07E-028F-27D596681552}"/>
              </a:ext>
            </a:extLst>
          </p:cNvPr>
          <p:cNvSpPr txBox="1"/>
          <p:nvPr/>
        </p:nvSpPr>
        <p:spPr>
          <a:xfrm>
            <a:off x="787030" y="642331"/>
            <a:ext cx="8737969" cy="349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bến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thuyền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thuyền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xuôi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(v+3) km/h, ca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ngược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(2v – 3)km/h.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C5CC4B6-A154-430D-627D-17985305F479}"/>
              </a:ext>
            </a:extLst>
          </p:cNvPr>
          <p:cNvGrpSpPr/>
          <p:nvPr/>
        </p:nvGrpSpPr>
        <p:grpSpPr>
          <a:xfrm>
            <a:off x="10546881" y="1586371"/>
            <a:ext cx="6727658" cy="1604541"/>
            <a:chOff x="1485900" y="1827798"/>
            <a:chExt cx="6727658" cy="16045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D37B7ABB-00E7-88FE-7A5F-D4879EE94C05}"/>
                </a:ext>
              </a:extLst>
            </p:cNvPr>
            <p:cNvGrpSpPr/>
            <p:nvPr/>
          </p:nvGrpSpPr>
          <p:grpSpPr>
            <a:xfrm>
              <a:off x="1485900" y="1827798"/>
              <a:ext cx="6727658" cy="1604541"/>
              <a:chOff x="1028700" y="1670038"/>
              <a:chExt cx="16011076" cy="6190486"/>
            </a:xfrm>
          </p:grpSpPr>
          <p:grpSp>
            <p:nvGrpSpPr>
              <p:cNvPr id="18" name="Group 3">
                <a:extLst>
                  <a:ext uri="{FF2B5EF4-FFF2-40B4-BE49-F238E27FC236}">
                    <a16:creationId xmlns:a16="http://schemas.microsoft.com/office/drawing/2014/main" xmlns="" id="{063B2515-601E-965E-807F-211C6E7897A2}"/>
                  </a:ext>
                </a:extLst>
              </p:cNvPr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22" name="Freeform 4">
                  <a:extLst>
                    <a:ext uri="{FF2B5EF4-FFF2-40B4-BE49-F238E27FC236}">
                      <a16:creationId xmlns:a16="http://schemas.microsoft.com/office/drawing/2014/main" xmlns="" id="{A1624A0A-E487-416A-9921-110573248AA9}"/>
                    </a:ext>
                  </a:extLst>
                </p:cNvPr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23" name="TextBox 5">
                  <a:extLst>
                    <a:ext uri="{FF2B5EF4-FFF2-40B4-BE49-F238E27FC236}">
                      <a16:creationId xmlns:a16="http://schemas.microsoft.com/office/drawing/2014/main" xmlns="" id="{9B323F66-D164-92C8-795A-6897AFDD75E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9" name="Group 6">
                <a:extLst>
                  <a:ext uri="{FF2B5EF4-FFF2-40B4-BE49-F238E27FC236}">
                    <a16:creationId xmlns:a16="http://schemas.microsoft.com/office/drawing/2014/main" xmlns="" id="{540D78A6-4C7C-DB2B-DD22-15825BC4F04A}"/>
                  </a:ext>
                </a:extLst>
              </p:cNvPr>
              <p:cNvGrpSpPr/>
              <p:nvPr/>
            </p:nvGrpSpPr>
            <p:grpSpPr>
              <a:xfrm>
                <a:off x="1515419" y="2156757"/>
                <a:ext cx="15237295" cy="5304890"/>
                <a:chOff x="0" y="-38100"/>
                <a:chExt cx="3848257" cy="1339777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xmlns="" id="{9DA78A9C-F232-63F7-4774-AC576FD25B49}"/>
                    </a:ext>
                  </a:extLst>
                </p:cNvPr>
                <p:cNvSpPr/>
                <p:nvPr/>
              </p:nvSpPr>
              <p:spPr>
                <a:xfrm>
                  <a:off x="0" y="159737"/>
                  <a:ext cx="3848257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00">
                    <a:alpha val="28627"/>
                  </a:srgb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</p:sp>
            <p:sp>
              <p:nvSpPr>
                <p:cNvPr id="21" name="TextBox 8">
                  <a:extLst>
                    <a:ext uri="{FF2B5EF4-FFF2-40B4-BE49-F238E27FC236}">
                      <a16:creationId xmlns:a16="http://schemas.microsoft.com/office/drawing/2014/main" xmlns="" id="{2AE7524E-5D78-7C8F-E8BD-95849AEA817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xmlns="" id="{E91F7003-D23E-66F0-9CA4-D4C87933C281}"/>
                </a:ext>
              </a:extLst>
            </p:cNvPr>
            <p:cNvSpPr txBox="1"/>
            <p:nvPr/>
          </p:nvSpPr>
          <p:spPr>
            <a:xfrm>
              <a:off x="2057400" y="2194724"/>
              <a:ext cx="5618686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2D44BF6-F091-E3BA-7AA8-3361B7820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53" y="5857431"/>
            <a:ext cx="7275090" cy="36926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6B1638E-1338-0E94-717D-B62F7859895F}"/>
              </a:ext>
            </a:extLst>
          </p:cNvPr>
          <p:cNvSpPr txBox="1"/>
          <p:nvPr/>
        </p:nvSpPr>
        <p:spPr>
          <a:xfrm>
            <a:off x="787030" y="4027241"/>
            <a:ext cx="15486470" cy="173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rời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bến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8335E7C-6B52-B41B-F244-33B609734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95" y="7333137"/>
            <a:ext cx="4595828" cy="2585153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91850" y="736909"/>
            <a:ext cx="16704297" cy="8813181"/>
          </a:xfrm>
          <a:custGeom>
            <a:avLst/>
            <a:gdLst/>
            <a:ahLst/>
            <a:cxnLst/>
            <a:rect l="l" t="t" r="r" b="b"/>
            <a:pathLst>
              <a:path w="4399486" h="2321167">
                <a:moveTo>
                  <a:pt x="23637" y="0"/>
                </a:moveTo>
                <a:lnTo>
                  <a:pt x="4375850" y="0"/>
                </a:lnTo>
                <a:cubicBezTo>
                  <a:pt x="4382119" y="0"/>
                  <a:pt x="4388131" y="2490"/>
                  <a:pt x="4392563" y="6923"/>
                </a:cubicBezTo>
                <a:cubicBezTo>
                  <a:pt x="4396996" y="11356"/>
                  <a:pt x="4399486" y="17368"/>
                  <a:pt x="4399486" y="23637"/>
                </a:cubicBezTo>
                <a:lnTo>
                  <a:pt x="4399486" y="2297530"/>
                </a:lnTo>
                <a:cubicBezTo>
                  <a:pt x="4399486" y="2303799"/>
                  <a:pt x="4396996" y="2309811"/>
                  <a:pt x="4392563" y="2314244"/>
                </a:cubicBezTo>
                <a:cubicBezTo>
                  <a:pt x="4388131" y="2318677"/>
                  <a:pt x="4382119" y="2321167"/>
                  <a:pt x="4375850" y="2321167"/>
                </a:cubicBezTo>
                <a:lnTo>
                  <a:pt x="23637" y="2321167"/>
                </a:lnTo>
                <a:cubicBezTo>
                  <a:pt x="10583" y="2321167"/>
                  <a:pt x="0" y="2310584"/>
                  <a:pt x="0" y="2297530"/>
                </a:cubicBezTo>
                <a:lnTo>
                  <a:pt x="0" y="23637"/>
                </a:lnTo>
                <a:cubicBezTo>
                  <a:pt x="0" y="17368"/>
                  <a:pt x="2490" y="11356"/>
                  <a:pt x="6923" y="6923"/>
                </a:cubicBezTo>
                <a:cubicBezTo>
                  <a:pt x="11356" y="2490"/>
                  <a:pt x="17368" y="0"/>
                  <a:pt x="23637" y="0"/>
                </a:cubicBezTo>
                <a:close/>
              </a:path>
            </a:pathLst>
          </a:custGeom>
          <a:solidFill>
            <a:srgbClr val="157781"/>
          </a:solidFill>
        </p:spPr>
      </p:sp>
      <p:sp>
        <p:nvSpPr>
          <p:cNvPr id="6" name="Freeform 6"/>
          <p:cNvSpPr/>
          <p:nvPr/>
        </p:nvSpPr>
        <p:spPr>
          <a:xfrm>
            <a:off x="210475" y="4974538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F1DA168C-02D0-166E-09DA-C5B677DE1EE6}"/>
              </a:ext>
            </a:extLst>
          </p:cNvPr>
          <p:cNvSpPr/>
          <p:nvPr/>
        </p:nvSpPr>
        <p:spPr>
          <a:xfrm flipH="1">
            <a:off x="352068" y="7374030"/>
            <a:ext cx="2787434" cy="2818389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9ED09D3-EE4B-AD39-3682-4A29BD545F09}"/>
              </a:ext>
            </a:extLst>
          </p:cNvPr>
          <p:cNvSpPr/>
          <p:nvPr/>
        </p:nvSpPr>
        <p:spPr>
          <a:xfrm>
            <a:off x="6880616" y="1562100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3FD1CB7-FEE9-F92F-58BA-3141DABCC346}"/>
              </a:ext>
            </a:extLst>
          </p:cNvPr>
          <p:cNvSpPr txBox="1"/>
          <p:nvPr/>
        </p:nvSpPr>
        <p:spPr>
          <a:xfrm>
            <a:off x="1788908" y="4122771"/>
            <a:ext cx="14710176" cy="2041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5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974D02E-972A-B61F-5123-BF975E32BA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631" y="-132465"/>
            <a:ext cx="4518905" cy="25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8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9675FD-AB06-1571-AB68-C2D6435F796F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rgbClr val="FDE2CB"/>
          </a:solidFill>
          <a:ln w="38100">
            <a:solidFill>
              <a:schemeClr val="accent6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2: SGK – tr.14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F9403FDD-165A-5B14-0212-4D2001EA90F9}"/>
                  </a:ext>
                </a:extLst>
              </p:cNvPr>
              <p:cNvSpPr txBox="1"/>
              <p:nvPr/>
            </p:nvSpPr>
            <p:spPr>
              <a:xfrm>
                <a:off x="1788584" y="1856036"/>
                <a:ext cx="13961364" cy="2391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Thực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.(−4</m:t>
                    </m:r>
                    <m:sSup>
                      <m:sSup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; 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584" y="1856036"/>
                <a:ext cx="13961364" cy="2391873"/>
              </a:xfrm>
              <a:prstGeom prst="rect">
                <a:avLst/>
              </a:prstGeom>
              <a:blipFill>
                <a:blip r:embed="rId8"/>
                <a:stretch>
                  <a:fillRect l="-1659" b="-3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CB4C848-F1C1-E9FC-7CCF-0E318270F7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425640"/>
            <a:ext cx="2868359" cy="1613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8536212C-0A19-4056-B847-B3CC436B8843}"/>
                  </a:ext>
                </a:extLst>
              </p:cNvPr>
              <p:cNvSpPr txBox="1"/>
              <p:nvPr/>
            </p:nvSpPr>
            <p:spPr>
              <a:xfrm>
                <a:off x="1042774" y="5981700"/>
                <a:ext cx="18393250" cy="2963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e>
                        </m:d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d>
                          <m:d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−4</m:t>
                            </m:r>
                          </m:e>
                        </m:d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sSup>
                      <m:sSup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𝑥𝑦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4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36212C-0A19-4056-B847-B3CC436B8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774" y="5981700"/>
                <a:ext cx="18393250" cy="2963440"/>
              </a:xfrm>
              <a:prstGeom prst="rect">
                <a:avLst/>
              </a:prstGeom>
              <a:blipFill>
                <a:blip r:embed="rId10"/>
                <a:stretch>
                  <a:fillRect l="-1160" b="-1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567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16706314" y="41054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869318D0-3B26-98BF-DCB5-7C475605B684}"/>
              </a:ext>
            </a:extLst>
          </p:cNvPr>
          <p:cNvSpPr/>
          <p:nvPr/>
        </p:nvSpPr>
        <p:spPr>
          <a:xfrm>
            <a:off x="229053" y="4754438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1FCCD457-3959-CC9A-0C94-1494D840D1AB}"/>
                  </a:ext>
                </a:extLst>
              </p:cNvPr>
              <p:cNvSpPr txBox="1"/>
              <p:nvPr/>
            </p:nvSpPr>
            <p:spPr>
              <a:xfrm>
                <a:off x="1451226" y="2874421"/>
                <a:ext cx="15613205" cy="9418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−6</m:t>
                        </m:r>
                        <m:sSup>
                          <m:sSup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		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−2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𝑎𝑏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CCD457-3959-CC9A-0C94-1494D840D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226" y="2874421"/>
                <a:ext cx="15613205" cy="941861"/>
              </a:xfrm>
              <a:prstGeom prst="rect">
                <a:avLst/>
              </a:prstGeom>
              <a:blipFill>
                <a:blip r:embed="rId7"/>
                <a:stretch>
                  <a:fillRect l="-1484" b="-29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248114E8-0C48-DA63-D8CA-3368868C786C}"/>
                  </a:ext>
                </a:extLst>
              </p:cNvPr>
              <p:cNvSpPr txBox="1"/>
              <p:nvPr/>
            </p:nvSpPr>
            <p:spPr>
              <a:xfrm>
                <a:off x="1474143" y="5166702"/>
                <a:ext cx="16567205" cy="35946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−6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4.</m:t>
                        </m:r>
                        <m:d>
                          <m:d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−6</m:t>
                            </m:r>
                          </m:e>
                        </m:d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=−24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d>
                          <m:d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e>
                        </m:d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−2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𝑎𝑏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−8</m:t>
                            </m:r>
                          </m:e>
                        </m:d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.4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=−32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8114E8-0C48-DA63-D8CA-3368868C7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143" y="5166702"/>
                <a:ext cx="16567205" cy="3594638"/>
              </a:xfrm>
              <a:prstGeom prst="rect">
                <a:avLst/>
              </a:prstGeom>
              <a:blipFill>
                <a:blip r:embed="rId8"/>
                <a:stretch>
                  <a:fillRect l="-1325" b="-6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A9CAD16-D6DF-67D6-5F97-4E6F1B0A0059}"/>
              </a:ext>
            </a:extLst>
          </p:cNvPr>
          <p:cNvGrpSpPr/>
          <p:nvPr/>
        </p:nvGrpSpPr>
        <p:grpSpPr>
          <a:xfrm>
            <a:off x="1223217" y="1181100"/>
            <a:ext cx="4339384" cy="1569778"/>
            <a:chOff x="1624734" y="1360680"/>
            <a:chExt cx="5309466" cy="156977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C548604-C365-2C6E-575C-A8D26EB81C9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DDC236A1-E6A5-A029-5D85-E67CD400DCE5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0B8AE65-F860-2A4D-D9A6-E7FA41833B83}"/>
              </a:ext>
            </a:extLst>
          </p:cNvPr>
          <p:cNvSpPr txBox="1"/>
          <p:nvPr/>
        </p:nvSpPr>
        <p:spPr>
          <a:xfrm>
            <a:off x="5993968" y="1543997"/>
            <a:ext cx="9947188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E8C2BC4-CF1E-E413-5521-01C30F6A3BFA}"/>
              </a:ext>
            </a:extLst>
          </p:cNvPr>
          <p:cNvSpPr/>
          <p:nvPr/>
        </p:nvSpPr>
        <p:spPr>
          <a:xfrm>
            <a:off x="8276158" y="4172765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5241" y="578004"/>
            <a:ext cx="17077518" cy="91309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0067" y="604305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869318D0-3B26-98BF-DCB5-7C475605B684}"/>
              </a:ext>
            </a:extLst>
          </p:cNvPr>
          <p:cNvSpPr/>
          <p:nvPr/>
        </p:nvSpPr>
        <p:spPr>
          <a:xfrm>
            <a:off x="17001288" y="6761331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8AB0F25-89E8-DFC4-96EC-2456B8D94F51}"/>
              </a:ext>
            </a:extLst>
          </p:cNvPr>
          <p:cNvGrpSpPr/>
          <p:nvPr/>
        </p:nvGrpSpPr>
        <p:grpSpPr>
          <a:xfrm>
            <a:off x="5496426" y="518983"/>
            <a:ext cx="7295144" cy="1248553"/>
            <a:chOff x="5692793" y="752355"/>
            <a:chExt cx="7295144" cy="12485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41B12A1-52B9-35A0-9660-67E3B38E7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r="17433"/>
            <a:stretch/>
          </p:blipFill>
          <p:spPr>
            <a:xfrm>
              <a:off x="5692793" y="917626"/>
              <a:ext cx="1236150" cy="108328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814AEA7-3727-747F-8C03-0730EE9C770D}"/>
                </a:ext>
              </a:extLst>
            </p:cNvPr>
            <p:cNvSpPr txBox="1"/>
            <p:nvPr/>
          </p:nvSpPr>
          <p:spPr>
            <a:xfrm>
              <a:off x="6934200" y="752355"/>
              <a:ext cx="6053737" cy="110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8BF4BC8-1140-CE9F-91CB-897BF005DAD2}"/>
              </a:ext>
            </a:extLst>
          </p:cNvPr>
          <p:cNvGrpSpPr/>
          <p:nvPr/>
        </p:nvGrpSpPr>
        <p:grpSpPr>
          <a:xfrm>
            <a:off x="1689869" y="1664985"/>
            <a:ext cx="3330737" cy="963915"/>
            <a:chOff x="2012116" y="2110922"/>
            <a:chExt cx="3330737" cy="9639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8C07523-B421-2009-737E-A8BF8BBAA3A4}"/>
              </a:ext>
            </a:extLst>
          </p:cNvPr>
          <p:cNvSpPr/>
          <p:nvPr/>
        </p:nvSpPr>
        <p:spPr>
          <a:xfrm>
            <a:off x="900914" y="2614917"/>
            <a:ext cx="16472684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3a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sàn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m).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sàn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ban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3b.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ban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A8EA2EEC-F1A6-E9CE-5E26-DB4AC459884E}"/>
              </a:ext>
            </a:extLst>
          </p:cNvPr>
          <p:cNvGrpSpPr/>
          <p:nvPr/>
        </p:nvGrpSpPr>
        <p:grpSpPr>
          <a:xfrm>
            <a:off x="2933224" y="6082725"/>
            <a:ext cx="12871170" cy="3578661"/>
            <a:chOff x="2933224" y="6082725"/>
            <a:chExt cx="12871170" cy="3578661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xmlns="" id="{BA322567-1079-B390-B700-C8E5AFAA688A}"/>
                </a:ext>
              </a:extLst>
            </p:cNvPr>
            <p:cNvGrpSpPr/>
            <p:nvPr/>
          </p:nvGrpSpPr>
          <p:grpSpPr>
            <a:xfrm>
              <a:off x="2933224" y="6082725"/>
              <a:ext cx="12408064" cy="3578661"/>
              <a:chOff x="963984" y="2054990"/>
              <a:chExt cx="15876216" cy="5411371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xmlns="" id="{0BD2EBFD-FDF2-A024-D247-0DEF7701C838}"/>
                  </a:ext>
                </a:extLst>
              </p:cNvPr>
              <p:cNvGrpSpPr/>
              <p:nvPr/>
            </p:nvGrpSpPr>
            <p:grpSpPr>
              <a:xfrm>
                <a:off x="963984" y="2054990"/>
                <a:ext cx="15876216" cy="5024455"/>
                <a:chOff x="963984" y="2054990"/>
                <a:chExt cx="15876216" cy="5024455"/>
              </a:xfrm>
            </p:grpSpPr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xmlns="" id="{22992229-ACFD-F84F-F0C9-FA53EDD248A4}"/>
                    </a:ext>
                  </a:extLst>
                </p:cNvPr>
                <p:cNvGrpSpPr/>
                <p:nvPr/>
              </p:nvGrpSpPr>
              <p:grpSpPr>
                <a:xfrm>
                  <a:off x="963984" y="2054990"/>
                  <a:ext cx="7570417" cy="5024455"/>
                  <a:chOff x="3536795" y="1674975"/>
                  <a:chExt cx="9569605" cy="6595886"/>
                </a:xfrm>
              </p:grpSpPr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xmlns="" id="{868934EB-7D21-55E2-70F6-25B9F016F8DA}"/>
                      </a:ext>
                    </a:extLst>
                  </p:cNvPr>
                  <p:cNvGrpSpPr/>
                  <p:nvPr/>
                </p:nvGrpSpPr>
                <p:grpSpPr>
                  <a:xfrm>
                    <a:off x="4419600" y="2612424"/>
                    <a:ext cx="8686800" cy="3851190"/>
                    <a:chOff x="4419600" y="2612424"/>
                    <a:chExt cx="8686800" cy="3851190"/>
                  </a:xfrm>
                </p:grpSpPr>
                <p:grpSp>
                  <p:nvGrpSpPr>
                    <p:cNvPr id="135" name="Group 134">
                      <a:extLst>
                        <a:ext uri="{FF2B5EF4-FFF2-40B4-BE49-F238E27FC236}">
                          <a16:creationId xmlns:a16="http://schemas.microsoft.com/office/drawing/2014/main" xmlns="" id="{33D779D9-8BD4-DC41-3EA0-27D34A0495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81600" y="3162300"/>
                      <a:ext cx="7924800" cy="3277630"/>
                      <a:chOff x="2819400" y="1866900"/>
                      <a:chExt cx="7924800" cy="3277630"/>
                    </a:xfrm>
                  </p:grpSpPr>
                  <p:sp>
                    <p:nvSpPr>
                      <p:cNvPr id="142" name="Rectangle 141">
                        <a:extLst>
                          <a:ext uri="{FF2B5EF4-FFF2-40B4-BE49-F238E27FC236}">
                            <a16:creationId xmlns:a16="http://schemas.microsoft.com/office/drawing/2014/main" xmlns="" id="{95B59AB5-6F92-8325-A48D-795559A94C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19400" y="1866900"/>
                        <a:ext cx="2590800" cy="3276600"/>
                      </a:xfrm>
                      <a:prstGeom prst="rect">
                        <a:avLst/>
                      </a:prstGeom>
                      <a:solidFill>
                        <a:srgbClr val="FFFFCD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2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43" name="Rectangle 142">
                        <a:extLst>
                          <a:ext uri="{FF2B5EF4-FFF2-40B4-BE49-F238E27FC236}">
                            <a16:creationId xmlns:a16="http://schemas.microsoft.com/office/drawing/2014/main" xmlns="" id="{039354FE-B5AB-0002-83C3-719080070B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10200" y="1866900"/>
                        <a:ext cx="4267200" cy="3276600"/>
                      </a:xfrm>
                      <a:prstGeom prst="rect">
                        <a:avLst/>
                      </a:prstGeom>
                      <a:solidFill>
                        <a:srgbClr val="9BE5FF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2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44" name="Rectangle 143">
                        <a:extLst>
                          <a:ext uri="{FF2B5EF4-FFF2-40B4-BE49-F238E27FC236}">
                            <a16:creationId xmlns:a16="http://schemas.microsoft.com/office/drawing/2014/main" xmlns="" id="{6E12CFDF-51EC-083C-6EC9-41BA892800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77400" y="1867930"/>
                        <a:ext cx="1066800" cy="3276600"/>
                      </a:xfrm>
                      <a:prstGeom prst="rect">
                        <a:avLst/>
                      </a:prstGeom>
                      <a:solidFill>
                        <a:srgbClr val="FAC09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2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cxnSp>
                  <p:nvCxnSpPr>
                    <p:cNvPr id="136" name="Straight Connector 135">
                      <a:extLst>
                        <a:ext uri="{FF2B5EF4-FFF2-40B4-BE49-F238E27FC236}">
                          <a16:creationId xmlns:a16="http://schemas.microsoft.com/office/drawing/2014/main" xmlns="" id="{5F40069F-0CD3-D8B1-DDE2-89B6C12EBA5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181600" y="2628900"/>
                      <a:ext cx="0" cy="5334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Straight Connector 136">
                      <a:extLst>
                        <a:ext uri="{FF2B5EF4-FFF2-40B4-BE49-F238E27FC236}">
                          <a16:creationId xmlns:a16="http://schemas.microsoft.com/office/drawing/2014/main" xmlns="" id="{6BA77D3E-D680-AE0E-BEBB-3F7AB3560E6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772400" y="2612424"/>
                      <a:ext cx="0" cy="5334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Straight Connector 137">
                      <a:extLst>
                        <a:ext uri="{FF2B5EF4-FFF2-40B4-BE49-F238E27FC236}">
                          <a16:creationId xmlns:a16="http://schemas.microsoft.com/office/drawing/2014/main" xmlns="" id="{DE705388-06D5-6CD3-E073-036D5149033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2039600" y="2628900"/>
                      <a:ext cx="0" cy="5334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Straight Connector 138">
                      <a:extLst>
                        <a:ext uri="{FF2B5EF4-FFF2-40B4-BE49-F238E27FC236}">
                          <a16:creationId xmlns:a16="http://schemas.microsoft.com/office/drawing/2014/main" xmlns="" id="{F28BF92E-7D15-136F-A221-20E6D024958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3106400" y="2628900"/>
                      <a:ext cx="0" cy="5334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" name="Straight Connector 139">
                      <a:extLst>
                        <a:ext uri="{FF2B5EF4-FFF2-40B4-BE49-F238E27FC236}">
                          <a16:creationId xmlns:a16="http://schemas.microsoft.com/office/drawing/2014/main" xmlns="" id="{1259484F-3C2F-8EAF-E98F-2DC56A31D7B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419600" y="3162300"/>
                      <a:ext cx="762000" cy="16476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Straight Connector 140">
                      <a:extLst>
                        <a:ext uri="{FF2B5EF4-FFF2-40B4-BE49-F238E27FC236}">
                          <a16:creationId xmlns:a16="http://schemas.microsoft.com/office/drawing/2014/main" xmlns="" id="{53FA720B-591C-5F5F-72E8-C63D54B0F0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419600" y="6447138"/>
                      <a:ext cx="762000" cy="16476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26" name="Straight Arrow Connector 125">
                    <a:extLst>
                      <a:ext uri="{FF2B5EF4-FFF2-40B4-BE49-F238E27FC236}">
                        <a16:creationId xmlns:a16="http://schemas.microsoft.com/office/drawing/2014/main" xmlns="" id="{EE77DFA7-35BA-6FFC-1FBA-1D74E51928DF}"/>
                      </a:ext>
                    </a:extLst>
                  </p:cNvPr>
                  <p:cNvCxnSpPr/>
                  <p:nvPr/>
                </p:nvCxnSpPr>
                <p:spPr>
                  <a:xfrm>
                    <a:off x="5181600" y="2879124"/>
                    <a:ext cx="2590800" cy="0"/>
                  </a:xfrm>
                  <a:prstGeom prst="straightConnector1">
                    <a:avLst/>
                  </a:prstGeom>
                  <a:ln w="381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Arrow Connector 126">
                    <a:extLst>
                      <a:ext uri="{FF2B5EF4-FFF2-40B4-BE49-F238E27FC236}">
                        <a16:creationId xmlns:a16="http://schemas.microsoft.com/office/drawing/2014/main" xmlns="" id="{CD5FE466-E079-18D6-8038-DAD0E64E42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780638" y="2857500"/>
                    <a:ext cx="4258962" cy="21624"/>
                  </a:xfrm>
                  <a:prstGeom prst="straightConnector1">
                    <a:avLst/>
                  </a:prstGeom>
                  <a:ln w="381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Arrow Connector 127">
                    <a:extLst>
                      <a:ext uri="{FF2B5EF4-FFF2-40B4-BE49-F238E27FC236}">
                        <a16:creationId xmlns:a16="http://schemas.microsoft.com/office/drawing/2014/main" xmlns="" id="{A450BAA7-6446-659E-46B5-61B06A7E31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00600" y="3162300"/>
                    <a:ext cx="0" cy="3301314"/>
                  </a:xfrm>
                  <a:prstGeom prst="straightConnector1">
                    <a:avLst/>
                  </a:prstGeom>
                  <a:ln w="381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Arrow Connector 128">
                    <a:extLst>
                      <a:ext uri="{FF2B5EF4-FFF2-40B4-BE49-F238E27FC236}">
                        <a16:creationId xmlns:a16="http://schemas.microsoft.com/office/drawing/2014/main" xmlns="" id="{6547E05D-C2BA-A268-C9CE-32D7060B63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039600" y="2857500"/>
                    <a:ext cx="1066800" cy="0"/>
                  </a:xfrm>
                  <a:prstGeom prst="straightConnector1">
                    <a:avLst/>
                  </a:prstGeom>
                  <a:ln w="381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xmlns="" id="{0C7E86ED-3A9E-BB94-CF2F-AD683A53AD21}"/>
                      </a:ext>
                    </a:extLst>
                  </p:cNvPr>
                  <p:cNvSpPr txBox="1"/>
                  <p:nvPr/>
                </p:nvSpPr>
                <p:spPr>
                  <a:xfrm>
                    <a:off x="6267105" y="1674975"/>
                    <a:ext cx="439260" cy="116080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32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y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xmlns="" id="{8E27C015-DC92-E24E-1DD5-2C7DF3A0DB53}"/>
                      </a:ext>
                    </a:extLst>
                  </p:cNvPr>
                  <p:cNvSpPr txBox="1"/>
                  <p:nvPr/>
                </p:nvSpPr>
                <p:spPr>
                  <a:xfrm>
                    <a:off x="9726576" y="1928218"/>
                    <a:ext cx="1200526" cy="116080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32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3x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2" name="TextBox 131">
                    <a:extLst>
                      <a:ext uri="{FF2B5EF4-FFF2-40B4-BE49-F238E27FC236}">
                        <a16:creationId xmlns:a16="http://schemas.microsoft.com/office/drawing/2014/main" xmlns="" id="{96A2B4D1-8A6D-79AE-F4DB-E732A8F53C3B}"/>
                      </a:ext>
                    </a:extLst>
                  </p:cNvPr>
                  <p:cNvSpPr txBox="1"/>
                  <p:nvPr/>
                </p:nvSpPr>
                <p:spPr>
                  <a:xfrm>
                    <a:off x="12323212" y="1971560"/>
                    <a:ext cx="735090" cy="116080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32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xmlns="" id="{851F1250-B692-0F60-ACCB-ED5343F15A20}"/>
                      </a:ext>
                    </a:extLst>
                  </p:cNvPr>
                  <p:cNvSpPr txBox="1"/>
                  <p:nvPr/>
                </p:nvSpPr>
                <p:spPr>
                  <a:xfrm>
                    <a:off x="3536795" y="4727121"/>
                    <a:ext cx="1389412" cy="116080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32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2x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xmlns="" id="{EB37CA9F-9340-4289-1E05-DC677302CF9D}"/>
                      </a:ext>
                    </a:extLst>
                  </p:cNvPr>
                  <p:cNvSpPr txBox="1"/>
                  <p:nvPr/>
                </p:nvSpPr>
                <p:spPr>
                  <a:xfrm>
                    <a:off x="8877925" y="7110055"/>
                    <a:ext cx="1028074" cy="116080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32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a)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xmlns="" id="{E78ABFC0-C496-0CD3-8821-A7DC35DFDA4A}"/>
                    </a:ext>
                  </a:extLst>
                </p:cNvPr>
                <p:cNvGrpSpPr/>
                <p:nvPr/>
              </p:nvGrpSpPr>
              <p:grpSpPr>
                <a:xfrm>
                  <a:off x="9131594" y="2132674"/>
                  <a:ext cx="7351242" cy="4946771"/>
                  <a:chOff x="3813849" y="1776955"/>
                  <a:chExt cx="9292551" cy="6493906"/>
                </a:xfrm>
              </p:grpSpPr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xmlns="" id="{B4B7AEC1-209A-2E14-DBBE-D4A234E8A882}"/>
                      </a:ext>
                    </a:extLst>
                  </p:cNvPr>
                  <p:cNvGrpSpPr/>
                  <p:nvPr/>
                </p:nvGrpSpPr>
                <p:grpSpPr>
                  <a:xfrm>
                    <a:off x="4419600" y="2612424"/>
                    <a:ext cx="8686800" cy="3851190"/>
                    <a:chOff x="4419600" y="2612424"/>
                    <a:chExt cx="8686800" cy="3851190"/>
                  </a:xfrm>
                </p:grpSpPr>
                <p:grpSp>
                  <p:nvGrpSpPr>
                    <p:cNvPr id="115" name="Group 114">
                      <a:extLst>
                        <a:ext uri="{FF2B5EF4-FFF2-40B4-BE49-F238E27FC236}">
                          <a16:creationId xmlns:a16="http://schemas.microsoft.com/office/drawing/2014/main" xmlns="" id="{C496D138-52B7-A64E-A33F-C3AFE55325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81600" y="3162300"/>
                      <a:ext cx="7924800" cy="3277630"/>
                      <a:chOff x="2819400" y="1866900"/>
                      <a:chExt cx="7924800" cy="3277630"/>
                    </a:xfrm>
                  </p:grpSpPr>
                  <p:sp>
                    <p:nvSpPr>
                      <p:cNvPr id="122" name="Rectangle 121">
                        <a:extLst>
                          <a:ext uri="{FF2B5EF4-FFF2-40B4-BE49-F238E27FC236}">
                            <a16:creationId xmlns:a16="http://schemas.microsoft.com/office/drawing/2014/main" xmlns="" id="{3D7032CE-AEDA-3FDE-39CE-CC10B4B646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19400" y="1866900"/>
                        <a:ext cx="2590800" cy="3276600"/>
                      </a:xfrm>
                      <a:prstGeom prst="rect">
                        <a:avLst/>
                      </a:prstGeom>
                      <a:solidFill>
                        <a:srgbClr val="FFFFCD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2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3" name="Rectangle 122">
                        <a:extLst>
                          <a:ext uri="{FF2B5EF4-FFF2-40B4-BE49-F238E27FC236}">
                            <a16:creationId xmlns:a16="http://schemas.microsoft.com/office/drawing/2014/main" xmlns="" id="{9A4EDA59-40CB-8980-3219-9C3E93BEC6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10200" y="1866900"/>
                        <a:ext cx="4267200" cy="3276600"/>
                      </a:xfrm>
                      <a:prstGeom prst="rect">
                        <a:avLst/>
                      </a:prstGeom>
                      <a:solidFill>
                        <a:srgbClr val="9BE5FF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2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4" name="Rectangle 123">
                        <a:extLst>
                          <a:ext uri="{FF2B5EF4-FFF2-40B4-BE49-F238E27FC236}">
                            <a16:creationId xmlns:a16="http://schemas.microsoft.com/office/drawing/2014/main" xmlns="" id="{21C470EE-298A-94B8-E94A-0BA20DDE82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77400" y="1867930"/>
                        <a:ext cx="1066800" cy="3276600"/>
                      </a:xfrm>
                      <a:prstGeom prst="rect">
                        <a:avLst/>
                      </a:prstGeom>
                      <a:solidFill>
                        <a:srgbClr val="FAC09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2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cxnSp>
                  <p:nvCxnSpPr>
                    <p:cNvPr id="116" name="Straight Connector 115">
                      <a:extLst>
                        <a:ext uri="{FF2B5EF4-FFF2-40B4-BE49-F238E27FC236}">
                          <a16:creationId xmlns:a16="http://schemas.microsoft.com/office/drawing/2014/main" xmlns="" id="{D19494DA-F9E3-E404-99E2-3B41C8EFD46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181600" y="2628900"/>
                      <a:ext cx="0" cy="5334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Straight Connector 116">
                      <a:extLst>
                        <a:ext uri="{FF2B5EF4-FFF2-40B4-BE49-F238E27FC236}">
                          <a16:creationId xmlns:a16="http://schemas.microsoft.com/office/drawing/2014/main" xmlns="" id="{8B238B3E-5874-A73E-6ACF-853D21FA4B2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772400" y="2612424"/>
                      <a:ext cx="0" cy="5334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Straight Connector 117">
                      <a:extLst>
                        <a:ext uri="{FF2B5EF4-FFF2-40B4-BE49-F238E27FC236}">
                          <a16:creationId xmlns:a16="http://schemas.microsoft.com/office/drawing/2014/main" xmlns="" id="{C507F0A4-DF03-F75A-151C-A7E71471CD4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2039600" y="2628900"/>
                      <a:ext cx="0" cy="5334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" name="Straight Connector 118">
                      <a:extLst>
                        <a:ext uri="{FF2B5EF4-FFF2-40B4-BE49-F238E27FC236}">
                          <a16:creationId xmlns:a16="http://schemas.microsoft.com/office/drawing/2014/main" xmlns="" id="{78300CA1-BE5A-DA04-56D8-D0728D47962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3106400" y="2628900"/>
                      <a:ext cx="0" cy="5334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" name="Straight Connector 119">
                      <a:extLst>
                        <a:ext uri="{FF2B5EF4-FFF2-40B4-BE49-F238E27FC236}">
                          <a16:creationId xmlns:a16="http://schemas.microsoft.com/office/drawing/2014/main" xmlns="" id="{A9E3A8C0-2FDC-EB8F-A43A-39DAEBD15A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419600" y="3162300"/>
                      <a:ext cx="762000" cy="16476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Straight Connector 120">
                      <a:extLst>
                        <a:ext uri="{FF2B5EF4-FFF2-40B4-BE49-F238E27FC236}">
                          <a16:creationId xmlns:a16="http://schemas.microsoft.com/office/drawing/2014/main" xmlns="" id="{575A910B-7EBA-BA05-991C-07F05C37A77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419600" y="6447138"/>
                      <a:ext cx="762000" cy="16476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06" name="Straight Arrow Connector 105">
                    <a:extLst>
                      <a:ext uri="{FF2B5EF4-FFF2-40B4-BE49-F238E27FC236}">
                        <a16:creationId xmlns:a16="http://schemas.microsoft.com/office/drawing/2014/main" xmlns="" id="{BC41B01E-4E5D-E535-7AEA-BA29F18852D7}"/>
                      </a:ext>
                    </a:extLst>
                  </p:cNvPr>
                  <p:cNvCxnSpPr/>
                  <p:nvPr/>
                </p:nvCxnSpPr>
                <p:spPr>
                  <a:xfrm>
                    <a:off x="5181600" y="2879124"/>
                    <a:ext cx="2590800" cy="0"/>
                  </a:xfrm>
                  <a:prstGeom prst="straightConnector1">
                    <a:avLst/>
                  </a:prstGeom>
                  <a:ln w="381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Arrow Connector 106">
                    <a:extLst>
                      <a:ext uri="{FF2B5EF4-FFF2-40B4-BE49-F238E27FC236}">
                        <a16:creationId xmlns:a16="http://schemas.microsoft.com/office/drawing/2014/main" xmlns="" id="{12BF800A-C930-A17D-EE34-DD03BEE2D4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780638" y="2857500"/>
                    <a:ext cx="4258962" cy="21624"/>
                  </a:xfrm>
                  <a:prstGeom prst="straightConnector1">
                    <a:avLst/>
                  </a:prstGeom>
                  <a:ln w="381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Arrow Connector 107">
                    <a:extLst>
                      <a:ext uri="{FF2B5EF4-FFF2-40B4-BE49-F238E27FC236}">
                        <a16:creationId xmlns:a16="http://schemas.microsoft.com/office/drawing/2014/main" xmlns="" id="{8BCBCA21-C4AA-A733-FD54-2FE542846B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00600" y="3162300"/>
                    <a:ext cx="0" cy="3301314"/>
                  </a:xfrm>
                  <a:prstGeom prst="straightConnector1">
                    <a:avLst/>
                  </a:prstGeom>
                  <a:ln w="381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Arrow Connector 108">
                    <a:extLst>
                      <a:ext uri="{FF2B5EF4-FFF2-40B4-BE49-F238E27FC236}">
                        <a16:creationId xmlns:a16="http://schemas.microsoft.com/office/drawing/2014/main" xmlns="" id="{EB6C0514-58E9-C4DE-4E41-D376E6A204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039600" y="2857500"/>
                    <a:ext cx="1066800" cy="0"/>
                  </a:xfrm>
                  <a:prstGeom prst="straightConnector1">
                    <a:avLst/>
                  </a:prstGeom>
                  <a:ln w="381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xmlns="" id="{9F05B7BB-6C37-6396-FC18-7144894E8444}"/>
                      </a:ext>
                    </a:extLst>
                  </p:cNvPr>
                  <p:cNvSpPr txBox="1"/>
                  <p:nvPr/>
                </p:nvSpPr>
                <p:spPr>
                  <a:xfrm>
                    <a:off x="6267105" y="1776955"/>
                    <a:ext cx="439260" cy="116080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32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y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xmlns="" id="{BFEE5452-2A76-FDCC-E147-A8E72E5D79B6}"/>
                      </a:ext>
                    </a:extLst>
                  </p:cNvPr>
                  <p:cNvSpPr txBox="1"/>
                  <p:nvPr/>
                </p:nvSpPr>
                <p:spPr>
                  <a:xfrm>
                    <a:off x="9726576" y="1928218"/>
                    <a:ext cx="1200526" cy="116080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32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3x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xmlns="" id="{7FCDA9A3-650E-AE80-31DA-AF3015266DA3}"/>
                      </a:ext>
                    </a:extLst>
                  </p:cNvPr>
                  <p:cNvSpPr txBox="1"/>
                  <p:nvPr/>
                </p:nvSpPr>
                <p:spPr>
                  <a:xfrm>
                    <a:off x="12323212" y="1971560"/>
                    <a:ext cx="735090" cy="116080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32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3" name="TextBox 112">
                    <a:extLst>
                      <a:ext uri="{FF2B5EF4-FFF2-40B4-BE49-F238E27FC236}">
                        <a16:creationId xmlns:a16="http://schemas.microsoft.com/office/drawing/2014/main" xmlns="" id="{65E5EE53-B1B2-E73F-A424-A8EA79F30471}"/>
                      </a:ext>
                    </a:extLst>
                  </p:cNvPr>
                  <p:cNvSpPr txBox="1"/>
                  <p:nvPr/>
                </p:nvSpPr>
                <p:spPr>
                  <a:xfrm>
                    <a:off x="3813849" y="4435612"/>
                    <a:ext cx="1112356" cy="116080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32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2x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xmlns="" id="{5BA16085-C2A9-8C16-B481-AA07A8825D48}"/>
                      </a:ext>
                    </a:extLst>
                  </p:cNvPr>
                  <p:cNvSpPr txBox="1"/>
                  <p:nvPr/>
                </p:nvSpPr>
                <p:spPr>
                  <a:xfrm>
                    <a:off x="9212538" y="7110055"/>
                    <a:ext cx="1028074" cy="116080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32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b)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xmlns="" id="{0F91C16E-9BF1-F998-8F0A-AA6EC17D1321}"/>
                    </a:ext>
                  </a:extLst>
                </p:cNvPr>
                <p:cNvSpPr/>
                <p:nvPr/>
              </p:nvSpPr>
              <p:spPr>
                <a:xfrm>
                  <a:off x="10207991" y="5676900"/>
                  <a:ext cx="2061689" cy="406321"/>
                </a:xfrm>
                <a:prstGeom prst="rect">
                  <a:avLst/>
                </a:prstGeom>
                <a:solidFill>
                  <a:srgbClr val="FFA7FF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xmlns="" id="{EF96002F-0328-672B-38CF-B35138385041}"/>
                    </a:ext>
                  </a:extLst>
                </p:cNvPr>
                <p:cNvSpPr/>
                <p:nvPr/>
              </p:nvSpPr>
              <p:spPr>
                <a:xfrm>
                  <a:off x="12263911" y="5683938"/>
                  <a:ext cx="3374989" cy="393769"/>
                </a:xfrm>
                <a:prstGeom prst="rect">
                  <a:avLst/>
                </a:prstGeom>
                <a:solidFill>
                  <a:srgbClr val="FFE1FF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xmlns="" id="{B1587230-506A-4988-DAB6-2FFCA24A4C46}"/>
                    </a:ext>
                  </a:extLst>
                </p:cNvPr>
                <p:cNvSpPr/>
                <p:nvPr/>
              </p:nvSpPr>
              <p:spPr>
                <a:xfrm>
                  <a:off x="15633285" y="5676901"/>
                  <a:ext cx="850298" cy="400806"/>
                </a:xfrm>
                <a:prstGeom prst="rect">
                  <a:avLst/>
                </a:prstGeom>
                <a:solidFill>
                  <a:srgbClr val="D6FFC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xmlns="" id="{508B140F-6B4C-216B-82A4-27CE938106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444786" y="5676900"/>
                  <a:ext cx="395414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xmlns="" id="{64562A2E-D048-8D70-33E8-F09060202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444786" y="6077707"/>
                  <a:ext cx="395414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xmlns="" id="{51DAE020-69C7-48A7-D0C8-FE4AED7395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687800" y="5651419"/>
                  <a:ext cx="0" cy="426288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xmlns="" id="{13E869BF-FB93-959A-5705-13B7EC302358}"/>
                  </a:ext>
                </a:extLst>
              </p:cNvPr>
              <p:cNvSpPr txBox="1"/>
              <p:nvPr/>
            </p:nvSpPr>
            <p:spPr>
              <a:xfrm>
                <a:off x="8215134" y="6395951"/>
                <a:ext cx="2353055" cy="1070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xmlns="" id="{A221EACC-C843-CF0A-2661-24A60BBCF6AD}"/>
                </a:ext>
              </a:extLst>
            </p:cNvPr>
            <p:cNvSpPr txBox="1"/>
            <p:nvPr/>
          </p:nvSpPr>
          <p:spPr>
            <a:xfrm>
              <a:off x="15349905" y="8309693"/>
              <a:ext cx="45448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628048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588" y="436904"/>
            <a:ext cx="17260823" cy="93595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73697" y="750715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869318D0-3B26-98BF-DCB5-7C475605B684}"/>
              </a:ext>
            </a:extLst>
          </p:cNvPr>
          <p:cNvSpPr/>
          <p:nvPr/>
        </p:nvSpPr>
        <p:spPr>
          <a:xfrm>
            <a:off x="16917355" y="8179628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8AB0F25-89E8-DFC4-96EC-2456B8D94F51}"/>
              </a:ext>
            </a:extLst>
          </p:cNvPr>
          <p:cNvGrpSpPr/>
          <p:nvPr/>
        </p:nvGrpSpPr>
        <p:grpSpPr>
          <a:xfrm>
            <a:off x="5644262" y="723900"/>
            <a:ext cx="7295144" cy="1248553"/>
            <a:chOff x="5692793" y="752355"/>
            <a:chExt cx="7295144" cy="12485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41B12A1-52B9-35A0-9660-67E3B38E7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r="17433"/>
            <a:stretch/>
          </p:blipFill>
          <p:spPr>
            <a:xfrm>
              <a:off x="5692793" y="917626"/>
              <a:ext cx="1236150" cy="108328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814AEA7-3727-747F-8C03-0730EE9C770D}"/>
                </a:ext>
              </a:extLst>
            </p:cNvPr>
            <p:cNvSpPr txBox="1"/>
            <p:nvPr/>
          </p:nvSpPr>
          <p:spPr>
            <a:xfrm>
              <a:off x="6934200" y="752355"/>
              <a:ext cx="6053737" cy="110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8BF4BC8-1140-CE9F-91CB-897BF005DAD2}"/>
              </a:ext>
            </a:extLst>
          </p:cNvPr>
          <p:cNvGrpSpPr/>
          <p:nvPr/>
        </p:nvGrpSpPr>
        <p:grpSpPr>
          <a:xfrm>
            <a:off x="1689869" y="1940631"/>
            <a:ext cx="3330737" cy="963915"/>
            <a:chOff x="2012116" y="2110922"/>
            <a:chExt cx="3330737" cy="9639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Oval Callout 29">
            <a:extLst>
              <a:ext uri="{FF2B5EF4-FFF2-40B4-BE49-F238E27FC236}">
                <a16:creationId xmlns:a16="http://schemas.microsoft.com/office/drawing/2014/main" xmlns="" id="{44E3CF30-72E4-8744-E371-135BEA39564A}"/>
              </a:ext>
            </a:extLst>
          </p:cNvPr>
          <p:cNvSpPr/>
          <p:nvPr/>
        </p:nvSpPr>
        <p:spPr>
          <a:xfrm>
            <a:off x="2354829" y="3014665"/>
            <a:ext cx="1671964" cy="679680"/>
          </a:xfrm>
          <a:prstGeom prst="wedgeEllipseCallout">
            <a:avLst>
              <a:gd name="adj1" fmla="val 36813"/>
              <a:gd name="adj2" fmla="val 7340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7721C82-6DAD-DE86-72EE-A528CD32C0D4}"/>
              </a:ext>
            </a:extLst>
          </p:cNvPr>
          <p:cNvGrpSpPr/>
          <p:nvPr/>
        </p:nvGrpSpPr>
        <p:grpSpPr>
          <a:xfrm>
            <a:off x="829130" y="6575233"/>
            <a:ext cx="7149187" cy="2853305"/>
            <a:chOff x="3899950" y="1674975"/>
            <a:chExt cx="9206450" cy="478863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AC397E2-A24D-3686-0652-752A0C191494}"/>
                </a:ext>
              </a:extLst>
            </p:cNvPr>
            <p:cNvGrpSpPr/>
            <p:nvPr/>
          </p:nvGrpSpPr>
          <p:grpSpPr>
            <a:xfrm>
              <a:off x="4419600" y="2612424"/>
              <a:ext cx="8686800" cy="3851190"/>
              <a:chOff x="4419600" y="2612424"/>
              <a:chExt cx="8686800" cy="3851190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xmlns="" id="{BC58A78C-3645-48EE-2EB6-9527E3AA068C}"/>
                  </a:ext>
                </a:extLst>
              </p:cNvPr>
              <p:cNvGrpSpPr/>
              <p:nvPr/>
            </p:nvGrpSpPr>
            <p:grpSpPr>
              <a:xfrm>
                <a:off x="5181600" y="3162300"/>
                <a:ext cx="7924800" cy="3277630"/>
                <a:chOff x="2819400" y="1866900"/>
                <a:chExt cx="7924800" cy="3277630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xmlns="" id="{47ECA604-C7F7-5A73-69A6-F6E3D53DF19A}"/>
                    </a:ext>
                  </a:extLst>
                </p:cNvPr>
                <p:cNvSpPr/>
                <p:nvPr/>
              </p:nvSpPr>
              <p:spPr>
                <a:xfrm>
                  <a:off x="2819400" y="1866900"/>
                  <a:ext cx="2590800" cy="3276600"/>
                </a:xfrm>
                <a:prstGeom prst="rect">
                  <a:avLst/>
                </a:prstGeom>
                <a:solidFill>
                  <a:srgbClr val="FFFFCD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xmlns="" id="{83CF6E8F-3F0B-4E0C-1BC1-F86FD5D0883F}"/>
                    </a:ext>
                  </a:extLst>
                </p:cNvPr>
                <p:cNvSpPr/>
                <p:nvPr/>
              </p:nvSpPr>
              <p:spPr>
                <a:xfrm>
                  <a:off x="5410200" y="1866900"/>
                  <a:ext cx="4267200" cy="3276600"/>
                </a:xfrm>
                <a:prstGeom prst="rect">
                  <a:avLst/>
                </a:prstGeom>
                <a:solidFill>
                  <a:srgbClr val="9BE5F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xmlns="" id="{939AF017-6761-F8E2-7C00-482A7CFFDE89}"/>
                    </a:ext>
                  </a:extLst>
                </p:cNvPr>
                <p:cNvSpPr/>
                <p:nvPr/>
              </p:nvSpPr>
              <p:spPr>
                <a:xfrm>
                  <a:off x="9677400" y="1867930"/>
                  <a:ext cx="1066800" cy="3276600"/>
                </a:xfrm>
                <a:prstGeom prst="rect">
                  <a:avLst/>
                </a:prstGeom>
                <a:solidFill>
                  <a:srgbClr val="FAC09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A66F4A34-FCE3-9FB9-0352-2351A0F4FDB2}"/>
                  </a:ext>
                </a:extLst>
              </p:cNvPr>
              <p:cNvCxnSpPr/>
              <p:nvPr/>
            </p:nvCxnSpPr>
            <p:spPr>
              <a:xfrm flipV="1">
                <a:off x="5181600" y="2628900"/>
                <a:ext cx="0" cy="5334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4509AE6D-A636-AFD2-8419-3E1AC529485E}"/>
                  </a:ext>
                </a:extLst>
              </p:cNvPr>
              <p:cNvCxnSpPr/>
              <p:nvPr/>
            </p:nvCxnSpPr>
            <p:spPr>
              <a:xfrm flipV="1">
                <a:off x="7772400" y="2612424"/>
                <a:ext cx="0" cy="5334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E62D3242-609E-20E0-DBC5-FB8A02A3BB23}"/>
                  </a:ext>
                </a:extLst>
              </p:cNvPr>
              <p:cNvCxnSpPr/>
              <p:nvPr/>
            </p:nvCxnSpPr>
            <p:spPr>
              <a:xfrm flipV="1">
                <a:off x="12039600" y="2628900"/>
                <a:ext cx="0" cy="5334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E589C004-0693-769F-7E0C-CDAE1DB5AD64}"/>
                  </a:ext>
                </a:extLst>
              </p:cNvPr>
              <p:cNvCxnSpPr/>
              <p:nvPr/>
            </p:nvCxnSpPr>
            <p:spPr>
              <a:xfrm flipV="1">
                <a:off x="13106400" y="2628900"/>
                <a:ext cx="0" cy="5334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3A5C8382-5ADF-B7E6-D71E-7C84EFD58C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19600" y="3162300"/>
                <a:ext cx="762000" cy="164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16773574-1A5E-0A44-1734-C47A3880B9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19600" y="6447138"/>
                <a:ext cx="762000" cy="164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xmlns="" id="{C44042B6-157F-D274-B030-4A6B95F970D2}"/>
                </a:ext>
              </a:extLst>
            </p:cNvPr>
            <p:cNvCxnSpPr/>
            <p:nvPr/>
          </p:nvCxnSpPr>
          <p:spPr>
            <a:xfrm>
              <a:off x="5181600" y="2879124"/>
              <a:ext cx="259080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4A1242E2-1A94-2848-826F-8C36B27600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0638" y="2857500"/>
              <a:ext cx="4258962" cy="2162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xmlns="" id="{59E20DC6-1972-889F-AB72-F4A5F53406F1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0" y="3162300"/>
              <a:ext cx="0" cy="330131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A4CD97D8-F30B-0999-F775-3A8E731F3299}"/>
                </a:ext>
              </a:extLst>
            </p:cNvPr>
            <p:cNvCxnSpPr>
              <a:cxnSpLocks/>
            </p:cNvCxnSpPr>
            <p:nvPr/>
          </p:nvCxnSpPr>
          <p:spPr>
            <a:xfrm>
              <a:off x="12039600" y="2857500"/>
              <a:ext cx="106680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D684AF4-B0A8-F392-DCD5-CA6F56DC8924}"/>
                </a:ext>
              </a:extLst>
            </p:cNvPr>
            <p:cNvSpPr txBox="1"/>
            <p:nvPr/>
          </p:nvSpPr>
          <p:spPr>
            <a:xfrm>
              <a:off x="6267105" y="1674975"/>
              <a:ext cx="439260" cy="11608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3FFA5616-0A5F-33FC-A0E3-79FD4D5D6181}"/>
                </a:ext>
              </a:extLst>
            </p:cNvPr>
            <p:cNvSpPr txBox="1"/>
            <p:nvPr/>
          </p:nvSpPr>
          <p:spPr>
            <a:xfrm>
              <a:off x="9726576" y="1928218"/>
              <a:ext cx="1200526" cy="11608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3x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B19545B5-5B62-171F-5C59-EBEE178C8629}"/>
                </a:ext>
              </a:extLst>
            </p:cNvPr>
            <p:cNvSpPr txBox="1"/>
            <p:nvPr/>
          </p:nvSpPr>
          <p:spPr>
            <a:xfrm>
              <a:off x="12323212" y="1971560"/>
              <a:ext cx="735090" cy="11608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BEF3C719-A840-0B2C-6CD2-260647219FC5}"/>
                </a:ext>
              </a:extLst>
            </p:cNvPr>
            <p:cNvSpPr txBox="1"/>
            <p:nvPr/>
          </p:nvSpPr>
          <p:spPr>
            <a:xfrm>
              <a:off x="3899950" y="4281990"/>
              <a:ext cx="844060" cy="1013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Arrow: Up 68">
            <a:extLst>
              <a:ext uri="{FF2B5EF4-FFF2-40B4-BE49-F238E27FC236}">
                <a16:creationId xmlns:a16="http://schemas.microsoft.com/office/drawing/2014/main" xmlns="" id="{832749DE-E20C-C533-B273-83B77C8F8093}"/>
              </a:ext>
            </a:extLst>
          </p:cNvPr>
          <p:cNvSpPr/>
          <p:nvPr/>
        </p:nvSpPr>
        <p:spPr>
          <a:xfrm rot="8945412">
            <a:off x="2224766" y="6293533"/>
            <a:ext cx="382685" cy="890612"/>
          </a:xfrm>
          <a:prstGeom prst="upArrow">
            <a:avLst/>
          </a:prstGeom>
          <a:solidFill>
            <a:srgbClr val="FF7171"/>
          </a:solidFill>
          <a:ln>
            <a:solidFill>
              <a:srgbClr val="FF71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8E45367-3890-2F57-0184-9FF226980DFA}"/>
              </a:ext>
            </a:extLst>
          </p:cNvPr>
          <p:cNvSpPr txBox="1"/>
          <p:nvPr/>
        </p:nvSpPr>
        <p:spPr>
          <a:xfrm>
            <a:off x="762000" y="3848100"/>
            <a:ext cx="9420784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88DCE1DA-B8D2-2513-6604-E8CDABC0A4FE}"/>
              </a:ext>
            </a:extLst>
          </p:cNvPr>
          <p:cNvSpPr txBox="1"/>
          <p:nvPr/>
        </p:nvSpPr>
        <p:spPr>
          <a:xfrm>
            <a:off x="762000" y="5279577"/>
            <a:ext cx="2213590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2x.y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Arrow: Up 71">
            <a:extLst>
              <a:ext uri="{FF2B5EF4-FFF2-40B4-BE49-F238E27FC236}">
                <a16:creationId xmlns:a16="http://schemas.microsoft.com/office/drawing/2014/main" xmlns="" id="{A74FA3FC-5B32-DAAC-8963-9C10DFA97476}"/>
              </a:ext>
            </a:extLst>
          </p:cNvPr>
          <p:cNvSpPr/>
          <p:nvPr/>
        </p:nvSpPr>
        <p:spPr>
          <a:xfrm rot="12749346">
            <a:off x="7587510" y="6019290"/>
            <a:ext cx="368868" cy="870122"/>
          </a:xfrm>
          <a:prstGeom prst="upArrow">
            <a:avLst/>
          </a:prstGeom>
          <a:solidFill>
            <a:srgbClr val="FF7171"/>
          </a:solidFill>
          <a:ln>
            <a:solidFill>
              <a:srgbClr val="FF71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0B0AF951-A5BF-8512-FC72-57AF0B50D16C}"/>
              </a:ext>
            </a:extLst>
          </p:cNvPr>
          <p:cNvSpPr txBox="1"/>
          <p:nvPr/>
        </p:nvSpPr>
        <p:spPr>
          <a:xfrm>
            <a:off x="7082773" y="5116700"/>
            <a:ext cx="2213590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2x.2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Arrow: Up 73">
            <a:extLst>
              <a:ext uri="{FF2B5EF4-FFF2-40B4-BE49-F238E27FC236}">
                <a16:creationId xmlns:a16="http://schemas.microsoft.com/office/drawing/2014/main" xmlns="" id="{5CF66C32-E8B8-4C01-BCED-83F395AE3CAB}"/>
              </a:ext>
            </a:extLst>
          </p:cNvPr>
          <p:cNvSpPr/>
          <p:nvPr/>
        </p:nvSpPr>
        <p:spPr>
          <a:xfrm rot="10800000">
            <a:off x="4703442" y="6173160"/>
            <a:ext cx="430067" cy="1022313"/>
          </a:xfrm>
          <a:prstGeom prst="upArrow">
            <a:avLst/>
          </a:prstGeom>
          <a:solidFill>
            <a:srgbClr val="FF7171"/>
          </a:solidFill>
          <a:ln>
            <a:solidFill>
              <a:srgbClr val="FF71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AE02D801-34DB-74DE-2A72-8AD5E4DF14AA}"/>
              </a:ext>
            </a:extLst>
          </p:cNvPr>
          <p:cNvSpPr txBox="1"/>
          <p:nvPr/>
        </p:nvSpPr>
        <p:spPr>
          <a:xfrm>
            <a:off x="3899918" y="5237366"/>
            <a:ext cx="2365566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2x.3x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A89A7788-85C9-B141-30D4-A82D823CB8B6}"/>
              </a:ext>
            </a:extLst>
          </p:cNvPr>
          <p:cNvSpPr txBox="1"/>
          <p:nvPr/>
        </p:nvSpPr>
        <p:spPr>
          <a:xfrm>
            <a:off x="10324694" y="1989461"/>
            <a:ext cx="6591706" cy="787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ctr"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2x.y</a:t>
            </a:r>
          </a:p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2x. 3x</a:t>
            </a:r>
          </a:p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algn="ctr"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2x. 2</a:t>
            </a:r>
          </a:p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2x + 6x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+ 4x </a:t>
            </a:r>
          </a:p>
        </p:txBody>
      </p:sp>
    </p:spTree>
    <p:extLst>
      <p:ext uri="{BB962C8B-B14F-4D97-AF65-F5344CB8AC3E}">
        <p14:creationId xmlns:p14="http://schemas.microsoft.com/office/powerpoint/2010/main" val="626265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9" grpId="0" animBg="1"/>
      <p:bldP spid="70" grpId="0"/>
      <p:bldP spid="71" grpId="0"/>
      <p:bldP spid="72" grpId="0" animBg="1"/>
      <p:bldP spid="73" grpId="0"/>
      <p:bldP spid="74" grpId="0" animBg="1"/>
      <p:bldP spid="75" grpId="0"/>
      <p:bldP spid="7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588" y="436904"/>
            <a:ext cx="17260823" cy="93595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73697" y="750715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869318D0-3B26-98BF-DCB5-7C475605B684}"/>
              </a:ext>
            </a:extLst>
          </p:cNvPr>
          <p:cNvSpPr/>
          <p:nvPr/>
        </p:nvSpPr>
        <p:spPr>
          <a:xfrm>
            <a:off x="16917355" y="8179628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8AB0F25-89E8-DFC4-96EC-2456B8D94F51}"/>
              </a:ext>
            </a:extLst>
          </p:cNvPr>
          <p:cNvGrpSpPr/>
          <p:nvPr/>
        </p:nvGrpSpPr>
        <p:grpSpPr>
          <a:xfrm>
            <a:off x="5644262" y="723900"/>
            <a:ext cx="7295144" cy="1248553"/>
            <a:chOff x="5692793" y="752355"/>
            <a:chExt cx="7295144" cy="12485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41B12A1-52B9-35A0-9660-67E3B38E7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r="17433"/>
            <a:stretch/>
          </p:blipFill>
          <p:spPr>
            <a:xfrm>
              <a:off x="5692793" y="917626"/>
              <a:ext cx="1236150" cy="108328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814AEA7-3727-747F-8C03-0730EE9C770D}"/>
                </a:ext>
              </a:extLst>
            </p:cNvPr>
            <p:cNvSpPr txBox="1"/>
            <p:nvPr/>
          </p:nvSpPr>
          <p:spPr>
            <a:xfrm>
              <a:off x="6934200" y="752355"/>
              <a:ext cx="6053737" cy="110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8BF4BC8-1140-CE9F-91CB-897BF005DAD2}"/>
              </a:ext>
            </a:extLst>
          </p:cNvPr>
          <p:cNvGrpSpPr/>
          <p:nvPr/>
        </p:nvGrpSpPr>
        <p:grpSpPr>
          <a:xfrm>
            <a:off x="1689869" y="1940631"/>
            <a:ext cx="3330737" cy="963915"/>
            <a:chOff x="2012116" y="2110922"/>
            <a:chExt cx="3330737" cy="9639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Oval Callout 29">
            <a:extLst>
              <a:ext uri="{FF2B5EF4-FFF2-40B4-BE49-F238E27FC236}">
                <a16:creationId xmlns:a16="http://schemas.microsoft.com/office/drawing/2014/main" xmlns="" id="{44E3CF30-72E4-8744-E371-135BEA39564A}"/>
              </a:ext>
            </a:extLst>
          </p:cNvPr>
          <p:cNvSpPr/>
          <p:nvPr/>
        </p:nvSpPr>
        <p:spPr>
          <a:xfrm>
            <a:off x="2354829" y="3014665"/>
            <a:ext cx="1671964" cy="679680"/>
          </a:xfrm>
          <a:prstGeom prst="wedgeEllipseCallout">
            <a:avLst>
              <a:gd name="adj1" fmla="val 36813"/>
              <a:gd name="adj2" fmla="val 7340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7721C82-6DAD-DE86-72EE-A528CD32C0D4}"/>
              </a:ext>
            </a:extLst>
          </p:cNvPr>
          <p:cNvGrpSpPr/>
          <p:nvPr/>
        </p:nvGrpSpPr>
        <p:grpSpPr>
          <a:xfrm>
            <a:off x="829130" y="6575233"/>
            <a:ext cx="7149187" cy="2853305"/>
            <a:chOff x="3899950" y="1674975"/>
            <a:chExt cx="9206450" cy="478863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AC397E2-A24D-3686-0652-752A0C191494}"/>
                </a:ext>
              </a:extLst>
            </p:cNvPr>
            <p:cNvGrpSpPr/>
            <p:nvPr/>
          </p:nvGrpSpPr>
          <p:grpSpPr>
            <a:xfrm>
              <a:off x="4419600" y="2612424"/>
              <a:ext cx="8686800" cy="3851190"/>
              <a:chOff x="4419600" y="2612424"/>
              <a:chExt cx="8686800" cy="3851190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xmlns="" id="{BC58A78C-3645-48EE-2EB6-9527E3AA068C}"/>
                  </a:ext>
                </a:extLst>
              </p:cNvPr>
              <p:cNvGrpSpPr/>
              <p:nvPr/>
            </p:nvGrpSpPr>
            <p:grpSpPr>
              <a:xfrm>
                <a:off x="5181600" y="3162300"/>
                <a:ext cx="7924800" cy="3277630"/>
                <a:chOff x="2819400" y="1866900"/>
                <a:chExt cx="7924800" cy="3277630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xmlns="" id="{47ECA604-C7F7-5A73-69A6-F6E3D53DF19A}"/>
                    </a:ext>
                  </a:extLst>
                </p:cNvPr>
                <p:cNvSpPr/>
                <p:nvPr/>
              </p:nvSpPr>
              <p:spPr>
                <a:xfrm>
                  <a:off x="2819400" y="1866900"/>
                  <a:ext cx="2590800" cy="3276600"/>
                </a:xfrm>
                <a:prstGeom prst="rect">
                  <a:avLst/>
                </a:prstGeom>
                <a:solidFill>
                  <a:srgbClr val="FFFFCD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xmlns="" id="{83CF6E8F-3F0B-4E0C-1BC1-F86FD5D0883F}"/>
                    </a:ext>
                  </a:extLst>
                </p:cNvPr>
                <p:cNvSpPr/>
                <p:nvPr/>
              </p:nvSpPr>
              <p:spPr>
                <a:xfrm>
                  <a:off x="5410200" y="1866900"/>
                  <a:ext cx="4267200" cy="3276600"/>
                </a:xfrm>
                <a:prstGeom prst="rect">
                  <a:avLst/>
                </a:prstGeom>
                <a:solidFill>
                  <a:srgbClr val="9BE5F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xmlns="" id="{939AF017-6761-F8E2-7C00-482A7CFFDE89}"/>
                    </a:ext>
                  </a:extLst>
                </p:cNvPr>
                <p:cNvSpPr/>
                <p:nvPr/>
              </p:nvSpPr>
              <p:spPr>
                <a:xfrm>
                  <a:off x="9677400" y="1867930"/>
                  <a:ext cx="1066800" cy="3276600"/>
                </a:xfrm>
                <a:prstGeom prst="rect">
                  <a:avLst/>
                </a:prstGeom>
                <a:solidFill>
                  <a:srgbClr val="FAC09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A66F4A34-FCE3-9FB9-0352-2351A0F4FDB2}"/>
                  </a:ext>
                </a:extLst>
              </p:cNvPr>
              <p:cNvCxnSpPr/>
              <p:nvPr/>
            </p:nvCxnSpPr>
            <p:spPr>
              <a:xfrm flipV="1">
                <a:off x="5181600" y="2628900"/>
                <a:ext cx="0" cy="5334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4509AE6D-A636-AFD2-8419-3E1AC529485E}"/>
                  </a:ext>
                </a:extLst>
              </p:cNvPr>
              <p:cNvCxnSpPr/>
              <p:nvPr/>
            </p:nvCxnSpPr>
            <p:spPr>
              <a:xfrm flipV="1">
                <a:off x="7772400" y="2612424"/>
                <a:ext cx="0" cy="5334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E62D3242-609E-20E0-DBC5-FB8A02A3BB23}"/>
                  </a:ext>
                </a:extLst>
              </p:cNvPr>
              <p:cNvCxnSpPr/>
              <p:nvPr/>
            </p:nvCxnSpPr>
            <p:spPr>
              <a:xfrm flipV="1">
                <a:off x="12039600" y="2628900"/>
                <a:ext cx="0" cy="5334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E589C004-0693-769F-7E0C-CDAE1DB5AD64}"/>
                  </a:ext>
                </a:extLst>
              </p:cNvPr>
              <p:cNvCxnSpPr/>
              <p:nvPr/>
            </p:nvCxnSpPr>
            <p:spPr>
              <a:xfrm flipV="1">
                <a:off x="13106400" y="2628900"/>
                <a:ext cx="0" cy="5334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3A5C8382-5ADF-B7E6-D71E-7C84EFD58C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19600" y="3162300"/>
                <a:ext cx="762000" cy="164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16773574-1A5E-0A44-1734-C47A3880B9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19600" y="6447138"/>
                <a:ext cx="762000" cy="164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xmlns="" id="{C44042B6-157F-D274-B030-4A6B95F970D2}"/>
                </a:ext>
              </a:extLst>
            </p:cNvPr>
            <p:cNvCxnSpPr/>
            <p:nvPr/>
          </p:nvCxnSpPr>
          <p:spPr>
            <a:xfrm>
              <a:off x="5181600" y="2879124"/>
              <a:ext cx="259080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4A1242E2-1A94-2848-826F-8C36B27600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0638" y="2857500"/>
              <a:ext cx="4258962" cy="2162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xmlns="" id="{59E20DC6-1972-889F-AB72-F4A5F53406F1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0" y="3162300"/>
              <a:ext cx="0" cy="330131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A4CD97D8-F30B-0999-F775-3A8E731F3299}"/>
                </a:ext>
              </a:extLst>
            </p:cNvPr>
            <p:cNvCxnSpPr>
              <a:cxnSpLocks/>
            </p:cNvCxnSpPr>
            <p:nvPr/>
          </p:nvCxnSpPr>
          <p:spPr>
            <a:xfrm>
              <a:off x="12039600" y="2857500"/>
              <a:ext cx="106680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D684AF4-B0A8-F392-DCD5-CA6F56DC8924}"/>
                </a:ext>
              </a:extLst>
            </p:cNvPr>
            <p:cNvSpPr txBox="1"/>
            <p:nvPr/>
          </p:nvSpPr>
          <p:spPr>
            <a:xfrm>
              <a:off x="6267105" y="1674975"/>
              <a:ext cx="439260" cy="11608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3FFA5616-0A5F-33FC-A0E3-79FD4D5D6181}"/>
                </a:ext>
              </a:extLst>
            </p:cNvPr>
            <p:cNvSpPr txBox="1"/>
            <p:nvPr/>
          </p:nvSpPr>
          <p:spPr>
            <a:xfrm>
              <a:off x="9726576" y="1928218"/>
              <a:ext cx="1200526" cy="11608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3x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B19545B5-5B62-171F-5C59-EBEE178C8629}"/>
                </a:ext>
              </a:extLst>
            </p:cNvPr>
            <p:cNvSpPr txBox="1"/>
            <p:nvPr/>
          </p:nvSpPr>
          <p:spPr>
            <a:xfrm>
              <a:off x="12323212" y="1971560"/>
              <a:ext cx="735090" cy="11608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BEF3C719-A840-0B2C-6CD2-260647219FC5}"/>
                </a:ext>
              </a:extLst>
            </p:cNvPr>
            <p:cNvSpPr txBox="1"/>
            <p:nvPr/>
          </p:nvSpPr>
          <p:spPr>
            <a:xfrm>
              <a:off x="3899950" y="4281990"/>
              <a:ext cx="844060" cy="1013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8E45367-3890-2F57-0184-9FF226980DFA}"/>
              </a:ext>
            </a:extLst>
          </p:cNvPr>
          <p:cNvSpPr txBox="1"/>
          <p:nvPr/>
        </p:nvSpPr>
        <p:spPr>
          <a:xfrm>
            <a:off x="762000" y="3848100"/>
            <a:ext cx="9420784" cy="173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AE02D801-34DB-74DE-2A72-8AD5E4DF14AA}"/>
              </a:ext>
            </a:extLst>
          </p:cNvPr>
          <p:cNvSpPr txBox="1"/>
          <p:nvPr/>
        </p:nvSpPr>
        <p:spPr>
          <a:xfrm>
            <a:off x="3533398" y="5214772"/>
            <a:ext cx="3469267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+ 3x + 2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A89A7788-85C9-B141-30D4-A82D823CB8B6}"/>
              </a:ext>
            </a:extLst>
          </p:cNvPr>
          <p:cNvSpPr txBox="1"/>
          <p:nvPr/>
        </p:nvSpPr>
        <p:spPr>
          <a:xfrm>
            <a:off x="10547133" y="3354505"/>
            <a:ext cx="6591706" cy="5246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+ 3x + 2</a:t>
            </a:r>
          </a:p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2x.(y + 3x + 2)</a:t>
            </a:r>
          </a:p>
          <a:p>
            <a:pPr algn="ctr"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xmlns="" id="{9EE8EEAD-75B0-AC7C-EDD4-EDE66480F05C}"/>
              </a:ext>
            </a:extLst>
          </p:cNvPr>
          <p:cNvSpPr/>
          <p:nvPr/>
        </p:nvSpPr>
        <p:spPr>
          <a:xfrm rot="5400000">
            <a:off x="4698265" y="3821965"/>
            <a:ext cx="578299" cy="5417570"/>
          </a:xfrm>
          <a:prstGeom prst="leftBrace">
            <a:avLst>
              <a:gd name="adj1" fmla="val 87691"/>
              <a:gd name="adj2" fmla="val 50456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44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  <p:bldP spid="76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588" y="436904"/>
            <a:ext cx="17260823" cy="93595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73697" y="750715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869318D0-3B26-98BF-DCB5-7C475605B684}"/>
              </a:ext>
            </a:extLst>
          </p:cNvPr>
          <p:cNvSpPr/>
          <p:nvPr/>
        </p:nvSpPr>
        <p:spPr>
          <a:xfrm>
            <a:off x="16917355" y="8179628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8AB0F25-89E8-DFC4-96EC-2456B8D94F51}"/>
              </a:ext>
            </a:extLst>
          </p:cNvPr>
          <p:cNvGrpSpPr/>
          <p:nvPr/>
        </p:nvGrpSpPr>
        <p:grpSpPr>
          <a:xfrm>
            <a:off x="5644262" y="723900"/>
            <a:ext cx="7295144" cy="1248553"/>
            <a:chOff x="5692793" y="752355"/>
            <a:chExt cx="7295144" cy="12485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41B12A1-52B9-35A0-9660-67E3B38E7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r="17433"/>
            <a:stretch/>
          </p:blipFill>
          <p:spPr>
            <a:xfrm>
              <a:off x="5692793" y="917626"/>
              <a:ext cx="1236150" cy="108328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814AEA7-3727-747F-8C03-0730EE9C770D}"/>
                </a:ext>
              </a:extLst>
            </p:cNvPr>
            <p:cNvSpPr txBox="1"/>
            <p:nvPr/>
          </p:nvSpPr>
          <p:spPr>
            <a:xfrm>
              <a:off x="6934200" y="752355"/>
              <a:ext cx="6053737" cy="110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8BF4BC8-1140-CE9F-91CB-897BF005DAD2}"/>
              </a:ext>
            </a:extLst>
          </p:cNvPr>
          <p:cNvGrpSpPr/>
          <p:nvPr/>
        </p:nvGrpSpPr>
        <p:grpSpPr>
          <a:xfrm>
            <a:off x="1689869" y="1940631"/>
            <a:ext cx="3330737" cy="963915"/>
            <a:chOff x="2012116" y="2110922"/>
            <a:chExt cx="3330737" cy="9639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Oval Callout 29">
            <a:extLst>
              <a:ext uri="{FF2B5EF4-FFF2-40B4-BE49-F238E27FC236}">
                <a16:creationId xmlns:a16="http://schemas.microsoft.com/office/drawing/2014/main" xmlns="" id="{44E3CF30-72E4-8744-E371-135BEA39564A}"/>
              </a:ext>
            </a:extLst>
          </p:cNvPr>
          <p:cNvSpPr/>
          <p:nvPr/>
        </p:nvSpPr>
        <p:spPr>
          <a:xfrm>
            <a:off x="2354829" y="3014665"/>
            <a:ext cx="1671964" cy="679680"/>
          </a:xfrm>
          <a:prstGeom prst="wedgeEllipseCallout">
            <a:avLst>
              <a:gd name="adj1" fmla="val 36813"/>
              <a:gd name="adj2" fmla="val 7340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8E45367-3890-2F57-0184-9FF226980DFA}"/>
              </a:ext>
            </a:extLst>
          </p:cNvPr>
          <p:cNvSpPr txBox="1"/>
          <p:nvPr/>
        </p:nvSpPr>
        <p:spPr>
          <a:xfrm>
            <a:off x="762000" y="3848100"/>
            <a:ext cx="9420784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A89A7788-85C9-B141-30D4-A82D823CB8B6}"/>
              </a:ext>
            </a:extLst>
          </p:cNvPr>
          <p:cNvSpPr txBox="1"/>
          <p:nvPr/>
        </p:nvSpPr>
        <p:spPr>
          <a:xfrm>
            <a:off x="8929532" y="2794773"/>
            <a:ext cx="8773558" cy="6124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1.(y + 3x + 2) = y + 3x + 2</a:t>
            </a:r>
          </a:p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 = (2xy + 6x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+ 4x) + (y + 3x + 2)</a:t>
            </a:r>
          </a:p>
          <a:p>
            <a:pPr algn="ctr"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2xy + 6x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+ 4x + y + 3x + 2 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= 2xy + 6x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+ 7x + y + 2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37B8414-5305-0939-28AC-70735846E6EF}"/>
              </a:ext>
            </a:extLst>
          </p:cNvPr>
          <p:cNvGrpSpPr/>
          <p:nvPr/>
        </p:nvGrpSpPr>
        <p:grpSpPr>
          <a:xfrm>
            <a:off x="759941" y="5244467"/>
            <a:ext cx="8882686" cy="4351420"/>
            <a:chOff x="8821799" y="3405543"/>
            <a:chExt cx="6487771" cy="28536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3BBCAA2C-761E-0841-972D-B605B92A45A5}"/>
                </a:ext>
              </a:extLst>
            </p:cNvPr>
            <p:cNvGrpSpPr/>
            <p:nvPr/>
          </p:nvGrpSpPr>
          <p:grpSpPr>
            <a:xfrm>
              <a:off x="8821799" y="3405543"/>
              <a:ext cx="5745367" cy="2360981"/>
              <a:chOff x="3813849" y="1776955"/>
              <a:chExt cx="9292551" cy="4686659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557EBDFB-A9C7-39C5-B2DC-42BA11FF4F5F}"/>
                  </a:ext>
                </a:extLst>
              </p:cNvPr>
              <p:cNvGrpSpPr/>
              <p:nvPr/>
            </p:nvGrpSpPr>
            <p:grpSpPr>
              <a:xfrm>
                <a:off x="4419600" y="2612424"/>
                <a:ext cx="8686800" cy="3851190"/>
                <a:chOff x="4419600" y="2612424"/>
                <a:chExt cx="8686800" cy="3851190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xmlns="" id="{CD211D10-B078-83C2-74CF-82BBB84BBD7B}"/>
                    </a:ext>
                  </a:extLst>
                </p:cNvPr>
                <p:cNvGrpSpPr/>
                <p:nvPr/>
              </p:nvGrpSpPr>
              <p:grpSpPr>
                <a:xfrm>
                  <a:off x="5181600" y="3162300"/>
                  <a:ext cx="7924800" cy="3277630"/>
                  <a:chOff x="2819400" y="1866900"/>
                  <a:chExt cx="7924800" cy="3277630"/>
                </a:xfrm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xmlns="" id="{C9A9F083-1AC0-BBF8-AF24-D4EF4CDDFEDB}"/>
                      </a:ext>
                    </a:extLst>
                  </p:cNvPr>
                  <p:cNvSpPr/>
                  <p:nvPr/>
                </p:nvSpPr>
                <p:spPr>
                  <a:xfrm>
                    <a:off x="2819400" y="1866900"/>
                    <a:ext cx="2590800" cy="3276600"/>
                  </a:xfrm>
                  <a:prstGeom prst="rect">
                    <a:avLst/>
                  </a:prstGeom>
                  <a:solidFill>
                    <a:srgbClr val="FFFFCD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xmlns="" id="{A0F99BFB-D8DA-1CBB-DAC3-3F32BD4028CC}"/>
                      </a:ext>
                    </a:extLst>
                  </p:cNvPr>
                  <p:cNvSpPr/>
                  <p:nvPr/>
                </p:nvSpPr>
                <p:spPr>
                  <a:xfrm>
                    <a:off x="5410200" y="1866900"/>
                    <a:ext cx="4267200" cy="3276600"/>
                  </a:xfrm>
                  <a:prstGeom prst="rect">
                    <a:avLst/>
                  </a:prstGeom>
                  <a:solidFill>
                    <a:srgbClr val="9BE5FF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xmlns="" id="{5932991B-D2F8-EA11-284F-8E81FDA5C1F7}"/>
                      </a:ext>
                    </a:extLst>
                  </p:cNvPr>
                  <p:cNvSpPr/>
                  <p:nvPr/>
                </p:nvSpPr>
                <p:spPr>
                  <a:xfrm>
                    <a:off x="9677400" y="1867930"/>
                    <a:ext cx="1066800" cy="3276600"/>
                  </a:xfrm>
                  <a:prstGeom prst="rect">
                    <a:avLst/>
                  </a:prstGeom>
                  <a:solidFill>
                    <a:srgbClr val="FAC09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xmlns="" id="{72008673-AAB2-C435-8EA8-16F633370768}"/>
                    </a:ext>
                  </a:extLst>
                </p:cNvPr>
                <p:cNvCxnSpPr/>
                <p:nvPr/>
              </p:nvCxnSpPr>
              <p:spPr>
                <a:xfrm flipV="1">
                  <a:off x="5181600" y="2628900"/>
                  <a:ext cx="0" cy="5334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794967C9-4567-88C3-862D-1EBC3DEB8596}"/>
                    </a:ext>
                  </a:extLst>
                </p:cNvPr>
                <p:cNvCxnSpPr/>
                <p:nvPr/>
              </p:nvCxnSpPr>
              <p:spPr>
                <a:xfrm flipV="1">
                  <a:off x="7772400" y="2612424"/>
                  <a:ext cx="0" cy="5334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xmlns="" id="{A5268CDE-2F20-7828-BEE8-E18003FEE5C1}"/>
                    </a:ext>
                  </a:extLst>
                </p:cNvPr>
                <p:cNvCxnSpPr/>
                <p:nvPr/>
              </p:nvCxnSpPr>
              <p:spPr>
                <a:xfrm flipV="1">
                  <a:off x="12039600" y="2628900"/>
                  <a:ext cx="0" cy="5334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xmlns="" id="{943C2712-5026-4226-0073-41F232725AE0}"/>
                    </a:ext>
                  </a:extLst>
                </p:cNvPr>
                <p:cNvCxnSpPr/>
                <p:nvPr/>
              </p:nvCxnSpPr>
              <p:spPr>
                <a:xfrm flipV="1">
                  <a:off x="13106400" y="2628900"/>
                  <a:ext cx="0" cy="5334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xmlns="" id="{C6A34637-E184-3CAC-771A-0B6E273072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19600" y="3162300"/>
                  <a:ext cx="762000" cy="1647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xmlns="" id="{40AC2F35-5E3E-0F37-1BC6-7DC72B3132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19600" y="6447138"/>
                  <a:ext cx="762000" cy="1647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xmlns="" id="{69A35F64-A475-775F-93BE-55CD5CAD3A67}"/>
                  </a:ext>
                </a:extLst>
              </p:cNvPr>
              <p:cNvCxnSpPr/>
              <p:nvPr/>
            </p:nvCxnSpPr>
            <p:spPr>
              <a:xfrm>
                <a:off x="5181600" y="2879124"/>
                <a:ext cx="2590800" cy="0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xmlns="" id="{DCB9AF58-3F92-3A98-AB77-D2B0AE1C2C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80638" y="2857500"/>
                <a:ext cx="4258962" cy="21624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xmlns="" id="{75E6ABE3-A8A8-D8B5-A1B8-F6D0DA04DE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0600" y="3162300"/>
                <a:ext cx="0" cy="3301314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xmlns="" id="{B6261ED5-6484-DFAD-BECB-2BEDAFCBE5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39600" y="2857500"/>
                <a:ext cx="1066800" cy="0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35DD30E1-8CDE-14CF-E818-A5C391817DF0}"/>
                  </a:ext>
                </a:extLst>
              </p:cNvPr>
              <p:cNvSpPr txBox="1"/>
              <p:nvPr/>
            </p:nvSpPr>
            <p:spPr>
              <a:xfrm>
                <a:off x="6267105" y="1776955"/>
                <a:ext cx="439260" cy="11608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9B0782C2-2C17-0D82-5242-8A44F2655A13}"/>
                  </a:ext>
                </a:extLst>
              </p:cNvPr>
              <p:cNvSpPr txBox="1"/>
              <p:nvPr/>
            </p:nvSpPr>
            <p:spPr>
              <a:xfrm>
                <a:off x="9726576" y="1928218"/>
                <a:ext cx="1200526" cy="11608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3x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E4C4A8CA-4847-4C88-D443-7110B474243A}"/>
                  </a:ext>
                </a:extLst>
              </p:cNvPr>
              <p:cNvSpPr txBox="1"/>
              <p:nvPr/>
            </p:nvSpPr>
            <p:spPr>
              <a:xfrm>
                <a:off x="12323212" y="1971560"/>
                <a:ext cx="735090" cy="11608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0E004A47-8CB9-07B1-4FF3-A18C1E172434}"/>
                  </a:ext>
                </a:extLst>
              </p:cNvPr>
              <p:cNvSpPr txBox="1"/>
              <p:nvPr/>
            </p:nvSpPr>
            <p:spPr>
              <a:xfrm>
                <a:off x="3813849" y="4435612"/>
                <a:ext cx="1112356" cy="11608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2x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09DFE46A-0A44-A34E-8CCE-0D06119AB5DB}"/>
                </a:ext>
              </a:extLst>
            </p:cNvPr>
            <p:cNvSpPr/>
            <p:nvPr/>
          </p:nvSpPr>
          <p:spPr>
            <a:xfrm>
              <a:off x="9671837" y="5745773"/>
              <a:ext cx="1602535" cy="268709"/>
            </a:xfrm>
            <a:prstGeom prst="rect">
              <a:avLst/>
            </a:prstGeom>
            <a:solidFill>
              <a:srgbClr val="FFA7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B397BA2-99AB-D4D6-7E45-FB6F7485EA3A}"/>
                </a:ext>
              </a:extLst>
            </p:cNvPr>
            <p:cNvSpPr/>
            <p:nvPr/>
          </p:nvSpPr>
          <p:spPr>
            <a:xfrm>
              <a:off x="11269863" y="5754074"/>
              <a:ext cx="2637724" cy="260408"/>
            </a:xfrm>
            <a:prstGeom prst="rect">
              <a:avLst/>
            </a:prstGeom>
            <a:solidFill>
              <a:srgbClr val="FFE1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BF7FA693-7BDB-C611-A518-370A0B7B6500}"/>
                </a:ext>
              </a:extLst>
            </p:cNvPr>
            <p:cNvSpPr/>
            <p:nvPr/>
          </p:nvSpPr>
          <p:spPr>
            <a:xfrm>
              <a:off x="13903199" y="5749420"/>
              <a:ext cx="664551" cy="265062"/>
            </a:xfrm>
            <a:prstGeom prst="rect">
              <a:avLst/>
            </a:prstGeom>
            <a:solidFill>
              <a:srgbClr val="D6FFC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622C7F5-77EA-3982-A2E2-276125CBC1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37428" y="5749419"/>
              <a:ext cx="3090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9D1DC5AD-393E-AADB-3153-933799373F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37428" y="6014482"/>
              <a:ext cx="3090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29080255-28FE-31CF-05EC-226D11075B4B}"/>
                </a:ext>
              </a:extLst>
            </p:cNvPr>
            <p:cNvCxnSpPr>
              <a:cxnSpLocks/>
            </p:cNvCxnSpPr>
            <p:nvPr/>
          </p:nvCxnSpPr>
          <p:spPr>
            <a:xfrm>
              <a:off x="14727356" y="5732568"/>
              <a:ext cx="0" cy="28191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4A5DD55-07AA-1184-648F-80611E01A14E}"/>
                </a:ext>
              </a:extLst>
            </p:cNvPr>
            <p:cNvSpPr txBox="1"/>
            <p:nvPr/>
          </p:nvSpPr>
          <p:spPr>
            <a:xfrm>
              <a:off x="14855081" y="5674384"/>
              <a:ext cx="45448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7754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45267" y="7137139"/>
            <a:ext cx="2359582" cy="3018011"/>
          </a:xfrm>
          <a:custGeom>
            <a:avLst/>
            <a:gdLst/>
            <a:ahLst/>
            <a:cxnLst/>
            <a:rect l="l" t="t" r="r" b="b"/>
            <a:pathLst>
              <a:path w="4228469" h="5917704">
                <a:moveTo>
                  <a:pt x="0" y="0"/>
                </a:moveTo>
                <a:lnTo>
                  <a:pt x="4228469" y="0"/>
                </a:lnTo>
                <a:lnTo>
                  <a:pt x="4228469" y="5917705"/>
                </a:lnTo>
                <a:lnTo>
                  <a:pt x="0" y="5917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723063" y="5523291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47005" y="1299564"/>
            <a:ext cx="15897993" cy="2384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= 2x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= y + 3x + 2; C = 2x + 1</a:t>
            </a:r>
          </a:p>
          <a:p>
            <a:pPr algn="just">
              <a:lnSpc>
                <a:spcPct val="200000"/>
              </a:lnSpc>
            </a:pP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9F8EA4-E9AF-8BA7-9C55-989BB319C268}"/>
              </a:ext>
            </a:extLst>
          </p:cNvPr>
          <p:cNvSpPr txBox="1"/>
          <p:nvPr/>
        </p:nvSpPr>
        <p:spPr>
          <a:xfrm>
            <a:off x="1512335" y="3695700"/>
            <a:ext cx="6471164" cy="4658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A.B = 2x(y + 3x + 2)</a:t>
            </a:r>
            <a:endParaRPr lang="en-US" sz="4200" spc="54" dirty="0">
              <a:solidFill>
                <a:srgbClr val="5035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= 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2x.y + 2x.3x + 2x.2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= 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2xy + 6x</a:t>
            </a:r>
            <a:r>
              <a:rPr lang="en-US" sz="4200" spc="54" baseline="3000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+ 4x</a:t>
            </a:r>
            <a:endParaRPr kumimoji="0" lang="en-US" sz="4200" b="0" i="0" u="none" strike="noStrike" kern="1200" cap="none" spc="54" normalizeH="0" baseline="0" noProof="0" dirty="0">
              <a:ln>
                <a:noFill/>
              </a:ln>
              <a:solidFill>
                <a:srgbClr val="50353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xmlns="" id="{1C7229F2-099A-E110-F85E-80F41FF367A9}"/>
              </a:ext>
            </a:extLst>
          </p:cNvPr>
          <p:cNvSpPr/>
          <p:nvPr/>
        </p:nvSpPr>
        <p:spPr>
          <a:xfrm>
            <a:off x="7924800" y="6157104"/>
            <a:ext cx="1183197" cy="533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233C0B9-D550-8511-F067-84B6AF33A2A1}"/>
              </a:ext>
            </a:extLst>
          </p:cNvPr>
          <p:cNvSpPr txBox="1"/>
          <p:nvPr/>
        </p:nvSpPr>
        <p:spPr>
          <a:xfrm>
            <a:off x="9197264" y="5829300"/>
            <a:ext cx="810013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xmlns="" id="{27EF7317-ACEA-B468-C86F-CE4CF81E8E3C}"/>
              </a:ext>
            </a:extLst>
          </p:cNvPr>
          <p:cNvSpPr/>
          <p:nvPr/>
        </p:nvSpPr>
        <p:spPr>
          <a:xfrm>
            <a:off x="7935605" y="7738880"/>
            <a:ext cx="1183197" cy="533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2D4F12-98DD-3A22-E024-F3692260D819}"/>
              </a:ext>
            </a:extLst>
          </p:cNvPr>
          <p:cNvSpPr txBox="1"/>
          <p:nvPr/>
        </p:nvSpPr>
        <p:spPr>
          <a:xfrm>
            <a:off x="9175650" y="7509577"/>
            <a:ext cx="675015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92995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/>
      <p:bldP spid="5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45267" y="7137139"/>
            <a:ext cx="2359582" cy="3018011"/>
          </a:xfrm>
          <a:custGeom>
            <a:avLst/>
            <a:gdLst/>
            <a:ahLst/>
            <a:cxnLst/>
            <a:rect l="l" t="t" r="r" b="b"/>
            <a:pathLst>
              <a:path w="4228469" h="5917704">
                <a:moveTo>
                  <a:pt x="0" y="0"/>
                </a:moveTo>
                <a:lnTo>
                  <a:pt x="4228469" y="0"/>
                </a:lnTo>
                <a:lnTo>
                  <a:pt x="4228469" y="5917705"/>
                </a:lnTo>
                <a:lnTo>
                  <a:pt x="0" y="5917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723063" y="5523291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95001" y="1013356"/>
            <a:ext cx="15897993" cy="1819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54" dirty="0" err="1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9F8EA4-E9AF-8BA7-9C55-989BB319C268}"/>
              </a:ext>
            </a:extLst>
          </p:cNvPr>
          <p:cNvSpPr txBox="1"/>
          <p:nvPr/>
        </p:nvSpPr>
        <p:spPr>
          <a:xfrm>
            <a:off x="1844713" y="2977233"/>
            <a:ext cx="12965666" cy="6355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C.B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(2x + 1)(y + 3x + 2)</a:t>
            </a:r>
          </a:p>
          <a:p>
            <a:pPr algn="just">
              <a:lnSpc>
                <a:spcPct val="200000"/>
              </a:lnSpc>
              <a:defRPr/>
            </a:pP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= 2x. (y + 3x + 2) + 1. (y + 3x + 2) </a:t>
            </a:r>
            <a:endParaRPr lang="en-US" sz="4200" spc="54" dirty="0">
              <a:solidFill>
                <a:srgbClr val="5035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= 2xy + 6x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54" normalizeH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+ 4x </a:t>
            </a: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y + 3x + 2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= 2xy + 6x</a:t>
            </a:r>
            <a:r>
              <a:rPr kumimoji="0" lang="en-US" sz="4200" b="0" i="0" u="none" strike="noStrike" kern="1200" cap="none" spc="54" normalizeH="0" baseline="3000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54" normalizeH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(4x + 3x) + y + 2 </a:t>
            </a:r>
            <a:endParaRPr kumimoji="0" lang="en-US" sz="4200" b="0" i="0" u="none" strike="noStrike" kern="1200" cap="none" spc="54" normalizeH="0" baseline="0" noProof="0" dirty="0">
              <a:ln>
                <a:noFill/>
              </a:ln>
              <a:solidFill>
                <a:srgbClr val="50353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54" normalizeH="0" baseline="0" noProof="0" dirty="0">
                <a:ln>
                  <a:noFill/>
                </a:ln>
                <a:solidFill>
                  <a:srgbClr val="5035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= 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2xy + 6x</a:t>
            </a:r>
            <a:r>
              <a:rPr lang="en-US" sz="4200" spc="54" baseline="3000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spc="54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+ 7x + y + 2</a:t>
            </a:r>
            <a:endParaRPr kumimoji="0" lang="en-US" sz="4200" b="0" i="0" u="none" strike="noStrike" kern="1200" cap="none" spc="54" normalizeH="0" baseline="0" noProof="0" dirty="0">
              <a:ln>
                <a:noFill/>
              </a:ln>
              <a:solidFill>
                <a:srgbClr val="50353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xmlns="" id="{7349E9A8-D8CB-3C4A-3BDF-2DD0F45043F2}"/>
              </a:ext>
            </a:extLst>
          </p:cNvPr>
          <p:cNvSpPr/>
          <p:nvPr/>
        </p:nvSpPr>
        <p:spPr>
          <a:xfrm rot="5400000">
            <a:off x="4356632" y="2189606"/>
            <a:ext cx="1441903" cy="3086099"/>
          </a:xfrm>
          <a:prstGeom prst="arc">
            <a:avLst>
              <a:gd name="adj1" fmla="val 17464484"/>
              <a:gd name="adj2" fmla="val 408551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xmlns="" id="{1AF24F47-2E08-1046-16CF-6C3BC57E9D22}"/>
              </a:ext>
            </a:extLst>
          </p:cNvPr>
          <p:cNvSpPr/>
          <p:nvPr/>
        </p:nvSpPr>
        <p:spPr>
          <a:xfrm rot="16200000">
            <a:off x="5027765" y="3013138"/>
            <a:ext cx="1441903" cy="1743833"/>
          </a:xfrm>
          <a:prstGeom prst="arc">
            <a:avLst>
              <a:gd name="adj1" fmla="val 18155605"/>
              <a:gd name="adj2" fmla="val 3598396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908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91850" y="736909"/>
            <a:ext cx="16704297" cy="8813181"/>
          </a:xfrm>
          <a:custGeom>
            <a:avLst/>
            <a:gdLst/>
            <a:ahLst/>
            <a:cxnLst/>
            <a:rect l="l" t="t" r="r" b="b"/>
            <a:pathLst>
              <a:path w="4399486" h="2321167">
                <a:moveTo>
                  <a:pt x="23637" y="0"/>
                </a:moveTo>
                <a:lnTo>
                  <a:pt x="4375850" y="0"/>
                </a:lnTo>
                <a:cubicBezTo>
                  <a:pt x="4382119" y="0"/>
                  <a:pt x="4388131" y="2490"/>
                  <a:pt x="4392563" y="6923"/>
                </a:cubicBezTo>
                <a:cubicBezTo>
                  <a:pt x="4396996" y="11356"/>
                  <a:pt x="4399486" y="17368"/>
                  <a:pt x="4399486" y="23637"/>
                </a:cubicBezTo>
                <a:lnTo>
                  <a:pt x="4399486" y="2297530"/>
                </a:lnTo>
                <a:cubicBezTo>
                  <a:pt x="4399486" y="2303799"/>
                  <a:pt x="4396996" y="2309811"/>
                  <a:pt x="4392563" y="2314244"/>
                </a:cubicBezTo>
                <a:cubicBezTo>
                  <a:pt x="4388131" y="2318677"/>
                  <a:pt x="4382119" y="2321167"/>
                  <a:pt x="4375850" y="2321167"/>
                </a:cubicBezTo>
                <a:lnTo>
                  <a:pt x="23637" y="2321167"/>
                </a:lnTo>
                <a:cubicBezTo>
                  <a:pt x="10583" y="2321167"/>
                  <a:pt x="0" y="2310584"/>
                  <a:pt x="0" y="2297530"/>
                </a:cubicBezTo>
                <a:lnTo>
                  <a:pt x="0" y="23637"/>
                </a:lnTo>
                <a:cubicBezTo>
                  <a:pt x="0" y="17368"/>
                  <a:pt x="2490" y="11356"/>
                  <a:pt x="6923" y="6923"/>
                </a:cubicBezTo>
                <a:cubicBezTo>
                  <a:pt x="11356" y="2490"/>
                  <a:pt x="17368" y="0"/>
                  <a:pt x="23637" y="0"/>
                </a:cubicBezTo>
                <a:close/>
              </a:path>
            </a:pathLst>
          </a:custGeom>
          <a:solidFill>
            <a:srgbClr val="157781"/>
          </a:solidFill>
        </p:spPr>
      </p:sp>
      <p:sp>
        <p:nvSpPr>
          <p:cNvPr id="6" name="Freeform 6"/>
          <p:cNvSpPr/>
          <p:nvPr/>
        </p:nvSpPr>
        <p:spPr>
          <a:xfrm rot="2662228">
            <a:off x="244356" y="7324513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65636" y="460373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9ED09D3-EE4B-AD39-3682-4A29BD545F09}"/>
              </a:ext>
            </a:extLst>
          </p:cNvPr>
          <p:cNvSpPr/>
          <p:nvPr/>
        </p:nvSpPr>
        <p:spPr>
          <a:xfrm>
            <a:off x="6880616" y="1562100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974D02E-972A-B61F-5123-BF975E32BA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631" y="-132465"/>
            <a:ext cx="4518905" cy="2541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2707E4-0A2D-5D28-4887-FF5D7B654C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00517" y="6761205"/>
            <a:ext cx="4958019" cy="2788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2D522F-0236-A15E-9A70-59E252975B71}"/>
              </a:ext>
            </a:extLst>
          </p:cNvPr>
          <p:cNvSpPr txBox="1"/>
          <p:nvPr/>
        </p:nvSpPr>
        <p:spPr>
          <a:xfrm>
            <a:off x="1714496" y="3304536"/>
            <a:ext cx="14858999" cy="4349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hạng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5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kia,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53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923" y="501803"/>
            <a:ext cx="174961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C5CC4B6-A154-430D-627D-17985305F479}"/>
              </a:ext>
            </a:extLst>
          </p:cNvPr>
          <p:cNvGrpSpPr/>
          <p:nvPr/>
        </p:nvGrpSpPr>
        <p:grpSpPr>
          <a:xfrm>
            <a:off x="1044742" y="567159"/>
            <a:ext cx="6727658" cy="1604541"/>
            <a:chOff x="1485900" y="1827798"/>
            <a:chExt cx="6727658" cy="16045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D37B7ABB-00E7-88FE-7A5F-D4879EE94C05}"/>
                </a:ext>
              </a:extLst>
            </p:cNvPr>
            <p:cNvGrpSpPr/>
            <p:nvPr/>
          </p:nvGrpSpPr>
          <p:grpSpPr>
            <a:xfrm>
              <a:off x="1485900" y="1827798"/>
              <a:ext cx="6727658" cy="1604541"/>
              <a:chOff x="1028700" y="1670038"/>
              <a:chExt cx="16011076" cy="6190486"/>
            </a:xfrm>
          </p:grpSpPr>
          <p:grpSp>
            <p:nvGrpSpPr>
              <p:cNvPr id="18" name="Group 3">
                <a:extLst>
                  <a:ext uri="{FF2B5EF4-FFF2-40B4-BE49-F238E27FC236}">
                    <a16:creationId xmlns:a16="http://schemas.microsoft.com/office/drawing/2014/main" xmlns="" id="{063B2515-601E-965E-807F-211C6E7897A2}"/>
                  </a:ext>
                </a:extLst>
              </p:cNvPr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22" name="Freeform 4">
                  <a:extLst>
                    <a:ext uri="{FF2B5EF4-FFF2-40B4-BE49-F238E27FC236}">
                      <a16:creationId xmlns:a16="http://schemas.microsoft.com/office/drawing/2014/main" xmlns="" id="{A1624A0A-E487-416A-9921-110573248AA9}"/>
                    </a:ext>
                  </a:extLst>
                </p:cNvPr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23" name="TextBox 5">
                  <a:extLst>
                    <a:ext uri="{FF2B5EF4-FFF2-40B4-BE49-F238E27FC236}">
                      <a16:creationId xmlns:a16="http://schemas.microsoft.com/office/drawing/2014/main" xmlns="" id="{9B323F66-D164-92C8-795A-6897AFDD75E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9" name="Group 6">
                <a:extLst>
                  <a:ext uri="{FF2B5EF4-FFF2-40B4-BE49-F238E27FC236}">
                    <a16:creationId xmlns:a16="http://schemas.microsoft.com/office/drawing/2014/main" xmlns="" id="{540D78A6-4C7C-DB2B-DD22-15825BC4F04A}"/>
                  </a:ext>
                </a:extLst>
              </p:cNvPr>
              <p:cNvGrpSpPr/>
              <p:nvPr/>
            </p:nvGrpSpPr>
            <p:grpSpPr>
              <a:xfrm>
                <a:off x="1515419" y="2156757"/>
                <a:ext cx="15237295" cy="5304890"/>
                <a:chOff x="0" y="-38100"/>
                <a:chExt cx="3848257" cy="1339777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xmlns="" id="{9DA78A9C-F232-63F7-4774-AC576FD25B49}"/>
                    </a:ext>
                  </a:extLst>
                </p:cNvPr>
                <p:cNvSpPr/>
                <p:nvPr/>
              </p:nvSpPr>
              <p:spPr>
                <a:xfrm>
                  <a:off x="0" y="159737"/>
                  <a:ext cx="3848257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00">
                    <a:alpha val="28627"/>
                  </a:srgb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</p:sp>
            <p:sp>
              <p:nvSpPr>
                <p:cNvPr id="21" name="TextBox 8">
                  <a:extLst>
                    <a:ext uri="{FF2B5EF4-FFF2-40B4-BE49-F238E27FC236}">
                      <a16:creationId xmlns:a16="http://schemas.microsoft.com/office/drawing/2014/main" xmlns="" id="{2AE7524E-5D78-7C8F-E8BD-95849AEA817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xmlns="" id="{E91F7003-D23E-66F0-9CA4-D4C87933C281}"/>
                </a:ext>
              </a:extLst>
            </p:cNvPr>
            <p:cNvSpPr txBox="1"/>
            <p:nvPr/>
          </p:nvSpPr>
          <p:spPr>
            <a:xfrm>
              <a:off x="2057400" y="2194724"/>
              <a:ext cx="5618686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C7BA4822-E2CB-14E1-9476-DCD8DEF16071}"/>
              </a:ext>
            </a:extLst>
          </p:cNvPr>
          <p:cNvSpPr txBox="1"/>
          <p:nvPr/>
        </p:nvSpPr>
        <p:spPr>
          <a:xfrm>
            <a:off x="98263" y="2095500"/>
            <a:ext cx="7948809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4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AE2E5B3F-6499-B27D-C336-440AA545AA75}"/>
              </a:ext>
            </a:extLst>
          </p:cNvPr>
          <p:cNvGrpSpPr/>
          <p:nvPr/>
        </p:nvGrpSpPr>
        <p:grpSpPr>
          <a:xfrm>
            <a:off x="3907267" y="3023978"/>
            <a:ext cx="5631961" cy="3345344"/>
            <a:chOff x="591308" y="2938071"/>
            <a:chExt cx="5631961" cy="3345344"/>
          </a:xfrm>
        </p:grpSpPr>
        <p:sp>
          <p:nvSpPr>
            <p:cNvPr id="99" name="Left Brace 98">
              <a:extLst>
                <a:ext uri="{FF2B5EF4-FFF2-40B4-BE49-F238E27FC236}">
                  <a16:creationId xmlns:a16="http://schemas.microsoft.com/office/drawing/2014/main" xmlns="" id="{D978A803-CE13-48C6-B601-00269F154B03}"/>
                </a:ext>
              </a:extLst>
            </p:cNvPr>
            <p:cNvSpPr/>
            <p:nvPr/>
          </p:nvSpPr>
          <p:spPr>
            <a:xfrm>
              <a:off x="591308" y="3226090"/>
              <a:ext cx="830499" cy="3057325"/>
            </a:xfrm>
            <a:prstGeom prst="leftBrace">
              <a:avLst>
                <a:gd name="adj1" fmla="val 44772"/>
                <a:gd name="adj2" fmla="val 51078"/>
              </a:avLst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A2AECB3E-59BD-2B00-D9BC-7904E9CE1F95}"/>
                </a:ext>
              </a:extLst>
            </p:cNvPr>
            <p:cNvSpPr txBox="1"/>
            <p:nvPr/>
          </p:nvSpPr>
          <p:spPr>
            <a:xfrm>
              <a:off x="1421807" y="2938071"/>
              <a:ext cx="4801462" cy="3056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S: </a:t>
              </a:r>
              <a:r>
                <a:rPr lang="en-US" sz="40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Quãng</a:t>
              </a:r>
              <a:r>
                <a: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endPara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40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tốc</a:t>
              </a:r>
              <a:endPara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t: </a:t>
              </a:r>
              <a:r>
                <a:rPr lang="en-US" sz="40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gian</a:t>
              </a:r>
              <a:endPara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E9A0805D-583F-6B59-EEF0-BD6078C34205}"/>
              </a:ext>
            </a:extLst>
          </p:cNvPr>
          <p:cNvGrpSpPr/>
          <p:nvPr/>
        </p:nvGrpSpPr>
        <p:grpSpPr>
          <a:xfrm>
            <a:off x="9271404" y="800395"/>
            <a:ext cx="8579491" cy="4649842"/>
            <a:chOff x="9271404" y="800395"/>
            <a:chExt cx="8579491" cy="464984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2E509352-C4ED-5E24-616D-72AA87291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9992" y="2569095"/>
              <a:ext cx="2140903" cy="120425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3887197B-EDD4-CCFC-5EF6-B5B2EF557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6725" flipH="1">
              <a:off x="12040846" y="1214832"/>
              <a:ext cx="2439320" cy="137211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3857BA34-43F5-5E4D-D28D-51CB51CF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1204" y="4176100"/>
              <a:ext cx="2863228" cy="1274137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0B2B7A25-6DC9-9E1B-AAF6-6EC8C72EFA4D}"/>
                </a:ext>
              </a:extLst>
            </p:cNvPr>
            <p:cNvSpPr txBox="1"/>
            <p:nvPr/>
          </p:nvSpPr>
          <p:spPr>
            <a:xfrm>
              <a:off x="11694237" y="800395"/>
              <a:ext cx="262925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(v+3) km/h</a:t>
              </a:r>
              <a:endParaRPr lang="en-US" sz="35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AC40D94E-5808-9962-4A75-5CF06D0F4D06}"/>
                </a:ext>
              </a:extLst>
            </p:cNvPr>
            <p:cNvSpPr txBox="1"/>
            <p:nvPr/>
          </p:nvSpPr>
          <p:spPr>
            <a:xfrm>
              <a:off x="9271404" y="3603342"/>
              <a:ext cx="3427857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(2v – 3) km/h</a:t>
              </a:r>
              <a:endParaRPr lang="en-US" sz="3500" dirty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31A17D80-81F1-BD9F-076F-13FF5973892D}"/>
                </a:ext>
              </a:extLst>
            </p:cNvPr>
            <p:cNvCxnSpPr>
              <a:cxnSpLocks/>
              <a:stCxn id="58" idx="1"/>
            </p:cNvCxnSpPr>
            <p:nvPr/>
          </p:nvCxnSpPr>
          <p:spPr>
            <a:xfrm flipH="1" flipV="1">
              <a:off x="13289204" y="2598147"/>
              <a:ext cx="2420788" cy="57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F26D49DB-B0B0-CF9E-7B00-64692EC81B6F}"/>
                </a:ext>
              </a:extLst>
            </p:cNvPr>
            <p:cNvCxnSpPr>
              <a:cxnSpLocks/>
              <a:endCxn id="58" idx="1"/>
            </p:cNvCxnSpPr>
            <p:nvPr/>
          </p:nvCxnSpPr>
          <p:spPr>
            <a:xfrm flipV="1">
              <a:off x="12399460" y="3171224"/>
              <a:ext cx="3310532" cy="167796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1BD2E2BC-D4BF-94F1-C126-C7A27D951E70}"/>
                </a:ext>
              </a:extLst>
            </p:cNvPr>
            <p:cNvCxnSpPr>
              <a:cxnSpLocks/>
              <a:stCxn id="60" idx="2"/>
              <a:endCxn id="62" idx="3"/>
            </p:cNvCxnSpPr>
            <p:nvPr/>
          </p:nvCxnSpPr>
          <p:spPr>
            <a:xfrm flipH="1">
              <a:off x="12434432" y="2585232"/>
              <a:ext cx="874583" cy="222793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12FA3941-9E92-6153-8C98-5F02AF84E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4979" y="4095938"/>
              <a:ext cx="1208975" cy="680048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xmlns="" id="{E7EB9123-BBD6-C04A-CC80-933592D45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6396" y="2056131"/>
              <a:ext cx="1208975" cy="680048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xmlns="" id="{681A1FA1-6A31-7900-FA25-D9A1DAFC1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7906" y="2941775"/>
              <a:ext cx="1208975" cy="680048"/>
            </a:xfrm>
            <a:prstGeom prst="rect">
              <a:avLst/>
            </a:prstGeom>
          </p:spPr>
        </p:pic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92B6C48D-4C09-E408-45FA-7E2FA0698C29}"/>
              </a:ext>
            </a:extLst>
          </p:cNvPr>
          <p:cNvSpPr txBox="1"/>
          <p:nvPr/>
        </p:nvSpPr>
        <p:spPr>
          <a:xfrm>
            <a:off x="1001754" y="4473182"/>
            <a:ext cx="2841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 = v x t </a:t>
            </a:r>
            <a:endParaRPr lang="en-US" sz="4000" dirty="0"/>
          </a:p>
        </p:txBody>
      </p:sp>
      <p:sp>
        <p:nvSpPr>
          <p:cNvPr id="115" name="Oval Callout 21">
            <a:extLst>
              <a:ext uri="{FF2B5EF4-FFF2-40B4-BE49-F238E27FC236}">
                <a16:creationId xmlns:a16="http://schemas.microsoft.com/office/drawing/2014/main" xmlns="" id="{26D2C077-C09D-C723-E632-49C2FA1693E6}"/>
              </a:ext>
            </a:extLst>
          </p:cNvPr>
          <p:cNvSpPr/>
          <p:nvPr/>
        </p:nvSpPr>
        <p:spPr>
          <a:xfrm>
            <a:off x="447430" y="5714939"/>
            <a:ext cx="1752600" cy="901012"/>
          </a:xfrm>
          <a:prstGeom prst="wedgeEllipseCallout">
            <a:avLst>
              <a:gd name="adj1" fmla="val 15920"/>
              <a:gd name="adj2" fmla="val 9263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E3BFC76E-E565-4DCF-648F-F4ED042DA709}"/>
              </a:ext>
            </a:extLst>
          </p:cNvPr>
          <p:cNvSpPr txBox="1"/>
          <p:nvPr/>
        </p:nvSpPr>
        <p:spPr>
          <a:xfrm>
            <a:off x="1650648" y="6637499"/>
            <a:ext cx="16078017" cy="2923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thuyền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 = (v + 3).t (km)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S' = (2v – 3).t (km).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hai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lang="nl-NL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 = S + S'= (v + 3).t + (2v – 3).t (km).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12AD9021-755F-5B37-480A-AA88A1E799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433" y="4181373"/>
            <a:ext cx="4647196" cy="261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42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10" grpId="0"/>
      <p:bldP spid="1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9675FD-AB06-1571-AB68-C2D6435F796F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rgbClr val="FFFFE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3: SGK – tr.15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F9403FDD-165A-5B14-0212-4D2001EA90F9}"/>
                  </a:ext>
                </a:extLst>
              </p:cNvPr>
              <p:cNvSpPr txBox="1"/>
              <p:nvPr/>
            </p:nvSpPr>
            <p:spPr>
              <a:xfrm>
                <a:off x="1788584" y="1638300"/>
                <a:ext cx="13961364" cy="1911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Thực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d>
                      <m:d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; 				b)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)(</m:t>
                    </m:r>
                    <m:sSup>
                      <m:sSup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584" y="1638300"/>
                <a:ext cx="13961364" cy="1911357"/>
              </a:xfrm>
              <a:prstGeom prst="rect">
                <a:avLst/>
              </a:prstGeom>
              <a:blipFill>
                <a:blip r:embed="rId8"/>
                <a:stretch>
                  <a:fillRect l="-1659" b="-1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CB4C848-F1C1-E9FC-7CCF-0E318270F7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818" y="3958952"/>
            <a:ext cx="2868359" cy="1613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8536212C-0A19-4056-B847-B3CC436B8843}"/>
                  </a:ext>
                </a:extLst>
              </p:cNvPr>
              <p:cNvSpPr txBox="1"/>
              <p:nvPr/>
            </p:nvSpPr>
            <p:spPr>
              <a:xfrm>
                <a:off x="1788584" y="5690816"/>
                <a:ext cx="14771817" cy="3594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.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.3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=2. 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−6.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				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−6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36212C-0A19-4056-B847-B3CC436B8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584" y="5690816"/>
                <a:ext cx="14771817" cy="3594446"/>
              </a:xfrm>
              <a:prstGeom prst="rect">
                <a:avLst/>
              </a:prstGeom>
              <a:blipFill>
                <a:blip r:embed="rId10"/>
                <a:stretch>
                  <a:fillRect l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5735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4171" y="569607"/>
            <a:ext cx="16959658" cy="9147784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9675FD-AB06-1571-AB68-C2D6435F796F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rgbClr val="FFFFE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3: SGK – tr.15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F9403FDD-165A-5B14-0212-4D2001EA90F9}"/>
                  </a:ext>
                </a:extLst>
              </p:cNvPr>
              <p:cNvSpPr txBox="1"/>
              <p:nvPr/>
            </p:nvSpPr>
            <p:spPr>
              <a:xfrm>
                <a:off x="1788584" y="1333500"/>
                <a:ext cx="13961364" cy="1911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Thực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d>
                      <m:d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; 				b)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)(</m:t>
                    </m:r>
                    <m:sSup>
                      <m:sSup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584" y="1333500"/>
                <a:ext cx="13961364" cy="1911357"/>
              </a:xfrm>
              <a:prstGeom prst="rect">
                <a:avLst/>
              </a:prstGeom>
              <a:blipFill>
                <a:blip r:embed="rId8"/>
                <a:stretch>
                  <a:fillRect l="-1659" b="-1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CB4C848-F1C1-E9FC-7CCF-0E318270F7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4" y="3317373"/>
            <a:ext cx="2868359" cy="1613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8536212C-0A19-4056-B847-B3CC436B8843}"/>
                  </a:ext>
                </a:extLst>
              </p:cNvPr>
              <p:cNvSpPr txBox="1"/>
              <p:nvPr/>
            </p:nvSpPr>
            <p:spPr>
              <a:xfrm>
                <a:off x="3816392" y="3619693"/>
                <a:ext cx="12338912" cy="6056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	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	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	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+(−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)+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	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36212C-0A19-4056-B847-B3CC436B8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392" y="3619693"/>
                <a:ext cx="12338912" cy="6056658"/>
              </a:xfrm>
              <a:prstGeom prst="rect">
                <a:avLst/>
              </a:prstGeom>
              <a:blipFill>
                <a:blip r:embed="rId10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8450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16706314" y="41054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869318D0-3B26-98BF-DCB5-7C475605B684}"/>
              </a:ext>
            </a:extLst>
          </p:cNvPr>
          <p:cNvSpPr/>
          <p:nvPr/>
        </p:nvSpPr>
        <p:spPr>
          <a:xfrm>
            <a:off x="229053" y="4754438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FC958DB-C8BE-92C5-3186-E249E5C43E9E}"/>
                  </a:ext>
                </a:extLst>
              </p:cNvPr>
              <p:cNvSpPr txBox="1"/>
              <p:nvPr/>
            </p:nvSpPr>
            <p:spPr>
              <a:xfrm>
                <a:off x="2277148" y="2880923"/>
                <a:ext cx="13961364" cy="9418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sSup>
                          <m:sSup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; 			b)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)(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C958DB-C8BE-92C5-3186-E249E5C43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148" y="2880923"/>
                <a:ext cx="13961364" cy="941861"/>
              </a:xfrm>
              <a:prstGeom prst="rect">
                <a:avLst/>
              </a:prstGeom>
              <a:blipFill>
                <a:blip r:embed="rId7"/>
                <a:stretch>
                  <a:fillRect l="-1703" b="-29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89ADEB43-4E3D-C2BB-B5F8-76761A753E3C}"/>
                  </a:ext>
                </a:extLst>
              </p:cNvPr>
              <p:cNvSpPr txBox="1"/>
              <p:nvPr/>
            </p:nvSpPr>
            <p:spPr>
              <a:xfrm>
                <a:off x="2163318" y="5130454"/>
                <a:ext cx="13961363" cy="3594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4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−5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+5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ADEB43-4E3D-C2BB-B5F8-76761A753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318" y="5130454"/>
                <a:ext cx="13961363" cy="3594446"/>
              </a:xfrm>
              <a:prstGeom prst="rect">
                <a:avLst/>
              </a:prstGeom>
              <a:blipFill>
                <a:blip r:embed="rId8"/>
                <a:stretch>
                  <a:fillRect l="-1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6E0009B-BB86-4ACA-69DF-70F82281DF62}"/>
              </a:ext>
            </a:extLst>
          </p:cNvPr>
          <p:cNvGrpSpPr/>
          <p:nvPr/>
        </p:nvGrpSpPr>
        <p:grpSpPr>
          <a:xfrm>
            <a:off x="1223217" y="1181100"/>
            <a:ext cx="4339384" cy="1569778"/>
            <a:chOff x="1624734" y="1360680"/>
            <a:chExt cx="5309466" cy="15697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9B11D60E-508D-12E0-D83A-BFB21D4ED27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16F993DA-D445-A84A-DC6D-9BB27CBDA30F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C9C9E05-6E03-CA90-1C98-7157271C064C}"/>
              </a:ext>
            </a:extLst>
          </p:cNvPr>
          <p:cNvSpPr txBox="1"/>
          <p:nvPr/>
        </p:nvSpPr>
        <p:spPr>
          <a:xfrm>
            <a:off x="5993968" y="1543997"/>
            <a:ext cx="9947188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E8DED32-10A9-E0D9-D630-DF9CE46606CA}"/>
              </a:ext>
            </a:extLst>
          </p:cNvPr>
          <p:cNvSpPr/>
          <p:nvPr/>
        </p:nvSpPr>
        <p:spPr>
          <a:xfrm>
            <a:off x="8276158" y="4172765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66126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16706314" y="41054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869318D0-3B26-98BF-DCB5-7C475605B684}"/>
              </a:ext>
            </a:extLst>
          </p:cNvPr>
          <p:cNvSpPr/>
          <p:nvPr/>
        </p:nvSpPr>
        <p:spPr>
          <a:xfrm>
            <a:off x="229053" y="4754438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FC958DB-C8BE-92C5-3186-E249E5C43E9E}"/>
                  </a:ext>
                </a:extLst>
              </p:cNvPr>
              <p:cNvSpPr txBox="1"/>
              <p:nvPr/>
            </p:nvSpPr>
            <p:spPr>
              <a:xfrm>
                <a:off x="2277148" y="2880923"/>
                <a:ext cx="13961364" cy="9418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sSup>
                          <m:sSup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2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; 			b)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)(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C958DB-C8BE-92C5-3186-E249E5C43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148" y="2880923"/>
                <a:ext cx="13961364" cy="941861"/>
              </a:xfrm>
              <a:prstGeom prst="rect">
                <a:avLst/>
              </a:prstGeom>
              <a:blipFill>
                <a:blip r:embed="rId7"/>
                <a:stretch>
                  <a:fillRect l="-1703" b="-29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89ADEB43-4E3D-C2BB-B5F8-76761A753E3C}"/>
                  </a:ext>
                </a:extLst>
              </p:cNvPr>
              <p:cNvSpPr txBox="1"/>
              <p:nvPr/>
            </p:nvSpPr>
            <p:spPr>
              <a:xfrm>
                <a:off x="2163318" y="4838700"/>
                <a:ext cx="13961363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4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.2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.2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ADEB43-4E3D-C2BB-B5F8-76761A753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318" y="4838700"/>
                <a:ext cx="13961363" cy="4594912"/>
              </a:xfrm>
              <a:prstGeom prst="rect">
                <a:avLst/>
              </a:prstGeom>
              <a:blipFill>
                <a:blip r:embed="rId8"/>
                <a:stretch>
                  <a:fillRect l="-1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6E0009B-BB86-4ACA-69DF-70F82281DF62}"/>
              </a:ext>
            </a:extLst>
          </p:cNvPr>
          <p:cNvGrpSpPr/>
          <p:nvPr/>
        </p:nvGrpSpPr>
        <p:grpSpPr>
          <a:xfrm>
            <a:off x="1223217" y="1181100"/>
            <a:ext cx="4339384" cy="1569778"/>
            <a:chOff x="1624734" y="1360680"/>
            <a:chExt cx="5309466" cy="15697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9B11D60E-508D-12E0-D83A-BFB21D4ED27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16F993DA-D445-A84A-DC6D-9BB27CBDA30F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C9C9E05-6E03-CA90-1C98-7157271C064C}"/>
              </a:ext>
            </a:extLst>
          </p:cNvPr>
          <p:cNvSpPr txBox="1"/>
          <p:nvPr/>
        </p:nvSpPr>
        <p:spPr>
          <a:xfrm>
            <a:off x="5993968" y="1543997"/>
            <a:ext cx="9947188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F6FB22A-DB43-1D6D-F3E3-B82D84919C39}"/>
              </a:ext>
            </a:extLst>
          </p:cNvPr>
          <p:cNvSpPr/>
          <p:nvPr/>
        </p:nvSpPr>
        <p:spPr>
          <a:xfrm>
            <a:off x="8276160" y="3930075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262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833" y="878175"/>
            <a:ext cx="17496150" cy="87648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D85EC35-010B-9E84-1B24-810D51CC1A06}"/>
              </a:ext>
            </a:extLst>
          </p:cNvPr>
          <p:cNvGrpSpPr/>
          <p:nvPr/>
        </p:nvGrpSpPr>
        <p:grpSpPr>
          <a:xfrm>
            <a:off x="768368" y="4930701"/>
            <a:ext cx="8579491" cy="4649842"/>
            <a:chOff x="9271404" y="800395"/>
            <a:chExt cx="8579491" cy="464984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2E509352-C4ED-5E24-616D-72AA87291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9992" y="2569095"/>
              <a:ext cx="2140903" cy="120425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3887197B-EDD4-CCFC-5EF6-B5B2EF557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6725" flipH="1">
              <a:off x="12040846" y="1214832"/>
              <a:ext cx="2439320" cy="137211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3857BA34-43F5-5E4D-D28D-51CB51CF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1204" y="4176100"/>
              <a:ext cx="2863228" cy="1274137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0B2B7A25-6DC9-9E1B-AAF6-6EC8C72EFA4D}"/>
                </a:ext>
              </a:extLst>
            </p:cNvPr>
            <p:cNvSpPr txBox="1"/>
            <p:nvPr/>
          </p:nvSpPr>
          <p:spPr>
            <a:xfrm>
              <a:off x="11694237" y="800395"/>
              <a:ext cx="262925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(v+3) km/h</a:t>
              </a:r>
              <a:endParaRPr lang="en-US" sz="35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AC40D94E-5808-9962-4A75-5CF06D0F4D06}"/>
                </a:ext>
              </a:extLst>
            </p:cNvPr>
            <p:cNvSpPr txBox="1"/>
            <p:nvPr/>
          </p:nvSpPr>
          <p:spPr>
            <a:xfrm>
              <a:off x="9271404" y="3603342"/>
              <a:ext cx="3427857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(2v – 3) km/h</a:t>
              </a:r>
              <a:endParaRPr lang="en-US" sz="3500" dirty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31A17D80-81F1-BD9F-076F-13FF5973892D}"/>
                </a:ext>
              </a:extLst>
            </p:cNvPr>
            <p:cNvCxnSpPr>
              <a:cxnSpLocks/>
              <a:stCxn id="58" idx="1"/>
            </p:cNvCxnSpPr>
            <p:nvPr/>
          </p:nvCxnSpPr>
          <p:spPr>
            <a:xfrm flipH="1" flipV="1">
              <a:off x="13289204" y="2598147"/>
              <a:ext cx="2420788" cy="57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F26D49DB-B0B0-CF9E-7B00-64692EC81B6F}"/>
                </a:ext>
              </a:extLst>
            </p:cNvPr>
            <p:cNvCxnSpPr>
              <a:cxnSpLocks/>
              <a:endCxn id="58" idx="1"/>
            </p:cNvCxnSpPr>
            <p:nvPr/>
          </p:nvCxnSpPr>
          <p:spPr>
            <a:xfrm flipV="1">
              <a:off x="12399460" y="3171224"/>
              <a:ext cx="3310532" cy="167796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1BD2E2BC-D4BF-94F1-C126-C7A27D951E70}"/>
                </a:ext>
              </a:extLst>
            </p:cNvPr>
            <p:cNvCxnSpPr>
              <a:cxnSpLocks/>
              <a:stCxn id="60" idx="2"/>
              <a:endCxn id="62" idx="3"/>
            </p:cNvCxnSpPr>
            <p:nvPr/>
          </p:nvCxnSpPr>
          <p:spPr>
            <a:xfrm flipH="1">
              <a:off x="12434432" y="2585232"/>
              <a:ext cx="874583" cy="222793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5" name="Oval Callout 21">
            <a:extLst>
              <a:ext uri="{FF2B5EF4-FFF2-40B4-BE49-F238E27FC236}">
                <a16:creationId xmlns:a16="http://schemas.microsoft.com/office/drawing/2014/main" xmlns="" id="{26D2C077-C09D-C723-E632-49C2FA1693E6}"/>
              </a:ext>
            </a:extLst>
          </p:cNvPr>
          <p:cNvSpPr/>
          <p:nvPr/>
        </p:nvSpPr>
        <p:spPr>
          <a:xfrm>
            <a:off x="12856930" y="1961887"/>
            <a:ext cx="1752600" cy="901012"/>
          </a:xfrm>
          <a:prstGeom prst="wedgeEllipseCallout">
            <a:avLst>
              <a:gd name="adj1" fmla="val 14510"/>
              <a:gd name="adj2" fmla="val 4875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E3BFC76E-E565-4DCF-648F-F4ED042DA709}"/>
              </a:ext>
            </a:extLst>
          </p:cNvPr>
          <p:cNvSpPr txBox="1"/>
          <p:nvPr/>
        </p:nvSpPr>
        <p:spPr>
          <a:xfrm>
            <a:off x="9484483" y="3101125"/>
            <a:ext cx="8497495" cy="6558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nl-NL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nl-NL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nl-NL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hai </a:t>
            </a:r>
            <a:r>
              <a:rPr lang="nl-NL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nl-NL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lang="nl-NL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 = S + S’ = (v + 3).t + (2v – 3).t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     </a:t>
            </a:r>
            <a:r>
              <a:rPr lang="nl-NL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(</a:t>
            </a:r>
            <a:r>
              <a:rPr lang="nl-NL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vt</a:t>
            </a:r>
            <a:r>
              <a:rPr lang="nl-NL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+ 3t) + (2vt – 3t)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= </a:t>
            </a:r>
            <a:r>
              <a:rPr lang="nl-NL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vt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+ 3t + 2vt – 3t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= (</a:t>
            </a:r>
            <a:r>
              <a:rPr lang="nl-NL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vt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+ 2vt) + (3t – 3t)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= 3vt</a:t>
            </a:r>
            <a:endParaRPr lang="nl-NL" sz="4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4C5E1E-A7C2-A9F4-685D-6AFD49FAE999}"/>
              </a:ext>
            </a:extLst>
          </p:cNvPr>
          <p:cNvSpPr txBox="1"/>
          <p:nvPr/>
        </p:nvSpPr>
        <p:spPr>
          <a:xfrm>
            <a:off x="972989" y="1805476"/>
            <a:ext cx="8095919" cy="2881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C7C5DCC-C212-5767-17D8-80FF182CC6EC}"/>
              </a:ext>
            </a:extLst>
          </p:cNvPr>
          <p:cNvGrpSpPr/>
          <p:nvPr/>
        </p:nvGrpSpPr>
        <p:grpSpPr>
          <a:xfrm>
            <a:off x="6773416" y="266700"/>
            <a:ext cx="4432225" cy="1301648"/>
            <a:chOff x="1852505" y="3331267"/>
            <a:chExt cx="4741161" cy="1301648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xmlns="" id="{D2400F26-6097-02D8-FF93-9236F01BE6C6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6DE7666-4064-8395-106E-9302CC774FA6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8DBFCF20-696E-D47B-7EEE-F90E034B6995}"/>
              </a:ext>
            </a:extLst>
          </p:cNvPr>
          <p:cNvSpPr/>
          <p:nvPr/>
        </p:nvSpPr>
        <p:spPr>
          <a:xfrm>
            <a:off x="15746332" y="27466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xmlns="" id="{4E9908D5-92CF-B8FE-B8A8-6E4D6C85FB0F}"/>
              </a:ext>
            </a:extLst>
          </p:cNvPr>
          <p:cNvSpPr/>
          <p:nvPr/>
        </p:nvSpPr>
        <p:spPr>
          <a:xfrm rot="-1364019">
            <a:off x="141259" y="5995558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DBB45CA6-08C7-7AC8-A0D7-CAE74F189B00}"/>
              </a:ext>
            </a:extLst>
          </p:cNvPr>
          <p:cNvSpPr/>
          <p:nvPr/>
        </p:nvSpPr>
        <p:spPr>
          <a:xfrm>
            <a:off x="17107395" y="8226110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4123998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21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2543E352-6A49-62F1-F468-58322D0636FB}"/>
              </a:ext>
            </a:extLst>
          </p:cNvPr>
          <p:cNvSpPr/>
          <p:nvPr/>
        </p:nvSpPr>
        <p:spPr>
          <a:xfrm>
            <a:off x="11611721" y="450352"/>
            <a:ext cx="1782025" cy="1156696"/>
          </a:xfrm>
          <a:custGeom>
            <a:avLst/>
            <a:gdLst/>
            <a:ahLst/>
            <a:cxnLst/>
            <a:rect l="l" t="t" r="r" b="b"/>
            <a:pathLst>
              <a:path w="1782025" h="1156696">
                <a:moveTo>
                  <a:pt x="0" y="0"/>
                </a:moveTo>
                <a:lnTo>
                  <a:pt x="1782025" y="0"/>
                </a:lnTo>
                <a:lnTo>
                  <a:pt x="1782025" y="1156696"/>
                </a:lnTo>
                <a:lnTo>
                  <a:pt x="0" y="1156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80CB0B16-2952-F6B5-429B-00B8E3A1B28D}"/>
              </a:ext>
            </a:extLst>
          </p:cNvPr>
          <p:cNvSpPr/>
          <p:nvPr/>
        </p:nvSpPr>
        <p:spPr>
          <a:xfrm rot="1260778">
            <a:off x="265490" y="8012320"/>
            <a:ext cx="1026498" cy="1833031"/>
          </a:xfrm>
          <a:custGeom>
            <a:avLst/>
            <a:gdLst/>
            <a:ahLst/>
            <a:cxnLst/>
            <a:rect l="l" t="t" r="r" b="b"/>
            <a:pathLst>
              <a:path w="1026498" h="1833031">
                <a:moveTo>
                  <a:pt x="0" y="0"/>
                </a:moveTo>
                <a:lnTo>
                  <a:pt x="1026498" y="0"/>
                </a:lnTo>
                <a:lnTo>
                  <a:pt x="1026498" y="1833031"/>
                </a:lnTo>
                <a:lnTo>
                  <a:pt x="0" y="1833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xmlns="" id="{2F9E813D-9294-CA73-5333-4438F6D1E5EC}"/>
              </a:ext>
            </a:extLst>
          </p:cNvPr>
          <p:cNvSpPr/>
          <p:nvPr/>
        </p:nvSpPr>
        <p:spPr>
          <a:xfrm>
            <a:off x="17013944" y="2383817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E877C8F-915D-6280-914A-41FCDB84B11C}"/>
              </a:ext>
            </a:extLst>
          </p:cNvPr>
          <p:cNvGrpSpPr/>
          <p:nvPr/>
        </p:nvGrpSpPr>
        <p:grpSpPr>
          <a:xfrm>
            <a:off x="6773416" y="336652"/>
            <a:ext cx="4432225" cy="1301648"/>
            <a:chOff x="1852505" y="3331267"/>
            <a:chExt cx="4741161" cy="1301648"/>
          </a:xfrm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xmlns="" id="{92A24C4C-8A82-362C-90E8-67B6DEB45EC4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E963862-F31D-1451-6889-3239A6CC7B68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162EF00-172E-AB0B-93E2-C56A623D10A4}"/>
              </a:ext>
            </a:extLst>
          </p:cNvPr>
          <p:cNvSpPr txBox="1"/>
          <p:nvPr/>
        </p:nvSpPr>
        <p:spPr>
          <a:xfrm>
            <a:off x="1285656" y="1693983"/>
            <a:ext cx="5628790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8BB85D2-5CA9-0CBA-F7DB-8E5EBCCDAA59}"/>
              </a:ext>
            </a:extLst>
          </p:cNvPr>
          <p:cNvGrpSpPr/>
          <p:nvPr/>
        </p:nvGrpSpPr>
        <p:grpSpPr>
          <a:xfrm>
            <a:off x="1108027" y="3950857"/>
            <a:ext cx="6740573" cy="5170346"/>
            <a:chOff x="10182934" y="2207628"/>
            <a:chExt cx="6740573" cy="517034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409A9BC1-B05F-BFDD-5006-0C18C20D0851}"/>
                </a:ext>
              </a:extLst>
            </p:cNvPr>
            <p:cNvGrpSpPr/>
            <p:nvPr/>
          </p:nvGrpSpPr>
          <p:grpSpPr>
            <a:xfrm>
              <a:off x="10182934" y="2207628"/>
              <a:ext cx="6740573" cy="4409398"/>
              <a:chOff x="10182934" y="2207628"/>
              <a:chExt cx="6740573" cy="440939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B42FBE5A-D79B-6661-73E3-F8BE93AE5735}"/>
                  </a:ext>
                </a:extLst>
              </p:cNvPr>
              <p:cNvSpPr/>
              <p:nvPr/>
            </p:nvSpPr>
            <p:spPr>
              <a:xfrm>
                <a:off x="10182934" y="2207628"/>
                <a:ext cx="5932812" cy="3517783"/>
              </a:xfrm>
              <a:prstGeom prst="rect">
                <a:avLst/>
              </a:prstGeom>
              <a:solidFill>
                <a:srgbClr val="E1F7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452CAA11-F64E-74FE-25A8-869002E15624}"/>
                  </a:ext>
                </a:extLst>
              </p:cNvPr>
              <p:cNvSpPr/>
              <p:nvPr/>
            </p:nvSpPr>
            <p:spPr>
              <a:xfrm>
                <a:off x="12772051" y="3014019"/>
                <a:ext cx="2508667" cy="1904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725B8E02-A330-B222-A131-4EEAE5D6F869}"/>
                  </a:ext>
                </a:extLst>
              </p:cNvPr>
              <p:cNvSpPr txBox="1"/>
              <p:nvPr/>
            </p:nvSpPr>
            <p:spPr>
              <a:xfrm>
                <a:off x="13393746" y="2826421"/>
                <a:ext cx="1371600" cy="955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x + y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3EFBA133-BD54-2F41-F73F-F92B2D3F555C}"/>
                  </a:ext>
                </a:extLst>
              </p:cNvPr>
              <p:cNvSpPr txBox="1"/>
              <p:nvPr/>
            </p:nvSpPr>
            <p:spPr>
              <a:xfrm>
                <a:off x="12857779" y="3440723"/>
                <a:ext cx="541784" cy="942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401E39F3-9158-F8C8-A7E1-C520BBAE8041}"/>
                  </a:ext>
                </a:extLst>
              </p:cNvPr>
              <p:cNvSpPr txBox="1"/>
              <p:nvPr/>
            </p:nvSpPr>
            <p:spPr>
              <a:xfrm>
                <a:off x="16171835" y="3440723"/>
                <a:ext cx="751672" cy="942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5y 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4C878D8C-D373-CBC0-DD0A-BF83FA5872AA}"/>
                  </a:ext>
                </a:extLst>
              </p:cNvPr>
              <p:cNvSpPr txBox="1"/>
              <p:nvPr/>
            </p:nvSpPr>
            <p:spPr>
              <a:xfrm>
                <a:off x="12674828" y="5674973"/>
                <a:ext cx="2336572" cy="942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2x + 3y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DE46C4C-D849-F035-50F5-BE82F0CBA999}"/>
                </a:ext>
              </a:extLst>
            </p:cNvPr>
            <p:cNvSpPr txBox="1"/>
            <p:nvPr/>
          </p:nvSpPr>
          <p:spPr>
            <a:xfrm>
              <a:off x="12772051" y="6639310"/>
              <a:ext cx="18390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3028D40-459E-0259-8727-83F19F89DCCF}"/>
              </a:ext>
            </a:extLst>
          </p:cNvPr>
          <p:cNvSpPr/>
          <p:nvPr/>
        </p:nvSpPr>
        <p:spPr>
          <a:xfrm>
            <a:off x="11847572" y="2282033"/>
            <a:ext cx="1760584" cy="906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295DC0C-E2DF-103A-CC1D-98EBA4EF810F}"/>
              </a:ext>
            </a:extLst>
          </p:cNvPr>
          <p:cNvSpPr txBox="1"/>
          <p:nvPr/>
        </p:nvSpPr>
        <p:spPr>
          <a:xfrm>
            <a:off x="7874717" y="3331669"/>
            <a:ext cx="9706294" cy="5789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5y. (2x + 3y) = 10xy + 15y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x. (x + y) =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10xy + 15y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(x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= 9xy + 15y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17216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3" grpId="0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9722655">
            <a:off x="16292487" y="2166217"/>
            <a:ext cx="1867453" cy="892982"/>
          </a:xfrm>
          <a:custGeom>
            <a:avLst/>
            <a:gdLst/>
            <a:ahLst/>
            <a:cxnLst/>
            <a:rect l="l" t="t" r="r" b="b"/>
            <a:pathLst>
              <a:path w="1867453" h="892982">
                <a:moveTo>
                  <a:pt x="0" y="0"/>
                </a:moveTo>
                <a:lnTo>
                  <a:pt x="1867453" y="0"/>
                </a:lnTo>
                <a:lnTo>
                  <a:pt x="1867453" y="892983"/>
                </a:lnTo>
                <a:lnTo>
                  <a:pt x="0" y="892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F818DE-0CA4-9E6B-CCCD-1161AB682B29}"/>
              </a:ext>
            </a:extLst>
          </p:cNvPr>
          <p:cNvSpPr txBox="1"/>
          <p:nvPr/>
        </p:nvSpPr>
        <p:spPr>
          <a:xfrm>
            <a:off x="2159358" y="4523826"/>
            <a:ext cx="13969280" cy="131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CHIA ĐA THỨC CHO ĐƠN THỨC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703215BA-CF9F-05A9-C4A7-0CD0CFD5BFFF}"/>
              </a:ext>
            </a:extLst>
          </p:cNvPr>
          <p:cNvSpPr/>
          <p:nvPr/>
        </p:nvSpPr>
        <p:spPr>
          <a:xfrm>
            <a:off x="14820347" y="6212130"/>
            <a:ext cx="3200400" cy="3659904"/>
          </a:xfrm>
          <a:custGeom>
            <a:avLst/>
            <a:gdLst/>
            <a:ahLst/>
            <a:cxnLst/>
            <a:rect l="l" t="t" r="r" b="b"/>
            <a:pathLst>
              <a:path w="5053665" h="6463991">
                <a:moveTo>
                  <a:pt x="0" y="0"/>
                </a:moveTo>
                <a:lnTo>
                  <a:pt x="5053665" y="0"/>
                </a:lnTo>
                <a:lnTo>
                  <a:pt x="5053665" y="6463990"/>
                </a:lnTo>
                <a:lnTo>
                  <a:pt x="0" y="6463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5A671460-9BDA-F58C-7135-2017F03D757F}"/>
              </a:ext>
            </a:extLst>
          </p:cNvPr>
          <p:cNvSpPr/>
          <p:nvPr/>
        </p:nvSpPr>
        <p:spPr>
          <a:xfrm>
            <a:off x="267250" y="7909745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xmlns="" id="{A931D330-113B-1E53-C949-E3847FDE92F5}"/>
              </a:ext>
            </a:extLst>
          </p:cNvPr>
          <p:cNvSpPr/>
          <p:nvPr/>
        </p:nvSpPr>
        <p:spPr>
          <a:xfrm>
            <a:off x="3702844" y="385687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53993084"/>
      </p:ext>
    </p:extLst>
  </p:cSld>
  <p:clrMapOvr>
    <a:masterClrMapping/>
  </p:clrMapOvr>
  <p:transition spd="med"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5653" y="6619761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02000" y="86049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03965BD-F24A-6B1B-822D-A00B380D9B9C}"/>
              </a:ext>
            </a:extLst>
          </p:cNvPr>
          <p:cNvGrpSpPr/>
          <p:nvPr/>
        </p:nvGrpSpPr>
        <p:grpSpPr>
          <a:xfrm>
            <a:off x="3965129" y="694547"/>
            <a:ext cx="10208072" cy="1248553"/>
            <a:chOff x="5692793" y="752355"/>
            <a:chExt cx="10208072" cy="12485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1E0B9DA-F989-08CC-E309-D18A3B32C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r="17433"/>
            <a:stretch/>
          </p:blipFill>
          <p:spPr>
            <a:xfrm>
              <a:off x="5692793" y="917626"/>
              <a:ext cx="1236150" cy="108328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576515A-C177-BE5E-45CD-6FC8F49B6003}"/>
                </a:ext>
              </a:extLst>
            </p:cNvPr>
            <p:cNvSpPr txBox="1"/>
            <p:nvPr/>
          </p:nvSpPr>
          <p:spPr>
            <a:xfrm>
              <a:off x="6934201" y="752355"/>
              <a:ext cx="8966664" cy="110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B083165-EB2D-C728-DAD2-88BA690581D3}"/>
              </a:ext>
            </a:extLst>
          </p:cNvPr>
          <p:cNvGrpSpPr/>
          <p:nvPr/>
        </p:nvGrpSpPr>
        <p:grpSpPr>
          <a:xfrm>
            <a:off x="1712348" y="2198385"/>
            <a:ext cx="3330737" cy="963915"/>
            <a:chOff x="2012116" y="2110922"/>
            <a:chExt cx="3330737" cy="9639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DB408F7-D77A-B5E9-0B5A-C3F12DD8F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A84BBC9-EB15-D94C-CF08-1F1C5EC2A772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HĐKP4: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32DE6BD-D00B-1110-08AA-83C9ACA66446}"/>
              </a:ext>
            </a:extLst>
          </p:cNvPr>
          <p:cNvSpPr/>
          <p:nvPr/>
        </p:nvSpPr>
        <p:spPr>
          <a:xfrm>
            <a:off x="1123934" y="3259915"/>
            <a:ext cx="16482375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2x (cm),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(k &gt; 1)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3x (cm).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80AA3D1-FFE1-19B2-5C03-7B16EF7ED4D3}"/>
              </a:ext>
            </a:extLst>
          </p:cNvPr>
          <p:cNvGrpSpPr/>
          <p:nvPr/>
        </p:nvGrpSpPr>
        <p:grpSpPr>
          <a:xfrm>
            <a:off x="4482736" y="6211601"/>
            <a:ext cx="8314249" cy="3358826"/>
            <a:chOff x="4086403" y="6211601"/>
            <a:chExt cx="8314249" cy="335882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88E0791-E54B-CAB9-195D-99ABC81E8698}"/>
                </a:ext>
              </a:extLst>
            </p:cNvPr>
            <p:cNvSpPr/>
            <p:nvPr/>
          </p:nvSpPr>
          <p:spPr>
            <a:xfrm>
              <a:off x="4879070" y="6977208"/>
              <a:ext cx="3471220" cy="1647850"/>
            </a:xfrm>
            <a:prstGeom prst="rect">
              <a:avLst/>
            </a:prstGeom>
            <a:solidFill>
              <a:srgbClr val="9BE5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976F5C0-8E6B-F22A-3E9D-E3371C9AC4EC}"/>
                </a:ext>
              </a:extLst>
            </p:cNvPr>
            <p:cNvSpPr/>
            <p:nvPr/>
          </p:nvSpPr>
          <p:spPr>
            <a:xfrm>
              <a:off x="9365121" y="6348587"/>
              <a:ext cx="3035531" cy="2276471"/>
            </a:xfrm>
            <a:prstGeom prst="rect">
              <a:avLst/>
            </a:prstGeom>
            <a:solidFill>
              <a:srgbClr val="FFFFC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0FB21DF8-904D-3A96-3560-9660C246AE97}"/>
                </a:ext>
              </a:extLst>
            </p:cNvPr>
            <p:cNvSpPr/>
            <p:nvPr/>
          </p:nvSpPr>
          <p:spPr>
            <a:xfrm>
              <a:off x="4958301" y="6839453"/>
              <a:ext cx="528099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76071540-CE7F-46E6-F99D-290EF0D92CA3}"/>
                </a:ext>
              </a:extLst>
            </p:cNvPr>
            <p:cNvSpPr/>
            <p:nvPr/>
          </p:nvSpPr>
          <p:spPr>
            <a:xfrm>
              <a:off x="9438445" y="6211601"/>
              <a:ext cx="528099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E6CB65DB-B94A-6659-4FB1-B8E323F82DF4}"/>
                </a:ext>
              </a:extLst>
            </p:cNvPr>
            <p:cNvSpPr/>
            <p:nvPr/>
          </p:nvSpPr>
          <p:spPr>
            <a:xfrm>
              <a:off x="4086403" y="7350336"/>
              <a:ext cx="79039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2x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3CFF9757-41F7-AFFB-EC46-93DD5E671E8C}"/>
                </a:ext>
              </a:extLst>
            </p:cNvPr>
            <p:cNvSpPr/>
            <p:nvPr/>
          </p:nvSpPr>
          <p:spPr>
            <a:xfrm>
              <a:off x="6096000" y="8432907"/>
              <a:ext cx="1192069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2kx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A582E60B-4D8B-C76D-28F4-3D704CF171A9}"/>
                </a:ext>
              </a:extLst>
            </p:cNvPr>
            <p:cNvSpPr/>
            <p:nvPr/>
          </p:nvSpPr>
          <p:spPr>
            <a:xfrm>
              <a:off x="10681565" y="8432907"/>
              <a:ext cx="900835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3x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6259146D-408D-B680-9B91-12D3F8D6B9B6}"/>
                </a:ext>
              </a:extLst>
            </p:cNvPr>
            <p:cNvSpPr/>
            <p:nvPr/>
          </p:nvSpPr>
          <p:spPr>
            <a:xfrm>
              <a:off x="8037723" y="8668834"/>
              <a:ext cx="1825590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77178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5653" y="6619761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02000" y="86049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03965BD-F24A-6B1B-822D-A00B380D9B9C}"/>
              </a:ext>
            </a:extLst>
          </p:cNvPr>
          <p:cNvGrpSpPr/>
          <p:nvPr/>
        </p:nvGrpSpPr>
        <p:grpSpPr>
          <a:xfrm>
            <a:off x="3965129" y="694547"/>
            <a:ext cx="10208072" cy="1248553"/>
            <a:chOff x="5692793" y="752355"/>
            <a:chExt cx="10208072" cy="12485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1E0B9DA-F989-08CC-E309-D18A3B32C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r="17433"/>
            <a:stretch/>
          </p:blipFill>
          <p:spPr>
            <a:xfrm>
              <a:off x="5692793" y="917626"/>
              <a:ext cx="1236150" cy="108328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576515A-C177-BE5E-45CD-6FC8F49B6003}"/>
                </a:ext>
              </a:extLst>
            </p:cNvPr>
            <p:cNvSpPr txBox="1"/>
            <p:nvPr/>
          </p:nvSpPr>
          <p:spPr>
            <a:xfrm>
              <a:off x="6934201" y="752355"/>
              <a:ext cx="8966664" cy="110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xmlns="" id="{532DE6BD-D00B-1110-08AA-83C9ACA66446}"/>
              </a:ext>
            </a:extLst>
          </p:cNvPr>
          <p:cNvSpPr/>
          <p:nvPr/>
        </p:nvSpPr>
        <p:spPr>
          <a:xfrm>
            <a:off x="3853236" y="2019300"/>
            <a:ext cx="8795964" cy="2646111"/>
          </a:xfrm>
          <a:prstGeom prst="cloudCallout">
            <a:avLst>
              <a:gd name="adj1" fmla="val -55304"/>
              <a:gd name="adj2" fmla="val 4292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nghịch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67ED02D-6007-70DA-D140-532654FE64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75" y="3283830"/>
            <a:ext cx="5249550" cy="29528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7EB544C8-9FA7-236E-8272-85E0349ACFF0}"/>
                  </a:ext>
                </a:extLst>
              </p:cNvPr>
              <p:cNvSpPr/>
              <p:nvPr/>
            </p:nvSpPr>
            <p:spPr>
              <a:xfrm>
                <a:off x="4928783" y="4686300"/>
                <a:ext cx="12323370" cy="2583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8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b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3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38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38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b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3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38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38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b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en-US" sz="3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…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800" b="0" i="1" smtClean="0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f>
                          <m:fPr>
                            <m:ctrlPr>
                              <a:rPr lang="en-US" sz="3800" b="0" i="1" smtClean="0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800" b="0" i="1" smtClean="0"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800" b="0" i="1" smtClean="0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f>
                          <m:fPr>
                            <m:ctrlPr>
                              <a:rPr lang="en-US" sz="3800" b="0" i="1" smtClean="0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800" b="0" i="1" smtClean="0"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800" b="0" i="1" smtClean="0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f>
                          <m:fPr>
                            <m:ctrlPr>
                              <a:rPr lang="en-US" sz="3800" b="0" i="1" smtClean="0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800" b="0" i="1" smtClean="0"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=…</m:t>
                    </m:r>
                  </m:oMath>
                </a14:m>
                <a:endParaRPr lang="en-US" sz="3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EB544C8-9FA7-236E-8272-85E0349ACF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783" y="4686300"/>
                <a:ext cx="12323370" cy="2583143"/>
              </a:xfrm>
              <a:prstGeom prst="rect">
                <a:avLst/>
              </a:prstGeom>
              <a:blipFill>
                <a:blip r:embed="rId9"/>
                <a:stretch>
                  <a:fillRect l="-1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3772FABF-275F-1851-ACF8-EA1AF3CC871A}"/>
                  </a:ext>
                </a:extLst>
              </p:cNvPr>
              <p:cNvSpPr/>
              <p:nvPr/>
            </p:nvSpPr>
            <p:spPr>
              <a:xfrm>
                <a:off x="1438396" y="7239531"/>
                <a:ext cx="15411203" cy="2140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bất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kì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đại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này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nghịch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đảo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đại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kia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800" b="0" i="1" smtClean="0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800" b="0" i="1" smtClean="0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800" b="0" i="1" smtClean="0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800" b="0" i="1" smtClean="0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f>
                      <m:fPr>
                        <m:ctrlPr>
                          <a:rPr lang="en-US" sz="38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800" b="0" i="1" smtClean="0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800" b="0" i="1" smtClean="0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800" b="0" i="1" smtClean="0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800" b="0" i="1" smtClean="0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;…</m:t>
                    </m:r>
                  </m:oMath>
                </a14:m>
                <a:endParaRPr lang="en-US" sz="3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772FABF-275F-1851-ACF8-EA1AF3CC87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396" y="7239531"/>
                <a:ext cx="15411203" cy="2140842"/>
              </a:xfrm>
              <a:prstGeom prst="rect">
                <a:avLst/>
              </a:prstGeom>
              <a:blipFill>
                <a:blip r:embed="rId10"/>
                <a:stretch>
                  <a:fillRect l="-1187"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6674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03965BD-F24A-6B1B-822D-A00B380D9B9C}"/>
              </a:ext>
            </a:extLst>
          </p:cNvPr>
          <p:cNvGrpSpPr/>
          <p:nvPr/>
        </p:nvGrpSpPr>
        <p:grpSpPr>
          <a:xfrm>
            <a:off x="3965129" y="694547"/>
            <a:ext cx="10208072" cy="1248553"/>
            <a:chOff x="5692793" y="752355"/>
            <a:chExt cx="10208072" cy="12485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1E0B9DA-F989-08CC-E309-D18A3B32C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r="17433"/>
            <a:stretch/>
          </p:blipFill>
          <p:spPr>
            <a:xfrm>
              <a:off x="5692793" y="917626"/>
              <a:ext cx="1236150" cy="108328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576515A-C177-BE5E-45CD-6FC8F49B6003}"/>
                </a:ext>
              </a:extLst>
            </p:cNvPr>
            <p:cNvSpPr txBox="1"/>
            <p:nvPr/>
          </p:nvSpPr>
          <p:spPr>
            <a:xfrm>
              <a:off x="6934201" y="752355"/>
              <a:ext cx="8966664" cy="110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B083165-EB2D-C728-DAD2-88BA690581D3}"/>
              </a:ext>
            </a:extLst>
          </p:cNvPr>
          <p:cNvGrpSpPr/>
          <p:nvPr/>
        </p:nvGrpSpPr>
        <p:grpSpPr>
          <a:xfrm>
            <a:off x="1134909" y="2345197"/>
            <a:ext cx="3330737" cy="963915"/>
            <a:chOff x="2012116" y="2110922"/>
            <a:chExt cx="3330737" cy="9639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DB408F7-D77A-B5E9-0B5A-C3F12DD8F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A84BBC9-EB15-D94C-CF08-1F1C5EC2A772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HĐKP4: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80AA3D1-FFE1-19B2-5C03-7B16EF7ED4D3}"/>
              </a:ext>
            </a:extLst>
          </p:cNvPr>
          <p:cNvGrpSpPr/>
          <p:nvPr/>
        </p:nvGrpSpPr>
        <p:grpSpPr>
          <a:xfrm>
            <a:off x="4792270" y="2537427"/>
            <a:ext cx="8314249" cy="3634096"/>
            <a:chOff x="4086403" y="6211601"/>
            <a:chExt cx="8314249" cy="363409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88E0791-E54B-CAB9-195D-99ABC81E8698}"/>
                </a:ext>
              </a:extLst>
            </p:cNvPr>
            <p:cNvSpPr/>
            <p:nvPr/>
          </p:nvSpPr>
          <p:spPr>
            <a:xfrm>
              <a:off x="4879070" y="6977208"/>
              <a:ext cx="3471220" cy="1647850"/>
            </a:xfrm>
            <a:prstGeom prst="rect">
              <a:avLst/>
            </a:prstGeom>
            <a:solidFill>
              <a:srgbClr val="9BE5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976F5C0-8E6B-F22A-3E9D-E3371C9AC4EC}"/>
                </a:ext>
              </a:extLst>
            </p:cNvPr>
            <p:cNvSpPr/>
            <p:nvPr/>
          </p:nvSpPr>
          <p:spPr>
            <a:xfrm>
              <a:off x="9365121" y="6348587"/>
              <a:ext cx="3035531" cy="2276471"/>
            </a:xfrm>
            <a:prstGeom prst="rect">
              <a:avLst/>
            </a:prstGeom>
            <a:solidFill>
              <a:srgbClr val="FFFFC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0FB21DF8-904D-3A96-3560-9660C246AE97}"/>
                </a:ext>
              </a:extLst>
            </p:cNvPr>
            <p:cNvSpPr/>
            <p:nvPr/>
          </p:nvSpPr>
          <p:spPr>
            <a:xfrm>
              <a:off x="4958301" y="6839453"/>
              <a:ext cx="528099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76071540-CE7F-46E6-F99D-290EF0D92CA3}"/>
                </a:ext>
              </a:extLst>
            </p:cNvPr>
            <p:cNvSpPr/>
            <p:nvPr/>
          </p:nvSpPr>
          <p:spPr>
            <a:xfrm>
              <a:off x="9438445" y="6211601"/>
              <a:ext cx="528099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E6CB65DB-B94A-6659-4FB1-B8E323F82DF4}"/>
                </a:ext>
              </a:extLst>
            </p:cNvPr>
            <p:cNvSpPr/>
            <p:nvPr/>
          </p:nvSpPr>
          <p:spPr>
            <a:xfrm>
              <a:off x="4086403" y="7350336"/>
              <a:ext cx="79039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2x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3CFF9757-41F7-AFFB-EC46-93DD5E671E8C}"/>
                </a:ext>
              </a:extLst>
            </p:cNvPr>
            <p:cNvSpPr/>
            <p:nvPr/>
          </p:nvSpPr>
          <p:spPr>
            <a:xfrm>
              <a:off x="6096000" y="8432907"/>
              <a:ext cx="1192069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2kx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A582E60B-4D8B-C76D-28F4-3D704CF171A9}"/>
                </a:ext>
              </a:extLst>
            </p:cNvPr>
            <p:cNvSpPr/>
            <p:nvPr/>
          </p:nvSpPr>
          <p:spPr>
            <a:xfrm>
              <a:off x="10681565" y="8432907"/>
              <a:ext cx="900835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3x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6259146D-408D-B680-9B91-12D3F8D6B9B6}"/>
                </a:ext>
              </a:extLst>
            </p:cNvPr>
            <p:cNvSpPr/>
            <p:nvPr/>
          </p:nvSpPr>
          <p:spPr>
            <a:xfrm>
              <a:off x="8037723" y="8944104"/>
              <a:ext cx="1825590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36BDC58C-8909-CE1B-037F-444DD17EF5B0}"/>
                  </a:ext>
                </a:extLst>
              </p:cNvPr>
              <p:cNvSpPr/>
              <p:nvPr/>
            </p:nvSpPr>
            <p:spPr>
              <a:xfrm>
                <a:off x="4040128" y="6922276"/>
                <a:ext cx="10207739" cy="2336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2x.2kx = 4kx</a:t>
                </a:r>
                <a:r>
                  <a:rPr lang="en-US" sz="4000" baseline="30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rộng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𝑘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(cm)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6BDC58C-8909-CE1B-037F-444DD17EF5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128" y="6922276"/>
                <a:ext cx="10207739" cy="2336024"/>
              </a:xfrm>
              <a:prstGeom prst="rect">
                <a:avLst/>
              </a:prstGeom>
              <a:blipFill>
                <a:blip r:embed="rId6"/>
                <a:stretch>
                  <a:fillRect l="-2151" b="-4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Callout 29">
            <a:extLst>
              <a:ext uri="{FF2B5EF4-FFF2-40B4-BE49-F238E27FC236}">
                <a16:creationId xmlns:a16="http://schemas.microsoft.com/office/drawing/2014/main" xmlns="" id="{5E5BEFEE-326B-7F3A-6220-A95048B25EFE}"/>
              </a:ext>
            </a:extLst>
          </p:cNvPr>
          <p:cNvSpPr/>
          <p:nvPr/>
        </p:nvSpPr>
        <p:spPr>
          <a:xfrm>
            <a:off x="1498918" y="5770926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351CD955-79B9-AB2F-075C-F2A896B85A98}"/>
              </a:ext>
            </a:extLst>
          </p:cNvPr>
          <p:cNvSpPr/>
          <p:nvPr/>
        </p:nvSpPr>
        <p:spPr>
          <a:xfrm>
            <a:off x="0" y="717914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7" y="0"/>
                </a:lnTo>
                <a:lnTo>
                  <a:pt x="1519767" y="1525315"/>
                </a:lnTo>
                <a:lnTo>
                  <a:pt x="0" y="15253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xmlns="" id="{47CD4FAC-2D6B-7DA8-57CE-4B1B9EA898F1}"/>
              </a:ext>
            </a:extLst>
          </p:cNvPr>
          <p:cNvSpPr/>
          <p:nvPr/>
        </p:nvSpPr>
        <p:spPr>
          <a:xfrm rot="4414856">
            <a:off x="15639324" y="892392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46975802-7CAE-5BF8-72D4-7D8764B8662B}"/>
              </a:ext>
            </a:extLst>
          </p:cNvPr>
          <p:cNvSpPr/>
          <p:nvPr/>
        </p:nvSpPr>
        <p:spPr>
          <a:xfrm rot="1260778">
            <a:off x="16352674" y="8030480"/>
            <a:ext cx="1026498" cy="1833031"/>
          </a:xfrm>
          <a:custGeom>
            <a:avLst/>
            <a:gdLst/>
            <a:ahLst/>
            <a:cxnLst/>
            <a:rect l="l" t="t" r="r" b="b"/>
            <a:pathLst>
              <a:path w="1026498" h="1833031">
                <a:moveTo>
                  <a:pt x="0" y="0"/>
                </a:moveTo>
                <a:lnTo>
                  <a:pt x="1026498" y="0"/>
                </a:lnTo>
                <a:lnTo>
                  <a:pt x="1026498" y="1833031"/>
                </a:lnTo>
                <a:lnTo>
                  <a:pt x="0" y="18330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90385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730172" y="1470330"/>
            <a:ext cx="827656" cy="541738"/>
          </a:xfrm>
          <a:custGeom>
            <a:avLst/>
            <a:gdLst/>
            <a:ahLst/>
            <a:cxnLst/>
            <a:rect l="l" t="t" r="r" b="b"/>
            <a:pathLst>
              <a:path w="827656" h="541738">
                <a:moveTo>
                  <a:pt x="0" y="0"/>
                </a:moveTo>
                <a:lnTo>
                  <a:pt x="827656" y="0"/>
                </a:lnTo>
                <a:lnTo>
                  <a:pt x="827656" y="541738"/>
                </a:lnTo>
                <a:lnTo>
                  <a:pt x="0" y="5417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91987" y="8098544"/>
            <a:ext cx="904027" cy="867866"/>
          </a:xfrm>
          <a:custGeom>
            <a:avLst/>
            <a:gdLst/>
            <a:ahLst/>
            <a:cxnLst/>
            <a:rect l="l" t="t" r="r" b="b"/>
            <a:pathLst>
              <a:path w="904027" h="867866">
                <a:moveTo>
                  <a:pt x="0" y="0"/>
                </a:moveTo>
                <a:lnTo>
                  <a:pt x="904026" y="0"/>
                </a:lnTo>
                <a:lnTo>
                  <a:pt x="904026" y="867866"/>
                </a:lnTo>
                <a:lnTo>
                  <a:pt x="0" y="867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33679">
            <a:off x="15556466" y="6709852"/>
            <a:ext cx="2579071" cy="3675933"/>
          </a:xfrm>
          <a:custGeom>
            <a:avLst/>
            <a:gdLst/>
            <a:ahLst/>
            <a:cxnLst/>
            <a:rect l="l" t="t" r="r" b="b"/>
            <a:pathLst>
              <a:path w="5332980" h="8193125">
                <a:moveTo>
                  <a:pt x="0" y="0"/>
                </a:moveTo>
                <a:lnTo>
                  <a:pt x="5332980" y="0"/>
                </a:lnTo>
                <a:lnTo>
                  <a:pt x="5332980" y="8193126"/>
                </a:lnTo>
                <a:lnTo>
                  <a:pt x="0" y="81931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8578" y="1741199"/>
            <a:ext cx="806544" cy="1746453"/>
          </a:xfrm>
          <a:custGeom>
            <a:avLst/>
            <a:gdLst/>
            <a:ahLst/>
            <a:cxnLst/>
            <a:rect l="l" t="t" r="r" b="b"/>
            <a:pathLst>
              <a:path w="806544" h="1746453">
                <a:moveTo>
                  <a:pt x="0" y="0"/>
                </a:moveTo>
                <a:lnTo>
                  <a:pt x="806543" y="0"/>
                </a:lnTo>
                <a:lnTo>
                  <a:pt x="806543" y="1746453"/>
                </a:lnTo>
                <a:lnTo>
                  <a:pt x="0" y="1746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403818" y="7122907"/>
            <a:ext cx="2798593" cy="3230761"/>
          </a:xfrm>
          <a:custGeom>
            <a:avLst/>
            <a:gdLst/>
            <a:ahLst/>
            <a:cxnLst/>
            <a:rect l="l" t="t" r="r" b="b"/>
            <a:pathLst>
              <a:path w="5786905" h="7200900">
                <a:moveTo>
                  <a:pt x="5786905" y="0"/>
                </a:moveTo>
                <a:lnTo>
                  <a:pt x="0" y="0"/>
                </a:lnTo>
                <a:lnTo>
                  <a:pt x="0" y="7200900"/>
                </a:lnTo>
                <a:lnTo>
                  <a:pt x="5786905" y="7200900"/>
                </a:lnTo>
                <a:lnTo>
                  <a:pt x="578690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31845" y="3408960"/>
            <a:ext cx="1442430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CÁC PHÉP TOÁN VỚI ĐA THỨC NHIỀU BIẾN </a:t>
            </a:r>
          </a:p>
        </p:txBody>
      </p:sp>
      <p:sp>
        <p:nvSpPr>
          <p:cNvPr id="15" name="Freeform 15"/>
          <p:cNvSpPr/>
          <p:nvPr/>
        </p:nvSpPr>
        <p:spPr>
          <a:xfrm rot="491226">
            <a:off x="16896716" y="1741199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8" y="0"/>
                </a:lnTo>
                <a:lnTo>
                  <a:pt x="725168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3E1AAE5-5409-E1AE-3EB8-0EF3E19E8631}"/>
              </a:ext>
            </a:extLst>
          </p:cNvPr>
          <p:cNvSpPr/>
          <p:nvPr/>
        </p:nvSpPr>
        <p:spPr>
          <a:xfrm>
            <a:off x="2857968" y="6826027"/>
            <a:ext cx="5138877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: B 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 (4x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</a:t>
            </a:r>
          </a:p>
        </p:txBody>
      </p:sp>
      <p:sp>
        <p:nvSpPr>
          <p:cNvPr id="5" name="Freeform 5"/>
          <p:cNvSpPr/>
          <p:nvPr/>
        </p:nvSpPr>
        <p:spPr>
          <a:xfrm>
            <a:off x="260808" y="1773162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91427" y="1517735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560825" y="7412459"/>
            <a:ext cx="2147819" cy="2642235"/>
          </a:xfrm>
          <a:custGeom>
            <a:avLst/>
            <a:gdLst/>
            <a:ahLst/>
            <a:cxnLst/>
            <a:rect l="l" t="t" r="r" b="b"/>
            <a:pathLst>
              <a:path w="4496276" h="6121168">
                <a:moveTo>
                  <a:pt x="4496276" y="0"/>
                </a:moveTo>
                <a:lnTo>
                  <a:pt x="0" y="0"/>
                </a:lnTo>
                <a:lnTo>
                  <a:pt x="0" y="6121168"/>
                </a:lnTo>
                <a:lnTo>
                  <a:pt x="4496276" y="6121168"/>
                </a:lnTo>
                <a:lnTo>
                  <a:pt x="44962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12666" y="873357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4E9CE47-589C-BAC2-27AF-E76450F5BDFE}"/>
              </a:ext>
            </a:extLst>
          </p:cNvPr>
          <p:cNvSpPr/>
          <p:nvPr/>
        </p:nvSpPr>
        <p:spPr>
          <a:xfrm>
            <a:off x="2017779" y="1046708"/>
            <a:ext cx="14542623" cy="5062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=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</a:p>
          <a:p>
            <a:pPr lvl="0">
              <a:lnSpc>
                <a:spcPct val="200000"/>
              </a:lnSpc>
            </a:pP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= B.C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chia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B,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: B = C.</a:t>
            </a:r>
          </a:p>
          <a:p>
            <a:pPr lvl="0"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A chi B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xmlns="" id="{4F4FC286-1315-E9B7-2F3A-D36C1464926D}"/>
              </a:ext>
            </a:extLst>
          </p:cNvPr>
          <p:cNvSpPr/>
          <p:nvPr/>
        </p:nvSpPr>
        <p:spPr>
          <a:xfrm rot="5400000">
            <a:off x="4921172" y="6457777"/>
            <a:ext cx="1441903" cy="2431751"/>
          </a:xfrm>
          <a:prstGeom prst="arc">
            <a:avLst>
              <a:gd name="adj1" fmla="val 17464484"/>
              <a:gd name="adj2" fmla="val 408551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xmlns="" id="{162987F9-2EB0-ACA1-7396-CC90D219F639}"/>
              </a:ext>
            </a:extLst>
          </p:cNvPr>
          <p:cNvSpPr/>
          <p:nvPr/>
        </p:nvSpPr>
        <p:spPr>
          <a:xfrm rot="16200000">
            <a:off x="5388697" y="6593203"/>
            <a:ext cx="1441903" cy="2160898"/>
          </a:xfrm>
          <a:prstGeom prst="arc">
            <a:avLst>
              <a:gd name="adj1" fmla="val 17464484"/>
              <a:gd name="adj2" fmla="val 4085512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xmlns="" id="{581D9B71-0E68-9FFD-0616-277200A37583}"/>
              </a:ext>
            </a:extLst>
          </p:cNvPr>
          <p:cNvSpPr/>
          <p:nvPr/>
        </p:nvSpPr>
        <p:spPr>
          <a:xfrm rot="5400000">
            <a:off x="5671005" y="6694899"/>
            <a:ext cx="1441903" cy="2160898"/>
          </a:xfrm>
          <a:prstGeom prst="arc">
            <a:avLst>
              <a:gd name="adj1" fmla="val 17464484"/>
              <a:gd name="adj2" fmla="val 4085512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5FCCAF8-FC8A-5B0A-9C4A-A31BFE4AED47}"/>
              </a:ext>
            </a:extLst>
          </p:cNvPr>
          <p:cNvSpPr/>
          <p:nvPr/>
        </p:nvSpPr>
        <p:spPr>
          <a:xfrm>
            <a:off x="7844446" y="6848055"/>
            <a:ext cx="6477000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(3 : 4) . (x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 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. (y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 y)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022CA0D9-4314-2015-5823-B00E024BC5A8}"/>
                  </a:ext>
                </a:extLst>
              </p:cNvPr>
              <p:cNvSpPr/>
              <p:nvPr/>
            </p:nvSpPr>
            <p:spPr>
              <a:xfrm>
                <a:off x="14097000" y="5962430"/>
                <a:ext cx="1828800" cy="237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</a:pPr>
                <a:r>
                  <a:rPr lang="en-US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0" i="1" smtClean="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lang="en-US" sz="4200" baseline="30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2CA0D9-4314-2015-5823-B00E024BC5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0" y="5962430"/>
                <a:ext cx="1828800" cy="2377317"/>
              </a:xfrm>
              <a:prstGeom prst="rect">
                <a:avLst/>
              </a:prstGeom>
              <a:blipFill>
                <a:blip r:embed="rId10"/>
                <a:stretch>
                  <a:fillRect l="-13000" r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88741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  <p:bldP spid="14" grpId="0" animBg="1"/>
      <p:bldP spid="15" grpId="0" animBg="1"/>
      <p:bldP spid="16" grpId="0" animBg="1"/>
      <p:bldP spid="18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3C1B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86521" y="7513152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824784" y="1105423"/>
            <a:ext cx="1104715" cy="1594733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8412" y="1878331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D97CECD-B5BA-0A17-073F-6044AE9FAEFA}"/>
              </a:ext>
            </a:extLst>
          </p:cNvPr>
          <p:cNvSpPr/>
          <p:nvPr/>
        </p:nvSpPr>
        <p:spPr>
          <a:xfrm>
            <a:off x="6880617" y="332516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F46FA8E-2465-3FA8-FC2E-ED16CF475AFA}"/>
              </a:ext>
            </a:extLst>
          </p:cNvPr>
          <p:cNvSpPr txBox="1"/>
          <p:nvPr/>
        </p:nvSpPr>
        <p:spPr>
          <a:xfrm>
            <a:off x="1735875" y="2402046"/>
            <a:ext cx="15305892" cy="6155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  (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 chia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B), ta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Chia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Chia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3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402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2550" y="5906387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7" y="0"/>
                </a:lnTo>
                <a:lnTo>
                  <a:pt x="1519767" y="1525315"/>
                </a:lnTo>
                <a:lnTo>
                  <a:pt x="0" y="1525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94391" y="230362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60778">
            <a:off x="16966990" y="770079"/>
            <a:ext cx="1026498" cy="1833031"/>
          </a:xfrm>
          <a:custGeom>
            <a:avLst/>
            <a:gdLst/>
            <a:ahLst/>
            <a:cxnLst/>
            <a:rect l="l" t="t" r="r" b="b"/>
            <a:pathLst>
              <a:path w="1026498" h="1833031">
                <a:moveTo>
                  <a:pt x="0" y="0"/>
                </a:moveTo>
                <a:lnTo>
                  <a:pt x="1026498" y="0"/>
                </a:lnTo>
                <a:lnTo>
                  <a:pt x="1026498" y="1833031"/>
                </a:lnTo>
                <a:lnTo>
                  <a:pt x="0" y="1833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362B63F-EF79-ADFA-403A-5C81EBEE6438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4: SGK – tr.15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C68034-8FCD-1A8E-FCAE-24C55F84F2E0}"/>
              </a:ext>
            </a:extLst>
          </p:cNvPr>
          <p:cNvSpPr txBox="1"/>
          <p:nvPr/>
        </p:nvSpPr>
        <p:spPr>
          <a:xfrm>
            <a:off x="1410905" y="2103772"/>
            <a:ext cx="9491353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chia 9x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3x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995274C-2C45-52BF-AD1B-7E771824CB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01" y="3845612"/>
            <a:ext cx="2868359" cy="16134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719103-9105-C17E-7DF8-E58D40301930}"/>
              </a:ext>
            </a:extLst>
          </p:cNvPr>
          <p:cNvSpPr txBox="1"/>
          <p:nvPr/>
        </p:nvSpPr>
        <p:spPr>
          <a:xfrm>
            <a:off x="2311618" y="5919448"/>
            <a:ext cx="10919348" cy="2363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: (3x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= (9 : 3) . (x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: 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. (y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: y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.z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		= 3x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yz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xmlns="" id="{1641DFEB-9594-25C2-4E55-9E72DF59CE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104165" y="3232749"/>
            <a:ext cx="4011580" cy="533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960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689942" y="6267618"/>
            <a:ext cx="3132452" cy="3393610"/>
          </a:xfrm>
          <a:custGeom>
            <a:avLst/>
            <a:gdLst/>
            <a:ahLst/>
            <a:cxnLst/>
            <a:rect l="l" t="t" r="r" b="b"/>
            <a:pathLst>
              <a:path w="4621144" h="6154065">
                <a:moveTo>
                  <a:pt x="4621144" y="0"/>
                </a:moveTo>
                <a:lnTo>
                  <a:pt x="0" y="0"/>
                </a:lnTo>
                <a:lnTo>
                  <a:pt x="0" y="6154065"/>
                </a:lnTo>
                <a:lnTo>
                  <a:pt x="4621144" y="6154065"/>
                </a:lnTo>
                <a:lnTo>
                  <a:pt x="462114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363400">
            <a:off x="167097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0" y="0"/>
                </a:moveTo>
                <a:lnTo>
                  <a:pt x="1101694" y="0"/>
                </a:lnTo>
                <a:lnTo>
                  <a:pt x="1101694" y="1967311"/>
                </a:lnTo>
                <a:lnTo>
                  <a:pt x="0" y="19673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C993B83-0484-0BCA-9AEA-DC0C03ABE122}"/>
              </a:ext>
            </a:extLst>
          </p:cNvPr>
          <p:cNvGrpSpPr/>
          <p:nvPr/>
        </p:nvGrpSpPr>
        <p:grpSpPr>
          <a:xfrm>
            <a:off x="1223217" y="1181100"/>
            <a:ext cx="4339384" cy="1569778"/>
            <a:chOff x="1624734" y="1360680"/>
            <a:chExt cx="5309466" cy="156977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D2D6A33-CB3E-C094-7077-3E5C0177960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7563219-D541-15F9-0930-C132C68086E3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F534CF1-9583-DA8F-2A54-A9CA26B5A2A0}"/>
              </a:ext>
            </a:extLst>
          </p:cNvPr>
          <p:cNvSpPr txBox="1"/>
          <p:nvPr/>
        </p:nvSpPr>
        <p:spPr>
          <a:xfrm>
            <a:off x="4795362" y="4320136"/>
            <a:ext cx="12344400" cy="2363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8x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: (2x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z) = (8 : 2) . ( 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: 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. (y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: y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. (z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: z)</a:t>
            </a:r>
          </a:p>
          <a:p>
            <a:pPr algn="just">
              <a:lnSpc>
                <a:spcPct val="20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		  = 4xyz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D9B87C4-B08F-7877-B61A-736FFA657FE0}"/>
              </a:ext>
            </a:extLst>
          </p:cNvPr>
          <p:cNvSpPr txBox="1"/>
          <p:nvPr/>
        </p:nvSpPr>
        <p:spPr>
          <a:xfrm>
            <a:off x="5993968" y="1473085"/>
            <a:ext cx="9947188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8x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8BC7F07-FDE3-CDC6-4056-0EAE6E4946E6}"/>
              </a:ext>
            </a:extLst>
          </p:cNvPr>
          <p:cNvSpPr/>
          <p:nvPr/>
        </p:nvSpPr>
        <p:spPr>
          <a:xfrm>
            <a:off x="8162328" y="2978465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9C079F9-EFF8-FCD5-361E-56313DAFA9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5419855"/>
            <a:ext cx="7390257" cy="415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6486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5628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628097" y="344004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89459" flipH="1">
            <a:off x="454705" y="2370969"/>
            <a:ext cx="699067" cy="1248334"/>
          </a:xfrm>
          <a:custGeom>
            <a:avLst/>
            <a:gdLst/>
            <a:ahLst/>
            <a:cxnLst/>
            <a:rect l="l" t="t" r="r" b="b"/>
            <a:pathLst>
              <a:path w="699067" h="1248334">
                <a:moveTo>
                  <a:pt x="699067" y="0"/>
                </a:moveTo>
                <a:lnTo>
                  <a:pt x="0" y="0"/>
                </a:lnTo>
                <a:lnTo>
                  <a:pt x="0" y="1248334"/>
                </a:lnTo>
                <a:lnTo>
                  <a:pt x="699067" y="1248334"/>
                </a:lnTo>
                <a:lnTo>
                  <a:pt x="69906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B12B662-4510-67F9-3B41-EBE7F91BC3CA}"/>
              </a:ext>
            </a:extLst>
          </p:cNvPr>
          <p:cNvGrpSpPr/>
          <p:nvPr/>
        </p:nvGrpSpPr>
        <p:grpSpPr>
          <a:xfrm>
            <a:off x="6773416" y="336652"/>
            <a:ext cx="4432225" cy="1301648"/>
            <a:chOff x="1852505" y="3331267"/>
            <a:chExt cx="4741161" cy="1301648"/>
          </a:xfrm>
        </p:grpSpPr>
        <p:sp>
          <p:nvSpPr>
            <p:cNvPr id="16" name="Freeform 29">
              <a:extLst>
                <a:ext uri="{FF2B5EF4-FFF2-40B4-BE49-F238E27FC236}">
                  <a16:creationId xmlns:a16="http://schemas.microsoft.com/office/drawing/2014/main" xmlns="" id="{0040C05A-E2F8-EFCB-C0D8-77EE282E5DB3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B46E821-BE4B-8D6D-ECFD-0A616919DF89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rgbClr val="00B05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rgbClr val="00B05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rgbClr val="00B05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rgbClr val="00B05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</a:t>
              </a:r>
              <a:endParaRPr lang="en-US" sz="5000" b="1" dirty="0">
                <a:ln w="0"/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47491C6-E6F6-6BE6-D62C-1EB4B1710E8C}"/>
              </a:ext>
            </a:extLst>
          </p:cNvPr>
          <p:cNvSpPr txBox="1"/>
          <p:nvPr/>
        </p:nvSpPr>
        <p:spPr>
          <a:xfrm>
            <a:off x="1578259" y="1849119"/>
            <a:ext cx="15129357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V = 12x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3y</a:t>
            </a:r>
          </a:p>
        </p:txBody>
      </p:sp>
      <p:sp>
        <p:nvSpPr>
          <p:cNvPr id="20" name="Oval Callout 29">
            <a:extLst>
              <a:ext uri="{FF2B5EF4-FFF2-40B4-BE49-F238E27FC236}">
                <a16:creationId xmlns:a16="http://schemas.microsoft.com/office/drawing/2014/main" xmlns="" id="{A23CFC4E-EA3C-F765-34A2-C364AC8F6AA6}"/>
              </a:ext>
            </a:extLst>
          </p:cNvPr>
          <p:cNvSpPr/>
          <p:nvPr/>
        </p:nvSpPr>
        <p:spPr>
          <a:xfrm>
            <a:off x="7924800" y="4153396"/>
            <a:ext cx="1671964" cy="679680"/>
          </a:xfrm>
          <a:prstGeom prst="wedgeEllipseCallout">
            <a:avLst>
              <a:gd name="adj1" fmla="val 32379"/>
              <a:gd name="adj2" fmla="val 6613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5C1E5DB-BDB2-5590-F617-1E8B20AA68C2}"/>
              </a:ext>
            </a:extLst>
          </p:cNvPr>
          <p:cNvSpPr txBox="1"/>
          <p:nvPr/>
        </p:nvSpPr>
        <p:spPr>
          <a:xfrm>
            <a:off x="1578259" y="5326310"/>
            <a:ext cx="15129357" cy="2477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V =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.h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ð"/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V : h = 12x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 : 3y = (12 : 3) .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. (y : y) = 4x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6CB1D8A-CF0E-AE61-A1C1-750D35CEBA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6249176"/>
            <a:ext cx="7279843" cy="409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0061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8748" y="441869"/>
            <a:ext cx="17410498" cy="9283390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85653" y="6619761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99106" y="8179529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03965BD-F24A-6B1B-822D-A00B380D9B9C}"/>
              </a:ext>
            </a:extLst>
          </p:cNvPr>
          <p:cNvGrpSpPr/>
          <p:nvPr/>
        </p:nvGrpSpPr>
        <p:grpSpPr>
          <a:xfrm>
            <a:off x="3965129" y="342900"/>
            <a:ext cx="10208072" cy="1248553"/>
            <a:chOff x="5692793" y="752355"/>
            <a:chExt cx="10208072" cy="12485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1E0B9DA-F989-08CC-E309-D18A3B32C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r="17433"/>
            <a:stretch/>
          </p:blipFill>
          <p:spPr>
            <a:xfrm>
              <a:off x="5692793" y="917626"/>
              <a:ext cx="1236150" cy="108328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576515A-C177-BE5E-45CD-6FC8F49B6003}"/>
                </a:ext>
              </a:extLst>
            </p:cNvPr>
            <p:cNvSpPr txBox="1"/>
            <p:nvPr/>
          </p:nvSpPr>
          <p:spPr>
            <a:xfrm>
              <a:off x="6934201" y="752355"/>
              <a:ext cx="8966664" cy="110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Chia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đơn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B083165-EB2D-C728-DAD2-88BA690581D3}"/>
              </a:ext>
            </a:extLst>
          </p:cNvPr>
          <p:cNvGrpSpPr/>
          <p:nvPr/>
        </p:nvGrpSpPr>
        <p:grpSpPr>
          <a:xfrm>
            <a:off x="1712348" y="1714500"/>
            <a:ext cx="3330737" cy="963915"/>
            <a:chOff x="2012116" y="2110922"/>
            <a:chExt cx="3330737" cy="9639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DB408F7-D77A-B5E9-0B5A-C3F12DD8F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A84BBC9-EB15-D94C-CF08-1F1C5EC2A772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HĐKP5: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32DE6BD-D00B-1110-08AA-83C9ACA66446}"/>
              </a:ext>
            </a:extLst>
          </p:cNvPr>
          <p:cNvSpPr/>
          <p:nvPr/>
        </p:nvSpPr>
        <p:spPr>
          <a:xfrm>
            <a:off x="902810" y="2579706"/>
            <a:ext cx="16946432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tường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tấm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giấy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2x (m)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(m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5xy (m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DBDB5F9-BD01-F46A-6B77-07CC177ECE16}"/>
              </a:ext>
            </a:extLst>
          </p:cNvPr>
          <p:cNvSpPr/>
          <p:nvPr/>
        </p:nvSpPr>
        <p:spPr>
          <a:xfrm>
            <a:off x="1458352" y="4404629"/>
            <a:ext cx="9438247" cy="5246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tấm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giấy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tường</a:t>
            </a:r>
            <a:endParaRPr lang="en-US" sz="3800" noProof="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= 2x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+ 5xy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= 2x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F420A6D-6C3D-4114-1ED8-FB2DD9E61761}"/>
              </a:ext>
            </a:extLst>
          </p:cNvPr>
          <p:cNvGrpSpPr/>
          <p:nvPr/>
        </p:nvGrpSpPr>
        <p:grpSpPr>
          <a:xfrm>
            <a:off x="10627600" y="4045306"/>
            <a:ext cx="5971506" cy="5211339"/>
            <a:chOff x="10627600" y="4045306"/>
            <a:chExt cx="5971506" cy="521133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6259146D-408D-B680-9B91-12D3F8D6B9B6}"/>
                </a:ext>
              </a:extLst>
            </p:cNvPr>
            <p:cNvSpPr/>
            <p:nvPr/>
          </p:nvSpPr>
          <p:spPr>
            <a:xfrm>
              <a:off x="13602640" y="8355052"/>
              <a:ext cx="1825590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95282915-A816-C0E7-2CA1-B2E8C005D933}"/>
                </a:ext>
              </a:extLst>
            </p:cNvPr>
            <p:cNvGrpSpPr/>
            <p:nvPr/>
          </p:nvGrpSpPr>
          <p:grpSpPr>
            <a:xfrm>
              <a:off x="10627600" y="4045306"/>
              <a:ext cx="5971506" cy="4406919"/>
              <a:chOff x="3151557" y="3009899"/>
              <a:chExt cx="6983043" cy="526890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91FCD387-3BEF-D3BF-88CC-E79A1637D5D5}"/>
                  </a:ext>
                </a:extLst>
              </p:cNvPr>
              <p:cNvGrpSpPr/>
              <p:nvPr/>
            </p:nvGrpSpPr>
            <p:grpSpPr>
              <a:xfrm>
                <a:off x="4724400" y="3009899"/>
                <a:ext cx="5410200" cy="4267201"/>
                <a:chOff x="4724400" y="3009899"/>
                <a:chExt cx="5410200" cy="4267201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xmlns="" id="{4D7E62F4-253A-4A4E-4062-34FFF5B7A66C}"/>
                    </a:ext>
                  </a:extLst>
                </p:cNvPr>
                <p:cNvSpPr/>
                <p:nvPr/>
              </p:nvSpPr>
              <p:spPr>
                <a:xfrm>
                  <a:off x="4724400" y="3009900"/>
                  <a:ext cx="1905000" cy="4267200"/>
                </a:xfrm>
                <a:prstGeom prst="rect">
                  <a:avLst/>
                </a:prstGeom>
                <a:solidFill>
                  <a:srgbClr val="E1F7FF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xmlns="" id="{0528E4F6-4464-89E5-298E-64BF156B0E2E}"/>
                    </a:ext>
                  </a:extLst>
                </p:cNvPr>
                <p:cNvSpPr/>
                <p:nvPr/>
              </p:nvSpPr>
              <p:spPr>
                <a:xfrm>
                  <a:off x="6629400" y="3009899"/>
                  <a:ext cx="3505200" cy="4249695"/>
                </a:xfrm>
                <a:prstGeom prst="rect">
                  <a:avLst/>
                </a:prstGeom>
                <a:solidFill>
                  <a:srgbClr val="9BE5FF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4BA88756-6D16-2FAF-84FE-7CE2A2C555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14800" y="3009899"/>
                <a:ext cx="6096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0135E756-6908-9EB0-DF37-9E19F175B8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14800" y="7259594"/>
                <a:ext cx="6096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79DC52D8-3C2E-AB18-5DCD-6B5764DE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4400" y="7277100"/>
                <a:ext cx="0" cy="5509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2185CC19-B5D2-47E3-5FE5-A2537E482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34600" y="7259594"/>
                <a:ext cx="0" cy="5509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xmlns="" id="{1E2A0CFD-D535-0672-6552-097511BA0234}"/>
                  </a:ext>
                </a:extLst>
              </p:cNvPr>
              <p:cNvCxnSpPr/>
              <p:nvPr/>
            </p:nvCxnSpPr>
            <p:spPr>
              <a:xfrm>
                <a:off x="4343400" y="3009899"/>
                <a:ext cx="0" cy="4249695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xmlns="" id="{6EA27561-84AF-794E-D3C8-89BDEE81B32D}"/>
                  </a:ext>
                </a:extLst>
              </p:cNvPr>
              <p:cNvCxnSpPr/>
              <p:nvPr/>
            </p:nvCxnSpPr>
            <p:spPr>
              <a:xfrm>
                <a:off x="4724400" y="7581900"/>
                <a:ext cx="54102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7EB2BBD7-86BF-1783-75AE-F8FF056D9749}"/>
                  </a:ext>
                </a:extLst>
              </p:cNvPr>
              <p:cNvSpPr/>
              <p:nvPr/>
            </p:nvSpPr>
            <p:spPr>
              <a:xfrm>
                <a:off x="3151557" y="4573320"/>
                <a:ext cx="1288638" cy="1326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2x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A23724D0-5031-B61E-7249-A8730D3CAB92}"/>
                  </a:ext>
                </a:extLst>
              </p:cNvPr>
              <p:cNvSpPr/>
              <p:nvPr/>
            </p:nvSpPr>
            <p:spPr>
              <a:xfrm>
                <a:off x="7251358" y="7377209"/>
                <a:ext cx="902043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B5EED682-4FBA-4B4B-5DDA-51428B0C4632}"/>
                  </a:ext>
                </a:extLst>
              </p:cNvPr>
              <p:cNvSpPr/>
              <p:nvPr/>
            </p:nvSpPr>
            <p:spPr>
              <a:xfrm>
                <a:off x="4821194" y="4573317"/>
                <a:ext cx="1524001" cy="1326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CF7AAF69-415D-8B50-8141-7BC4D1DC49B5}"/>
                  </a:ext>
                </a:extLst>
              </p:cNvPr>
              <p:cNvSpPr/>
              <p:nvPr/>
            </p:nvSpPr>
            <p:spPr>
              <a:xfrm>
                <a:off x="7678808" y="4573315"/>
                <a:ext cx="1892644" cy="1326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5xy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28399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85653" y="6619761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02000" y="86049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03965BD-F24A-6B1B-822D-A00B380D9B9C}"/>
              </a:ext>
            </a:extLst>
          </p:cNvPr>
          <p:cNvGrpSpPr/>
          <p:nvPr/>
        </p:nvGrpSpPr>
        <p:grpSpPr>
          <a:xfrm>
            <a:off x="3965129" y="694547"/>
            <a:ext cx="10208072" cy="1248553"/>
            <a:chOff x="5692793" y="752355"/>
            <a:chExt cx="10208072" cy="12485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1E0B9DA-F989-08CC-E309-D18A3B32C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r="17433"/>
            <a:stretch/>
          </p:blipFill>
          <p:spPr>
            <a:xfrm>
              <a:off x="5692793" y="917626"/>
              <a:ext cx="1236150" cy="108328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576515A-C177-BE5E-45CD-6FC8F49B6003}"/>
                </a:ext>
              </a:extLst>
            </p:cNvPr>
            <p:cNvSpPr txBox="1"/>
            <p:nvPr/>
          </p:nvSpPr>
          <p:spPr>
            <a:xfrm>
              <a:off x="6934201" y="752355"/>
              <a:ext cx="8966664" cy="110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Chia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đơn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xmlns="" id="{532DE6BD-D00B-1110-08AA-83C9ACA66446}"/>
              </a:ext>
            </a:extLst>
          </p:cNvPr>
          <p:cNvSpPr/>
          <p:nvPr/>
        </p:nvSpPr>
        <p:spPr>
          <a:xfrm>
            <a:off x="3853236" y="2019300"/>
            <a:ext cx="10700964" cy="2646111"/>
          </a:xfrm>
          <a:prstGeom prst="cloudCallout">
            <a:avLst>
              <a:gd name="adj1" fmla="val -55304"/>
              <a:gd name="adj2" fmla="val 4292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tấm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giấy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67ED02D-6007-70DA-D140-532654FE64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9875" y="3283830"/>
            <a:ext cx="5249550" cy="2952871"/>
          </a:xfrm>
          <a:prstGeom prst="rect">
            <a:avLst/>
          </a:prstGeom>
        </p:spPr>
      </p:pic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xmlns="" id="{3772FABF-275F-1851-ACF8-EA1AF3CC871A}"/>
              </a:ext>
            </a:extLst>
          </p:cNvPr>
          <p:cNvSpPr/>
          <p:nvPr/>
        </p:nvSpPr>
        <p:spPr>
          <a:xfrm>
            <a:off x="3853235" y="4912619"/>
            <a:ext cx="10700965" cy="2444374"/>
          </a:xfrm>
          <a:prstGeom prst="wedgeEllipseCallout">
            <a:avLst>
              <a:gd name="adj1" fmla="val 50068"/>
              <a:gd name="adj2" fmla="val 27114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tấm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6FC30F-86A4-ED7B-B1CC-7FD3375226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6370800"/>
            <a:ext cx="5561457" cy="31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17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03965BD-F24A-6B1B-822D-A00B380D9B9C}"/>
              </a:ext>
            </a:extLst>
          </p:cNvPr>
          <p:cNvGrpSpPr/>
          <p:nvPr/>
        </p:nvGrpSpPr>
        <p:grpSpPr>
          <a:xfrm>
            <a:off x="3965129" y="694547"/>
            <a:ext cx="10208072" cy="1248553"/>
            <a:chOff x="5692793" y="752355"/>
            <a:chExt cx="10208072" cy="12485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1E0B9DA-F989-08CC-E309-D18A3B32C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r="17433"/>
            <a:stretch/>
          </p:blipFill>
          <p:spPr>
            <a:xfrm>
              <a:off x="5692793" y="917626"/>
              <a:ext cx="1236150" cy="108328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576515A-C177-BE5E-45CD-6FC8F49B6003}"/>
                </a:ext>
              </a:extLst>
            </p:cNvPr>
            <p:cNvSpPr txBox="1"/>
            <p:nvPr/>
          </p:nvSpPr>
          <p:spPr>
            <a:xfrm>
              <a:off x="6934201" y="752355"/>
              <a:ext cx="8966664" cy="110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Chia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đơn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B083165-EB2D-C728-DAD2-88BA690581D3}"/>
              </a:ext>
            </a:extLst>
          </p:cNvPr>
          <p:cNvGrpSpPr/>
          <p:nvPr/>
        </p:nvGrpSpPr>
        <p:grpSpPr>
          <a:xfrm>
            <a:off x="1134909" y="2345197"/>
            <a:ext cx="3330737" cy="963915"/>
            <a:chOff x="2012116" y="2110922"/>
            <a:chExt cx="3330737" cy="9639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DB408F7-D77A-B5E9-0B5A-C3F12DD8F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A84BBC9-EB15-D94C-CF08-1F1C5EC2A772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HĐKP5: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Oval Callout 29">
            <a:extLst>
              <a:ext uri="{FF2B5EF4-FFF2-40B4-BE49-F238E27FC236}">
                <a16:creationId xmlns:a16="http://schemas.microsoft.com/office/drawing/2014/main" xmlns="" id="{5E5BEFEE-326B-7F3A-6220-A95048B25EFE}"/>
              </a:ext>
            </a:extLst>
          </p:cNvPr>
          <p:cNvSpPr/>
          <p:nvPr/>
        </p:nvSpPr>
        <p:spPr>
          <a:xfrm>
            <a:off x="815350" y="3566144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351CD955-79B9-AB2F-075C-F2A896B85A98}"/>
              </a:ext>
            </a:extLst>
          </p:cNvPr>
          <p:cNvSpPr/>
          <p:nvPr/>
        </p:nvSpPr>
        <p:spPr>
          <a:xfrm>
            <a:off x="0" y="717914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7" y="0"/>
                </a:lnTo>
                <a:lnTo>
                  <a:pt x="1519767" y="1525315"/>
                </a:lnTo>
                <a:lnTo>
                  <a:pt x="0" y="15253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xmlns="" id="{47CD4FAC-2D6B-7DA8-57CE-4B1B9EA898F1}"/>
              </a:ext>
            </a:extLst>
          </p:cNvPr>
          <p:cNvSpPr/>
          <p:nvPr/>
        </p:nvSpPr>
        <p:spPr>
          <a:xfrm rot="4414856">
            <a:off x="15639324" y="892392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46975802-7CAE-5BF8-72D4-7D8764B8662B}"/>
              </a:ext>
            </a:extLst>
          </p:cNvPr>
          <p:cNvSpPr/>
          <p:nvPr/>
        </p:nvSpPr>
        <p:spPr>
          <a:xfrm rot="1260778">
            <a:off x="16352674" y="8030480"/>
            <a:ext cx="1026498" cy="1833031"/>
          </a:xfrm>
          <a:custGeom>
            <a:avLst/>
            <a:gdLst/>
            <a:ahLst/>
            <a:cxnLst/>
            <a:rect l="l" t="t" r="r" b="b"/>
            <a:pathLst>
              <a:path w="1026498" h="1833031">
                <a:moveTo>
                  <a:pt x="0" y="0"/>
                </a:moveTo>
                <a:lnTo>
                  <a:pt x="1026498" y="0"/>
                </a:lnTo>
                <a:lnTo>
                  <a:pt x="1026498" y="1833031"/>
                </a:lnTo>
                <a:lnTo>
                  <a:pt x="0" y="18330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DCE406D-09C7-2281-BDC2-58D8237A2C42}"/>
              </a:ext>
            </a:extLst>
          </p:cNvPr>
          <p:cNvGrpSpPr/>
          <p:nvPr/>
        </p:nvGrpSpPr>
        <p:grpSpPr>
          <a:xfrm>
            <a:off x="10772996" y="2845048"/>
            <a:ext cx="5971506" cy="5211339"/>
            <a:chOff x="10627600" y="4045306"/>
            <a:chExt cx="5971506" cy="52113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E7F5D42B-8042-81CF-3643-A0792A7C8813}"/>
                </a:ext>
              </a:extLst>
            </p:cNvPr>
            <p:cNvSpPr/>
            <p:nvPr/>
          </p:nvSpPr>
          <p:spPr>
            <a:xfrm>
              <a:off x="13602640" y="8355052"/>
              <a:ext cx="1825590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AD73D75-A2D8-F108-97EE-5B5BBEB91FD0}"/>
                </a:ext>
              </a:extLst>
            </p:cNvPr>
            <p:cNvGrpSpPr/>
            <p:nvPr/>
          </p:nvGrpSpPr>
          <p:grpSpPr>
            <a:xfrm>
              <a:off x="10627600" y="4045306"/>
              <a:ext cx="5971506" cy="4406919"/>
              <a:chOff x="3151557" y="3009899"/>
              <a:chExt cx="6983043" cy="526890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xmlns="" id="{F9E8DE9A-D97E-3CDD-43BB-C03FB0725504}"/>
                  </a:ext>
                </a:extLst>
              </p:cNvPr>
              <p:cNvGrpSpPr/>
              <p:nvPr/>
            </p:nvGrpSpPr>
            <p:grpSpPr>
              <a:xfrm>
                <a:off x="4724400" y="3009899"/>
                <a:ext cx="5410200" cy="4267201"/>
                <a:chOff x="4724400" y="3009899"/>
                <a:chExt cx="5410200" cy="426720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xmlns="" id="{DCDAD8D5-4272-3D0A-8697-9750EAD181BD}"/>
                    </a:ext>
                  </a:extLst>
                </p:cNvPr>
                <p:cNvSpPr/>
                <p:nvPr/>
              </p:nvSpPr>
              <p:spPr>
                <a:xfrm>
                  <a:off x="4724400" y="3009900"/>
                  <a:ext cx="1905000" cy="4267200"/>
                </a:xfrm>
                <a:prstGeom prst="rect">
                  <a:avLst/>
                </a:prstGeom>
                <a:solidFill>
                  <a:srgbClr val="E1F7FF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xmlns="" id="{3097EFD7-A66A-CBBE-B0F1-6167ECA8E458}"/>
                    </a:ext>
                  </a:extLst>
                </p:cNvPr>
                <p:cNvSpPr/>
                <p:nvPr/>
              </p:nvSpPr>
              <p:spPr>
                <a:xfrm>
                  <a:off x="6629400" y="3009899"/>
                  <a:ext cx="3505200" cy="4249695"/>
                </a:xfrm>
                <a:prstGeom prst="rect">
                  <a:avLst/>
                </a:prstGeom>
                <a:solidFill>
                  <a:srgbClr val="9BE5FF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D14429E8-EBD8-79F5-9655-5408B0DD63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14800" y="3009899"/>
                <a:ext cx="6096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CF1DEE2B-F0E6-C0B1-2C98-61AB2F85DD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14800" y="7259594"/>
                <a:ext cx="6096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467190A8-E7BC-9D55-8D51-6EDBBAF8B8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4400" y="7277100"/>
                <a:ext cx="0" cy="5509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AE701F65-18CE-ED3D-4679-57D75E206E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34600" y="7259594"/>
                <a:ext cx="0" cy="5509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xmlns="" id="{DF74D54C-3466-5C52-C947-C45FA8DBF420}"/>
                  </a:ext>
                </a:extLst>
              </p:cNvPr>
              <p:cNvCxnSpPr/>
              <p:nvPr/>
            </p:nvCxnSpPr>
            <p:spPr>
              <a:xfrm>
                <a:off x="4343400" y="3009899"/>
                <a:ext cx="0" cy="4249695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xmlns="" id="{A064EF59-E0EF-957E-1DC5-D72CA0530DFF}"/>
                  </a:ext>
                </a:extLst>
              </p:cNvPr>
              <p:cNvCxnSpPr/>
              <p:nvPr/>
            </p:nvCxnSpPr>
            <p:spPr>
              <a:xfrm>
                <a:off x="4724400" y="7581900"/>
                <a:ext cx="54102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7A448D63-92ED-069E-4E09-5B2F3D1B6867}"/>
                  </a:ext>
                </a:extLst>
              </p:cNvPr>
              <p:cNvSpPr/>
              <p:nvPr/>
            </p:nvSpPr>
            <p:spPr>
              <a:xfrm>
                <a:off x="3151557" y="4573320"/>
                <a:ext cx="1288638" cy="1326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2x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569F7FA2-6F91-8803-31FA-2009C44E409B}"/>
                  </a:ext>
                </a:extLst>
              </p:cNvPr>
              <p:cNvSpPr/>
              <p:nvPr/>
            </p:nvSpPr>
            <p:spPr>
              <a:xfrm>
                <a:off x="7251358" y="7377209"/>
                <a:ext cx="902043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437381B4-F211-408B-4ADC-E37499685EE1}"/>
                  </a:ext>
                </a:extLst>
              </p:cNvPr>
              <p:cNvSpPr/>
              <p:nvPr/>
            </p:nvSpPr>
            <p:spPr>
              <a:xfrm>
                <a:off x="4821194" y="4573317"/>
                <a:ext cx="1524001" cy="1326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72B1D8A7-3196-71C2-0B0E-D990733251FE}"/>
                  </a:ext>
                </a:extLst>
              </p:cNvPr>
              <p:cNvSpPr/>
              <p:nvPr/>
            </p:nvSpPr>
            <p:spPr>
              <a:xfrm>
                <a:off x="7678808" y="4573315"/>
                <a:ext cx="1892644" cy="1326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5xy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8D1957DB-B0C8-FB9E-C760-514803756A2D}"/>
                  </a:ext>
                </a:extLst>
              </p:cNvPr>
              <p:cNvSpPr txBox="1"/>
              <p:nvPr/>
            </p:nvSpPr>
            <p:spPr>
              <a:xfrm>
                <a:off x="1699493" y="4948154"/>
                <a:ext cx="9425707" cy="3620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2x</a:t>
                </a:r>
                <a:r>
                  <a:rPr lang="en-US" sz="40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: (2x) = x (m)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5xy : (2x)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 (m).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rộng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 (m)</a:t>
                </a:r>
                <a:endParaRPr lang="en-US" sz="40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D1957DB-B0C8-FB9E-C760-514803756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493" y="4948154"/>
                <a:ext cx="9425707" cy="3620607"/>
              </a:xfrm>
              <a:prstGeom prst="rect">
                <a:avLst/>
              </a:prstGeom>
              <a:blipFill>
                <a:blip r:embed="rId12"/>
                <a:stretch>
                  <a:fillRect l="-2329" b="-2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9809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03965BD-F24A-6B1B-822D-A00B380D9B9C}"/>
              </a:ext>
            </a:extLst>
          </p:cNvPr>
          <p:cNvGrpSpPr/>
          <p:nvPr/>
        </p:nvGrpSpPr>
        <p:grpSpPr>
          <a:xfrm>
            <a:off x="3965129" y="694547"/>
            <a:ext cx="10208072" cy="1248553"/>
            <a:chOff x="5692793" y="752355"/>
            <a:chExt cx="10208072" cy="12485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1E0B9DA-F989-08CC-E309-D18A3B32C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r="17433"/>
            <a:stretch/>
          </p:blipFill>
          <p:spPr>
            <a:xfrm>
              <a:off x="5692793" y="917626"/>
              <a:ext cx="1236150" cy="108328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576515A-C177-BE5E-45CD-6FC8F49B6003}"/>
                </a:ext>
              </a:extLst>
            </p:cNvPr>
            <p:cNvSpPr txBox="1"/>
            <p:nvPr/>
          </p:nvSpPr>
          <p:spPr>
            <a:xfrm>
              <a:off x="6934201" y="752355"/>
              <a:ext cx="8966664" cy="110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Chia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đơn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B083165-EB2D-C728-DAD2-88BA690581D3}"/>
              </a:ext>
            </a:extLst>
          </p:cNvPr>
          <p:cNvGrpSpPr/>
          <p:nvPr/>
        </p:nvGrpSpPr>
        <p:grpSpPr>
          <a:xfrm>
            <a:off x="1134909" y="2345197"/>
            <a:ext cx="3330737" cy="963915"/>
            <a:chOff x="2012116" y="2110922"/>
            <a:chExt cx="3330737" cy="9639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DB408F7-D77A-B5E9-0B5A-C3F12DD8F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A84BBC9-EB15-D94C-CF08-1F1C5EC2A772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HĐKP5: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Oval Callout 29">
            <a:extLst>
              <a:ext uri="{FF2B5EF4-FFF2-40B4-BE49-F238E27FC236}">
                <a16:creationId xmlns:a16="http://schemas.microsoft.com/office/drawing/2014/main" xmlns="" id="{5E5BEFEE-326B-7F3A-6220-A95048B25EFE}"/>
              </a:ext>
            </a:extLst>
          </p:cNvPr>
          <p:cNvSpPr/>
          <p:nvPr/>
        </p:nvSpPr>
        <p:spPr>
          <a:xfrm>
            <a:off x="815350" y="3566144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351CD955-79B9-AB2F-075C-F2A896B85A98}"/>
              </a:ext>
            </a:extLst>
          </p:cNvPr>
          <p:cNvSpPr/>
          <p:nvPr/>
        </p:nvSpPr>
        <p:spPr>
          <a:xfrm>
            <a:off x="0" y="717914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7" y="0"/>
                </a:lnTo>
                <a:lnTo>
                  <a:pt x="1519767" y="1525315"/>
                </a:lnTo>
                <a:lnTo>
                  <a:pt x="0" y="15253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xmlns="" id="{47CD4FAC-2D6B-7DA8-57CE-4B1B9EA898F1}"/>
              </a:ext>
            </a:extLst>
          </p:cNvPr>
          <p:cNvSpPr/>
          <p:nvPr/>
        </p:nvSpPr>
        <p:spPr>
          <a:xfrm rot="4414856">
            <a:off x="15639324" y="892392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46975802-7CAE-5BF8-72D4-7D8764B8662B}"/>
              </a:ext>
            </a:extLst>
          </p:cNvPr>
          <p:cNvSpPr/>
          <p:nvPr/>
        </p:nvSpPr>
        <p:spPr>
          <a:xfrm rot="1260778">
            <a:off x="16352674" y="8030480"/>
            <a:ext cx="1026498" cy="1833031"/>
          </a:xfrm>
          <a:custGeom>
            <a:avLst/>
            <a:gdLst/>
            <a:ahLst/>
            <a:cxnLst/>
            <a:rect l="l" t="t" r="r" b="b"/>
            <a:pathLst>
              <a:path w="1026498" h="1833031">
                <a:moveTo>
                  <a:pt x="0" y="0"/>
                </a:moveTo>
                <a:lnTo>
                  <a:pt x="1026498" y="0"/>
                </a:lnTo>
                <a:lnTo>
                  <a:pt x="1026498" y="1833031"/>
                </a:lnTo>
                <a:lnTo>
                  <a:pt x="0" y="18330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DCE406D-09C7-2281-BDC2-58D8237A2C42}"/>
              </a:ext>
            </a:extLst>
          </p:cNvPr>
          <p:cNvGrpSpPr/>
          <p:nvPr/>
        </p:nvGrpSpPr>
        <p:grpSpPr>
          <a:xfrm>
            <a:off x="10772996" y="2845048"/>
            <a:ext cx="5971506" cy="5211339"/>
            <a:chOff x="10627600" y="4045306"/>
            <a:chExt cx="5971506" cy="52113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E7F5D42B-8042-81CF-3643-A0792A7C8813}"/>
                </a:ext>
              </a:extLst>
            </p:cNvPr>
            <p:cNvSpPr/>
            <p:nvPr/>
          </p:nvSpPr>
          <p:spPr>
            <a:xfrm>
              <a:off x="13602640" y="8355052"/>
              <a:ext cx="1825590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AD73D75-A2D8-F108-97EE-5B5BBEB91FD0}"/>
                </a:ext>
              </a:extLst>
            </p:cNvPr>
            <p:cNvGrpSpPr/>
            <p:nvPr/>
          </p:nvGrpSpPr>
          <p:grpSpPr>
            <a:xfrm>
              <a:off x="10627600" y="4045306"/>
              <a:ext cx="5971506" cy="4406919"/>
              <a:chOff x="3151557" y="3009899"/>
              <a:chExt cx="6983043" cy="526890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xmlns="" id="{F9E8DE9A-D97E-3CDD-43BB-C03FB0725504}"/>
                  </a:ext>
                </a:extLst>
              </p:cNvPr>
              <p:cNvGrpSpPr/>
              <p:nvPr/>
            </p:nvGrpSpPr>
            <p:grpSpPr>
              <a:xfrm>
                <a:off x="4724400" y="3009899"/>
                <a:ext cx="5410200" cy="4267201"/>
                <a:chOff x="4724400" y="3009899"/>
                <a:chExt cx="5410200" cy="426720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xmlns="" id="{DCDAD8D5-4272-3D0A-8697-9750EAD181BD}"/>
                    </a:ext>
                  </a:extLst>
                </p:cNvPr>
                <p:cNvSpPr/>
                <p:nvPr/>
              </p:nvSpPr>
              <p:spPr>
                <a:xfrm>
                  <a:off x="4724400" y="3009900"/>
                  <a:ext cx="1905000" cy="4267200"/>
                </a:xfrm>
                <a:prstGeom prst="rect">
                  <a:avLst/>
                </a:prstGeom>
                <a:solidFill>
                  <a:srgbClr val="E1F7FF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xmlns="" id="{3097EFD7-A66A-CBBE-B0F1-6167ECA8E458}"/>
                    </a:ext>
                  </a:extLst>
                </p:cNvPr>
                <p:cNvSpPr/>
                <p:nvPr/>
              </p:nvSpPr>
              <p:spPr>
                <a:xfrm>
                  <a:off x="6629400" y="3009899"/>
                  <a:ext cx="3505200" cy="4249695"/>
                </a:xfrm>
                <a:prstGeom prst="rect">
                  <a:avLst/>
                </a:prstGeom>
                <a:solidFill>
                  <a:srgbClr val="9BE5FF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D14429E8-EBD8-79F5-9655-5408B0DD63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14800" y="3009899"/>
                <a:ext cx="6096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CF1DEE2B-F0E6-C0B1-2C98-61AB2F85DD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14800" y="7259594"/>
                <a:ext cx="6096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467190A8-E7BC-9D55-8D51-6EDBBAF8B8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4400" y="7277100"/>
                <a:ext cx="0" cy="5509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AE701F65-18CE-ED3D-4679-57D75E206E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34600" y="7259594"/>
                <a:ext cx="0" cy="5509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xmlns="" id="{DF74D54C-3466-5C52-C947-C45FA8DBF420}"/>
                  </a:ext>
                </a:extLst>
              </p:cNvPr>
              <p:cNvCxnSpPr/>
              <p:nvPr/>
            </p:nvCxnSpPr>
            <p:spPr>
              <a:xfrm>
                <a:off x="4343400" y="3009899"/>
                <a:ext cx="0" cy="4249695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xmlns="" id="{A064EF59-E0EF-957E-1DC5-D72CA0530DFF}"/>
                  </a:ext>
                </a:extLst>
              </p:cNvPr>
              <p:cNvCxnSpPr/>
              <p:nvPr/>
            </p:nvCxnSpPr>
            <p:spPr>
              <a:xfrm>
                <a:off x="4724400" y="7581900"/>
                <a:ext cx="54102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7A448D63-92ED-069E-4E09-5B2F3D1B6867}"/>
                  </a:ext>
                </a:extLst>
              </p:cNvPr>
              <p:cNvSpPr/>
              <p:nvPr/>
            </p:nvSpPr>
            <p:spPr>
              <a:xfrm>
                <a:off x="3151557" y="4573320"/>
                <a:ext cx="1288638" cy="1326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2x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569F7FA2-6F91-8803-31FA-2009C44E409B}"/>
                  </a:ext>
                </a:extLst>
              </p:cNvPr>
              <p:cNvSpPr/>
              <p:nvPr/>
            </p:nvSpPr>
            <p:spPr>
              <a:xfrm>
                <a:off x="7251358" y="7377209"/>
                <a:ext cx="902043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437381B4-F211-408B-4ADC-E37499685EE1}"/>
                  </a:ext>
                </a:extLst>
              </p:cNvPr>
              <p:cNvSpPr/>
              <p:nvPr/>
            </p:nvSpPr>
            <p:spPr>
              <a:xfrm>
                <a:off x="4821194" y="4573317"/>
                <a:ext cx="1524001" cy="1326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72B1D8A7-3196-71C2-0B0E-D990733251FE}"/>
                  </a:ext>
                </a:extLst>
              </p:cNvPr>
              <p:cNvSpPr/>
              <p:nvPr/>
            </p:nvSpPr>
            <p:spPr>
              <a:xfrm>
                <a:off x="7678808" y="4573315"/>
                <a:ext cx="1892644" cy="1326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5xy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0B5E128C-0CDF-4308-669E-5DE1616702A7}"/>
                  </a:ext>
                </a:extLst>
              </p:cNvPr>
              <p:cNvSpPr txBox="1"/>
              <p:nvPr/>
            </p:nvSpPr>
            <p:spPr>
              <a:xfrm>
                <a:off x="1958257" y="4762500"/>
                <a:ext cx="9529375" cy="4148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rộng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chia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(2x</a:t>
                </a:r>
                <a:r>
                  <a:rPr lang="en-US" sz="40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+ 5xy) : (2x). </a:t>
                </a:r>
                <a:endParaRPr lang="en-US" sz="40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pt-B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Do đó, (2x</a:t>
                </a:r>
                <a:r>
                  <a:rPr lang="pt-BR" sz="40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+ 5xy) : (2x) =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pt-B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 (m)</a:t>
                </a:r>
                <a:endParaRPr lang="en-US" sz="40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5E128C-0CDF-4308-669E-5DE161670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257" y="4762500"/>
                <a:ext cx="9529375" cy="4148315"/>
              </a:xfrm>
              <a:prstGeom prst="rect">
                <a:avLst/>
              </a:prstGeom>
              <a:blipFill>
                <a:blip r:embed="rId12"/>
                <a:stretch>
                  <a:fillRect l="-2239" b="-1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6670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60808" y="1773162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91427" y="1517735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12666" y="873357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4E9CE47-589C-BAC2-27AF-E76450F5BDFE}"/>
              </a:ext>
            </a:extLst>
          </p:cNvPr>
          <p:cNvSpPr/>
          <p:nvPr/>
        </p:nvSpPr>
        <p:spPr>
          <a:xfrm>
            <a:off x="1815148" y="1594965"/>
            <a:ext cx="14657699" cy="3769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kì</a:t>
            </a:r>
            <a:endParaRPr kumimoji="0" lang="en-US" sz="4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aseline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42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baseline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= B.C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chia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B,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: B = 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2800588-DA18-4374-BDC2-7A473E6C41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35" y="5222508"/>
            <a:ext cx="8059124" cy="45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84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364019">
            <a:off x="528273" y="7463917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739012" y="746391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3953229-4658-7E0C-4A2D-73B9AC41C8BA}"/>
              </a:ext>
            </a:extLst>
          </p:cNvPr>
          <p:cNvGrpSpPr/>
          <p:nvPr/>
        </p:nvGrpSpPr>
        <p:grpSpPr>
          <a:xfrm>
            <a:off x="4987860" y="3342933"/>
            <a:ext cx="7003186" cy="1233563"/>
            <a:chOff x="4987860" y="3342933"/>
            <a:chExt cx="7003186" cy="1233563"/>
          </a:xfrm>
        </p:grpSpPr>
        <p:sp>
          <p:nvSpPr>
            <p:cNvPr id="18" name="TextBox 18"/>
            <p:cNvSpPr txBox="1"/>
            <p:nvPr/>
          </p:nvSpPr>
          <p:spPr>
            <a:xfrm>
              <a:off x="6569609" y="3358930"/>
              <a:ext cx="5421437" cy="9538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C39372DF-4F3E-B0CF-0CA2-F2E72D973E93}"/>
                </a:ext>
              </a:extLst>
            </p:cNvPr>
            <p:cNvGrpSpPr/>
            <p:nvPr/>
          </p:nvGrpSpPr>
          <p:grpSpPr>
            <a:xfrm>
              <a:off x="4987860" y="3342933"/>
              <a:ext cx="1341144" cy="1233563"/>
              <a:chOff x="4193210" y="3468072"/>
              <a:chExt cx="986180" cy="973455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</p:sp>
          </p:grpSp>
          <p:sp>
            <p:nvSpPr>
              <p:cNvPr id="21" name="TextBox 21"/>
              <p:cNvSpPr txBox="1"/>
              <p:nvPr/>
            </p:nvSpPr>
            <p:spPr>
              <a:xfrm>
                <a:off x="4339828" y="3696423"/>
                <a:ext cx="699594" cy="7309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60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TextBox 24"/>
          <p:cNvSpPr txBox="1"/>
          <p:nvPr/>
        </p:nvSpPr>
        <p:spPr>
          <a:xfrm>
            <a:off x="3698291" y="1698341"/>
            <a:ext cx="1089141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6500" b="1" dirty="0">
                <a:solidFill>
                  <a:srgbClr val="195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FBD74CFE-EF64-60F1-047A-CC3F6A7A8C3A}"/>
              </a:ext>
            </a:extLst>
          </p:cNvPr>
          <p:cNvGrpSpPr/>
          <p:nvPr/>
        </p:nvGrpSpPr>
        <p:grpSpPr>
          <a:xfrm>
            <a:off x="4987860" y="5197712"/>
            <a:ext cx="7003186" cy="1233563"/>
            <a:chOff x="4987860" y="5143500"/>
            <a:chExt cx="7003186" cy="1233563"/>
          </a:xfrm>
        </p:grpSpPr>
        <p:sp>
          <p:nvSpPr>
            <p:cNvPr id="19" name="TextBox 19"/>
            <p:cNvSpPr txBox="1"/>
            <p:nvPr/>
          </p:nvSpPr>
          <p:spPr>
            <a:xfrm>
              <a:off x="6569609" y="5209986"/>
              <a:ext cx="5421437" cy="9746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1DD77914-9EF9-9D9B-2B6C-7CD61C98FC0D}"/>
                </a:ext>
              </a:extLst>
            </p:cNvPr>
            <p:cNvGrpSpPr/>
            <p:nvPr/>
          </p:nvGrpSpPr>
          <p:grpSpPr>
            <a:xfrm>
              <a:off x="4987860" y="5143500"/>
              <a:ext cx="1341144" cy="1233563"/>
              <a:chOff x="4193210" y="3468072"/>
              <a:chExt cx="986180" cy="973455"/>
            </a:xfrm>
          </p:grpSpPr>
          <p:grpSp>
            <p:nvGrpSpPr>
              <p:cNvPr id="29" name="Group 5">
                <a:extLst>
                  <a:ext uri="{FF2B5EF4-FFF2-40B4-BE49-F238E27FC236}">
                    <a16:creationId xmlns:a16="http://schemas.microsoft.com/office/drawing/2014/main" xmlns="" id="{DE35AFD2-CF20-55F6-A6C0-8553A8384C49}"/>
                  </a:ext>
                </a:extLst>
              </p:cNvPr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31" name="Freeform 6">
                  <a:extLst>
                    <a:ext uri="{FF2B5EF4-FFF2-40B4-BE49-F238E27FC236}">
                      <a16:creationId xmlns:a16="http://schemas.microsoft.com/office/drawing/2014/main" xmlns="" id="{91E02458-592F-42C3-BF0B-F749D24A2081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</p:sp>
          </p:grpSp>
          <p:sp>
            <p:nvSpPr>
              <p:cNvPr id="30" name="TextBox 21">
                <a:extLst>
                  <a:ext uri="{FF2B5EF4-FFF2-40B4-BE49-F238E27FC236}">
                    <a16:creationId xmlns:a16="http://schemas.microsoft.com/office/drawing/2014/main" xmlns="" id="{43905F53-FA5C-AE9E-DBDF-D9262F83FA0D}"/>
                  </a:ext>
                </a:extLst>
              </p:cNvPr>
              <p:cNvSpPr txBox="1"/>
              <p:nvPr/>
            </p:nvSpPr>
            <p:spPr>
              <a:xfrm>
                <a:off x="4339828" y="3696423"/>
                <a:ext cx="699594" cy="57683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60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F97652EC-AFDF-ED0A-E3C7-96B4097F1C36}"/>
              </a:ext>
            </a:extLst>
          </p:cNvPr>
          <p:cNvGrpSpPr/>
          <p:nvPr/>
        </p:nvGrpSpPr>
        <p:grpSpPr>
          <a:xfrm>
            <a:off x="5036375" y="7060149"/>
            <a:ext cx="9517825" cy="1233563"/>
            <a:chOff x="4987860" y="7124700"/>
            <a:chExt cx="9517825" cy="1233563"/>
          </a:xfrm>
        </p:grpSpPr>
        <p:sp>
          <p:nvSpPr>
            <p:cNvPr id="20" name="TextBox 20"/>
            <p:cNvSpPr txBox="1"/>
            <p:nvPr/>
          </p:nvSpPr>
          <p:spPr>
            <a:xfrm>
              <a:off x="6528394" y="7184938"/>
              <a:ext cx="7977291" cy="9538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5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5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41353177-C175-98D8-FCF6-DF0C6C682B8F}"/>
                </a:ext>
              </a:extLst>
            </p:cNvPr>
            <p:cNvGrpSpPr/>
            <p:nvPr/>
          </p:nvGrpSpPr>
          <p:grpSpPr>
            <a:xfrm>
              <a:off x="4987860" y="7124700"/>
              <a:ext cx="1341144" cy="1233563"/>
              <a:chOff x="4193210" y="3468072"/>
              <a:chExt cx="986180" cy="973455"/>
            </a:xfrm>
          </p:grpSpPr>
          <p:grpSp>
            <p:nvGrpSpPr>
              <p:cNvPr id="33" name="Group 5">
                <a:extLst>
                  <a:ext uri="{FF2B5EF4-FFF2-40B4-BE49-F238E27FC236}">
                    <a16:creationId xmlns:a16="http://schemas.microsoft.com/office/drawing/2014/main" xmlns="" id="{0A4B4600-BDDD-2126-E950-0D0496B582BD}"/>
                  </a:ext>
                </a:extLst>
              </p:cNvPr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35" name="Freeform 6">
                  <a:extLst>
                    <a:ext uri="{FF2B5EF4-FFF2-40B4-BE49-F238E27FC236}">
                      <a16:creationId xmlns:a16="http://schemas.microsoft.com/office/drawing/2014/main" xmlns="" id="{AB403CF8-A0F3-AFAB-4C79-4CE3CF68427A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</p:sp>
          </p:grpSp>
          <p:sp>
            <p:nvSpPr>
              <p:cNvPr id="34" name="TextBox 21">
                <a:extLst>
                  <a:ext uri="{FF2B5EF4-FFF2-40B4-BE49-F238E27FC236}">
                    <a16:creationId xmlns:a16="http://schemas.microsoft.com/office/drawing/2014/main" xmlns="" id="{9B136F70-0C10-F4CD-078D-C48C73C5515E}"/>
                  </a:ext>
                </a:extLst>
              </p:cNvPr>
              <p:cNvSpPr txBox="1"/>
              <p:nvPr/>
            </p:nvSpPr>
            <p:spPr>
              <a:xfrm>
                <a:off x="4339828" y="3696423"/>
                <a:ext cx="699594" cy="57683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60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3C1B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86521" y="7513152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824784" y="1105423"/>
            <a:ext cx="1104715" cy="1594733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8412" y="1878331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D97CECD-B5BA-0A17-073F-6044AE9FAEFA}"/>
              </a:ext>
            </a:extLst>
          </p:cNvPr>
          <p:cNvSpPr/>
          <p:nvPr/>
        </p:nvSpPr>
        <p:spPr>
          <a:xfrm>
            <a:off x="6880617" y="332516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F46FA8E-2465-3FA8-FC2E-ED16CF475AFA}"/>
              </a:ext>
            </a:extLst>
          </p:cNvPr>
          <p:cNvSpPr txBox="1"/>
          <p:nvPr/>
        </p:nvSpPr>
        <p:spPr>
          <a:xfrm>
            <a:off x="1463209" y="3200597"/>
            <a:ext cx="15305892" cy="308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), ta chia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11A03D-A69A-C335-F4B7-8C230ABFFC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366" y="5778833"/>
            <a:ext cx="6704457" cy="37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171980" y="787849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7" y="0"/>
                </a:lnTo>
                <a:lnTo>
                  <a:pt x="1519767" y="1525315"/>
                </a:lnTo>
                <a:lnTo>
                  <a:pt x="0" y="1525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94391" y="230362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60778">
            <a:off x="16966990" y="770079"/>
            <a:ext cx="1026498" cy="1833031"/>
          </a:xfrm>
          <a:custGeom>
            <a:avLst/>
            <a:gdLst/>
            <a:ahLst/>
            <a:cxnLst/>
            <a:rect l="l" t="t" r="r" b="b"/>
            <a:pathLst>
              <a:path w="1026498" h="1833031">
                <a:moveTo>
                  <a:pt x="0" y="0"/>
                </a:moveTo>
                <a:lnTo>
                  <a:pt x="1026498" y="0"/>
                </a:lnTo>
                <a:lnTo>
                  <a:pt x="1026498" y="1833031"/>
                </a:lnTo>
                <a:lnTo>
                  <a:pt x="0" y="1833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362B63F-EF79-ADFA-403A-5C81EBEE6438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tr.16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C68034-8FCD-1A8E-FCAE-24C55F84F2E0}"/>
              </a:ext>
            </a:extLst>
          </p:cNvPr>
          <p:cNvSpPr txBox="1"/>
          <p:nvPr/>
        </p:nvSpPr>
        <p:spPr>
          <a:xfrm>
            <a:off x="1919767" y="1333500"/>
            <a:ext cx="14448462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(12a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6ab + 3a) : (3a) 			b) (x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4xy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: (– 2xy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995274C-2C45-52BF-AD1B-7E771824CB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818" y="3334971"/>
            <a:ext cx="2868359" cy="16134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719103-9105-C17E-7DF8-E58D40301930}"/>
              </a:ext>
            </a:extLst>
          </p:cNvPr>
          <p:cNvSpPr txBox="1"/>
          <p:nvPr/>
        </p:nvSpPr>
        <p:spPr>
          <a:xfrm>
            <a:off x="1919767" y="4724345"/>
            <a:ext cx="13051216" cy="482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(12a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6ab + 3a) : (3a)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[12a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(3a)] + [– 6ab : (3a)] + [3a : (3a)]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(12 : 3) . (a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a) + (– 6 : 3) . (a : a) . b + (3 : 3) . (a : a)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4a – 2b + 1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E80901-219F-76EE-CD4E-D1C07B9CF9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63" y="3334971"/>
            <a:ext cx="7708675" cy="43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72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171980" y="787849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7" y="0"/>
                </a:lnTo>
                <a:lnTo>
                  <a:pt x="1519767" y="1525315"/>
                </a:lnTo>
                <a:lnTo>
                  <a:pt x="0" y="1525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94391" y="230362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60778">
            <a:off x="16966990" y="770079"/>
            <a:ext cx="1026498" cy="1833031"/>
          </a:xfrm>
          <a:custGeom>
            <a:avLst/>
            <a:gdLst/>
            <a:ahLst/>
            <a:cxnLst/>
            <a:rect l="l" t="t" r="r" b="b"/>
            <a:pathLst>
              <a:path w="1026498" h="1833031">
                <a:moveTo>
                  <a:pt x="0" y="0"/>
                </a:moveTo>
                <a:lnTo>
                  <a:pt x="1026498" y="0"/>
                </a:lnTo>
                <a:lnTo>
                  <a:pt x="1026498" y="1833031"/>
                </a:lnTo>
                <a:lnTo>
                  <a:pt x="0" y="1833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C68034-8FCD-1A8E-FCAE-24C55F84F2E0}"/>
              </a:ext>
            </a:extLst>
          </p:cNvPr>
          <p:cNvSpPr txBox="1"/>
          <p:nvPr/>
        </p:nvSpPr>
        <p:spPr>
          <a:xfrm>
            <a:off x="1919767" y="1333500"/>
            <a:ext cx="14448462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(12a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6ab + 3a) : (3a) 			b) (x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4xy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: (– 2xy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995274C-2C45-52BF-AD1B-7E771824CB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818" y="3334971"/>
            <a:ext cx="2868359" cy="1613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9719103-9105-C17E-7DF8-E58D40301930}"/>
                  </a:ext>
                </a:extLst>
              </p:cNvPr>
              <p:cNvSpPr txBox="1"/>
              <p:nvPr/>
            </p:nvSpPr>
            <p:spPr>
              <a:xfrm>
                <a:off x="1347788" y="4180126"/>
                <a:ext cx="13904187" cy="5306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(x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4xy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: (– 2xy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200000"/>
                  </a:lnSpc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[x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(– 2xy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)] + [– 4xy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(– 2xy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)]</a:t>
                </a:r>
              </a:p>
              <a:p>
                <a:pPr>
                  <a:lnSpc>
                    <a:spcPct val="200000"/>
                  </a:lnSpc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[1 : (– 2)] . (x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x) . (y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+ [(– 4) : (– 2)] . (x : x) . (y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+ 2y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719103-9105-C17E-7DF8-E58D40301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788" y="4180126"/>
                <a:ext cx="13904187" cy="5306774"/>
              </a:xfrm>
              <a:prstGeom prst="rect">
                <a:avLst/>
              </a:prstGeom>
              <a:blipFill>
                <a:blip r:embed="rId9"/>
                <a:stretch>
                  <a:fillRect l="-1534" r="-2587" b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E439EA-E4CB-00C1-78C2-7A77074999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886" y="3394859"/>
            <a:ext cx="6590188" cy="37069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760147-61F2-AD9B-C629-09B3C0FB6633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tr.16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73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1363400">
            <a:off x="167097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0" y="0"/>
                </a:moveTo>
                <a:lnTo>
                  <a:pt x="1101694" y="0"/>
                </a:lnTo>
                <a:lnTo>
                  <a:pt x="1101694" y="1967311"/>
                </a:lnTo>
                <a:lnTo>
                  <a:pt x="0" y="1967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C993B83-0484-0BCA-9AEA-DC0C03ABE122}"/>
              </a:ext>
            </a:extLst>
          </p:cNvPr>
          <p:cNvGrpSpPr/>
          <p:nvPr/>
        </p:nvGrpSpPr>
        <p:grpSpPr>
          <a:xfrm>
            <a:off x="1223217" y="1181100"/>
            <a:ext cx="4339384" cy="1569778"/>
            <a:chOff x="1624734" y="1360680"/>
            <a:chExt cx="5309466" cy="156977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D2D6A33-CB3E-C094-7077-3E5C0177960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7563219-D541-15F9-0930-C132C68086E3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5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D9B87C4-B08F-7877-B61A-736FFA657FE0}"/>
              </a:ext>
            </a:extLst>
          </p:cNvPr>
          <p:cNvSpPr txBox="1"/>
          <p:nvPr/>
        </p:nvSpPr>
        <p:spPr>
          <a:xfrm>
            <a:off x="5993968" y="1473085"/>
            <a:ext cx="9947188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8BC7F07-FDE3-CDC6-4056-0EAE6E4946E6}"/>
              </a:ext>
            </a:extLst>
          </p:cNvPr>
          <p:cNvSpPr/>
          <p:nvPr/>
        </p:nvSpPr>
        <p:spPr>
          <a:xfrm>
            <a:off x="8162328" y="4451706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B63C44-5A1D-D2C1-1C0E-C41DBF2C9182}"/>
              </a:ext>
            </a:extLst>
          </p:cNvPr>
          <p:cNvSpPr txBox="1"/>
          <p:nvPr/>
        </p:nvSpPr>
        <p:spPr>
          <a:xfrm>
            <a:off x="1487732" y="3178963"/>
            <a:ext cx="15276267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(5ab – 2a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: a; 				b) (6x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xy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y) : (– 3xy)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05EB9F-9D2F-707D-BBFA-ABCC6082CD13}"/>
              </a:ext>
            </a:extLst>
          </p:cNvPr>
          <p:cNvSpPr txBox="1"/>
          <p:nvPr/>
        </p:nvSpPr>
        <p:spPr>
          <a:xfrm>
            <a:off x="1487732" y="5741411"/>
            <a:ext cx="15276267" cy="2881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(5ab – 2a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: a = (5ab : a) + [(– 2a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: a]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 = (5 : 1) . (a : a) . b + [(– 2) : 1] . (a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a)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 = 5b – 2a 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25020D-DFBA-5124-100C-C3EAAEBD69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7069652"/>
            <a:ext cx="5104257" cy="28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63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5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5601" y="464340"/>
            <a:ext cx="17356787" cy="9358319"/>
            <a:chOff x="-15490" y="-38100"/>
            <a:chExt cx="4399486" cy="2359267"/>
          </a:xfrm>
        </p:grpSpPr>
        <p:sp>
          <p:nvSpPr>
            <p:cNvPr id="3" name="Freeform 3"/>
            <p:cNvSpPr/>
            <p:nvPr/>
          </p:nvSpPr>
          <p:spPr>
            <a:xfrm>
              <a:off x="-1549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1363400">
            <a:off x="16709735" y="215590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0" y="0"/>
                </a:moveTo>
                <a:lnTo>
                  <a:pt x="1101694" y="0"/>
                </a:lnTo>
                <a:lnTo>
                  <a:pt x="1101694" y="1967311"/>
                </a:lnTo>
                <a:lnTo>
                  <a:pt x="0" y="1967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C993B83-0484-0BCA-9AEA-DC0C03ABE122}"/>
              </a:ext>
            </a:extLst>
          </p:cNvPr>
          <p:cNvGrpSpPr/>
          <p:nvPr/>
        </p:nvGrpSpPr>
        <p:grpSpPr>
          <a:xfrm>
            <a:off x="1223217" y="1181100"/>
            <a:ext cx="4339384" cy="1569778"/>
            <a:chOff x="1624734" y="1360680"/>
            <a:chExt cx="5309466" cy="156977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D2D6A33-CB3E-C094-7077-3E5C0177960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7563219-D541-15F9-0930-C132C68086E3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5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D9B87C4-B08F-7877-B61A-736FFA657FE0}"/>
              </a:ext>
            </a:extLst>
          </p:cNvPr>
          <p:cNvSpPr txBox="1"/>
          <p:nvPr/>
        </p:nvSpPr>
        <p:spPr>
          <a:xfrm>
            <a:off x="5993968" y="1473085"/>
            <a:ext cx="9947188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8BC7F07-FDE3-CDC6-4056-0EAE6E4946E6}"/>
              </a:ext>
            </a:extLst>
          </p:cNvPr>
          <p:cNvSpPr/>
          <p:nvPr/>
        </p:nvSpPr>
        <p:spPr>
          <a:xfrm>
            <a:off x="8162326" y="4104451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B63C44-5A1D-D2C1-1C0E-C41DBF2C9182}"/>
              </a:ext>
            </a:extLst>
          </p:cNvPr>
          <p:cNvSpPr txBox="1"/>
          <p:nvPr/>
        </p:nvSpPr>
        <p:spPr>
          <a:xfrm>
            <a:off x="1505863" y="2956638"/>
            <a:ext cx="15276267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(5ab – 2a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: a; 				b) (6x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xy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y) : (– 3xy)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BF05EB9F-9D2F-707D-BBFA-ABCC6082CD13}"/>
                  </a:ext>
                </a:extLst>
              </p:cNvPr>
              <p:cNvSpPr txBox="1"/>
              <p:nvPr/>
            </p:nvSpPr>
            <p:spPr>
              <a:xfrm>
                <a:off x="533400" y="4762500"/>
                <a:ext cx="17356787" cy="46598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(6x</a:t>
                </a:r>
                <a:r>
                  <a:rPr kumimoji="0" lang="en-US" sz="35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35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</a:t>
                </a:r>
                <a:r>
                  <a:rPr kumimoji="0" lang="en-US" sz="35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35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– xy</a:t>
                </a:r>
                <a:r>
                  <a:rPr kumimoji="0" lang="en-US" sz="35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35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+ 3x</a:t>
                </a:r>
                <a:r>
                  <a:rPr kumimoji="0" lang="en-US" sz="35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35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y) : </a:t>
                </a:r>
                <a:r>
                  <a:rPr lang="en-US" sz="3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(– 3xy)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[</a:t>
                </a: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6x</a:t>
                </a:r>
                <a:r>
                  <a:rPr kumimoji="0" lang="en-US" sz="35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35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</a:t>
                </a:r>
                <a:r>
                  <a:rPr kumimoji="0" lang="en-US" sz="35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35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: </a:t>
                </a:r>
                <a:r>
                  <a:rPr lang="en-US" sz="3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(– 3xy)] + [(</a:t>
                </a:r>
                <a:r>
                  <a:rPr kumimoji="0" lang="en-US" sz="35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 xy</a:t>
                </a:r>
                <a:r>
                  <a:rPr kumimoji="0" lang="en-US" sz="35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35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: </a:t>
                </a:r>
                <a:r>
                  <a:rPr lang="en-US" sz="3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(– 3xy)] + [</a:t>
                </a:r>
                <a:r>
                  <a:rPr kumimoji="0" lang="en-US" sz="35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3x</a:t>
                </a:r>
                <a:r>
                  <a:rPr kumimoji="0" lang="en-US" sz="35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35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 : </a:t>
                </a:r>
                <a:r>
                  <a:rPr lang="en-US" sz="3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(– 3xy)]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[6 : (– 3)] . (x</a:t>
                </a:r>
                <a:r>
                  <a:rPr lang="en-US" sz="35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x) . (y</a:t>
                </a:r>
                <a:r>
                  <a:rPr lang="en-US" sz="35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y) + [(– 1) : (– 3)] . (x : x) . (y</a:t>
                </a:r>
                <a:r>
                  <a:rPr lang="en-US" sz="35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y) + [3 : (– 3)] . (x</a:t>
                </a:r>
                <a:r>
                  <a:rPr lang="en-US" sz="35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x) . (y : y)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– 2xy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0" i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 – </a:t>
                </a:r>
                <a:r>
                  <a:rPr lang="en-US" sz="35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xy</a:t>
                </a:r>
                <a:r>
                  <a:rPr lang="en-US" sz="3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05EB9F-9D2F-707D-BBFA-ABCC6082C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762500"/>
                <a:ext cx="17356787" cy="4659865"/>
              </a:xfrm>
              <a:prstGeom prst="rect">
                <a:avLst/>
              </a:prstGeom>
              <a:blipFill>
                <a:blip r:embed="rId4"/>
                <a:stretch>
                  <a:fillRect l="-1054" b="-1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25020D-DFBA-5124-100C-C3EAAEBD69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513" y="4158079"/>
            <a:ext cx="5104257" cy="28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62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5628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628097" y="344004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89459" flipH="1">
            <a:off x="454705" y="2370969"/>
            <a:ext cx="699067" cy="1248334"/>
          </a:xfrm>
          <a:custGeom>
            <a:avLst/>
            <a:gdLst/>
            <a:ahLst/>
            <a:cxnLst/>
            <a:rect l="l" t="t" r="r" b="b"/>
            <a:pathLst>
              <a:path w="699067" h="1248334">
                <a:moveTo>
                  <a:pt x="699067" y="0"/>
                </a:moveTo>
                <a:lnTo>
                  <a:pt x="0" y="0"/>
                </a:lnTo>
                <a:lnTo>
                  <a:pt x="0" y="1248334"/>
                </a:lnTo>
                <a:lnTo>
                  <a:pt x="699067" y="1248334"/>
                </a:lnTo>
                <a:lnTo>
                  <a:pt x="69906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B12B662-4510-67F9-3B41-EBE7F91BC3CA}"/>
              </a:ext>
            </a:extLst>
          </p:cNvPr>
          <p:cNvGrpSpPr/>
          <p:nvPr/>
        </p:nvGrpSpPr>
        <p:grpSpPr>
          <a:xfrm>
            <a:off x="6773416" y="336652"/>
            <a:ext cx="4432225" cy="1301648"/>
            <a:chOff x="1852505" y="3331267"/>
            <a:chExt cx="4741161" cy="1301648"/>
          </a:xfrm>
        </p:grpSpPr>
        <p:sp>
          <p:nvSpPr>
            <p:cNvPr id="16" name="Freeform 29">
              <a:extLst>
                <a:ext uri="{FF2B5EF4-FFF2-40B4-BE49-F238E27FC236}">
                  <a16:creationId xmlns:a16="http://schemas.microsoft.com/office/drawing/2014/main" xmlns="" id="{0040C05A-E2F8-EFCB-C0D8-77EE282E5DB3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B46E821-BE4B-8D6D-ECFD-0A616919DF89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>
                  <a:ln w="0"/>
                  <a:solidFill>
                    <a:srgbClr val="00B05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47491C6-E6F6-6BE6-D62C-1EB4B1710E8C}"/>
              </a:ext>
            </a:extLst>
          </p:cNvPr>
          <p:cNvSpPr txBox="1"/>
          <p:nvPr/>
        </p:nvSpPr>
        <p:spPr>
          <a:xfrm>
            <a:off x="1676400" y="1724462"/>
            <a:ext cx="15461682" cy="196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 = 6x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– 8xy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đáy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 = 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</a:p>
        </p:txBody>
      </p:sp>
      <p:sp>
        <p:nvSpPr>
          <p:cNvPr id="20" name="Oval Callout 29">
            <a:extLst>
              <a:ext uri="{FF2B5EF4-FFF2-40B4-BE49-F238E27FC236}">
                <a16:creationId xmlns:a16="http://schemas.microsoft.com/office/drawing/2014/main" xmlns="" id="{A23CFC4E-EA3C-F765-34A2-C364AC8F6AA6}"/>
              </a:ext>
            </a:extLst>
          </p:cNvPr>
          <p:cNvSpPr/>
          <p:nvPr/>
        </p:nvSpPr>
        <p:spPr>
          <a:xfrm>
            <a:off x="8343156" y="3854220"/>
            <a:ext cx="1671964" cy="679680"/>
          </a:xfrm>
          <a:prstGeom prst="wedgeEllipseCallout">
            <a:avLst>
              <a:gd name="adj1" fmla="val 32379"/>
              <a:gd name="adj2" fmla="val 6613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5C1E5DB-BDB2-5590-F617-1E8B20AA68C2}"/>
              </a:ext>
            </a:extLst>
          </p:cNvPr>
          <p:cNvSpPr txBox="1"/>
          <p:nvPr/>
        </p:nvSpPr>
        <p:spPr>
          <a:xfrm>
            <a:off x="1220194" y="4743063"/>
            <a:ext cx="15917888" cy="4820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V =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4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đáy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.h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ð"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= V :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4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đáy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(6x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– 8xy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2xy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= [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: (2xy)] + 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[(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8xy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(2xy)]</a:t>
            </a:r>
          </a:p>
          <a:p>
            <a:pPr>
              <a:lnSpc>
                <a:spcPct val="150000"/>
              </a:lnSpc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    = (6 : 2) . (x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x) . (y : y) + [(– 8) : 2] . (x : x) . (y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y)</a:t>
            </a:r>
          </a:p>
          <a:p>
            <a:pPr>
              <a:lnSpc>
                <a:spcPct val="150000"/>
              </a:lnSpc>
            </a:pPr>
            <a:r>
              <a:rPr lang="en-US" sz="4200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= 3x + 4y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11890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364019">
            <a:off x="528273" y="7463917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739012" y="746391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698290" y="4694033"/>
            <a:ext cx="1089141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6500" b="1" dirty="0">
                <a:solidFill>
                  <a:srgbClr val="195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AF7388-4DAB-F587-36F4-EDCA02C290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015" y="5372100"/>
            <a:ext cx="7675085" cy="43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27911"/>
      </p:ext>
    </p:extLst>
  </p:cSld>
  <p:clrMapOvr>
    <a:masterClrMapping/>
  </p:clrMapOvr>
  <p:transition spd="med">
    <p:circl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xmlns="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794732" y="562710"/>
            <a:ext cx="1848714" cy="197459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809F9A-66D7-F3CC-ECBF-4230DE762D6E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xmlns="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xmlns="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xmlns="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xmlns="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485408" y="3723251"/>
            <a:ext cx="8425544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1" i="0" u="none" strike="noStrike" kern="1200" cap="none" spc="0" normalizeH="0" baseline="0" noProof="0" dirty="0">
                <a:ln>
                  <a:solidFill>
                    <a:srgbClr val="F8D22D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xmlns="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371207" y="7684382"/>
            <a:ext cx="1717599" cy="150290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xmlns="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008" y="6896360"/>
            <a:ext cx="1368203" cy="207042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xmlns="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054" y="6258230"/>
            <a:ext cx="2809520" cy="2852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7730D4-4F37-C4E7-9A88-88C771FE78DD}"/>
              </a:ext>
            </a:extLst>
          </p:cNvPr>
          <p:cNvGrpSpPr/>
          <p:nvPr/>
        </p:nvGrpSpPr>
        <p:grpSpPr>
          <a:xfrm>
            <a:off x="36196" y="8413623"/>
            <a:ext cx="18226250" cy="1259703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xmlns="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xmlns="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xmlns="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xmlns="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xmlns="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xmlns="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xmlns="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xmlns="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xmlns="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xmlns="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xmlns="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xmlns="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xmlns="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xmlns="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xmlns="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787277" y="120435"/>
            <a:ext cx="8425544" cy="9985830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093576" y="7808883"/>
            <a:ext cx="4483778" cy="245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xmlns="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704144" y="419698"/>
            <a:ext cx="2636424" cy="281594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xmlns="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371207" y="7684382"/>
            <a:ext cx="1717599" cy="150290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xmlns="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008" y="6896360"/>
            <a:ext cx="1368203" cy="207042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xmlns="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054" y="6258230"/>
            <a:ext cx="2809520" cy="2852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7730D4-4F37-C4E7-9A88-88C771FE78DD}"/>
              </a:ext>
            </a:extLst>
          </p:cNvPr>
          <p:cNvGrpSpPr/>
          <p:nvPr/>
        </p:nvGrpSpPr>
        <p:grpSpPr>
          <a:xfrm>
            <a:off x="36196" y="8413623"/>
            <a:ext cx="18226250" cy="1259703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xmlns="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xmlns="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xmlns="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xmlns="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xmlns="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xmlns="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xmlns="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xmlns="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xmlns="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xmlns="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xmlns="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xmlns="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xmlns="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xmlns="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74484" y="7627826"/>
            <a:ext cx="2825741" cy="264284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CEDB2AEA-0C0B-AEAE-8541-85EF2D5265B7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xmlns="" id="{DCC13256-705F-90F7-E82E-5CF69927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xmlns="" id="{56D2278C-B009-EE90-CB0A-75E06BAA5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xmlns="" id="{A83CEB2F-084B-7B44-2E4A-1E3203D92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xmlns="" id="{46FECE11-A959-CD5E-E6EE-17B32AAD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xmlns="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91942" y="627451"/>
            <a:ext cx="8366225" cy="969528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3339" y="1404638"/>
            <a:ext cx="1362575" cy="217646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5761" y="3142088"/>
            <a:ext cx="1371719" cy="218560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31467" y="1404638"/>
            <a:ext cx="1371719" cy="217646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78867" y="2608658"/>
            <a:ext cx="1371719" cy="219475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2E9577D0-118A-3C8B-937D-24C74131C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0912" y="3686666"/>
            <a:ext cx="1371719" cy="2222184"/>
          </a:xfrm>
          <a:prstGeom prst="rect">
            <a:avLst/>
          </a:prstGeom>
        </p:spPr>
      </p:pic>
      <p:pic>
        <p:nvPicPr>
          <p:cNvPr id="8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xmlns="" id="{B7A7B980-16E8-4126-5B74-C0ADE4A44C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3826" y="1386768"/>
            <a:ext cx="1362575" cy="2176461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xmlns="" id="{17FE2497-8C74-3F79-2D35-8A89C8EBEC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5796" y="3141594"/>
            <a:ext cx="1371719" cy="2185605"/>
          </a:xfrm>
          <a:prstGeom prst="rect">
            <a:avLst/>
          </a:prstGeom>
        </p:spPr>
      </p:pic>
      <p:pic>
        <p:nvPicPr>
          <p:cNvPr id="11" name="Picture 10">
            <a:hlinkClick r:id="rId21" action="ppaction://hlinksldjump"/>
            <a:extLst>
              <a:ext uri="{FF2B5EF4-FFF2-40B4-BE49-F238E27FC236}">
                <a16:creationId xmlns:a16="http://schemas.microsoft.com/office/drawing/2014/main" xmlns="" id="{FA8BB667-963D-D19D-17C4-0A12EE031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5608" y="1386768"/>
            <a:ext cx="1371719" cy="2176461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xmlns="" id="{7855211B-E254-5D3D-B04A-642C503577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69778" y="2608657"/>
            <a:ext cx="1371719" cy="2194751"/>
          </a:xfrm>
          <a:prstGeom prst="rect">
            <a:avLst/>
          </a:prstGeom>
        </p:spPr>
      </p:pic>
      <p:pic>
        <p:nvPicPr>
          <p:cNvPr id="13" name="Picture 12">
            <a:hlinkClick r:id="rId23" action="ppaction://hlinksldjump"/>
            <a:extLst>
              <a:ext uri="{FF2B5EF4-FFF2-40B4-BE49-F238E27FC236}">
                <a16:creationId xmlns:a16="http://schemas.microsoft.com/office/drawing/2014/main" xmlns="" id="{D9646BEC-4063-1369-CF86-F16F0F04E7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2013" y="3672950"/>
            <a:ext cx="1371719" cy="222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xmlns="" id="{1AB69979-1D5C-6D4F-6590-E0650E70A5B4}"/>
              </a:ext>
            </a:extLst>
          </p:cNvPr>
          <p:cNvSpPr/>
          <p:nvPr/>
        </p:nvSpPr>
        <p:spPr>
          <a:xfrm>
            <a:off x="1821872" y="748852"/>
            <a:ext cx="14644256" cy="34126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kumimoji="0" lang="vi-VN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Câu hỏi 1</a:t>
            </a: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: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Thu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3y(x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−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− 7x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(y +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2FB644CA-CB55-3594-B5C2-C9F8A867CDF0}"/>
              </a:ext>
            </a:extLst>
          </p:cNvPr>
          <p:cNvSpPr/>
          <p:nvPr/>
        </p:nvSpPr>
        <p:spPr>
          <a:xfrm>
            <a:off x="1821872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−4x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− 3xy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+ 7x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endParaRPr lang="en-US" sz="4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30828281-61AD-7A62-0775-C0E24C9C1DEB}"/>
              </a:ext>
            </a:extLst>
          </p:cNvPr>
          <p:cNvSpPr/>
          <p:nvPr/>
        </p:nvSpPr>
        <p:spPr>
          <a:xfrm>
            <a:off x="1821872" y="707090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−4x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 − 3xy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− 7x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E6A889FC-D3A7-FA7C-0DE3-0EA076B22F62}"/>
              </a:ext>
            </a:extLst>
          </p:cNvPr>
          <p:cNvSpPr/>
          <p:nvPr/>
        </p:nvSpPr>
        <p:spPr>
          <a:xfrm>
            <a:off x="9663545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+ 3xy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− 7x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39170EEF-8452-D761-9524-3629836006CB}"/>
              </a:ext>
            </a:extLst>
          </p:cNvPr>
          <p:cNvSpPr/>
          <p:nvPr/>
        </p:nvSpPr>
        <p:spPr>
          <a:xfrm>
            <a:off x="9663544" y="707090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− 3xy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+ 7x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xmlns="" id="{73F5B725-A6FC-F5A2-F2A4-6047B0B0A3CC}"/>
              </a:ext>
            </a:extLst>
          </p:cNvPr>
          <p:cNvSpPr/>
          <p:nvPr/>
        </p:nvSpPr>
        <p:spPr>
          <a:xfrm>
            <a:off x="1819585" y="7070904"/>
            <a:ext cx="6804869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−4x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 − 3xy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− 7x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D730B183-563C-0624-22A8-72F0AF0D71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4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11997" y="7084224"/>
            <a:ext cx="4048446" cy="3841488"/>
          </a:xfrm>
          <a:custGeom>
            <a:avLst/>
            <a:gdLst/>
            <a:ahLst/>
            <a:cxnLst/>
            <a:rect l="l" t="t" r="r" b="b"/>
            <a:pathLst>
              <a:path w="7663060" h="8762335">
                <a:moveTo>
                  <a:pt x="0" y="0"/>
                </a:moveTo>
                <a:lnTo>
                  <a:pt x="7663060" y="0"/>
                </a:lnTo>
                <a:lnTo>
                  <a:pt x="7663060" y="8762334"/>
                </a:lnTo>
                <a:lnTo>
                  <a:pt x="0" y="876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7554" y="1373991"/>
            <a:ext cx="2344153" cy="1299138"/>
          </a:xfrm>
          <a:custGeom>
            <a:avLst/>
            <a:gdLst/>
            <a:ahLst/>
            <a:cxnLst/>
            <a:rect l="l" t="t" r="r" b="b"/>
            <a:pathLst>
              <a:path w="2344153" h="1299138">
                <a:moveTo>
                  <a:pt x="0" y="0"/>
                </a:moveTo>
                <a:lnTo>
                  <a:pt x="2344153" y="0"/>
                </a:lnTo>
                <a:lnTo>
                  <a:pt x="2344153" y="1299137"/>
                </a:lnTo>
                <a:lnTo>
                  <a:pt x="0" y="1299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535864">
            <a:off x="6472386" y="8460074"/>
            <a:ext cx="1152348" cy="1596452"/>
          </a:xfrm>
          <a:custGeom>
            <a:avLst/>
            <a:gdLst/>
            <a:ahLst/>
            <a:cxnLst/>
            <a:rect l="l" t="t" r="r" b="b"/>
            <a:pathLst>
              <a:path w="1152348" h="1596452">
                <a:moveTo>
                  <a:pt x="0" y="0"/>
                </a:moveTo>
                <a:lnTo>
                  <a:pt x="1152348" y="0"/>
                </a:lnTo>
                <a:lnTo>
                  <a:pt x="1152348" y="1596452"/>
                </a:lnTo>
                <a:lnTo>
                  <a:pt x="0" y="1596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11721" y="450352"/>
            <a:ext cx="1782025" cy="1156696"/>
          </a:xfrm>
          <a:custGeom>
            <a:avLst/>
            <a:gdLst/>
            <a:ahLst/>
            <a:cxnLst/>
            <a:rect l="l" t="t" r="r" b="b"/>
            <a:pathLst>
              <a:path w="1782025" h="1156696">
                <a:moveTo>
                  <a:pt x="0" y="0"/>
                </a:moveTo>
                <a:lnTo>
                  <a:pt x="1782025" y="0"/>
                </a:lnTo>
                <a:lnTo>
                  <a:pt x="1782025" y="1156696"/>
                </a:lnTo>
                <a:lnTo>
                  <a:pt x="0" y="11566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49393" y="1470027"/>
            <a:ext cx="1867453" cy="892982"/>
          </a:xfrm>
          <a:custGeom>
            <a:avLst/>
            <a:gdLst/>
            <a:ahLst/>
            <a:cxnLst/>
            <a:rect l="l" t="t" r="r" b="b"/>
            <a:pathLst>
              <a:path w="1867453" h="892982">
                <a:moveTo>
                  <a:pt x="0" y="0"/>
                </a:moveTo>
                <a:lnTo>
                  <a:pt x="1867453" y="0"/>
                </a:lnTo>
                <a:lnTo>
                  <a:pt x="1867453" y="892983"/>
                </a:lnTo>
                <a:lnTo>
                  <a:pt x="0" y="8929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CE5C692-E0BD-C79D-4487-645068E2DF88}"/>
              </a:ext>
            </a:extLst>
          </p:cNvPr>
          <p:cNvSpPr txBox="1"/>
          <p:nvPr/>
        </p:nvSpPr>
        <p:spPr>
          <a:xfrm>
            <a:off x="3175720" y="4536538"/>
            <a:ext cx="11936555" cy="131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CỘNG, TRỪ HAI ĐA THỨC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xmlns="" id="{1AB69979-1D5C-6D4F-6590-E0650E70A5B4}"/>
              </a:ext>
            </a:extLst>
          </p:cNvPr>
          <p:cNvSpPr/>
          <p:nvPr/>
        </p:nvSpPr>
        <p:spPr>
          <a:xfrm>
            <a:off x="1821872" y="571500"/>
            <a:ext cx="14942128" cy="35899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Câu hỏi </a:t>
            </a: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2:</a:t>
            </a:r>
            <a:r>
              <a:rPr kumimoji="0" lang="en-US" sz="4800" b="0" i="0" u="none" strike="noStrike" kern="1200" cap="none" spc="0" normalizeH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 </a:t>
            </a:r>
          </a:p>
          <a:p>
            <a:pPr lvl="0" algn="ctr" defTabSz="1371600">
              <a:lnSpc>
                <a:spcPct val="150000"/>
              </a:lnSpc>
              <a:defRPr/>
            </a:pP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− (5xy − 9y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= 4xy + 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− 10y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2FB644CA-CB55-3594-B5C2-C9F8A867CDF0}"/>
              </a:ext>
            </a:extLst>
          </p:cNvPr>
          <p:cNvSpPr/>
          <p:nvPr/>
        </p:nvSpPr>
        <p:spPr>
          <a:xfrm>
            <a:off x="1821872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= 9xy + x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− 19y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30828281-61AD-7A62-0775-C0E24C9C1DEB}"/>
              </a:ext>
            </a:extLst>
          </p:cNvPr>
          <p:cNvSpPr/>
          <p:nvPr/>
        </p:nvSpPr>
        <p:spPr>
          <a:xfrm>
            <a:off x="1821872" y="707090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= 9xy + x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+ 19y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E6A889FC-D3A7-FA7C-0DE3-0EA076B22F62}"/>
              </a:ext>
            </a:extLst>
          </p:cNvPr>
          <p:cNvSpPr/>
          <p:nvPr/>
        </p:nvSpPr>
        <p:spPr>
          <a:xfrm>
            <a:off x="9663544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= −9xy + x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+ 19y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39170EEF-8452-D761-9524-3629836006CB}"/>
              </a:ext>
            </a:extLst>
          </p:cNvPr>
          <p:cNvSpPr/>
          <p:nvPr/>
        </p:nvSpPr>
        <p:spPr>
          <a:xfrm>
            <a:off x="9663544" y="707090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= −9xy − x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+ 19y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xmlns="" id="{73F5B725-A6FC-F5A2-F2A4-6047B0B0A3CC}"/>
              </a:ext>
            </a:extLst>
          </p:cNvPr>
          <p:cNvSpPr/>
          <p:nvPr/>
        </p:nvSpPr>
        <p:spPr>
          <a:xfrm>
            <a:off x="1834229" y="4618651"/>
            <a:ext cx="6802583" cy="1995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= 9xy + x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− 19y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48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B5BBF5FD-3927-1781-57FA-9C225D844B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xmlns="" id="{1AB69979-1D5C-6D4F-6590-E0650E70A5B4}"/>
              </a:ext>
            </a:extLst>
          </p:cNvPr>
          <p:cNvSpPr/>
          <p:nvPr/>
        </p:nvSpPr>
        <p:spPr>
          <a:xfrm>
            <a:off x="1821872" y="839896"/>
            <a:ext cx="14644256" cy="33215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lnSpc>
                <a:spcPct val="150000"/>
              </a:lnSpc>
              <a:defRPr/>
            </a:pPr>
            <a:r>
              <a:rPr kumimoji="0" lang="vi-VN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Câu hỏi </a:t>
            </a: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3 :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 thức nào dưới đây là kết quả của phép tính 4x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yz − 4xy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− yz(xyz + x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2FB644CA-CB55-3594-B5C2-C9F8A867CDF0}"/>
              </a:ext>
            </a:extLst>
          </p:cNvPr>
          <p:cNvSpPr/>
          <p:nvPr/>
        </p:nvSpPr>
        <p:spPr>
          <a:xfrm>
            <a:off x="1821872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yz − 5xy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30828281-61AD-7A62-0775-C0E24C9C1DEB}"/>
              </a:ext>
            </a:extLst>
          </p:cNvPr>
          <p:cNvSpPr/>
          <p:nvPr/>
        </p:nvSpPr>
        <p:spPr>
          <a:xfrm>
            <a:off x="1821872" y="707090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yz + 5xy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E6A889FC-D3A7-FA7C-0DE3-0EA076B22F62}"/>
              </a:ext>
            </a:extLst>
          </p:cNvPr>
          <p:cNvSpPr/>
          <p:nvPr/>
        </p:nvSpPr>
        <p:spPr>
          <a:xfrm>
            <a:off x="9663545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−3x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yz − 5xy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39170EEF-8452-D761-9524-3629836006CB}"/>
              </a:ext>
            </a:extLst>
          </p:cNvPr>
          <p:cNvSpPr/>
          <p:nvPr/>
        </p:nvSpPr>
        <p:spPr>
          <a:xfrm>
            <a:off x="9663544" y="707090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5x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yz − 5xy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xmlns="" id="{73F5B725-A6FC-F5A2-F2A4-6047B0B0A3CC}"/>
              </a:ext>
            </a:extLst>
          </p:cNvPr>
          <p:cNvSpPr/>
          <p:nvPr/>
        </p:nvSpPr>
        <p:spPr>
          <a:xfrm>
            <a:off x="1821872" y="4618652"/>
            <a:ext cx="6802583" cy="20387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yz − 5xy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48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3C74F9A2-12D1-0508-978B-6FD1F6CA5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1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xmlns="" id="{1AB69979-1D5C-6D4F-6590-E0650E70A5B4}"/>
              </a:ext>
            </a:extLst>
          </p:cNvPr>
          <p:cNvSpPr/>
          <p:nvPr/>
        </p:nvSpPr>
        <p:spPr>
          <a:xfrm>
            <a:off x="1821872" y="1168872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lnSpc>
                <a:spcPct val="150000"/>
              </a:lnSpc>
              <a:defRPr/>
            </a:pPr>
            <a:r>
              <a:rPr kumimoji="0" lang="vi-VN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Câu hỏi </a:t>
            </a: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4: </a:t>
            </a:r>
            <a:r>
              <a:rPr lang="pt-BR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Chia đa thức (3x</a:t>
            </a:r>
            <a:r>
              <a:rPr lang="pt-BR" sz="48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t-BR" sz="48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+ 4x</a:t>
            </a:r>
            <a:r>
              <a:rPr lang="pt-BR" sz="48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t-BR" sz="48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− 8x</a:t>
            </a:r>
            <a:r>
              <a:rPr lang="pt-BR" sz="48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t-BR" sz="48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) cho đơn thức  2x</a:t>
            </a:r>
            <a:r>
              <a:rPr lang="pt-BR" sz="48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t-BR" sz="48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Arial" panose="020B0604020202020204" pitchFamily="34" charset="0"/>
              </a:rPr>
              <a:t> ta được kết quả là 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pt-BR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lang="pt-BR" sz="4800" baseline="30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 </a:t>
                </a:r>
                <a:r>
                  <a:rPr lang="pt-BR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+ 2x</a:t>
                </a:r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pt-BR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4800" baseline="300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3 </a:t>
                </a:r>
                <a:r>
                  <a:rPr lang="pt-BR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+ 2x − 4</a:t>
                </a:r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E6A889FC-D3A7-FA7C-0DE3-0EA076B22F62}"/>
              </a:ext>
            </a:extLst>
          </p:cNvPr>
          <p:cNvSpPr/>
          <p:nvPr/>
        </p:nvSpPr>
        <p:spPr>
          <a:xfrm>
            <a:off x="9663545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pt-B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pt-B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 − 4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pt-BR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lang="en-US" sz="4800" baseline="30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 + 2xy − 4</a:t>
                </a:r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xmlns="" id="{73F5B725-A6FC-F5A2-F2A4-6047B0B0A3CC}"/>
                  </a:ext>
                </a:extLst>
              </p:cNvPr>
              <p:cNvSpPr/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pt-BR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4800" baseline="300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3 </a:t>
                </a:r>
                <a:r>
                  <a:rPr lang="pt-BR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+ 2x − 4</a:t>
                </a:r>
                <a:endParaRPr lang="vi-VN" sz="48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3F3B7F2-00D8-1259-3285-4CB4B0E15A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30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xmlns="" id="{1AB69979-1D5C-6D4F-6590-E0650E70A5B4}"/>
              </a:ext>
            </a:extLst>
          </p:cNvPr>
          <p:cNvSpPr/>
          <p:nvPr/>
        </p:nvSpPr>
        <p:spPr>
          <a:xfrm>
            <a:off x="1821872" y="1168872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lnSpc>
                <a:spcPct val="150000"/>
              </a:lnSpc>
              <a:defRPr/>
            </a:pPr>
            <a:r>
              <a:rPr kumimoji="0" lang="vi-VN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Câu </a:t>
            </a:r>
            <a:r>
              <a:rPr kumimoji="0" lang="vi-VN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hỏi </a:t>
            </a: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5: </a:t>
            </a:r>
            <a:r>
              <a:rPr lang="en-US" sz="48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Tìm</a:t>
            </a:r>
            <a:r>
              <a:rPr lang="en-US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đa</a:t>
            </a:r>
            <a:r>
              <a:rPr lang="en-US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thức</a:t>
            </a:r>
            <a:r>
              <a:rPr lang="en-US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B </a:t>
            </a:r>
            <a:r>
              <a:rPr lang="en-US" sz="48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sao</a:t>
            </a:r>
            <a:r>
              <a:rPr lang="en-US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tổng</a:t>
            </a:r>
            <a:r>
              <a:rPr lang="en-US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B </a:t>
            </a:r>
            <a:r>
              <a:rPr lang="en-US" sz="48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với</a:t>
            </a:r>
            <a:r>
              <a:rPr lang="en-US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đa</a:t>
            </a:r>
            <a:r>
              <a:rPr lang="en-US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thức</a:t>
            </a:r>
            <a:r>
              <a:rPr lang="en-US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 2x</a:t>
            </a:r>
            <a:r>
              <a:rPr lang="en-US" sz="48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4 </a:t>
            </a:r>
            <a:r>
              <a:rPr lang="en-US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− 3x</a:t>
            </a:r>
            <a:r>
              <a:rPr lang="en-US" sz="48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2</a:t>
            </a:r>
            <a:r>
              <a:rPr lang="en-US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y + y</a:t>
            </a:r>
            <a:r>
              <a:rPr lang="en-US" sz="48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4 </a:t>
            </a:r>
            <a:r>
              <a:rPr lang="en-US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+ 6xz − z</a:t>
            </a:r>
            <a:r>
              <a:rPr lang="en-US" sz="48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2</a:t>
            </a:r>
            <a:r>
              <a:rPr lang="en-US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 </a:t>
            </a:r>
            <a:r>
              <a:rPr lang="en-US" sz="48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đa</a:t>
            </a:r>
            <a:r>
              <a:rPr lang="en-US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thức</a:t>
            </a:r>
            <a:r>
              <a:rPr lang="en-US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0?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2FB644CA-CB55-3594-B5C2-C9F8A867CDF0}"/>
              </a:ext>
            </a:extLst>
          </p:cNvPr>
          <p:cNvSpPr/>
          <p:nvPr/>
        </p:nvSpPr>
        <p:spPr>
          <a:xfrm>
            <a:off x="1821872" y="4618654"/>
            <a:ext cx="6802583" cy="1995053"/>
          </a:xfrm>
          <a:prstGeom prst="roundRect">
            <a:avLst>
              <a:gd name="adj" fmla="val 79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−2x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4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− 3x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y + y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4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+ 6xz − z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2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30828281-61AD-7A62-0775-C0E24C9C1DEB}"/>
              </a:ext>
            </a:extLst>
          </p:cNvPr>
          <p:cNvSpPr/>
          <p:nvPr/>
        </p:nvSpPr>
        <p:spPr>
          <a:xfrm>
            <a:off x="1821872" y="7070905"/>
            <a:ext cx="6802583" cy="1995053"/>
          </a:xfrm>
          <a:prstGeom prst="roundRect">
            <a:avLst>
              <a:gd name="adj" fmla="val 67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−2x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4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+ 3x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y − y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4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− 6xz + z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sz="4000" dirty="0"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E6A889FC-D3A7-FA7C-0DE3-0EA076B22F62}"/>
              </a:ext>
            </a:extLst>
          </p:cNvPr>
          <p:cNvSpPr/>
          <p:nvPr/>
        </p:nvSpPr>
        <p:spPr>
          <a:xfrm>
            <a:off x="9663545" y="4618654"/>
            <a:ext cx="6802583" cy="1995053"/>
          </a:xfrm>
          <a:prstGeom prst="roundRect">
            <a:avLst>
              <a:gd name="adj" fmla="val 30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−2x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4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− 3x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y − y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4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− 6xz + z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2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39170EEF-8452-D761-9524-3629836006CB}"/>
              </a:ext>
            </a:extLst>
          </p:cNvPr>
          <p:cNvSpPr/>
          <p:nvPr/>
        </p:nvSpPr>
        <p:spPr>
          <a:xfrm>
            <a:off x="9663544" y="7070905"/>
            <a:ext cx="6802583" cy="1995053"/>
          </a:xfrm>
          <a:prstGeom prst="roundRect">
            <a:avLst>
              <a:gd name="adj" fmla="val 55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D.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−2x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4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− 3x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y + y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4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− 6xz + z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2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xmlns="" id="{73F5B725-A6FC-F5A2-F2A4-6047B0B0A3CC}"/>
              </a:ext>
            </a:extLst>
          </p:cNvPr>
          <p:cNvSpPr/>
          <p:nvPr/>
        </p:nvSpPr>
        <p:spPr>
          <a:xfrm>
            <a:off x="1819586" y="7070905"/>
            <a:ext cx="6802583" cy="1995053"/>
          </a:xfrm>
          <a:prstGeom prst="roundRect">
            <a:avLst>
              <a:gd name="adj" fmla="val 799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4000" noProof="1">
                <a:solidFill>
                  <a:prstClr val="black"/>
                </a:solidFill>
                <a:latin typeface="Arial (Body)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−2x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4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+ 3x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y − y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4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− 6xz + z</a:t>
            </a:r>
            <a:r>
              <a:rPr lang="en-US" sz="40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sz="4000" dirty="0">
              <a:solidFill>
                <a:prstClr val="white"/>
              </a:solidFill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11E59D2F-835D-D87D-597C-C8D785F55B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18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8C07523-B421-2009-737E-A8BF8BBAA3A4}"/>
              </a:ext>
            </a:extLst>
          </p:cNvPr>
          <p:cNvSpPr/>
          <p:nvPr/>
        </p:nvSpPr>
        <p:spPr>
          <a:xfrm>
            <a:off x="7538752" y="949203"/>
            <a:ext cx="1920430" cy="922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4" name="Oval Callout 29">
            <a:extLst>
              <a:ext uri="{FF2B5EF4-FFF2-40B4-BE49-F238E27FC236}">
                <a16:creationId xmlns:a16="http://schemas.microsoft.com/office/drawing/2014/main" xmlns="" id="{44E3CF30-72E4-8744-E371-135BEA39564A}"/>
              </a:ext>
            </a:extLst>
          </p:cNvPr>
          <p:cNvSpPr/>
          <p:nvPr/>
        </p:nvSpPr>
        <p:spPr>
          <a:xfrm>
            <a:off x="1006630" y="6125249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3677DFF-A6A0-272A-3ECB-63720C3239EA}"/>
              </a:ext>
            </a:extLst>
          </p:cNvPr>
          <p:cNvSpPr txBox="1"/>
          <p:nvPr/>
        </p:nvSpPr>
        <p:spPr>
          <a:xfrm>
            <a:off x="2859482" y="6429382"/>
            <a:ext cx="10992922" cy="3209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x + 2y + (x – y) = x + 2y + x – y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			   = (x + x) + (2y – y)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			   = 2x+y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4C19ED8-033A-3B2A-4A01-0E1DA68D33C9}"/>
              </a:ext>
            </a:extLst>
          </p:cNvPr>
          <p:cNvGrpSpPr/>
          <p:nvPr/>
        </p:nvGrpSpPr>
        <p:grpSpPr>
          <a:xfrm>
            <a:off x="1845500" y="971846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6B7313-DDE6-3F3D-3107-6A3847BED58E}"/>
              </a:ext>
            </a:extLst>
          </p:cNvPr>
          <p:cNvSpPr/>
          <p:nvPr/>
        </p:nvSpPr>
        <p:spPr>
          <a:xfrm>
            <a:off x="1880610" y="2162484"/>
            <a:ext cx="11971794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+ 2y + (x – y);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 – y – (3x – 5y);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4y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+ 6xy + 7 + (– 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8xy + 9x + 1);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2xy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+ 8 – (3x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+ 9xy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12xy + 6)  </a:t>
            </a:r>
          </a:p>
        </p:txBody>
      </p:sp>
    </p:spTree>
    <p:extLst>
      <p:ext uri="{BB962C8B-B14F-4D97-AF65-F5344CB8AC3E}">
        <p14:creationId xmlns:p14="http://schemas.microsoft.com/office/powerpoint/2010/main" val="1358104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4" grpId="0" animBg="1"/>
      <p:bldP spid="57" grpId="0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8C07523-B421-2009-737E-A8BF8BBAA3A4}"/>
              </a:ext>
            </a:extLst>
          </p:cNvPr>
          <p:cNvSpPr/>
          <p:nvPr/>
        </p:nvSpPr>
        <p:spPr>
          <a:xfrm>
            <a:off x="7538752" y="949203"/>
            <a:ext cx="1920430" cy="922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4" name="Oval Callout 29">
            <a:extLst>
              <a:ext uri="{FF2B5EF4-FFF2-40B4-BE49-F238E27FC236}">
                <a16:creationId xmlns:a16="http://schemas.microsoft.com/office/drawing/2014/main" xmlns="" id="{44E3CF30-72E4-8744-E371-135BEA39564A}"/>
              </a:ext>
            </a:extLst>
          </p:cNvPr>
          <p:cNvSpPr/>
          <p:nvPr/>
        </p:nvSpPr>
        <p:spPr>
          <a:xfrm>
            <a:off x="1006630" y="6125249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3677DFF-A6A0-272A-3ECB-63720C3239EA}"/>
              </a:ext>
            </a:extLst>
          </p:cNvPr>
          <p:cNvSpPr txBox="1"/>
          <p:nvPr/>
        </p:nvSpPr>
        <p:spPr>
          <a:xfrm>
            <a:off x="2859482" y="6429382"/>
            <a:ext cx="10992922" cy="3209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2x – y – (3x – 5y)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= 2x – y – 3x + 5y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	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(2x – 3x) + (–y + 5y)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				 = –x + 4y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4C19ED8-033A-3B2A-4A01-0E1DA68D33C9}"/>
              </a:ext>
            </a:extLst>
          </p:cNvPr>
          <p:cNvGrpSpPr/>
          <p:nvPr/>
        </p:nvGrpSpPr>
        <p:grpSpPr>
          <a:xfrm>
            <a:off x="1845500" y="971846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6B7313-DDE6-3F3D-3107-6A3847BED58E}"/>
              </a:ext>
            </a:extLst>
          </p:cNvPr>
          <p:cNvSpPr/>
          <p:nvPr/>
        </p:nvSpPr>
        <p:spPr>
          <a:xfrm>
            <a:off x="1880610" y="2162484"/>
            <a:ext cx="11971794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+ 2y + (x – y);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 – y – (3x – 5y);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4y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+ 6xy + 7 + (– 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8xy + 9x + 1);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2xy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+ 8 – (3x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+ 9xy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12xy + 6)  </a:t>
            </a:r>
          </a:p>
        </p:txBody>
      </p:sp>
    </p:spTree>
    <p:extLst>
      <p:ext uri="{BB962C8B-B14F-4D97-AF65-F5344CB8AC3E}">
        <p14:creationId xmlns:p14="http://schemas.microsoft.com/office/powerpoint/2010/main" val="29217769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588" y="497339"/>
            <a:ext cx="17260823" cy="929232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8C07523-B421-2009-737E-A8BF8BBAA3A4}"/>
              </a:ext>
            </a:extLst>
          </p:cNvPr>
          <p:cNvSpPr/>
          <p:nvPr/>
        </p:nvSpPr>
        <p:spPr>
          <a:xfrm>
            <a:off x="7538752" y="723900"/>
            <a:ext cx="1920430" cy="922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4" name="Oval Callout 29">
            <a:extLst>
              <a:ext uri="{FF2B5EF4-FFF2-40B4-BE49-F238E27FC236}">
                <a16:creationId xmlns:a16="http://schemas.microsoft.com/office/drawing/2014/main" xmlns="" id="{44E3CF30-72E4-8744-E371-135BEA39564A}"/>
              </a:ext>
            </a:extLst>
          </p:cNvPr>
          <p:cNvSpPr/>
          <p:nvPr/>
        </p:nvSpPr>
        <p:spPr>
          <a:xfrm>
            <a:off x="1006630" y="5899946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3677DFF-A6A0-272A-3ECB-63720C3239EA}"/>
              </a:ext>
            </a:extLst>
          </p:cNvPr>
          <p:cNvSpPr txBox="1"/>
          <p:nvPr/>
        </p:nvSpPr>
        <p:spPr>
          <a:xfrm>
            <a:off x="2859481" y="6132344"/>
            <a:ext cx="13397239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4y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+ 6xy + 7 + (– 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8xy + 9x + 1)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4y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+ 6xy + 7 – 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8xy + 9x + 1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(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4y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(6xy – 8xy) + 9x + (7 + 1)</a:t>
            </a:r>
            <a:endParaRPr lang="en-US" sz="4000" baseline="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2x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3y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2xy + 9x + 8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4C19ED8-033A-3B2A-4A01-0E1DA68D33C9}"/>
              </a:ext>
            </a:extLst>
          </p:cNvPr>
          <p:cNvGrpSpPr/>
          <p:nvPr/>
        </p:nvGrpSpPr>
        <p:grpSpPr>
          <a:xfrm>
            <a:off x="1845500" y="746543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6B7313-DDE6-3F3D-3107-6A3847BED58E}"/>
              </a:ext>
            </a:extLst>
          </p:cNvPr>
          <p:cNvSpPr/>
          <p:nvPr/>
        </p:nvSpPr>
        <p:spPr>
          <a:xfrm>
            <a:off x="1880610" y="1937181"/>
            <a:ext cx="11971794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+ 2y + (x – y);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 – y – (3x – 5y);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4y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+ 6xy + 7 + (– 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8xy + 9x + 1);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2xy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+ 8 – (3x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+ 9xy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12xy + 6)  </a:t>
            </a:r>
          </a:p>
        </p:txBody>
      </p:sp>
    </p:spTree>
    <p:extLst>
      <p:ext uri="{BB962C8B-B14F-4D97-AF65-F5344CB8AC3E}">
        <p14:creationId xmlns:p14="http://schemas.microsoft.com/office/powerpoint/2010/main" val="964347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588" y="497339"/>
            <a:ext cx="17260823" cy="929232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8C07523-B421-2009-737E-A8BF8BBAA3A4}"/>
              </a:ext>
            </a:extLst>
          </p:cNvPr>
          <p:cNvSpPr/>
          <p:nvPr/>
        </p:nvSpPr>
        <p:spPr>
          <a:xfrm>
            <a:off x="7538752" y="723900"/>
            <a:ext cx="1920430" cy="922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4" name="Oval Callout 29">
            <a:extLst>
              <a:ext uri="{FF2B5EF4-FFF2-40B4-BE49-F238E27FC236}">
                <a16:creationId xmlns:a16="http://schemas.microsoft.com/office/drawing/2014/main" xmlns="" id="{44E3CF30-72E4-8744-E371-135BEA39564A}"/>
              </a:ext>
            </a:extLst>
          </p:cNvPr>
          <p:cNvSpPr/>
          <p:nvPr/>
        </p:nvSpPr>
        <p:spPr>
          <a:xfrm>
            <a:off x="1006630" y="5899946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3677DFF-A6A0-272A-3ECB-63720C3239EA}"/>
              </a:ext>
            </a:extLst>
          </p:cNvPr>
          <p:cNvSpPr txBox="1"/>
          <p:nvPr/>
        </p:nvSpPr>
        <p:spPr>
          <a:xfrm>
            <a:off x="2859481" y="6132344"/>
            <a:ext cx="13397239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4x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2xy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+ 8 – (3x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+ 9xy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12xy + 6) 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4x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2xy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+ 8 – 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9xy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+ 12xy – 6)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(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2xy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9xy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(8 – 6)</a:t>
            </a:r>
            <a:endParaRPr lang="en-US" sz="4000" baseline="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11xy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</a:t>
            </a:r>
            <a:endParaRPr lang="en-US" sz="4000" baseline="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4C19ED8-033A-3B2A-4A01-0E1DA68D33C9}"/>
              </a:ext>
            </a:extLst>
          </p:cNvPr>
          <p:cNvGrpSpPr/>
          <p:nvPr/>
        </p:nvGrpSpPr>
        <p:grpSpPr>
          <a:xfrm>
            <a:off x="1845500" y="746543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6B7313-DDE6-3F3D-3107-6A3847BED58E}"/>
              </a:ext>
            </a:extLst>
          </p:cNvPr>
          <p:cNvSpPr/>
          <p:nvPr/>
        </p:nvSpPr>
        <p:spPr>
          <a:xfrm>
            <a:off x="1880610" y="1937181"/>
            <a:ext cx="11971794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+ 2y + (x – y);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 – y – (3x – 5y);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4y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+ 6xy + 7 + (– 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8xy + 9x + 1);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2xy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+ 8 – (3x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+ 9xy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12xy + 6)  </a:t>
            </a:r>
          </a:p>
        </p:txBody>
      </p:sp>
    </p:spTree>
    <p:extLst>
      <p:ext uri="{BB962C8B-B14F-4D97-AF65-F5344CB8AC3E}">
        <p14:creationId xmlns:p14="http://schemas.microsoft.com/office/powerpoint/2010/main" val="747670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4758" y="1790700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53F63CE-4523-6EAB-CD42-7721CF0579AD}"/>
              </a:ext>
            </a:extLst>
          </p:cNvPr>
          <p:cNvSpPr/>
          <p:nvPr/>
        </p:nvSpPr>
        <p:spPr>
          <a:xfrm>
            <a:off x="7355057" y="1234657"/>
            <a:ext cx="631365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4931D0A-BD90-63AF-50BE-B620341B0B5D}"/>
              </a:ext>
            </a:extLst>
          </p:cNvPr>
          <p:cNvGrpSpPr/>
          <p:nvPr/>
        </p:nvGrpSpPr>
        <p:grpSpPr>
          <a:xfrm>
            <a:off x="1661805" y="1257300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B15A2B8-DDDC-5328-09B5-2B854DBD100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152110D-045D-2A4D-9BF3-6DC9ECE5A26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0D31CF06-7201-4CAB-7957-E6EC5C10ADAA}"/>
                  </a:ext>
                </a:extLst>
              </p:cNvPr>
              <p:cNvSpPr/>
              <p:nvPr/>
            </p:nvSpPr>
            <p:spPr>
              <a:xfrm>
                <a:off x="1661805" y="2850475"/>
                <a:ext cx="13162085" cy="2216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marR="0" lvl="0" indent="-7429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AutoNum type="alphaLcParenR"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3x(2xy – 5x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y);				b) 2x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4xy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+ 7y);	</a:t>
                </a:r>
              </a:p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(–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+ 6yz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. (–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xy) 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D31CF06-7201-4CAB-7957-E6EC5C10AD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805" y="2850475"/>
                <a:ext cx="13162085" cy="2216825"/>
              </a:xfrm>
              <a:prstGeom prst="rect">
                <a:avLst/>
              </a:prstGeom>
              <a:blipFill>
                <a:blip r:embed="rId4"/>
                <a:stretch>
                  <a:fillRect l="-1667" b="-4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xmlns="" id="{26156A17-C5AF-CDB1-CA67-B43EA754366E}"/>
              </a:ext>
            </a:extLst>
          </p:cNvPr>
          <p:cNvSpPr/>
          <p:nvPr/>
        </p:nvSpPr>
        <p:spPr>
          <a:xfrm>
            <a:off x="1061123" y="6057900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EAD1682-EDC6-E137-EDCB-A8CD72023964}"/>
              </a:ext>
            </a:extLst>
          </p:cNvPr>
          <p:cNvSpPr/>
          <p:nvPr/>
        </p:nvSpPr>
        <p:spPr>
          <a:xfrm>
            <a:off x="3000301" y="6386297"/>
            <a:ext cx="14126518" cy="2363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lnSpc>
                <a:spcPct val="200000"/>
              </a:lnSpc>
              <a:buFontTx/>
              <a:buAutoNum type="alphaLcParenR"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3x(2xy – 5x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 = 3x . 2xy + 3x . (– 5x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</a:t>
            </a:r>
          </a:p>
          <a:p>
            <a:pPr lvl="0"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   = 6x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15x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E86E9CC-E8D8-05F0-C03A-3E28BE66D6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146" y="3019368"/>
            <a:ext cx="6370501" cy="35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567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 animBg="1"/>
      <p:bldP spid="1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6424" y="497392"/>
            <a:ext cx="17115151" cy="9207190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4758" y="1790700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53F63CE-4523-6EAB-CD42-7721CF0579AD}"/>
              </a:ext>
            </a:extLst>
          </p:cNvPr>
          <p:cNvSpPr/>
          <p:nvPr/>
        </p:nvSpPr>
        <p:spPr>
          <a:xfrm>
            <a:off x="7355057" y="815200"/>
            <a:ext cx="631365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4931D0A-BD90-63AF-50BE-B620341B0B5D}"/>
              </a:ext>
            </a:extLst>
          </p:cNvPr>
          <p:cNvGrpSpPr/>
          <p:nvPr/>
        </p:nvGrpSpPr>
        <p:grpSpPr>
          <a:xfrm>
            <a:off x="1661805" y="837843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B15A2B8-DDDC-5328-09B5-2B854DBD100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152110D-045D-2A4D-9BF3-6DC9ECE5A26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EAD1682-EDC6-E137-EDCB-A8CD72023964}"/>
              </a:ext>
            </a:extLst>
          </p:cNvPr>
          <p:cNvSpPr/>
          <p:nvPr/>
        </p:nvSpPr>
        <p:spPr>
          <a:xfrm>
            <a:off x="4031557" y="5414693"/>
            <a:ext cx="12128101" cy="3594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2x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y(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4xy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+ 7y) </a:t>
            </a:r>
          </a:p>
          <a:p>
            <a:pPr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2x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.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. (– 4xy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+ 2x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. 7y</a:t>
            </a:r>
          </a:p>
          <a:p>
            <a:pPr lvl="0"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2x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8x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+ 14x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C7CF997-FD82-CD65-1359-AAB19B5C76B4}"/>
                  </a:ext>
                </a:extLst>
              </p:cNvPr>
              <p:cNvSpPr/>
              <p:nvPr/>
            </p:nvSpPr>
            <p:spPr>
              <a:xfrm>
                <a:off x="1661805" y="2317075"/>
                <a:ext cx="13162085" cy="2216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marR="0" lvl="0" indent="-7429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AutoNum type="alphaLcParenR"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3x(2xy – 5x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y);				b) 2x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4xy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+ 7y);	</a:t>
                </a:r>
              </a:p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(–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+ 6yz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. (–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xy)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7CF997-FD82-CD65-1359-AAB19B5C76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805" y="2317075"/>
                <a:ext cx="13162085" cy="2216825"/>
              </a:xfrm>
              <a:prstGeom prst="rect">
                <a:avLst/>
              </a:prstGeom>
              <a:blipFill>
                <a:blip r:embed="rId4"/>
                <a:stretch>
                  <a:fillRect l="-1667" b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Callout 29">
            <a:extLst>
              <a:ext uri="{FF2B5EF4-FFF2-40B4-BE49-F238E27FC236}">
                <a16:creationId xmlns:a16="http://schemas.microsoft.com/office/drawing/2014/main" xmlns="" id="{6A4976F4-5677-B973-7C69-15891A510BFA}"/>
              </a:ext>
            </a:extLst>
          </p:cNvPr>
          <p:cNvSpPr/>
          <p:nvPr/>
        </p:nvSpPr>
        <p:spPr>
          <a:xfrm>
            <a:off x="1061123" y="4962438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1BEB44-B25D-6BFD-6DCE-8DC2FB07E8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026" y="3981846"/>
            <a:ext cx="6370501" cy="35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513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FF5543A-565F-7288-68AD-CEC05CD94251}"/>
              </a:ext>
            </a:extLst>
          </p:cNvPr>
          <p:cNvGrpSpPr/>
          <p:nvPr/>
        </p:nvGrpSpPr>
        <p:grpSpPr>
          <a:xfrm>
            <a:off x="1420868" y="783242"/>
            <a:ext cx="4647266" cy="963915"/>
            <a:chOff x="2012116" y="2110922"/>
            <a:chExt cx="4647266" cy="9639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EF47786-EF39-64FD-B156-75038B38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C57EA49-0406-482A-7483-44A71709F277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2E6383C-9FB2-FC36-F08B-8E91879F866D}"/>
              </a:ext>
            </a:extLst>
          </p:cNvPr>
          <p:cNvSpPr/>
          <p:nvPr/>
        </p:nvSpPr>
        <p:spPr>
          <a:xfrm>
            <a:off x="965153" y="1765803"/>
            <a:ext cx="16467447" cy="2418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trình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xây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dựng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ta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dùng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ba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tấm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kính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chống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nắng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A, B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C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kích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thước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1 (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m).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tiền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tấm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kính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đơn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đồng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/m</a:t>
            </a:r>
            <a:r>
              <a:rPr lang="en-US" sz="35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đây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lần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nhập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liệu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endParaRPr lang="en-US" sz="3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xmlns="" id="{91D9AAE1-28C2-21B2-CBF9-E7944D1459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220636"/>
              </p:ext>
            </p:extLst>
          </p:nvPr>
        </p:nvGraphicFramePr>
        <p:xfrm>
          <a:off x="2181624" y="4502258"/>
          <a:ext cx="6051804" cy="320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951">
                  <a:extLst>
                    <a:ext uri="{9D8B030D-6E8A-4147-A177-3AD203B41FA5}">
                      <a16:colId xmlns:a16="http://schemas.microsoft.com/office/drawing/2014/main" xmlns="" val="1063760955"/>
                    </a:ext>
                  </a:extLst>
                </a:gridCol>
                <a:gridCol w="1512951">
                  <a:extLst>
                    <a:ext uri="{9D8B030D-6E8A-4147-A177-3AD203B41FA5}">
                      <a16:colId xmlns:a16="http://schemas.microsoft.com/office/drawing/2014/main" xmlns="" val="2466948341"/>
                    </a:ext>
                  </a:extLst>
                </a:gridCol>
                <a:gridCol w="1512951">
                  <a:extLst>
                    <a:ext uri="{9D8B030D-6E8A-4147-A177-3AD203B41FA5}">
                      <a16:colId xmlns:a16="http://schemas.microsoft.com/office/drawing/2014/main" xmlns="" val="2684630098"/>
                    </a:ext>
                  </a:extLst>
                </a:gridCol>
                <a:gridCol w="1512951">
                  <a:extLst>
                    <a:ext uri="{9D8B030D-6E8A-4147-A177-3AD203B41FA5}">
                      <a16:colId xmlns:a16="http://schemas.microsoft.com/office/drawing/2014/main" xmlns="" val="1259079582"/>
                    </a:ext>
                  </a:extLst>
                </a:gridCol>
              </a:tblGrid>
              <a:tr h="806304">
                <a:tc rowSpan="2">
                  <a:txBody>
                    <a:bodyPr/>
                    <a:lstStyle/>
                    <a:p>
                      <a:pPr algn="ctr"/>
                      <a:endParaRPr lang="en-US" sz="3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tấm</a:t>
                      </a:r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mỗi</a:t>
                      </a:r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endParaRPr lang="en-US" sz="3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6915198"/>
                  </a:ext>
                </a:extLst>
              </a:tr>
              <a:tr h="781489">
                <a:tc vMerge="1">
                  <a:txBody>
                    <a:bodyPr/>
                    <a:lstStyle/>
                    <a:p>
                      <a:pPr algn="ctr"/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1231873"/>
                  </a:ext>
                </a:extLst>
              </a:tr>
              <a:tr h="806304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0293365"/>
                  </a:ext>
                </a:extLst>
              </a:tr>
              <a:tr h="806304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5336596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CD9F2D2-CA84-D70F-E129-8C0F67F93258}"/>
              </a:ext>
            </a:extLst>
          </p:cNvPr>
          <p:cNvGrpSpPr/>
          <p:nvPr/>
        </p:nvGrpSpPr>
        <p:grpSpPr>
          <a:xfrm>
            <a:off x="9368036" y="4502258"/>
            <a:ext cx="6993502" cy="3200401"/>
            <a:chOff x="9534523" y="4729563"/>
            <a:chExt cx="7571098" cy="348137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FC682FFF-7D74-5D99-7CDB-8763BF90F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4523" y="4729563"/>
              <a:ext cx="7571098" cy="270268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9B33395-24E6-3817-5547-1C98C51CA260}"/>
                </a:ext>
              </a:extLst>
            </p:cNvPr>
            <p:cNvSpPr txBox="1"/>
            <p:nvPr/>
          </p:nvSpPr>
          <p:spPr>
            <a:xfrm>
              <a:off x="12130677" y="7579998"/>
              <a:ext cx="2378790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5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kumimoji="0" lang="en-US" sz="35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29C54C9-A730-2937-F859-7E3111F2DF3D}"/>
              </a:ext>
            </a:extLst>
          </p:cNvPr>
          <p:cNvSpPr/>
          <p:nvPr/>
        </p:nvSpPr>
        <p:spPr>
          <a:xfrm>
            <a:off x="1420868" y="7784112"/>
            <a:ext cx="9480201" cy="16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endParaRPr lang="en-US" sz="3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bao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endParaRPr lang="en-US" sz="3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6424" y="497392"/>
            <a:ext cx="17115151" cy="9207190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4758" y="1790700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53F63CE-4523-6EAB-CD42-7721CF0579AD}"/>
              </a:ext>
            </a:extLst>
          </p:cNvPr>
          <p:cNvSpPr/>
          <p:nvPr/>
        </p:nvSpPr>
        <p:spPr>
          <a:xfrm>
            <a:off x="7355057" y="815200"/>
            <a:ext cx="631365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4931D0A-BD90-63AF-50BE-B620341B0B5D}"/>
              </a:ext>
            </a:extLst>
          </p:cNvPr>
          <p:cNvGrpSpPr/>
          <p:nvPr/>
        </p:nvGrpSpPr>
        <p:grpSpPr>
          <a:xfrm>
            <a:off x="1661805" y="837843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B15A2B8-DDDC-5328-09B5-2B854DBD100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152110D-045D-2A4D-9BF3-6DC9ECE5A26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DEAD1682-EDC6-E137-EDCB-A8CD72023964}"/>
                  </a:ext>
                </a:extLst>
              </p:cNvPr>
              <p:cNvSpPr/>
              <p:nvPr/>
            </p:nvSpPr>
            <p:spPr>
              <a:xfrm>
                <a:off x="3661872" y="4521360"/>
                <a:ext cx="9394910" cy="5113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(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+ 6yz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. (–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xy) </a:t>
                </a:r>
              </a:p>
              <a:p>
                <a:pPr>
                  <a:lnSpc>
                    <a:spcPct val="200000"/>
                  </a:lnSpc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[(–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. (–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)] + [6yz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(–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xy) ] </a:t>
                </a:r>
              </a:p>
              <a:p>
                <a:pPr>
                  <a:lnSpc>
                    <a:spcPct val="200000"/>
                  </a:lnSpc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3xy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z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EAD1682-EDC6-E137-EDCB-A8CD720239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1872" y="4521360"/>
                <a:ext cx="9394910" cy="5113131"/>
              </a:xfrm>
              <a:prstGeom prst="rect">
                <a:avLst/>
              </a:prstGeom>
              <a:blipFill>
                <a:blip r:embed="rId4"/>
                <a:stretch>
                  <a:fillRect l="-2336" b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C7CF997-FD82-CD65-1359-AAB19B5C76B4}"/>
                  </a:ext>
                </a:extLst>
              </p:cNvPr>
              <p:cNvSpPr/>
              <p:nvPr/>
            </p:nvSpPr>
            <p:spPr>
              <a:xfrm>
                <a:off x="1661805" y="2317075"/>
                <a:ext cx="13162085" cy="2216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marR="0" lvl="0" indent="-7429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AutoNum type="alphaLcParenR"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3x(2xy – 5x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y);				b) 2x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4xy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+ 7y);	</a:t>
                </a:r>
              </a:p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(–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+ 6yz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. (–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xy)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7CF997-FD82-CD65-1359-AAB19B5C76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805" y="2317075"/>
                <a:ext cx="13162085" cy="2216825"/>
              </a:xfrm>
              <a:prstGeom prst="rect">
                <a:avLst/>
              </a:prstGeom>
              <a:blipFill>
                <a:blip r:embed="rId5"/>
                <a:stretch>
                  <a:fillRect l="-1667" b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Callout 29">
            <a:extLst>
              <a:ext uri="{FF2B5EF4-FFF2-40B4-BE49-F238E27FC236}">
                <a16:creationId xmlns:a16="http://schemas.microsoft.com/office/drawing/2014/main" xmlns="" id="{6A4976F4-5677-B973-7C69-15891A510BFA}"/>
              </a:ext>
            </a:extLst>
          </p:cNvPr>
          <p:cNvSpPr/>
          <p:nvPr/>
        </p:nvSpPr>
        <p:spPr>
          <a:xfrm>
            <a:off x="764262" y="4784383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1BEB44-B25D-6BFD-6DCE-8DC2FB07E8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361" y="3535833"/>
            <a:ext cx="6370501" cy="35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126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9675FD-AB06-1571-AB68-C2D6435F796F}"/>
              </a:ext>
            </a:extLst>
          </p:cNvPr>
          <p:cNvSpPr txBox="1"/>
          <p:nvPr/>
        </p:nvSpPr>
        <p:spPr>
          <a:xfrm>
            <a:off x="6083389" y="344352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tr.17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9403FDD-165A-5B14-0212-4D2001EA90F9}"/>
              </a:ext>
            </a:extLst>
          </p:cNvPr>
          <p:cNvSpPr txBox="1"/>
          <p:nvPr/>
        </p:nvSpPr>
        <p:spPr>
          <a:xfrm>
            <a:off x="1788584" y="1384556"/>
            <a:ext cx="13961364" cy="1911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(x – y)(x – 5y)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			b) (2x + y)(4x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2xy + 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536212C-0A19-4056-B847-B3CC436B8843}"/>
              </a:ext>
            </a:extLst>
          </p:cNvPr>
          <p:cNvSpPr txBox="1"/>
          <p:nvPr/>
        </p:nvSpPr>
        <p:spPr>
          <a:xfrm>
            <a:off x="2163316" y="4470656"/>
            <a:ext cx="13961364" cy="482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(x – y)(x – 5y) = x(x – 5y) + (–y)(x – 5y)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			  = x . x + x . (–5y) + (–y) 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+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(–y) . (–5)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= 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5xy –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= 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6xy + 5y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9F4154D2-2884-E20C-2FB3-CF9CB12E21AF}"/>
              </a:ext>
            </a:extLst>
          </p:cNvPr>
          <p:cNvSpPr/>
          <p:nvPr/>
        </p:nvSpPr>
        <p:spPr>
          <a:xfrm>
            <a:off x="974975" y="3773927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494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9675FD-AB06-1571-AB68-C2D6435F796F}"/>
              </a:ext>
            </a:extLst>
          </p:cNvPr>
          <p:cNvSpPr txBox="1"/>
          <p:nvPr/>
        </p:nvSpPr>
        <p:spPr>
          <a:xfrm>
            <a:off x="6083389" y="344352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tr.17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9403FDD-165A-5B14-0212-4D2001EA90F9}"/>
              </a:ext>
            </a:extLst>
          </p:cNvPr>
          <p:cNvSpPr txBox="1"/>
          <p:nvPr/>
        </p:nvSpPr>
        <p:spPr>
          <a:xfrm>
            <a:off x="1788584" y="1384556"/>
            <a:ext cx="13961364" cy="1911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(x – y)(x – 5y)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			b) (2x + y)(4x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2xy + 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536212C-0A19-4056-B847-B3CC436B8843}"/>
              </a:ext>
            </a:extLst>
          </p:cNvPr>
          <p:cNvSpPr txBox="1"/>
          <p:nvPr/>
        </p:nvSpPr>
        <p:spPr>
          <a:xfrm>
            <a:off x="2830062" y="3871284"/>
            <a:ext cx="13961365" cy="5758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(2x + y)(4x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2xy + 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2x(4x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2xy + 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+ y(4x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2xy + 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2x . 4x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 . (– 2xy) + 2x . 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y . 4x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y . (– 2xy) + y . 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+ 2xy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– 2xy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8x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0EF5164C-8664-4B1E-7FAC-335F4AE0AB66}"/>
              </a:ext>
            </a:extLst>
          </p:cNvPr>
          <p:cNvSpPr/>
          <p:nvPr/>
        </p:nvSpPr>
        <p:spPr>
          <a:xfrm>
            <a:off x="887005" y="3773927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0799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869318D0-3B26-98BF-DCB5-7C475605B684}"/>
              </a:ext>
            </a:extLst>
          </p:cNvPr>
          <p:cNvSpPr/>
          <p:nvPr/>
        </p:nvSpPr>
        <p:spPr>
          <a:xfrm>
            <a:off x="15157548" y="862184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8C07523-B421-2009-737E-A8BF8BBAA3A4}"/>
              </a:ext>
            </a:extLst>
          </p:cNvPr>
          <p:cNvSpPr/>
          <p:nvPr/>
        </p:nvSpPr>
        <p:spPr>
          <a:xfrm>
            <a:off x="7538752" y="949203"/>
            <a:ext cx="654895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4" name="Oval Callout 29">
            <a:extLst>
              <a:ext uri="{FF2B5EF4-FFF2-40B4-BE49-F238E27FC236}">
                <a16:creationId xmlns:a16="http://schemas.microsoft.com/office/drawing/2014/main" xmlns="" id="{44E3CF30-72E4-8744-E371-135BEA39564A}"/>
              </a:ext>
            </a:extLst>
          </p:cNvPr>
          <p:cNvSpPr/>
          <p:nvPr/>
        </p:nvSpPr>
        <p:spPr>
          <a:xfrm>
            <a:off x="1009518" y="5104062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3677DFF-A6A0-272A-3ECB-63720C3239EA}"/>
              </a:ext>
            </a:extLst>
          </p:cNvPr>
          <p:cNvSpPr txBox="1"/>
          <p:nvPr/>
        </p:nvSpPr>
        <p:spPr>
          <a:xfrm>
            <a:off x="3781547" y="5745539"/>
            <a:ext cx="10952565" cy="3209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(4x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8x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+ 10xy) : (2xy)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(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 2xy) + [(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8x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 : (2xy)] + (10xy : 2xy)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2x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 – 4x + 5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4C19ED8-033A-3B2A-4A01-0E1DA68D33C9}"/>
              </a:ext>
            </a:extLst>
          </p:cNvPr>
          <p:cNvGrpSpPr/>
          <p:nvPr/>
        </p:nvGrpSpPr>
        <p:grpSpPr>
          <a:xfrm>
            <a:off x="1845500" y="971846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6B7313-DDE6-3F3D-3107-6A3847BED58E}"/>
              </a:ext>
            </a:extLst>
          </p:cNvPr>
          <p:cNvSpPr/>
          <p:nvPr/>
        </p:nvSpPr>
        <p:spPr>
          <a:xfrm>
            <a:off x="1880610" y="2162484"/>
            <a:ext cx="11971794" cy="2363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/>
              <a:tabLst/>
              <a:defRPr/>
            </a:pP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(4x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8x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+ 10xy) : (2xy)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(7x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2x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5x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: (3x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5BD50F-315E-CC20-E532-B66B46FCF1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343" y="1995457"/>
            <a:ext cx="6367104" cy="358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6037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4" grpId="0" animBg="1"/>
      <p:bldP spid="57" grpId="0"/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869318D0-3B26-98BF-DCB5-7C475605B684}"/>
              </a:ext>
            </a:extLst>
          </p:cNvPr>
          <p:cNvSpPr/>
          <p:nvPr/>
        </p:nvSpPr>
        <p:spPr>
          <a:xfrm>
            <a:off x="15157548" y="862184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8C07523-B421-2009-737E-A8BF8BBAA3A4}"/>
              </a:ext>
            </a:extLst>
          </p:cNvPr>
          <p:cNvSpPr/>
          <p:nvPr/>
        </p:nvSpPr>
        <p:spPr>
          <a:xfrm>
            <a:off x="7538752" y="949203"/>
            <a:ext cx="654895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4" name="Oval Callout 29">
            <a:extLst>
              <a:ext uri="{FF2B5EF4-FFF2-40B4-BE49-F238E27FC236}">
                <a16:creationId xmlns:a16="http://schemas.microsoft.com/office/drawing/2014/main" xmlns="" id="{44E3CF30-72E4-8744-E371-135BEA39564A}"/>
              </a:ext>
            </a:extLst>
          </p:cNvPr>
          <p:cNvSpPr/>
          <p:nvPr/>
        </p:nvSpPr>
        <p:spPr>
          <a:xfrm>
            <a:off x="1009518" y="5104062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33677DFF-A6A0-272A-3ECB-63720C3239EA}"/>
                  </a:ext>
                </a:extLst>
              </p:cNvPr>
              <p:cNvSpPr txBox="1"/>
              <p:nvPr/>
            </p:nvSpPr>
            <p:spPr>
              <a:xfrm>
                <a:off x="3733801" y="5448300"/>
                <a:ext cx="13199548" cy="3844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(7x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2x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5x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: (3x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(</a:t>
                </a:r>
                <a:r>
                  <a:rPr kumimoji="0" lang="en-US" sz="4000" b="0" i="0" u="none" strike="noStrike" kern="120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lang="en-US" sz="4000" baseline="30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: 3x</a:t>
                </a:r>
                <a:r>
                  <a:rPr lang="en-US" sz="4000" baseline="30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y) + [(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– 2x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: 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3x</a:t>
                </a:r>
                <a:r>
                  <a:rPr lang="en-US" sz="4000" baseline="30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] + 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[(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– 5x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: 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3x</a:t>
                </a:r>
                <a:r>
                  <a:rPr lang="en-US" sz="4000" baseline="30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]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y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y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1" y="5448300"/>
                <a:ext cx="13199548" cy="3844770"/>
              </a:xfrm>
              <a:prstGeom prst="rect">
                <a:avLst/>
              </a:prstGeom>
              <a:blipFill>
                <a:blip r:embed="rId7"/>
                <a:stretch>
                  <a:fillRect l="-1663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4C19ED8-033A-3B2A-4A01-0E1DA68D33C9}"/>
              </a:ext>
            </a:extLst>
          </p:cNvPr>
          <p:cNvGrpSpPr/>
          <p:nvPr/>
        </p:nvGrpSpPr>
        <p:grpSpPr>
          <a:xfrm>
            <a:off x="1845500" y="971846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6B7313-DDE6-3F3D-3107-6A3847BED58E}"/>
              </a:ext>
            </a:extLst>
          </p:cNvPr>
          <p:cNvSpPr/>
          <p:nvPr/>
        </p:nvSpPr>
        <p:spPr>
          <a:xfrm>
            <a:off x="1880610" y="2162484"/>
            <a:ext cx="11971794" cy="2363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/>
              <a:tabLst/>
              <a:defRPr/>
            </a:pP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(4x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8x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+ 10xy) : (2xy)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(7x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2x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5x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: (3x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5BD50F-315E-CC20-E532-B66B46FCF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343" y="1995457"/>
            <a:ext cx="6367104" cy="358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74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4525" y="501803"/>
            <a:ext cx="170389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4758" y="1790700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53F63CE-4523-6EAB-CD42-7721CF0579AD}"/>
              </a:ext>
            </a:extLst>
          </p:cNvPr>
          <p:cNvSpPr/>
          <p:nvPr/>
        </p:nvSpPr>
        <p:spPr>
          <a:xfrm>
            <a:off x="7355057" y="647700"/>
            <a:ext cx="631365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4931D0A-BD90-63AF-50BE-B620341B0B5D}"/>
              </a:ext>
            </a:extLst>
          </p:cNvPr>
          <p:cNvGrpSpPr/>
          <p:nvPr/>
        </p:nvGrpSpPr>
        <p:grpSpPr>
          <a:xfrm>
            <a:off x="1661805" y="670343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B15A2B8-DDDC-5328-09B5-2B854DBD100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152110D-045D-2A4D-9BF3-6DC9ECE5A26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7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0D31CF06-7201-4CAB-7957-E6EC5C10ADAA}"/>
                  </a:ext>
                </a:extLst>
              </p:cNvPr>
              <p:cNvSpPr/>
              <p:nvPr/>
            </p:nvSpPr>
            <p:spPr>
              <a:xfrm>
                <a:off x="1661805" y="1660943"/>
                <a:ext cx="13162085" cy="2211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marR="0" lvl="0" indent="-7429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AutoNum type="alphaLcParenR"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 – (3xy – 6x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y) + (5xy – 9x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742950" marR="0" lvl="0" indent="-7429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AutoNum type="alphaLcParenR"/>
                  <a:tabLst/>
                  <a:defRPr/>
                </a:pP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x(x – 2y) – y(y</a:t>
                </a:r>
                <a:r>
                  <a:rPr lang="en-US" sz="4000" baseline="30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2x) </a:t>
                </a:r>
                <a:r>
                  <a:rPr lang="en-US" sz="4000" noProof="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5, y = 3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D31CF06-7201-4CAB-7957-E6EC5C10AD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805" y="1660943"/>
                <a:ext cx="13162085" cy="2211952"/>
              </a:xfrm>
              <a:prstGeom prst="rect">
                <a:avLst/>
              </a:prstGeom>
              <a:blipFill>
                <a:blip r:embed="rId4"/>
                <a:stretch>
                  <a:fillRect l="-1482" b="-10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xmlns="" id="{26156A17-C5AF-CDB1-CA67-B43EA754366E}"/>
              </a:ext>
            </a:extLst>
          </p:cNvPr>
          <p:cNvSpPr/>
          <p:nvPr/>
        </p:nvSpPr>
        <p:spPr>
          <a:xfrm>
            <a:off x="8609167" y="4108914"/>
            <a:ext cx="1671964" cy="964892"/>
          </a:xfrm>
          <a:prstGeom prst="wedgeEllipseCallout">
            <a:avLst>
              <a:gd name="adj1" fmla="val 24988"/>
              <a:gd name="adj2" fmla="val 4498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EAD1682-EDC6-E137-EDCB-A8CD72023964}"/>
              </a:ext>
            </a:extLst>
          </p:cNvPr>
          <p:cNvSpPr/>
          <p:nvPr/>
        </p:nvSpPr>
        <p:spPr>
          <a:xfrm>
            <a:off x="895700" y="4965955"/>
            <a:ext cx="8790535" cy="482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lnSpc>
                <a:spcPct val="200000"/>
              </a:lnSpc>
              <a:buFontTx/>
              <a:buAutoNum type="alphaLcParenR"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(3xy – 6x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 + (5xy – 9x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</a:t>
            </a:r>
          </a:p>
          <a:p>
            <a:pPr>
              <a:lnSpc>
                <a:spcPct val="200000"/>
              </a:lnSpc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3xy + 6x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+ 5xy – 9x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</a:p>
          <a:p>
            <a:pPr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(3x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+ 6x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9x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 + (– 3xy + 5xy) </a:t>
            </a:r>
          </a:p>
          <a:p>
            <a:pPr lvl="0">
              <a:lnSpc>
                <a:spcPct val="200000"/>
              </a:lnSpc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2xy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5EFBE79-8C69-37E4-C824-8AB599977DBE}"/>
              </a:ext>
            </a:extLst>
          </p:cNvPr>
          <p:cNvCxnSpPr>
            <a:cxnSpLocks/>
          </p:cNvCxnSpPr>
          <p:nvPr/>
        </p:nvCxnSpPr>
        <p:spPr>
          <a:xfrm>
            <a:off x="9686235" y="5372100"/>
            <a:ext cx="0" cy="41148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1C2BA781-04D5-38F6-29DE-623FBB317470}"/>
                  </a:ext>
                </a:extLst>
              </p:cNvPr>
              <p:cNvSpPr/>
              <p:nvPr/>
            </p:nvSpPr>
            <p:spPr>
              <a:xfrm>
                <a:off x="9947563" y="4607503"/>
                <a:ext cx="7723314" cy="4599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Thay 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2xy ta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endPara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200000"/>
                  </a:lnSpc>
                  <a:defRPr/>
                </a:pPr>
                <a:r>
                  <a:rPr lang="en-US" sz="4000" baseline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baseline="0" smtClean="0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baseline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baseline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= 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– 1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C2BA781-04D5-38F6-29DE-623FBB3174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563" y="4607503"/>
                <a:ext cx="7723314" cy="4599336"/>
              </a:xfrm>
              <a:prstGeom prst="rect">
                <a:avLst/>
              </a:prstGeom>
              <a:blipFill>
                <a:blip r:embed="rId5"/>
                <a:stretch>
                  <a:fillRect l="-2841" r="-79"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998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 animBg="1"/>
      <p:bldP spid="15" grpId="0"/>
      <p:bldP spid="1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4525" y="501803"/>
            <a:ext cx="170389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4758" y="1790700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53F63CE-4523-6EAB-CD42-7721CF0579AD}"/>
              </a:ext>
            </a:extLst>
          </p:cNvPr>
          <p:cNvSpPr/>
          <p:nvPr/>
        </p:nvSpPr>
        <p:spPr>
          <a:xfrm>
            <a:off x="7355057" y="647700"/>
            <a:ext cx="631365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4931D0A-BD90-63AF-50BE-B620341B0B5D}"/>
              </a:ext>
            </a:extLst>
          </p:cNvPr>
          <p:cNvGrpSpPr/>
          <p:nvPr/>
        </p:nvGrpSpPr>
        <p:grpSpPr>
          <a:xfrm>
            <a:off x="1661805" y="670343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B15A2B8-DDDC-5328-09B5-2B854DBD100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152110D-045D-2A4D-9BF3-6DC9ECE5A26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7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0D31CF06-7201-4CAB-7957-E6EC5C10ADAA}"/>
                  </a:ext>
                </a:extLst>
              </p:cNvPr>
              <p:cNvSpPr/>
              <p:nvPr/>
            </p:nvSpPr>
            <p:spPr>
              <a:xfrm>
                <a:off x="1661805" y="1660943"/>
                <a:ext cx="13162085" cy="2211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marR="0" lvl="0" indent="-7429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AutoNum type="alphaLcParenR"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 – (3xy – 6x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y) + (5xy – 9x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742950" marR="0" lvl="0" indent="-7429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AutoNum type="alphaLcParenR"/>
                  <a:tabLst/>
                  <a:defRPr/>
                </a:pP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x(x – 2y) – y(y</a:t>
                </a:r>
                <a:r>
                  <a:rPr lang="en-US" sz="4000" baseline="30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2x) </a:t>
                </a:r>
                <a:r>
                  <a:rPr lang="en-US" sz="4000" noProof="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5, y = 3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D31CF06-7201-4CAB-7957-E6EC5C10AD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805" y="1660943"/>
                <a:ext cx="13162085" cy="2211952"/>
              </a:xfrm>
              <a:prstGeom prst="rect">
                <a:avLst/>
              </a:prstGeom>
              <a:blipFill>
                <a:blip r:embed="rId4"/>
                <a:stretch>
                  <a:fillRect l="-1482" b="-10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xmlns="" id="{26156A17-C5AF-CDB1-CA67-B43EA754366E}"/>
              </a:ext>
            </a:extLst>
          </p:cNvPr>
          <p:cNvSpPr/>
          <p:nvPr/>
        </p:nvSpPr>
        <p:spPr>
          <a:xfrm>
            <a:off x="8609167" y="4108914"/>
            <a:ext cx="1671964" cy="964892"/>
          </a:xfrm>
          <a:prstGeom prst="wedgeEllipseCallout">
            <a:avLst>
              <a:gd name="adj1" fmla="val 24988"/>
              <a:gd name="adj2" fmla="val 4498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EAD1682-EDC6-E137-EDCB-A8CD72023964}"/>
              </a:ext>
            </a:extLst>
          </p:cNvPr>
          <p:cNvSpPr/>
          <p:nvPr/>
        </p:nvSpPr>
        <p:spPr>
          <a:xfrm>
            <a:off x="1528818" y="4837741"/>
            <a:ext cx="7181500" cy="482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x(x – 2y) – y(y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2x)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2xy – y</a:t>
            </a:r>
            <a:r>
              <a:rPr lang="en-US" sz="40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+ 2xy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(– 2xy + 2xy) – 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5EFBE79-8C69-37E4-C824-8AB599977DBE}"/>
              </a:ext>
            </a:extLst>
          </p:cNvPr>
          <p:cNvCxnSpPr>
            <a:cxnSpLocks/>
          </p:cNvCxnSpPr>
          <p:nvPr/>
        </p:nvCxnSpPr>
        <p:spPr>
          <a:xfrm>
            <a:off x="9142536" y="5501857"/>
            <a:ext cx="0" cy="41148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C2BA781-04D5-38F6-29DE-623FBB317470}"/>
              </a:ext>
            </a:extLst>
          </p:cNvPr>
          <p:cNvSpPr/>
          <p:nvPr/>
        </p:nvSpPr>
        <p:spPr>
          <a:xfrm>
            <a:off x="9445149" y="5143498"/>
            <a:ext cx="7723314" cy="3594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= 5, y =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3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25 – 27 = – 2 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111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364019">
            <a:off x="528273" y="7463917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739012" y="746391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698290" y="4694033"/>
            <a:ext cx="1089141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6500" b="1" dirty="0">
                <a:solidFill>
                  <a:srgbClr val="195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AF7388-4DAB-F587-36F4-EDCA02C290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015" y="5372100"/>
            <a:ext cx="7675085" cy="43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77592"/>
      </p:ext>
    </p:extLst>
  </p:cSld>
  <p:clrMapOvr>
    <a:masterClrMapping/>
  </p:clrMapOvr>
  <p:transition spd="med">
    <p:circl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9675FD-AB06-1571-AB68-C2D6435F796F}"/>
              </a:ext>
            </a:extLst>
          </p:cNvPr>
          <p:cNvSpPr txBox="1"/>
          <p:nvPr/>
        </p:nvSpPr>
        <p:spPr>
          <a:xfrm>
            <a:off x="6083389" y="344352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SGK – tr.17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9403FDD-165A-5B14-0212-4D2001EA90F9}"/>
              </a:ext>
            </a:extLst>
          </p:cNvPr>
          <p:cNvSpPr txBox="1"/>
          <p:nvPr/>
        </p:nvSpPr>
        <p:spPr>
          <a:xfrm>
            <a:off x="1459308" y="1630171"/>
            <a:ext cx="8224592" cy="2881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tam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tam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chu vi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7x + 5y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536212C-0A19-4056-B847-B3CC436B8843}"/>
              </a:ext>
            </a:extLst>
          </p:cNvPr>
          <p:cNvSpPr txBox="1"/>
          <p:nvPr/>
        </p:nvSpPr>
        <p:spPr>
          <a:xfrm>
            <a:off x="2982138" y="5143499"/>
            <a:ext cx="908802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9F4154D2-2884-E20C-2FB3-CF9CB12E21AF}"/>
              </a:ext>
            </a:extLst>
          </p:cNvPr>
          <p:cNvSpPr/>
          <p:nvPr/>
        </p:nvSpPr>
        <p:spPr>
          <a:xfrm>
            <a:off x="1051012" y="4929360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34A8750-D4B1-6F44-FA38-9AFCCE9C6569}"/>
              </a:ext>
            </a:extLst>
          </p:cNvPr>
          <p:cNvGrpSpPr/>
          <p:nvPr/>
        </p:nvGrpSpPr>
        <p:grpSpPr>
          <a:xfrm>
            <a:off x="10432723" y="1734417"/>
            <a:ext cx="6395969" cy="3490672"/>
            <a:chOff x="9905793" y="2450170"/>
            <a:chExt cx="6395969" cy="3490672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B8BB26B5-C052-2BEF-3DC0-387302A4E82E}"/>
                </a:ext>
              </a:extLst>
            </p:cNvPr>
            <p:cNvSpPr/>
            <p:nvPr/>
          </p:nvSpPr>
          <p:spPr>
            <a:xfrm>
              <a:off x="10972800" y="2450170"/>
              <a:ext cx="4839298" cy="2627089"/>
            </a:xfrm>
            <a:prstGeom prst="triangle">
              <a:avLst>
                <a:gd name="adj" fmla="val 27241"/>
              </a:avLst>
            </a:prstGeom>
            <a:solidFill>
              <a:srgbClr val="FFFFDD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1256DA1-7F2D-E87A-8570-2397A166BBC9}"/>
                </a:ext>
              </a:extLst>
            </p:cNvPr>
            <p:cNvSpPr txBox="1"/>
            <p:nvPr/>
          </p:nvSpPr>
          <p:spPr>
            <a:xfrm>
              <a:off x="14396395" y="3029266"/>
              <a:ext cx="1905367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+ 2y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372146E-7A5A-65DC-59E6-408EE2FAEA78}"/>
                </a:ext>
              </a:extLst>
            </p:cNvPr>
            <p:cNvSpPr txBox="1"/>
            <p:nvPr/>
          </p:nvSpPr>
          <p:spPr>
            <a:xfrm>
              <a:off x="9905793" y="3029266"/>
              <a:ext cx="1671964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3x – y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99827DB-15CD-3F3C-68D5-00ACC59B21DD}"/>
                </a:ext>
              </a:extLst>
            </p:cNvPr>
            <p:cNvSpPr txBox="1"/>
            <p:nvPr/>
          </p:nvSpPr>
          <p:spPr>
            <a:xfrm>
              <a:off x="12497083" y="4998789"/>
              <a:ext cx="1905367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7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EBD443-8D6B-A9BC-8B0C-DC62EB0A001B}"/>
              </a:ext>
            </a:extLst>
          </p:cNvPr>
          <p:cNvSpPr txBox="1"/>
          <p:nvPr/>
        </p:nvSpPr>
        <p:spPr>
          <a:xfrm>
            <a:off x="1790628" y="6221823"/>
            <a:ext cx="14946024" cy="2953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(7x + 5y) – (3x – y) – (x + 2y)</a:t>
            </a:r>
            <a:r>
              <a:rPr lang="en-US" sz="4000" dirty="0"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7x + 5y – 3x + y – x – 2y</a:t>
            </a:r>
            <a:endParaRPr lang="en-US" sz="40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							    = (7x – 3x – x) + (5y + y – 2y)</a:t>
            </a:r>
            <a:endParaRPr lang="en-US" sz="40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							    = 3x + 4y.</a:t>
            </a:r>
            <a:endParaRPr lang="en-US" sz="40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45762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  <p:bldP spid="7" grpId="0" animBg="1"/>
      <p:bldP spid="1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57EA49-0406-482A-7483-44A71709F277}"/>
              </a:ext>
            </a:extLst>
          </p:cNvPr>
          <p:cNvSpPr txBox="1"/>
          <p:nvPr/>
        </p:nvSpPr>
        <p:spPr>
          <a:xfrm>
            <a:off x="6502490" y="422578"/>
            <a:ext cx="5765710" cy="9015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tr.17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E2CC50-D0E9-28AC-BE4B-888A4A4F7E1B}"/>
              </a:ext>
            </a:extLst>
          </p:cNvPr>
          <p:cNvSpPr txBox="1"/>
          <p:nvPr/>
        </p:nvSpPr>
        <p:spPr>
          <a:xfrm>
            <a:off x="1284235" y="1802314"/>
            <a:ext cx="15707564" cy="3850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6xy + 10y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2y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đáy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3xy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+ 9x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3x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D8EA69-411C-7845-6D5F-EB0D3BB204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74" y="5508981"/>
            <a:ext cx="8685657" cy="488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5480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FF5543A-565F-7288-68AD-CEC05CD94251}"/>
              </a:ext>
            </a:extLst>
          </p:cNvPr>
          <p:cNvGrpSpPr/>
          <p:nvPr/>
        </p:nvGrpSpPr>
        <p:grpSpPr>
          <a:xfrm>
            <a:off x="1420868" y="783242"/>
            <a:ext cx="4647266" cy="963915"/>
            <a:chOff x="2012116" y="2110922"/>
            <a:chExt cx="4647266" cy="9639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EF47786-EF39-64FD-B156-75038B38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C57EA49-0406-482A-7483-44A71709F277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29C54C9-A730-2937-F859-7E3111F2DF3D}"/>
              </a:ext>
            </a:extLst>
          </p:cNvPr>
          <p:cNvSpPr/>
          <p:nvPr/>
        </p:nvSpPr>
        <p:spPr>
          <a:xfrm>
            <a:off x="8162328" y="1346307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18">
            <a:extLst>
              <a:ext uri="{FF2B5EF4-FFF2-40B4-BE49-F238E27FC236}">
                <a16:creationId xmlns:a16="http://schemas.microsoft.com/office/drawing/2014/main" xmlns="" id="{1B2AF48B-C492-A1E0-A1AF-AE1370866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903867"/>
              </p:ext>
            </p:extLst>
          </p:nvPr>
        </p:nvGraphicFramePr>
        <p:xfrm>
          <a:off x="2841494" y="2400300"/>
          <a:ext cx="12605005" cy="3765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311">
                  <a:extLst>
                    <a:ext uri="{9D8B030D-6E8A-4147-A177-3AD203B41FA5}">
                      <a16:colId xmlns:a16="http://schemas.microsoft.com/office/drawing/2014/main" xmlns="" val="106376095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46694834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68463009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1259079582"/>
                    </a:ext>
                  </a:extLst>
                </a:gridCol>
                <a:gridCol w="6461294">
                  <a:extLst>
                    <a:ext uri="{9D8B030D-6E8A-4147-A177-3AD203B41FA5}">
                      <a16:colId xmlns:a16="http://schemas.microsoft.com/office/drawing/2014/main" xmlns="" val="1357677012"/>
                    </a:ext>
                  </a:extLst>
                </a:gridCol>
              </a:tblGrid>
              <a:tr h="948619">
                <a:tc rowSpan="2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tấm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mỗi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6915198"/>
                  </a:ext>
                </a:extLst>
              </a:tr>
              <a:tr h="919424">
                <a:tc vMerge="1">
                  <a:txBody>
                    <a:bodyPr/>
                    <a:lstStyle/>
                    <a:p>
                      <a:pPr algn="ctr"/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1231873"/>
                  </a:ext>
                </a:extLst>
              </a:tr>
              <a:tr h="94861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0293365"/>
                  </a:ext>
                </a:extLst>
              </a:tr>
              <a:tr h="94861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533659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86BA420F-5E66-822C-0404-556BEDE643D4}"/>
                  </a:ext>
                </a:extLst>
              </p:cNvPr>
              <p:cNvSpPr txBox="1"/>
              <p:nvPr/>
            </p:nvSpPr>
            <p:spPr>
              <a:xfrm>
                <a:off x="9230493" y="4217185"/>
                <a:ext cx="5933307" cy="7218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𝒙𝒂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𝒙𝒚𝒂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6BA420F-5E66-822C-0404-556BEDE64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0493" y="4217185"/>
                <a:ext cx="5933307" cy="72180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7ABCF721-B530-AF5C-C30A-51AE88D36F9C}"/>
                  </a:ext>
                </a:extLst>
              </p:cNvPr>
              <p:cNvSpPr txBox="1"/>
              <p:nvPr/>
            </p:nvSpPr>
            <p:spPr>
              <a:xfrm>
                <a:off x="9230492" y="5204509"/>
                <a:ext cx="5933307" cy="7218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𝒙𝒂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𝟔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𝒙𝒚𝒂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BCF721-B530-AF5C-C30A-51AE88D36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0492" y="5204509"/>
                <a:ext cx="5933307" cy="72180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CADD910-D27C-16AE-25A7-9DC38744350B}"/>
              </a:ext>
            </a:extLst>
          </p:cNvPr>
          <p:cNvSpPr txBox="1"/>
          <p:nvPr/>
        </p:nvSpPr>
        <p:spPr>
          <a:xfrm>
            <a:off x="1905000" y="6591300"/>
            <a:ext cx="150240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ð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T = P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+ P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6x</a:t>
            </a:r>
            <a:r>
              <a:rPr lang="en-US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+ 3xa + 11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0399633-CFFB-356A-AEA4-FE7487AD20B6}"/>
              </a:ext>
            </a:extLst>
          </p:cNvPr>
          <p:cNvSpPr txBox="1"/>
          <p:nvPr/>
        </p:nvSpPr>
        <p:spPr>
          <a:xfrm>
            <a:off x="1866229" y="7495730"/>
            <a:ext cx="1502407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Chênh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 = P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P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5246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7" grpId="0"/>
      <p:bldP spid="2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005948" y="174945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57EA49-0406-482A-7483-44A71709F277}"/>
              </a:ext>
            </a:extLst>
          </p:cNvPr>
          <p:cNvSpPr txBox="1"/>
          <p:nvPr/>
        </p:nvSpPr>
        <p:spPr>
          <a:xfrm>
            <a:off x="6502490" y="422578"/>
            <a:ext cx="5765710" cy="9015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tr.17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E2CC50-D0E9-28AC-BE4B-888A4A4F7E1B}"/>
              </a:ext>
            </a:extLst>
          </p:cNvPr>
          <p:cNvSpPr txBox="1"/>
          <p:nvPr/>
        </p:nvSpPr>
        <p:spPr>
          <a:xfrm>
            <a:off x="1987746" y="3133639"/>
            <a:ext cx="14712852" cy="7271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Chiều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dài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của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hình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chữ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nhật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đã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cho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là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   (6xy + 10y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 : (2y)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[(6xy) : (2y)] + [(10y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 : (2y)]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(6 : 2).x.(y : y) + (10 : 2).(y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: y)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3x + 5y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3x + 5y.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Callout 29">
            <a:extLst>
              <a:ext uri="{FF2B5EF4-FFF2-40B4-BE49-F238E27FC236}">
                <a16:creationId xmlns:a16="http://schemas.microsoft.com/office/drawing/2014/main" xmlns="" id="{E3CE5D96-1B90-DE8C-16BD-086B68FEFE6D}"/>
              </a:ext>
            </a:extLst>
          </p:cNvPr>
          <p:cNvSpPr/>
          <p:nvPr/>
        </p:nvSpPr>
        <p:spPr>
          <a:xfrm>
            <a:off x="1498918" y="2100162"/>
            <a:ext cx="1671964" cy="679680"/>
          </a:xfrm>
          <a:prstGeom prst="wedgeEllipseCallout">
            <a:avLst>
              <a:gd name="adj1" fmla="val 24988"/>
              <a:gd name="adj2" fmla="val 5159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D8EA69-411C-7845-6D5F-EB0D3BB204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221" y="4652275"/>
            <a:ext cx="8685657" cy="488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13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005948" y="174945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57EA49-0406-482A-7483-44A71709F277}"/>
              </a:ext>
            </a:extLst>
          </p:cNvPr>
          <p:cNvSpPr txBox="1"/>
          <p:nvPr/>
        </p:nvSpPr>
        <p:spPr>
          <a:xfrm>
            <a:off x="6502490" y="422578"/>
            <a:ext cx="5765710" cy="9015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9: SGK – tr.17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Callout 29">
            <a:extLst>
              <a:ext uri="{FF2B5EF4-FFF2-40B4-BE49-F238E27FC236}">
                <a16:creationId xmlns:a16="http://schemas.microsoft.com/office/drawing/2014/main" xmlns="" id="{E3CE5D96-1B90-DE8C-16BD-086B68FEFE6D}"/>
              </a:ext>
            </a:extLst>
          </p:cNvPr>
          <p:cNvSpPr/>
          <p:nvPr/>
        </p:nvSpPr>
        <p:spPr>
          <a:xfrm>
            <a:off x="775409" y="2195079"/>
            <a:ext cx="1671964" cy="679680"/>
          </a:xfrm>
          <a:prstGeom prst="wedgeEllipseCallout">
            <a:avLst>
              <a:gd name="adj1" fmla="val 24988"/>
              <a:gd name="adj2" fmla="val 51592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89CA711-D474-32BD-68ED-79CBABFF2418}"/>
              </a:ext>
            </a:extLst>
          </p:cNvPr>
          <p:cNvSpPr txBox="1"/>
          <p:nvPr/>
        </p:nvSpPr>
        <p:spPr>
          <a:xfrm>
            <a:off x="2430931" y="2648671"/>
            <a:ext cx="16512235" cy="6739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kumimoji="0" lang="pt-BR" sz="3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kumimoji="0" lang="pt-BR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= V : h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  = (12x</a:t>
            </a:r>
            <a:r>
              <a:rPr kumimoji="0" lang="pt-BR" sz="3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kumimoji="0" lang="pt-BR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3xy</a:t>
            </a:r>
            <a:r>
              <a:rPr kumimoji="0" lang="pt-BR" sz="3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+ 9x</a:t>
            </a:r>
            <a:r>
              <a:rPr kumimoji="0" lang="pt-BR" sz="3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y) : (3x)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 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[(12x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 : (3x)] – [(3xy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 : (3x)] + [(9x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y) : (3x)]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 = (12 : 3).(x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: x) – (3 : 3).(x : x).y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(9 : 3).(x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: x).y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  = 4x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y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+ 3xy.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4x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y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+ 3xy.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38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364019">
            <a:off x="373523" y="814877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041273" y="792538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44F78B6B-6E7C-C0C7-5A64-574D042E601D}"/>
              </a:ext>
            </a:extLst>
          </p:cNvPr>
          <p:cNvSpPr txBox="1"/>
          <p:nvPr/>
        </p:nvSpPr>
        <p:spPr>
          <a:xfrm>
            <a:off x="1981200" y="1312328"/>
            <a:ext cx="13935391" cy="102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65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6A46F37-6259-9060-93BC-595370C6D82E}"/>
              </a:ext>
            </a:extLst>
          </p:cNvPr>
          <p:cNvGrpSpPr/>
          <p:nvPr/>
        </p:nvGrpSpPr>
        <p:grpSpPr>
          <a:xfrm>
            <a:off x="999684" y="3372956"/>
            <a:ext cx="5303971" cy="4104941"/>
            <a:chOff x="872699" y="3768789"/>
            <a:chExt cx="5372566" cy="3465452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xmlns="" id="{96B5CC49-C83B-F188-599B-F51EA2538EBB}"/>
                </a:ext>
              </a:extLst>
            </p:cNvPr>
            <p:cNvSpPr/>
            <p:nvPr/>
          </p:nvSpPr>
          <p:spPr>
            <a:xfrm>
              <a:off x="872699" y="3768789"/>
              <a:ext cx="5372566" cy="3465452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F25F9748-DBC6-B179-B79F-D7CCC63A0DD1}"/>
                </a:ext>
              </a:extLst>
            </p:cNvPr>
            <p:cNvSpPr/>
            <p:nvPr/>
          </p:nvSpPr>
          <p:spPr>
            <a:xfrm>
              <a:off x="1150467" y="4361453"/>
              <a:ext cx="4796230" cy="1636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62D2F6D-83D0-E2CC-BF6F-B3A994AA8984}"/>
              </a:ext>
            </a:extLst>
          </p:cNvPr>
          <p:cNvGrpSpPr/>
          <p:nvPr/>
        </p:nvGrpSpPr>
        <p:grpSpPr>
          <a:xfrm>
            <a:off x="6469496" y="3350489"/>
            <a:ext cx="5303971" cy="4104942"/>
            <a:chOff x="6864388" y="3825355"/>
            <a:chExt cx="5372566" cy="4104942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xmlns="" id="{309F495E-F161-578B-F89A-8A96E3EA56C5}"/>
                </a:ext>
              </a:extLst>
            </p:cNvPr>
            <p:cNvSpPr/>
            <p:nvPr/>
          </p:nvSpPr>
          <p:spPr>
            <a:xfrm>
              <a:off x="6864388" y="3825355"/>
              <a:ext cx="5372566" cy="4104942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4A0EDDFB-7EB3-F3F2-1600-AC186175CA7B}"/>
                </a:ext>
              </a:extLst>
            </p:cNvPr>
            <p:cNvSpPr/>
            <p:nvPr/>
          </p:nvSpPr>
          <p:spPr>
            <a:xfrm>
              <a:off x="6867436" y="3962000"/>
              <a:ext cx="5177106" cy="3825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- Hoàn thành BT 5, 8 trong SGK – tr.17</a:t>
              </a:r>
            </a:p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- Hoàn thành các bài tập trong SBT.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49D038F-EBE6-05E5-67F1-2C3CCFEF9045}"/>
              </a:ext>
            </a:extLst>
          </p:cNvPr>
          <p:cNvGrpSpPr/>
          <p:nvPr/>
        </p:nvGrpSpPr>
        <p:grpSpPr>
          <a:xfrm>
            <a:off x="11915750" y="3347400"/>
            <a:ext cx="5372566" cy="4104941"/>
            <a:chOff x="12668443" y="3698727"/>
            <a:chExt cx="5372566" cy="3856157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xmlns="" id="{7C647E7D-19D9-82CA-2308-39AD0245F45C}"/>
                </a:ext>
              </a:extLst>
            </p:cNvPr>
            <p:cNvSpPr/>
            <p:nvPr/>
          </p:nvSpPr>
          <p:spPr>
            <a:xfrm>
              <a:off x="12668443" y="3698727"/>
              <a:ext cx="5372566" cy="3856157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091898B1-58BD-52F5-1461-6001181BAE73}"/>
                </a:ext>
              </a:extLst>
            </p:cNvPr>
            <p:cNvSpPr/>
            <p:nvPr/>
          </p:nvSpPr>
          <p:spPr>
            <a:xfrm>
              <a:off x="12961697" y="4130678"/>
              <a:ext cx="4786058" cy="258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endParaRPr lang="en-US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3.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Hằng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đẳng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đáng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94220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6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2025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58999" y="6106145"/>
            <a:ext cx="3544275" cy="4232451"/>
          </a:xfrm>
          <a:custGeom>
            <a:avLst/>
            <a:gdLst/>
            <a:ahLst/>
            <a:cxnLst/>
            <a:rect l="l" t="t" r="r" b="b"/>
            <a:pathLst>
              <a:path w="8414849" h="10470967">
                <a:moveTo>
                  <a:pt x="0" y="0"/>
                </a:moveTo>
                <a:lnTo>
                  <a:pt x="8414849" y="0"/>
                </a:lnTo>
                <a:lnTo>
                  <a:pt x="8414849" y="10470967"/>
                </a:lnTo>
                <a:lnTo>
                  <a:pt x="0" y="10470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E6A1D9B2-53D2-A545-045B-429355476B65}"/>
              </a:ext>
            </a:extLst>
          </p:cNvPr>
          <p:cNvSpPr txBox="1"/>
          <p:nvPr/>
        </p:nvSpPr>
        <p:spPr>
          <a:xfrm>
            <a:off x="1790697" y="2857500"/>
            <a:ext cx="14706602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ĐÃ LẮNG NGHE, HẸN GẶP LẠI!</a:t>
            </a: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xmlns="" id="{05178A00-DC64-B11E-1A60-72B0BBED7026}"/>
              </a:ext>
            </a:extLst>
          </p:cNvPr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xmlns="" id="{61C9C8B0-396E-7C28-9920-030F2FD6ED58}"/>
              </a:ext>
            </a:extLst>
          </p:cNvPr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xmlns="" id="{43EEBD08-FE8F-C550-2BCC-AAB8C16CFDD9}"/>
              </a:ext>
            </a:extLst>
          </p:cNvPr>
          <p:cNvSpPr/>
          <p:nvPr/>
        </p:nvSpPr>
        <p:spPr>
          <a:xfrm rot="-1364019">
            <a:off x="373523" y="814877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32666" y="3852875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2055" y="86616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3E45A3A-7F6C-7678-6D6B-1B579B267B88}"/>
              </a:ext>
            </a:extLst>
          </p:cNvPr>
          <p:cNvSpPr txBox="1"/>
          <p:nvPr/>
        </p:nvSpPr>
        <p:spPr>
          <a:xfrm>
            <a:off x="1563130" y="861526"/>
            <a:ext cx="16035523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Xét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A =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; B =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+ 3xy –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A820C03-EAD3-5BFD-FC5B-B222885007FD}"/>
              </a:ext>
            </a:extLst>
          </p:cNvPr>
          <p:cNvSpPr txBox="1"/>
          <p:nvPr/>
        </p:nvSpPr>
        <p:spPr>
          <a:xfrm>
            <a:off x="1600200" y="2374418"/>
            <a:ext cx="9979481" cy="6274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 + B = (2x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+ (x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+ 3xy –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2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= 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+ 3xy –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=  (2x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 + (–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+ 3xy) –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=  3x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+ 2xy – 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xmlns="" id="{2D32CE7C-4533-70D5-515A-A4425151B053}"/>
              </a:ext>
            </a:extLst>
          </p:cNvPr>
          <p:cNvSpPr/>
          <p:nvPr/>
        </p:nvSpPr>
        <p:spPr>
          <a:xfrm>
            <a:off x="10438562" y="5021913"/>
            <a:ext cx="892584" cy="533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xmlns="" id="{BCF28D7B-C3C7-5961-C1F1-78680EFE7A4F}"/>
              </a:ext>
            </a:extLst>
          </p:cNvPr>
          <p:cNvSpPr/>
          <p:nvPr/>
        </p:nvSpPr>
        <p:spPr>
          <a:xfrm>
            <a:off x="10438562" y="6409095"/>
            <a:ext cx="892584" cy="533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xmlns="" id="{4FEAE06A-D4E9-B5CB-BBD9-B2DEDC8DA3C0}"/>
              </a:ext>
            </a:extLst>
          </p:cNvPr>
          <p:cNvSpPr/>
          <p:nvPr/>
        </p:nvSpPr>
        <p:spPr>
          <a:xfrm>
            <a:off x="10461216" y="7860925"/>
            <a:ext cx="892584" cy="533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C783A5-A25E-5F55-7F51-4E3A89C29882}"/>
              </a:ext>
            </a:extLst>
          </p:cNvPr>
          <p:cNvSpPr txBox="1"/>
          <p:nvPr/>
        </p:nvSpPr>
        <p:spPr>
          <a:xfrm>
            <a:off x="11394990" y="4610100"/>
            <a:ext cx="611061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137A6CA-6371-15D8-E8E9-345E448FA8C1}"/>
              </a:ext>
            </a:extLst>
          </p:cNvPr>
          <p:cNvSpPr txBox="1"/>
          <p:nvPr/>
        </p:nvSpPr>
        <p:spPr>
          <a:xfrm>
            <a:off x="11374395" y="5829300"/>
            <a:ext cx="546281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7ABBF4E-760C-7D17-9FCC-A199668A90B1}"/>
              </a:ext>
            </a:extLst>
          </p:cNvPr>
          <p:cNvSpPr txBox="1"/>
          <p:nvPr/>
        </p:nvSpPr>
        <p:spPr>
          <a:xfrm>
            <a:off x="11353800" y="7585777"/>
            <a:ext cx="5087521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3173</TotalTime>
  <Words>5366</Words>
  <Application>Microsoft Office PowerPoint</Application>
  <PresentationFormat>Custom</PresentationFormat>
  <Paragraphs>639</Paragraphs>
  <Slides>83</Slides>
  <Notes>31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2" baseType="lpstr">
      <vt:lpstr>Arial</vt:lpstr>
      <vt:lpstr>Calibri Light</vt:lpstr>
      <vt:lpstr>Times New Roman</vt:lpstr>
      <vt:lpstr>Wingdings</vt:lpstr>
      <vt:lpstr>Cambria Math</vt:lpstr>
      <vt:lpstr>Calibri</vt:lpstr>
      <vt:lpstr>Arial (Body)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Minnie Play</dc:title>
  <dc:creator>tuyết nguyễn thị ánh</dc:creator>
  <cp:lastModifiedBy>Tommy_Phan</cp:lastModifiedBy>
  <cp:revision>4</cp:revision>
  <dcterms:created xsi:type="dcterms:W3CDTF">2006-08-16T00:00:00Z</dcterms:created>
  <dcterms:modified xsi:type="dcterms:W3CDTF">2024-12-20T03:38:45Z</dcterms:modified>
  <dc:identifier>DAFn2NoZm4w</dc:identifier>
</cp:coreProperties>
</file>