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4" r:id="rId2"/>
  </p:sldMasterIdLst>
  <p:notesMasterIdLst>
    <p:notesMasterId r:id="rId66"/>
  </p:notesMasterIdLst>
  <p:sldIdLst>
    <p:sldId id="256" r:id="rId3"/>
    <p:sldId id="257" r:id="rId4"/>
    <p:sldId id="310" r:id="rId5"/>
    <p:sldId id="259" r:id="rId6"/>
    <p:sldId id="258" r:id="rId7"/>
    <p:sldId id="263" r:id="rId8"/>
    <p:sldId id="260" r:id="rId9"/>
    <p:sldId id="312" r:id="rId10"/>
    <p:sldId id="313" r:id="rId11"/>
    <p:sldId id="314" r:id="rId12"/>
    <p:sldId id="262" r:id="rId13"/>
    <p:sldId id="311" r:id="rId14"/>
    <p:sldId id="264" r:id="rId15"/>
    <p:sldId id="315" r:id="rId16"/>
    <p:sldId id="266" r:id="rId17"/>
    <p:sldId id="316" r:id="rId18"/>
    <p:sldId id="288" r:id="rId19"/>
    <p:sldId id="317" r:id="rId20"/>
    <p:sldId id="265" r:id="rId21"/>
    <p:sldId id="318" r:id="rId22"/>
    <p:sldId id="319" r:id="rId23"/>
    <p:sldId id="320" r:id="rId24"/>
    <p:sldId id="267" r:id="rId25"/>
    <p:sldId id="321" r:id="rId26"/>
    <p:sldId id="322" r:id="rId27"/>
    <p:sldId id="323" r:id="rId28"/>
    <p:sldId id="291" r:id="rId29"/>
    <p:sldId id="324" r:id="rId30"/>
    <p:sldId id="325" r:id="rId31"/>
    <p:sldId id="327" r:id="rId32"/>
    <p:sldId id="328" r:id="rId33"/>
    <p:sldId id="269" r:id="rId34"/>
    <p:sldId id="268" r:id="rId35"/>
    <p:sldId id="329" r:id="rId36"/>
    <p:sldId id="330" r:id="rId37"/>
    <p:sldId id="290" r:id="rId38"/>
    <p:sldId id="292" r:id="rId39"/>
    <p:sldId id="293" r:id="rId40"/>
    <p:sldId id="275" r:id="rId41"/>
    <p:sldId id="276" r:id="rId42"/>
    <p:sldId id="277" r:id="rId43"/>
    <p:sldId id="278" r:id="rId44"/>
    <p:sldId id="279" r:id="rId45"/>
    <p:sldId id="270" r:id="rId46"/>
    <p:sldId id="280" r:id="rId47"/>
    <p:sldId id="281" r:id="rId48"/>
    <p:sldId id="282" r:id="rId49"/>
    <p:sldId id="286" r:id="rId50"/>
    <p:sldId id="331" r:id="rId51"/>
    <p:sldId id="272" r:id="rId52"/>
    <p:sldId id="333" r:id="rId53"/>
    <p:sldId id="332" r:id="rId54"/>
    <p:sldId id="334" r:id="rId55"/>
    <p:sldId id="295" r:id="rId56"/>
    <p:sldId id="335" r:id="rId57"/>
    <p:sldId id="336" r:id="rId58"/>
    <p:sldId id="297" r:id="rId59"/>
    <p:sldId id="296" r:id="rId60"/>
    <p:sldId id="337" r:id="rId61"/>
    <p:sldId id="338" r:id="rId62"/>
    <p:sldId id="339" r:id="rId63"/>
    <p:sldId id="308" r:id="rId64"/>
    <p:sldId id="340" r:id="rId65"/>
  </p:sldIdLst>
  <p:sldSz cx="9144000" cy="5143500" type="screen16x9"/>
  <p:notesSz cx="6858000" cy="9144000"/>
  <p:embeddedFontLst>
    <p:embeddedFont>
      <p:font typeface="DM Serif Display" charset="0"/>
      <p:regular r:id="rId67"/>
      <p:italic r:id="rId68"/>
    </p:embeddedFont>
    <p:embeddedFont>
      <p:font typeface="Cambria Math" pitchFamily="18" charset="0"/>
      <p:regular r:id="rId69"/>
    </p:embeddedFont>
    <p:embeddedFont>
      <p:font typeface="Bebas Neue" charset="0"/>
      <p:regular r:id="rId70"/>
    </p:embeddedFont>
    <p:embeddedFont>
      <p:font typeface="Montserrat" charset="0"/>
      <p:regular r:id="rId71"/>
      <p:bold r:id="rId72"/>
      <p:italic r:id="rId73"/>
      <p:boldItalic r:id="rId74"/>
    </p:embeddedFont>
    <p:embeddedFont>
      <p:font typeface="Nunito Light" charset="0"/>
      <p:regular r:id="rId75"/>
      <p:italic r:id="rId76"/>
    </p:embeddedFont>
    <p:embeddedFont>
      <p:font typeface="Calibri" pitchFamily="34" charset="0"/>
      <p:regular r:id="rId77"/>
      <p:bold r:id="rId78"/>
      <p:italic r:id="rId79"/>
      <p:boldItalic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F7FF"/>
    <a:srgbClr val="FFEEEB"/>
    <a:srgbClr val="3FCDFF"/>
    <a:srgbClr val="FFD5D1"/>
    <a:srgbClr val="FEE1D2"/>
    <a:srgbClr val="FBFFDD"/>
    <a:srgbClr val="CDFFE4"/>
    <a:srgbClr val="EFFFF6"/>
    <a:srgbClr val="CDF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FFCB30FA-0AF9-443A-92D9-077627606730}">
  <a:tblStyle styleId="{FFCB30FA-0AF9-443A-92D9-07762760673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09" autoAdjust="0"/>
    <p:restoredTop sz="94660"/>
  </p:normalViewPr>
  <p:slideViewPr>
    <p:cSldViewPr snapToGrid="0">
      <p:cViewPr>
        <p:scale>
          <a:sx n="106" d="100"/>
          <a:sy n="106" d="100"/>
        </p:scale>
        <p:origin x="-228" y="-1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font" Target="fonts/font2.fntdata"/><Relationship Id="rId76" Type="http://schemas.openxmlformats.org/officeDocument/2006/relationships/font" Target="fonts/font10.fntdata"/><Relationship Id="rId8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viewProps" Target="viewProps.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6.fntdata"/><Relationship Id="rId80" Type="http://schemas.openxmlformats.org/officeDocument/2006/relationships/font" Target="fonts/font14.fntdata"/><Relationship Id="rId85" Type="http://schemas.microsoft.com/office/2016/11/relationships/changesInfo" Target="changesInfos/changesInfo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uyết nguyễn thị ánh" userId="a6fbc05945fbe6a6" providerId="LiveId" clId="{AB8D857B-92E0-4998-AC47-90F4D18D6C0D}"/>
    <pc:docChg chg="undo redo custSel addSld delSld modSld sldOrd">
      <pc:chgData name="tuyết nguyễn thị ánh" userId="a6fbc05945fbe6a6" providerId="LiveId" clId="{AB8D857B-92E0-4998-AC47-90F4D18D6C0D}" dt="2023-07-20T02:32:01.334" v="9278" actId="14100"/>
      <pc:docMkLst>
        <pc:docMk/>
      </pc:docMkLst>
      <pc:sldChg chg="modSp mod modTransition">
        <pc:chgData name="tuyết nguyễn thị ánh" userId="a6fbc05945fbe6a6" providerId="LiveId" clId="{AB8D857B-92E0-4998-AC47-90F4D18D6C0D}" dt="2023-07-20T01:18:13.771" v="9277"/>
        <pc:sldMkLst>
          <pc:docMk/>
          <pc:sldMk cId="0" sldId="256"/>
        </pc:sldMkLst>
        <pc:spChg chg="mod">
          <ac:chgData name="tuyết nguyễn thị ánh" userId="a6fbc05945fbe6a6" providerId="LiveId" clId="{AB8D857B-92E0-4998-AC47-90F4D18D6C0D}" dt="2023-07-19T03:40:53.360" v="67" actId="255"/>
          <ac:spMkLst>
            <pc:docMk/>
            <pc:sldMk cId="0" sldId="256"/>
            <ac:spMk id="457" creationId="{00000000-0000-0000-0000-000000000000}"/>
          </ac:spMkLst>
        </pc:spChg>
        <pc:grpChg chg="mod">
          <ac:chgData name="tuyết nguyễn thị ánh" userId="a6fbc05945fbe6a6" providerId="LiveId" clId="{AB8D857B-92E0-4998-AC47-90F4D18D6C0D}" dt="2023-07-19T03:39:10.081" v="44" actId="1076"/>
          <ac:grpSpMkLst>
            <pc:docMk/>
            <pc:sldMk cId="0" sldId="256"/>
            <ac:grpSpMk id="459" creationId="{00000000-0000-0000-0000-000000000000}"/>
          </ac:grpSpMkLst>
        </pc:grpChg>
        <pc:grpChg chg="mod">
          <ac:chgData name="tuyết nguyễn thị ánh" userId="a6fbc05945fbe6a6" providerId="LiveId" clId="{AB8D857B-92E0-4998-AC47-90F4D18D6C0D}" dt="2023-07-19T03:39:12.593" v="45" actId="1076"/>
          <ac:grpSpMkLst>
            <pc:docMk/>
            <pc:sldMk cId="0" sldId="256"/>
            <ac:grpSpMk id="518" creationId="{00000000-0000-0000-0000-000000000000}"/>
          </ac:grpSpMkLst>
        </pc:grpChg>
      </pc:sldChg>
      <pc:sldChg chg="addSp delSp modSp mod modTransition delAnim modAnim">
        <pc:chgData name="tuyết nguyễn thị ánh" userId="a6fbc05945fbe6a6" providerId="LiveId" clId="{AB8D857B-92E0-4998-AC47-90F4D18D6C0D}" dt="2023-07-20T01:18:13.771" v="9277"/>
        <pc:sldMkLst>
          <pc:docMk/>
          <pc:sldMk cId="0" sldId="257"/>
        </pc:sldMkLst>
        <pc:spChg chg="add mod">
          <ac:chgData name="tuyết nguyễn thị ánh" userId="a6fbc05945fbe6a6" providerId="LiveId" clId="{AB8D857B-92E0-4998-AC47-90F4D18D6C0D}" dt="2023-07-19T03:41:41.270" v="80" actId="1076"/>
          <ac:spMkLst>
            <pc:docMk/>
            <pc:sldMk cId="0" sldId="257"/>
            <ac:spMk id="3" creationId="{223A3C8F-F7B3-E71D-F73F-CEAC8E172166}"/>
          </ac:spMkLst>
        </pc:spChg>
        <pc:spChg chg="mod">
          <ac:chgData name="tuyết nguyễn thị ánh" userId="a6fbc05945fbe6a6" providerId="LiveId" clId="{AB8D857B-92E0-4998-AC47-90F4D18D6C0D}" dt="2023-07-19T03:41:11.174" v="71" actId="1076"/>
          <ac:spMkLst>
            <pc:docMk/>
            <pc:sldMk cId="0" sldId="257"/>
            <ac:spMk id="10" creationId="{CA8CF26A-4848-0909-B6FC-3492B9D10AD3}"/>
          </ac:spMkLst>
        </pc:spChg>
        <pc:grpChg chg="del">
          <ac:chgData name="tuyết nguyễn thị ánh" userId="a6fbc05945fbe6a6" providerId="LiveId" clId="{AB8D857B-92E0-4998-AC47-90F4D18D6C0D}" dt="2023-07-19T03:39:28.222" v="47" actId="478"/>
          <ac:grpSpMkLst>
            <pc:docMk/>
            <pc:sldMk cId="0" sldId="257"/>
            <ac:grpSpMk id="20" creationId="{0400A717-6B92-9EF1-77DC-93F678E7CCB9}"/>
          </ac:grpSpMkLst>
        </pc:grpChg>
        <pc:grpChg chg="del">
          <ac:chgData name="tuyết nguyễn thị ánh" userId="a6fbc05945fbe6a6" providerId="LiveId" clId="{AB8D857B-92E0-4998-AC47-90F4D18D6C0D}" dt="2023-07-19T03:39:30.558" v="49" actId="478"/>
          <ac:grpSpMkLst>
            <pc:docMk/>
            <pc:sldMk cId="0" sldId="257"/>
            <ac:grpSpMk id="26" creationId="{602A62B3-018C-6E93-A712-33A8192A3731}"/>
          </ac:grpSpMkLst>
        </pc:grpChg>
        <pc:picChg chg="add mod">
          <ac:chgData name="tuyết nguyễn thị ánh" userId="a6fbc05945fbe6a6" providerId="LiveId" clId="{AB8D857B-92E0-4998-AC47-90F4D18D6C0D}" dt="2023-07-19T03:41:43.456" v="81" actId="1076"/>
          <ac:picMkLst>
            <pc:docMk/>
            <pc:sldMk cId="0" sldId="257"/>
            <ac:picMk id="5" creationId="{360AD49B-4FE3-776F-D6E9-9EF1B622C0E2}"/>
          </ac:picMkLst>
        </pc:picChg>
        <pc:picChg chg="del">
          <ac:chgData name="tuyết nguyễn thị ánh" userId="a6fbc05945fbe6a6" providerId="LiveId" clId="{AB8D857B-92E0-4998-AC47-90F4D18D6C0D}" dt="2023-07-19T03:39:29.765" v="48" actId="478"/>
          <ac:picMkLst>
            <pc:docMk/>
            <pc:sldMk cId="0" sldId="257"/>
            <ac:picMk id="25" creationId="{581C5F21-544E-C36B-5867-BD46B2106109}"/>
          </ac:picMkLst>
        </pc:picChg>
      </pc:sldChg>
      <pc:sldChg chg="addSp delSp modSp mod modTransition delAnim modAnim">
        <pc:chgData name="tuyết nguyễn thị ánh" userId="a6fbc05945fbe6a6" providerId="LiveId" clId="{AB8D857B-92E0-4998-AC47-90F4D18D6C0D}" dt="2023-07-20T01:18:13.771" v="9277"/>
        <pc:sldMkLst>
          <pc:docMk/>
          <pc:sldMk cId="0" sldId="258"/>
        </pc:sldMkLst>
        <pc:spChg chg="add del mod">
          <ac:chgData name="tuyết nguyễn thị ánh" userId="a6fbc05945fbe6a6" providerId="LiveId" clId="{AB8D857B-92E0-4998-AC47-90F4D18D6C0D}" dt="2023-07-19T03:45:05.864" v="186" actId="478"/>
          <ac:spMkLst>
            <pc:docMk/>
            <pc:sldMk cId="0" sldId="258"/>
            <ac:spMk id="3" creationId="{9C70F5B1-1EC9-6244-9236-EB45CFFA9947}"/>
          </ac:spMkLst>
        </pc:spChg>
        <pc:spChg chg="add del mod">
          <ac:chgData name="tuyết nguyễn thị ánh" userId="a6fbc05945fbe6a6" providerId="LiveId" clId="{AB8D857B-92E0-4998-AC47-90F4D18D6C0D}" dt="2023-07-19T03:45:05.864" v="186" actId="478"/>
          <ac:spMkLst>
            <pc:docMk/>
            <pc:sldMk cId="0" sldId="258"/>
            <ac:spMk id="5" creationId="{C1BCB69C-113E-24E4-F774-13A15E48302B}"/>
          </ac:spMkLst>
        </pc:spChg>
        <pc:spChg chg="add del mod">
          <ac:chgData name="tuyết nguyễn thị ánh" userId="a6fbc05945fbe6a6" providerId="LiveId" clId="{AB8D857B-92E0-4998-AC47-90F4D18D6C0D}" dt="2023-07-19T03:46:06.999" v="272" actId="478"/>
          <ac:spMkLst>
            <pc:docMk/>
            <pc:sldMk cId="0" sldId="258"/>
            <ac:spMk id="7" creationId="{21ED4A35-EB4B-841E-6AB0-CD99C7590BA0}"/>
          </ac:spMkLst>
        </pc:spChg>
        <pc:spChg chg="add mod">
          <ac:chgData name="tuyết nguyễn thị ánh" userId="a6fbc05945fbe6a6" providerId="LiveId" clId="{AB8D857B-92E0-4998-AC47-90F4D18D6C0D}" dt="2023-07-19T03:48:02.279" v="289" actId="1076"/>
          <ac:spMkLst>
            <pc:docMk/>
            <pc:sldMk cId="0" sldId="258"/>
            <ac:spMk id="8" creationId="{7CDFFEDA-7E61-ACFD-F709-68C1EB360475}"/>
          </ac:spMkLst>
        </pc:spChg>
        <pc:spChg chg="mod">
          <ac:chgData name="tuyết nguyễn thị ánh" userId="a6fbc05945fbe6a6" providerId="LiveId" clId="{AB8D857B-92E0-4998-AC47-90F4D18D6C0D}" dt="2023-07-19T03:48:17.211" v="292" actId="1076"/>
          <ac:spMkLst>
            <pc:docMk/>
            <pc:sldMk cId="0" sldId="258"/>
            <ac:spMk id="590" creationId="{00000000-0000-0000-0000-000000000000}"/>
          </ac:spMkLst>
        </pc:spChg>
        <pc:spChg chg="mod">
          <ac:chgData name="tuyết nguyễn thị ánh" userId="a6fbc05945fbe6a6" providerId="LiveId" clId="{AB8D857B-92E0-4998-AC47-90F4D18D6C0D}" dt="2023-07-19T03:48:02.279" v="289" actId="1076"/>
          <ac:spMkLst>
            <pc:docMk/>
            <pc:sldMk cId="0" sldId="258"/>
            <ac:spMk id="591" creationId="{00000000-0000-0000-0000-000000000000}"/>
          </ac:spMkLst>
        </pc:spChg>
        <pc:spChg chg="del mod">
          <ac:chgData name="tuyết nguyễn thị ánh" userId="a6fbc05945fbe6a6" providerId="LiveId" clId="{AB8D857B-92E0-4998-AC47-90F4D18D6C0D}" dt="2023-07-19T03:46:04.397" v="271" actId="478"/>
          <ac:spMkLst>
            <pc:docMk/>
            <pc:sldMk cId="0" sldId="258"/>
            <ac:spMk id="593" creationId="{00000000-0000-0000-0000-000000000000}"/>
          </ac:spMkLst>
        </pc:spChg>
        <pc:spChg chg="del">
          <ac:chgData name="tuyết nguyễn thị ánh" userId="a6fbc05945fbe6a6" providerId="LiveId" clId="{AB8D857B-92E0-4998-AC47-90F4D18D6C0D}" dt="2023-07-19T03:45:04.122" v="185" actId="478"/>
          <ac:spMkLst>
            <pc:docMk/>
            <pc:sldMk cId="0" sldId="258"/>
            <ac:spMk id="595" creationId="{00000000-0000-0000-0000-000000000000}"/>
          </ac:spMkLst>
        </pc:spChg>
        <pc:spChg chg="mod">
          <ac:chgData name="tuyết nguyễn thị ánh" userId="a6fbc05945fbe6a6" providerId="LiveId" clId="{AB8D857B-92E0-4998-AC47-90F4D18D6C0D}" dt="2023-07-19T03:48:02.279" v="289" actId="1076"/>
          <ac:spMkLst>
            <pc:docMk/>
            <pc:sldMk cId="0" sldId="258"/>
            <ac:spMk id="597" creationId="{00000000-0000-0000-0000-000000000000}"/>
          </ac:spMkLst>
        </pc:spChg>
        <pc:spChg chg="mod">
          <ac:chgData name="tuyết nguyễn thị ánh" userId="a6fbc05945fbe6a6" providerId="LiveId" clId="{AB8D857B-92E0-4998-AC47-90F4D18D6C0D}" dt="2023-07-19T03:48:02.279" v="289" actId="1076"/>
          <ac:spMkLst>
            <pc:docMk/>
            <pc:sldMk cId="0" sldId="258"/>
            <ac:spMk id="598" creationId="{00000000-0000-0000-0000-000000000000}"/>
          </ac:spMkLst>
        </pc:spChg>
        <pc:spChg chg="del">
          <ac:chgData name="tuyết nguyễn thị ánh" userId="a6fbc05945fbe6a6" providerId="LiveId" clId="{AB8D857B-92E0-4998-AC47-90F4D18D6C0D}" dt="2023-07-19T03:45:04.122" v="185" actId="478"/>
          <ac:spMkLst>
            <pc:docMk/>
            <pc:sldMk cId="0" sldId="258"/>
            <ac:spMk id="599" creationId="{00000000-0000-0000-0000-000000000000}"/>
          </ac:spMkLst>
        </pc:spChg>
      </pc:sldChg>
      <pc:sldChg chg="addSp delSp modSp mod modTransition delAnim">
        <pc:chgData name="tuyết nguyễn thị ánh" userId="a6fbc05945fbe6a6" providerId="LiveId" clId="{AB8D857B-92E0-4998-AC47-90F4D18D6C0D}" dt="2023-07-20T01:18:13.771" v="9277"/>
        <pc:sldMkLst>
          <pc:docMk/>
          <pc:sldMk cId="0" sldId="259"/>
        </pc:sldMkLst>
        <pc:spChg chg="add del mod">
          <ac:chgData name="tuyết nguyễn thị ánh" userId="a6fbc05945fbe6a6" providerId="LiveId" clId="{AB8D857B-92E0-4998-AC47-90F4D18D6C0D}" dt="2023-07-19T03:43:49.886" v="105" actId="478"/>
          <ac:spMkLst>
            <pc:docMk/>
            <pc:sldMk cId="0" sldId="259"/>
            <ac:spMk id="3" creationId="{1BADEA17-3E3C-E58C-070C-8F5CA3416F03}"/>
          </ac:spMkLst>
        </pc:spChg>
        <pc:spChg chg="mod">
          <ac:chgData name="tuyết nguyễn thị ánh" userId="a6fbc05945fbe6a6" providerId="LiveId" clId="{AB8D857B-92E0-4998-AC47-90F4D18D6C0D}" dt="2023-07-19T03:44:29.194" v="184" actId="20577"/>
          <ac:spMkLst>
            <pc:docMk/>
            <pc:sldMk cId="0" sldId="259"/>
            <ac:spMk id="6" creationId="{64648973-AEC1-146B-D410-91BF4D743C1F}"/>
          </ac:spMkLst>
        </pc:spChg>
        <pc:spChg chg="del">
          <ac:chgData name="tuyết nguyễn thị ánh" userId="a6fbc05945fbe6a6" providerId="LiveId" clId="{AB8D857B-92E0-4998-AC47-90F4D18D6C0D}" dt="2023-07-19T03:43:48.431" v="104" actId="478"/>
          <ac:spMkLst>
            <pc:docMk/>
            <pc:sldMk cId="0" sldId="259"/>
            <ac:spMk id="604" creationId="{00000000-0000-0000-0000-000000000000}"/>
          </ac:spMkLst>
        </pc:spChg>
      </pc:sldChg>
      <pc:sldChg chg="addSp delSp modSp mod modTransition delAnim modAnim">
        <pc:chgData name="tuyết nguyễn thị ánh" userId="a6fbc05945fbe6a6" providerId="LiveId" clId="{AB8D857B-92E0-4998-AC47-90F4D18D6C0D}" dt="2023-07-20T01:18:13.771" v="9277"/>
        <pc:sldMkLst>
          <pc:docMk/>
          <pc:sldMk cId="0" sldId="260"/>
        </pc:sldMkLst>
        <pc:spChg chg="mod">
          <ac:chgData name="tuyết nguyễn thị ánh" userId="a6fbc05945fbe6a6" providerId="LiveId" clId="{AB8D857B-92E0-4998-AC47-90F4D18D6C0D}" dt="2023-07-19T04:24:15.959" v="1054"/>
          <ac:spMkLst>
            <pc:docMk/>
            <pc:sldMk cId="0" sldId="260"/>
            <ac:spMk id="4" creationId="{D114DE4A-ED7F-2AC1-87F4-135C1751E952}"/>
          </ac:spMkLst>
        </pc:spChg>
        <pc:spChg chg="mod">
          <ac:chgData name="tuyết nguyễn thị ánh" userId="a6fbc05945fbe6a6" providerId="LiveId" clId="{AB8D857B-92E0-4998-AC47-90F4D18D6C0D}" dt="2023-07-19T04:24:15.959" v="1054"/>
          <ac:spMkLst>
            <pc:docMk/>
            <pc:sldMk cId="0" sldId="260"/>
            <ac:spMk id="5" creationId="{4E42E57E-41FE-7A7F-0656-B73F5E27ADE5}"/>
          </ac:spMkLst>
        </pc:spChg>
        <pc:spChg chg="mod">
          <ac:chgData name="tuyết nguyễn thị ánh" userId="a6fbc05945fbe6a6" providerId="LiveId" clId="{AB8D857B-92E0-4998-AC47-90F4D18D6C0D}" dt="2023-07-19T04:24:15.959" v="1054"/>
          <ac:spMkLst>
            <pc:docMk/>
            <pc:sldMk cId="0" sldId="260"/>
            <ac:spMk id="6" creationId="{DF4386FA-65F0-7DAC-BC15-19984E4CAC52}"/>
          </ac:spMkLst>
        </pc:spChg>
        <pc:spChg chg="mod">
          <ac:chgData name="tuyết nguyễn thị ánh" userId="a6fbc05945fbe6a6" providerId="LiveId" clId="{AB8D857B-92E0-4998-AC47-90F4D18D6C0D}" dt="2023-07-19T04:24:15.959" v="1054"/>
          <ac:spMkLst>
            <pc:docMk/>
            <pc:sldMk cId="0" sldId="260"/>
            <ac:spMk id="7" creationId="{C36E8EAC-9F73-E7C7-9B5E-E87C5E5225BD}"/>
          </ac:spMkLst>
        </pc:spChg>
        <pc:spChg chg="del mod">
          <ac:chgData name="tuyết nguyễn thị ánh" userId="a6fbc05945fbe6a6" providerId="LiveId" clId="{AB8D857B-92E0-4998-AC47-90F4D18D6C0D}" dt="2023-07-19T04:10:21.088" v="868" actId="478"/>
          <ac:spMkLst>
            <pc:docMk/>
            <pc:sldMk cId="0" sldId="260"/>
            <ac:spMk id="8" creationId="{71DD746B-2ED5-AFD9-741D-D889D8B0C73C}"/>
          </ac:spMkLst>
        </pc:spChg>
        <pc:spChg chg="mod">
          <ac:chgData name="tuyết nguyễn thị ánh" userId="a6fbc05945fbe6a6" providerId="LiveId" clId="{AB8D857B-92E0-4998-AC47-90F4D18D6C0D}" dt="2023-07-19T04:13:27.731" v="980" actId="1076"/>
          <ac:spMkLst>
            <pc:docMk/>
            <pc:sldMk cId="0" sldId="260"/>
            <ac:spMk id="9" creationId="{881B0AD0-960D-D9C0-EB19-A27AF72EA849}"/>
          </ac:spMkLst>
        </pc:spChg>
        <pc:spChg chg="mod">
          <ac:chgData name="tuyết nguyễn thị ánh" userId="a6fbc05945fbe6a6" providerId="LiveId" clId="{AB8D857B-92E0-4998-AC47-90F4D18D6C0D}" dt="2023-07-19T04:13:26.242" v="979" actId="1076"/>
          <ac:spMkLst>
            <pc:docMk/>
            <pc:sldMk cId="0" sldId="260"/>
            <ac:spMk id="10" creationId="{1EA73D28-12B4-B4EE-D810-319FA4CE874E}"/>
          </ac:spMkLst>
        </pc:spChg>
        <pc:spChg chg="mod">
          <ac:chgData name="tuyết nguyễn thị ánh" userId="a6fbc05945fbe6a6" providerId="LiveId" clId="{AB8D857B-92E0-4998-AC47-90F4D18D6C0D}" dt="2023-07-19T04:13:41.547" v="984" actId="14100"/>
          <ac:spMkLst>
            <pc:docMk/>
            <pc:sldMk cId="0" sldId="260"/>
            <ac:spMk id="11" creationId="{B23CD829-7AE2-6837-F390-A432FA8F72EE}"/>
          </ac:spMkLst>
        </pc:spChg>
        <pc:spChg chg="mod">
          <ac:chgData name="tuyết nguyễn thị ánh" userId="a6fbc05945fbe6a6" providerId="LiveId" clId="{AB8D857B-92E0-4998-AC47-90F4D18D6C0D}" dt="2023-07-19T04:24:15.959" v="1054"/>
          <ac:spMkLst>
            <pc:docMk/>
            <pc:sldMk cId="0" sldId="260"/>
            <ac:spMk id="12" creationId="{B0225289-8F97-E819-B1DE-3F1CDD43CCA5}"/>
          </ac:spMkLst>
        </pc:spChg>
        <pc:spChg chg="mod">
          <ac:chgData name="tuyết nguyễn thị ánh" userId="a6fbc05945fbe6a6" providerId="LiveId" clId="{AB8D857B-92E0-4998-AC47-90F4D18D6C0D}" dt="2023-07-19T04:24:21.800" v="1056" actId="14100"/>
          <ac:spMkLst>
            <pc:docMk/>
            <pc:sldMk cId="0" sldId="260"/>
            <ac:spMk id="13" creationId="{635FEB62-13E3-2C8F-AF79-038CD3FC3F7F}"/>
          </ac:spMkLst>
        </pc:spChg>
        <pc:spChg chg="mod">
          <ac:chgData name="tuyết nguyễn thị ánh" userId="a6fbc05945fbe6a6" providerId="LiveId" clId="{AB8D857B-92E0-4998-AC47-90F4D18D6C0D}" dt="2023-07-19T04:24:15.959" v="1054"/>
          <ac:spMkLst>
            <pc:docMk/>
            <pc:sldMk cId="0" sldId="260"/>
            <ac:spMk id="14" creationId="{9401C37E-6F56-1233-C730-D5C6D753F0AD}"/>
          </ac:spMkLst>
        </pc:spChg>
        <pc:spChg chg="mod">
          <ac:chgData name="tuyết nguyễn thị ánh" userId="a6fbc05945fbe6a6" providerId="LiveId" clId="{AB8D857B-92E0-4998-AC47-90F4D18D6C0D}" dt="2023-07-19T04:24:15.959" v="1054"/>
          <ac:spMkLst>
            <pc:docMk/>
            <pc:sldMk cId="0" sldId="260"/>
            <ac:spMk id="18" creationId="{79538894-4D23-8AD3-C413-E86162A416D7}"/>
          </ac:spMkLst>
        </pc:spChg>
        <pc:grpChg chg="add mod">
          <ac:chgData name="tuyết nguyễn thị ánh" userId="a6fbc05945fbe6a6" providerId="LiveId" clId="{AB8D857B-92E0-4998-AC47-90F4D18D6C0D}" dt="2023-07-19T04:24:25.434" v="1057" actId="1076"/>
          <ac:grpSpMkLst>
            <pc:docMk/>
            <pc:sldMk cId="0" sldId="260"/>
            <ac:grpSpMk id="2" creationId="{17E7FC9F-9601-EBD0-2068-C123D632F070}"/>
          </ac:grpSpMkLst>
        </pc:grpChg>
        <pc:grpChg chg="mod">
          <ac:chgData name="tuyết nguyễn thị ánh" userId="a6fbc05945fbe6a6" providerId="LiveId" clId="{AB8D857B-92E0-4998-AC47-90F4D18D6C0D}" dt="2023-07-19T04:24:15.959" v="1054"/>
          <ac:grpSpMkLst>
            <pc:docMk/>
            <pc:sldMk cId="0" sldId="260"/>
            <ac:grpSpMk id="3" creationId="{9B71A27D-0EC3-CA84-80EC-36D9866B4769}"/>
          </ac:grpSpMkLst>
        </pc:grpChg>
        <pc:grpChg chg="del">
          <ac:chgData name="tuyết nguyễn thị ánh" userId="a6fbc05945fbe6a6" providerId="LiveId" clId="{AB8D857B-92E0-4998-AC47-90F4D18D6C0D}" dt="2023-07-19T03:52:15.720" v="293" actId="478"/>
          <ac:grpSpMkLst>
            <pc:docMk/>
            <pc:sldMk cId="0" sldId="260"/>
            <ac:grpSpMk id="17" creationId="{2F78E1DE-3845-F516-EBE7-2BCB40320C72}"/>
          </ac:grpSpMkLst>
        </pc:grpChg>
      </pc:sldChg>
      <pc:sldChg chg="del">
        <pc:chgData name="tuyết nguyễn thị ánh" userId="a6fbc05945fbe6a6" providerId="LiveId" clId="{AB8D857B-92E0-4998-AC47-90F4D18D6C0D}" dt="2023-07-19T04:38:13.638" v="1353" actId="47"/>
        <pc:sldMkLst>
          <pc:docMk/>
          <pc:sldMk cId="0" sldId="261"/>
        </pc:sldMkLst>
      </pc:sldChg>
      <pc:sldChg chg="addSp delSp modSp mod modTransition delAnim modAnim">
        <pc:chgData name="tuyết nguyễn thị ánh" userId="a6fbc05945fbe6a6" providerId="LiveId" clId="{AB8D857B-92E0-4998-AC47-90F4D18D6C0D}" dt="2023-07-20T01:18:13.771" v="9277"/>
        <pc:sldMkLst>
          <pc:docMk/>
          <pc:sldMk cId="0" sldId="262"/>
        </pc:sldMkLst>
        <pc:spChg chg="add mod">
          <ac:chgData name="tuyết nguyễn thị ánh" userId="a6fbc05945fbe6a6" providerId="LiveId" clId="{AB8D857B-92E0-4998-AC47-90F4D18D6C0D}" dt="2023-07-19T04:39:49.493" v="1459" actId="114"/>
          <ac:spMkLst>
            <pc:docMk/>
            <pc:sldMk cId="0" sldId="262"/>
            <ac:spMk id="3" creationId="{240DF478-FE9B-1A5C-59F5-8DF9BC970721}"/>
          </ac:spMkLst>
        </pc:spChg>
        <pc:spChg chg="mod">
          <ac:chgData name="tuyết nguyễn thị ánh" userId="a6fbc05945fbe6a6" providerId="LiveId" clId="{AB8D857B-92E0-4998-AC47-90F4D18D6C0D}" dt="2023-07-19T04:39:06.976" v="1448" actId="14100"/>
          <ac:spMkLst>
            <pc:docMk/>
            <pc:sldMk cId="0" sldId="262"/>
            <ac:spMk id="4" creationId="{61B8339B-3A3C-590B-DF80-DF9275CC51FC}"/>
          </ac:spMkLst>
        </pc:spChg>
        <pc:spChg chg="del">
          <ac:chgData name="tuyết nguyễn thị ánh" userId="a6fbc05945fbe6a6" providerId="LiveId" clId="{AB8D857B-92E0-4998-AC47-90F4D18D6C0D}" dt="2023-07-19T04:39:12.056" v="1449" actId="478"/>
          <ac:spMkLst>
            <pc:docMk/>
            <pc:sldMk cId="0" sldId="262"/>
            <ac:spMk id="8" creationId="{A6FD8A1C-075E-7F8F-4C99-7DEE6577AC32}"/>
          </ac:spMkLst>
        </pc:spChg>
        <pc:picChg chg="del">
          <ac:chgData name="tuyết nguyễn thị ánh" userId="a6fbc05945fbe6a6" providerId="LiveId" clId="{AB8D857B-92E0-4998-AC47-90F4D18D6C0D}" dt="2023-07-19T04:39:56.584" v="1460" actId="478"/>
          <ac:picMkLst>
            <pc:docMk/>
            <pc:sldMk cId="0" sldId="262"/>
            <ac:picMk id="6" creationId="{5D557D9A-70D2-CA5A-45CC-6A32EE709B9F}"/>
          </ac:picMkLst>
        </pc:picChg>
      </pc:sldChg>
      <pc:sldChg chg="addSp delSp modSp mod ord modTransition delAnim modAnim">
        <pc:chgData name="tuyết nguyễn thị ánh" userId="a6fbc05945fbe6a6" providerId="LiveId" clId="{AB8D857B-92E0-4998-AC47-90F4D18D6C0D}" dt="2023-07-20T01:18:13.771" v="9277"/>
        <pc:sldMkLst>
          <pc:docMk/>
          <pc:sldMk cId="0" sldId="263"/>
        </pc:sldMkLst>
        <pc:spChg chg="add mod">
          <ac:chgData name="tuyết nguyễn thị ánh" userId="a6fbc05945fbe6a6" providerId="LiveId" clId="{AB8D857B-92E0-4998-AC47-90F4D18D6C0D}" dt="2023-07-19T04:12:04.821" v="978" actId="1076"/>
          <ac:spMkLst>
            <pc:docMk/>
            <pc:sldMk cId="0" sldId="263"/>
            <ac:spMk id="2" creationId="{156E1EDB-CA46-6BBE-918F-5076DB0A3D96}"/>
          </ac:spMkLst>
        </pc:spChg>
        <pc:spChg chg="mod">
          <ac:chgData name="tuyết nguyễn thị ánh" userId="a6fbc05945fbe6a6" providerId="LiveId" clId="{AB8D857B-92E0-4998-AC47-90F4D18D6C0D}" dt="2023-07-19T04:40:39.002" v="1464"/>
          <ac:spMkLst>
            <pc:docMk/>
            <pc:sldMk cId="0" sldId="263"/>
            <ac:spMk id="4" creationId="{9AF49C85-1F52-EE03-D7F4-6D192BE8423B}"/>
          </ac:spMkLst>
        </pc:spChg>
        <pc:spChg chg="mod">
          <ac:chgData name="tuyết nguyễn thị ánh" userId="a6fbc05945fbe6a6" providerId="LiveId" clId="{AB8D857B-92E0-4998-AC47-90F4D18D6C0D}" dt="2023-07-19T04:40:39.002" v="1464"/>
          <ac:spMkLst>
            <pc:docMk/>
            <pc:sldMk cId="0" sldId="263"/>
            <ac:spMk id="5" creationId="{AF62CF1E-4275-B506-29F2-EC60CCC7FA58}"/>
          </ac:spMkLst>
        </pc:spChg>
        <pc:spChg chg="del">
          <ac:chgData name="tuyết nguyễn thị ánh" userId="a6fbc05945fbe6a6" providerId="LiveId" clId="{AB8D857B-92E0-4998-AC47-90F4D18D6C0D}" dt="2023-07-19T04:10:50.043" v="875" actId="478"/>
          <ac:spMkLst>
            <pc:docMk/>
            <pc:sldMk cId="0" sldId="263"/>
            <ac:spMk id="12" creationId="{73F45BAF-9D97-7308-3219-D0C3330FC51F}"/>
          </ac:spMkLst>
        </pc:spChg>
        <pc:spChg chg="mod">
          <ac:chgData name="tuyết nguyễn thị ánh" userId="a6fbc05945fbe6a6" providerId="LiveId" clId="{AB8D857B-92E0-4998-AC47-90F4D18D6C0D}" dt="2023-07-19T04:40:39.002" v="1464"/>
          <ac:spMkLst>
            <pc:docMk/>
            <pc:sldMk cId="0" sldId="263"/>
            <ac:spMk id="13" creationId="{5FBB4425-3CA1-D8AD-2264-12A5DD702821}"/>
          </ac:spMkLst>
        </pc:spChg>
        <pc:spChg chg="mod">
          <ac:chgData name="tuyết nguyễn thị ánh" userId="a6fbc05945fbe6a6" providerId="LiveId" clId="{AB8D857B-92E0-4998-AC47-90F4D18D6C0D}" dt="2023-07-19T04:40:39.002" v="1464"/>
          <ac:spMkLst>
            <pc:docMk/>
            <pc:sldMk cId="0" sldId="263"/>
            <ac:spMk id="14" creationId="{41D57086-C387-FB45-8D8C-B84905E921C7}"/>
          </ac:spMkLst>
        </pc:spChg>
        <pc:spChg chg="mod">
          <ac:chgData name="tuyết nguyễn thị ánh" userId="a6fbc05945fbe6a6" providerId="LiveId" clId="{AB8D857B-92E0-4998-AC47-90F4D18D6C0D}" dt="2023-07-19T04:40:39.002" v="1464"/>
          <ac:spMkLst>
            <pc:docMk/>
            <pc:sldMk cId="0" sldId="263"/>
            <ac:spMk id="15" creationId="{8A25A778-DDA8-B62B-57AE-72CE21507C13}"/>
          </ac:spMkLst>
        </pc:spChg>
        <pc:spChg chg="mod">
          <ac:chgData name="tuyết nguyễn thị ánh" userId="a6fbc05945fbe6a6" providerId="LiveId" clId="{AB8D857B-92E0-4998-AC47-90F4D18D6C0D}" dt="2023-07-19T04:40:39.002" v="1464"/>
          <ac:spMkLst>
            <pc:docMk/>
            <pc:sldMk cId="0" sldId="263"/>
            <ac:spMk id="16" creationId="{9CA221C6-C844-EA74-3530-87A7C0F9D6B9}"/>
          </ac:spMkLst>
        </pc:spChg>
        <pc:spChg chg="mod">
          <ac:chgData name="tuyết nguyễn thị ánh" userId="a6fbc05945fbe6a6" providerId="LiveId" clId="{AB8D857B-92E0-4998-AC47-90F4D18D6C0D}" dt="2023-07-19T04:40:39.002" v="1464"/>
          <ac:spMkLst>
            <pc:docMk/>
            <pc:sldMk cId="0" sldId="263"/>
            <ac:spMk id="17" creationId="{9BEF7C98-DA38-7FB7-6CBC-7D7BA69D193A}"/>
          </ac:spMkLst>
        </pc:spChg>
        <pc:spChg chg="mod">
          <ac:chgData name="tuyết nguyễn thị ánh" userId="a6fbc05945fbe6a6" providerId="LiveId" clId="{AB8D857B-92E0-4998-AC47-90F4D18D6C0D}" dt="2023-07-19T04:40:39.002" v="1464"/>
          <ac:spMkLst>
            <pc:docMk/>
            <pc:sldMk cId="0" sldId="263"/>
            <ac:spMk id="18" creationId="{5EAB5AE1-040A-3926-1238-7834F09F8E2B}"/>
          </ac:spMkLst>
        </pc:spChg>
        <pc:spChg chg="mod">
          <ac:chgData name="tuyết nguyễn thị ánh" userId="a6fbc05945fbe6a6" providerId="LiveId" clId="{AB8D857B-92E0-4998-AC47-90F4D18D6C0D}" dt="2023-07-19T04:40:39.002" v="1464"/>
          <ac:spMkLst>
            <pc:docMk/>
            <pc:sldMk cId="0" sldId="263"/>
            <ac:spMk id="19" creationId="{F1952B9E-EA58-B134-D633-19072BE1FB5C}"/>
          </ac:spMkLst>
        </pc:spChg>
        <pc:spChg chg="mod">
          <ac:chgData name="tuyết nguyễn thị ánh" userId="a6fbc05945fbe6a6" providerId="LiveId" clId="{AB8D857B-92E0-4998-AC47-90F4D18D6C0D}" dt="2023-07-19T04:40:39.002" v="1464"/>
          <ac:spMkLst>
            <pc:docMk/>
            <pc:sldMk cId="0" sldId="263"/>
            <ac:spMk id="20" creationId="{8731C450-63D3-5B47-50CF-2E6379118FAB}"/>
          </ac:spMkLst>
        </pc:spChg>
        <pc:spChg chg="mod">
          <ac:chgData name="tuyết nguyễn thị ánh" userId="a6fbc05945fbe6a6" providerId="LiveId" clId="{AB8D857B-92E0-4998-AC47-90F4D18D6C0D}" dt="2023-07-19T04:40:39.002" v="1464"/>
          <ac:spMkLst>
            <pc:docMk/>
            <pc:sldMk cId="0" sldId="263"/>
            <ac:spMk id="21" creationId="{BE9F49F8-4C56-B5A7-20B3-1EB288F932C0}"/>
          </ac:spMkLst>
        </pc:spChg>
        <pc:spChg chg="mod">
          <ac:chgData name="tuyết nguyễn thị ánh" userId="a6fbc05945fbe6a6" providerId="LiveId" clId="{AB8D857B-92E0-4998-AC47-90F4D18D6C0D}" dt="2023-07-19T04:40:39.002" v="1464"/>
          <ac:spMkLst>
            <pc:docMk/>
            <pc:sldMk cId="0" sldId="263"/>
            <ac:spMk id="22" creationId="{380B2C7C-4005-9F95-F2B2-4137E25BC53B}"/>
          </ac:spMkLst>
        </pc:spChg>
        <pc:spChg chg="mod">
          <ac:chgData name="tuyết nguyễn thị ánh" userId="a6fbc05945fbe6a6" providerId="LiveId" clId="{AB8D857B-92E0-4998-AC47-90F4D18D6C0D}" dt="2023-07-19T04:40:39.002" v="1464"/>
          <ac:spMkLst>
            <pc:docMk/>
            <pc:sldMk cId="0" sldId="263"/>
            <ac:spMk id="23" creationId="{9B8236B8-42D5-3C97-2632-A09F793BAB11}"/>
          </ac:spMkLst>
        </pc:spChg>
        <pc:spChg chg="mod">
          <ac:chgData name="tuyết nguyễn thị ánh" userId="a6fbc05945fbe6a6" providerId="LiveId" clId="{AB8D857B-92E0-4998-AC47-90F4D18D6C0D}" dt="2023-07-19T04:40:39.002" v="1464"/>
          <ac:spMkLst>
            <pc:docMk/>
            <pc:sldMk cId="0" sldId="263"/>
            <ac:spMk id="24" creationId="{CA872FCB-FA33-C6E1-5D10-887160670C7D}"/>
          </ac:spMkLst>
        </pc:spChg>
        <pc:spChg chg="mod">
          <ac:chgData name="tuyết nguyễn thị ánh" userId="a6fbc05945fbe6a6" providerId="LiveId" clId="{AB8D857B-92E0-4998-AC47-90F4D18D6C0D}" dt="2023-07-19T04:40:39.002" v="1464"/>
          <ac:spMkLst>
            <pc:docMk/>
            <pc:sldMk cId="0" sldId="263"/>
            <ac:spMk id="25" creationId="{3C354289-F806-D9B2-3F58-9DE3576A7187}"/>
          </ac:spMkLst>
        </pc:spChg>
        <pc:spChg chg="mod">
          <ac:chgData name="tuyết nguyễn thị ánh" userId="a6fbc05945fbe6a6" providerId="LiveId" clId="{AB8D857B-92E0-4998-AC47-90F4D18D6C0D}" dt="2023-07-19T04:40:39.002" v="1464"/>
          <ac:spMkLst>
            <pc:docMk/>
            <pc:sldMk cId="0" sldId="263"/>
            <ac:spMk id="26" creationId="{B26E98CB-9F03-D4AC-9698-7B3996778455}"/>
          </ac:spMkLst>
        </pc:spChg>
        <pc:spChg chg="mod">
          <ac:chgData name="tuyết nguyễn thị ánh" userId="a6fbc05945fbe6a6" providerId="LiveId" clId="{AB8D857B-92E0-4998-AC47-90F4D18D6C0D}" dt="2023-07-19T04:40:39.002" v="1464"/>
          <ac:spMkLst>
            <pc:docMk/>
            <pc:sldMk cId="0" sldId="263"/>
            <ac:spMk id="27" creationId="{D9EE785D-E9A5-2B0D-D5D3-1CF427BF3291}"/>
          </ac:spMkLst>
        </pc:spChg>
        <pc:spChg chg="mod">
          <ac:chgData name="tuyết nguyễn thị ánh" userId="a6fbc05945fbe6a6" providerId="LiveId" clId="{AB8D857B-92E0-4998-AC47-90F4D18D6C0D}" dt="2023-07-19T04:40:39.002" v="1464"/>
          <ac:spMkLst>
            <pc:docMk/>
            <pc:sldMk cId="0" sldId="263"/>
            <ac:spMk id="28" creationId="{C3F53E3A-27AA-106E-0230-36B60F55B295}"/>
          </ac:spMkLst>
        </pc:spChg>
        <pc:spChg chg="mod">
          <ac:chgData name="tuyết nguyễn thị ánh" userId="a6fbc05945fbe6a6" providerId="LiveId" clId="{AB8D857B-92E0-4998-AC47-90F4D18D6C0D}" dt="2023-07-19T04:40:39.002" v="1464"/>
          <ac:spMkLst>
            <pc:docMk/>
            <pc:sldMk cId="0" sldId="263"/>
            <ac:spMk id="29" creationId="{0FA0FF99-93D4-6B71-7DA6-D6094F47A8F7}"/>
          </ac:spMkLst>
        </pc:spChg>
        <pc:spChg chg="mod">
          <ac:chgData name="tuyết nguyễn thị ánh" userId="a6fbc05945fbe6a6" providerId="LiveId" clId="{AB8D857B-92E0-4998-AC47-90F4D18D6C0D}" dt="2023-07-19T04:40:39.002" v="1464"/>
          <ac:spMkLst>
            <pc:docMk/>
            <pc:sldMk cId="0" sldId="263"/>
            <ac:spMk id="30" creationId="{085E54DA-4211-C65A-96CC-4ECB534AD274}"/>
          </ac:spMkLst>
        </pc:spChg>
        <pc:spChg chg="mod">
          <ac:chgData name="tuyết nguyễn thị ánh" userId="a6fbc05945fbe6a6" providerId="LiveId" clId="{AB8D857B-92E0-4998-AC47-90F4D18D6C0D}" dt="2023-07-19T04:40:39.002" v="1464"/>
          <ac:spMkLst>
            <pc:docMk/>
            <pc:sldMk cId="0" sldId="263"/>
            <ac:spMk id="31" creationId="{DBE16314-F385-DC0A-837A-9BCEF70D8CE9}"/>
          </ac:spMkLst>
        </pc:spChg>
        <pc:spChg chg="mod">
          <ac:chgData name="tuyết nguyễn thị ánh" userId="a6fbc05945fbe6a6" providerId="LiveId" clId="{AB8D857B-92E0-4998-AC47-90F4D18D6C0D}" dt="2023-07-19T04:40:39.002" v="1464"/>
          <ac:spMkLst>
            <pc:docMk/>
            <pc:sldMk cId="0" sldId="263"/>
            <ac:spMk id="32" creationId="{A38B1A32-E492-EC00-076B-CB7B26ED12F0}"/>
          </ac:spMkLst>
        </pc:spChg>
        <pc:spChg chg="mod">
          <ac:chgData name="tuyết nguyễn thị ánh" userId="a6fbc05945fbe6a6" providerId="LiveId" clId="{AB8D857B-92E0-4998-AC47-90F4D18D6C0D}" dt="2023-07-19T04:40:39.002" v="1464"/>
          <ac:spMkLst>
            <pc:docMk/>
            <pc:sldMk cId="0" sldId="263"/>
            <ac:spMk id="33" creationId="{1754B36B-2B10-075A-6BB8-44EDC88B2337}"/>
          </ac:spMkLst>
        </pc:spChg>
        <pc:spChg chg="mod">
          <ac:chgData name="tuyết nguyễn thị ánh" userId="a6fbc05945fbe6a6" providerId="LiveId" clId="{AB8D857B-92E0-4998-AC47-90F4D18D6C0D}" dt="2023-07-19T04:40:39.002" v="1464"/>
          <ac:spMkLst>
            <pc:docMk/>
            <pc:sldMk cId="0" sldId="263"/>
            <ac:spMk id="34" creationId="{9B41A992-15F7-6B11-4EE0-E4568F240934}"/>
          </ac:spMkLst>
        </pc:spChg>
        <pc:spChg chg="mod">
          <ac:chgData name="tuyết nguyễn thị ánh" userId="a6fbc05945fbe6a6" providerId="LiveId" clId="{AB8D857B-92E0-4998-AC47-90F4D18D6C0D}" dt="2023-07-19T04:40:39.002" v="1464"/>
          <ac:spMkLst>
            <pc:docMk/>
            <pc:sldMk cId="0" sldId="263"/>
            <ac:spMk id="35" creationId="{5656253E-9C1B-620A-317F-2CC025C416DB}"/>
          </ac:spMkLst>
        </pc:spChg>
        <pc:spChg chg="mod">
          <ac:chgData name="tuyết nguyễn thị ánh" userId="a6fbc05945fbe6a6" providerId="LiveId" clId="{AB8D857B-92E0-4998-AC47-90F4D18D6C0D}" dt="2023-07-19T04:40:39.002" v="1464"/>
          <ac:spMkLst>
            <pc:docMk/>
            <pc:sldMk cId="0" sldId="263"/>
            <ac:spMk id="36" creationId="{C56E602A-FABD-D000-0042-CD6DAFCC1DBD}"/>
          </ac:spMkLst>
        </pc:spChg>
        <pc:spChg chg="mod">
          <ac:chgData name="tuyết nguyễn thị ánh" userId="a6fbc05945fbe6a6" providerId="LiveId" clId="{AB8D857B-92E0-4998-AC47-90F4D18D6C0D}" dt="2023-07-19T04:40:39.002" v="1464"/>
          <ac:spMkLst>
            <pc:docMk/>
            <pc:sldMk cId="0" sldId="263"/>
            <ac:spMk id="37" creationId="{F4384F42-F868-65AC-49FA-D38BACEC32B2}"/>
          </ac:spMkLst>
        </pc:spChg>
        <pc:spChg chg="mod">
          <ac:chgData name="tuyết nguyễn thị ánh" userId="a6fbc05945fbe6a6" providerId="LiveId" clId="{AB8D857B-92E0-4998-AC47-90F4D18D6C0D}" dt="2023-07-19T04:40:39.002" v="1464"/>
          <ac:spMkLst>
            <pc:docMk/>
            <pc:sldMk cId="0" sldId="263"/>
            <ac:spMk id="38" creationId="{9D146CEC-207A-B5B7-9F8E-939920AAD945}"/>
          </ac:spMkLst>
        </pc:spChg>
        <pc:spChg chg="mod">
          <ac:chgData name="tuyết nguyễn thị ánh" userId="a6fbc05945fbe6a6" providerId="LiveId" clId="{AB8D857B-92E0-4998-AC47-90F4D18D6C0D}" dt="2023-07-19T04:40:39.002" v="1464"/>
          <ac:spMkLst>
            <pc:docMk/>
            <pc:sldMk cId="0" sldId="263"/>
            <ac:spMk id="39" creationId="{543B62CF-08C5-1CF0-90CB-B0732FD7F1F6}"/>
          </ac:spMkLst>
        </pc:spChg>
        <pc:spChg chg="mod">
          <ac:chgData name="tuyết nguyễn thị ánh" userId="a6fbc05945fbe6a6" providerId="LiveId" clId="{AB8D857B-92E0-4998-AC47-90F4D18D6C0D}" dt="2023-07-19T04:40:39.002" v="1464"/>
          <ac:spMkLst>
            <pc:docMk/>
            <pc:sldMk cId="0" sldId="263"/>
            <ac:spMk id="40" creationId="{0E067F5A-C7D9-4109-F741-4A6AA8C7D511}"/>
          </ac:spMkLst>
        </pc:spChg>
        <pc:spChg chg="mod">
          <ac:chgData name="tuyết nguyễn thị ánh" userId="a6fbc05945fbe6a6" providerId="LiveId" clId="{AB8D857B-92E0-4998-AC47-90F4D18D6C0D}" dt="2023-07-19T04:40:39.002" v="1464"/>
          <ac:spMkLst>
            <pc:docMk/>
            <pc:sldMk cId="0" sldId="263"/>
            <ac:spMk id="41" creationId="{5FA02FD1-2D59-EC87-A75C-6F230CF4C4EF}"/>
          </ac:spMkLst>
        </pc:spChg>
        <pc:spChg chg="mod">
          <ac:chgData name="tuyết nguyễn thị ánh" userId="a6fbc05945fbe6a6" providerId="LiveId" clId="{AB8D857B-92E0-4998-AC47-90F4D18D6C0D}" dt="2023-07-19T04:40:39.002" v="1464"/>
          <ac:spMkLst>
            <pc:docMk/>
            <pc:sldMk cId="0" sldId="263"/>
            <ac:spMk id="42" creationId="{22E27411-346C-ACA7-87B4-641355788937}"/>
          </ac:spMkLst>
        </pc:spChg>
        <pc:spChg chg="mod">
          <ac:chgData name="tuyết nguyễn thị ánh" userId="a6fbc05945fbe6a6" providerId="LiveId" clId="{AB8D857B-92E0-4998-AC47-90F4D18D6C0D}" dt="2023-07-19T04:40:39.002" v="1464"/>
          <ac:spMkLst>
            <pc:docMk/>
            <pc:sldMk cId="0" sldId="263"/>
            <ac:spMk id="43" creationId="{8BE97C88-ADD4-F0D6-7F2C-73E4445ECF68}"/>
          </ac:spMkLst>
        </pc:spChg>
        <pc:spChg chg="mod">
          <ac:chgData name="tuyết nguyễn thị ánh" userId="a6fbc05945fbe6a6" providerId="LiveId" clId="{AB8D857B-92E0-4998-AC47-90F4D18D6C0D}" dt="2023-07-19T04:40:39.002" v="1464"/>
          <ac:spMkLst>
            <pc:docMk/>
            <pc:sldMk cId="0" sldId="263"/>
            <ac:spMk id="44" creationId="{86153303-C7E9-5342-CA98-6C1D81D79291}"/>
          </ac:spMkLst>
        </pc:spChg>
        <pc:spChg chg="mod">
          <ac:chgData name="tuyết nguyễn thị ánh" userId="a6fbc05945fbe6a6" providerId="LiveId" clId="{AB8D857B-92E0-4998-AC47-90F4D18D6C0D}" dt="2023-07-19T04:40:39.002" v="1464"/>
          <ac:spMkLst>
            <pc:docMk/>
            <pc:sldMk cId="0" sldId="263"/>
            <ac:spMk id="45" creationId="{785F6AD0-E036-E5EC-F136-772C2EE9B9C0}"/>
          </ac:spMkLst>
        </pc:spChg>
        <pc:spChg chg="mod">
          <ac:chgData name="tuyết nguyễn thị ánh" userId="a6fbc05945fbe6a6" providerId="LiveId" clId="{AB8D857B-92E0-4998-AC47-90F4D18D6C0D}" dt="2023-07-19T04:40:39.002" v="1464"/>
          <ac:spMkLst>
            <pc:docMk/>
            <pc:sldMk cId="0" sldId="263"/>
            <ac:spMk id="46" creationId="{C762CC45-1FA4-9BC1-A772-548D76C850DC}"/>
          </ac:spMkLst>
        </pc:spChg>
        <pc:spChg chg="mod">
          <ac:chgData name="tuyết nguyễn thị ánh" userId="a6fbc05945fbe6a6" providerId="LiveId" clId="{AB8D857B-92E0-4998-AC47-90F4D18D6C0D}" dt="2023-07-19T04:40:39.002" v="1464"/>
          <ac:spMkLst>
            <pc:docMk/>
            <pc:sldMk cId="0" sldId="263"/>
            <ac:spMk id="47" creationId="{67A19DB5-BF2C-6C1D-BA0C-0675A5B642B5}"/>
          </ac:spMkLst>
        </pc:spChg>
        <pc:spChg chg="mod">
          <ac:chgData name="tuyết nguyễn thị ánh" userId="a6fbc05945fbe6a6" providerId="LiveId" clId="{AB8D857B-92E0-4998-AC47-90F4D18D6C0D}" dt="2023-07-19T04:40:39.002" v="1464"/>
          <ac:spMkLst>
            <pc:docMk/>
            <pc:sldMk cId="0" sldId="263"/>
            <ac:spMk id="48" creationId="{40365F83-5A3C-13CA-910D-B6C7464215B2}"/>
          </ac:spMkLst>
        </pc:spChg>
        <pc:spChg chg="mod">
          <ac:chgData name="tuyết nguyễn thị ánh" userId="a6fbc05945fbe6a6" providerId="LiveId" clId="{AB8D857B-92E0-4998-AC47-90F4D18D6C0D}" dt="2023-07-19T04:40:39.002" v="1464"/>
          <ac:spMkLst>
            <pc:docMk/>
            <pc:sldMk cId="0" sldId="263"/>
            <ac:spMk id="49" creationId="{4DEF78DD-20BC-252B-5EEC-39543DF14DB8}"/>
          </ac:spMkLst>
        </pc:spChg>
        <pc:spChg chg="mod">
          <ac:chgData name="tuyết nguyễn thị ánh" userId="a6fbc05945fbe6a6" providerId="LiveId" clId="{AB8D857B-92E0-4998-AC47-90F4D18D6C0D}" dt="2023-07-19T04:40:39.002" v="1464"/>
          <ac:spMkLst>
            <pc:docMk/>
            <pc:sldMk cId="0" sldId="263"/>
            <ac:spMk id="50" creationId="{0FE3F038-306A-11A7-8905-A09D3B6918C5}"/>
          </ac:spMkLst>
        </pc:spChg>
        <pc:spChg chg="mod">
          <ac:chgData name="tuyết nguyễn thị ánh" userId="a6fbc05945fbe6a6" providerId="LiveId" clId="{AB8D857B-92E0-4998-AC47-90F4D18D6C0D}" dt="2023-07-19T04:40:39.002" v="1464"/>
          <ac:spMkLst>
            <pc:docMk/>
            <pc:sldMk cId="0" sldId="263"/>
            <ac:spMk id="51" creationId="{149D3F0D-45F1-F23D-6837-0DA5BDFDF88C}"/>
          </ac:spMkLst>
        </pc:spChg>
        <pc:spChg chg="mod">
          <ac:chgData name="tuyết nguyễn thị ánh" userId="a6fbc05945fbe6a6" providerId="LiveId" clId="{AB8D857B-92E0-4998-AC47-90F4D18D6C0D}" dt="2023-07-19T04:40:39.002" v="1464"/>
          <ac:spMkLst>
            <pc:docMk/>
            <pc:sldMk cId="0" sldId="263"/>
            <ac:spMk id="52" creationId="{6D99BB22-910D-EB93-B802-F44914768F98}"/>
          </ac:spMkLst>
        </pc:spChg>
        <pc:spChg chg="mod">
          <ac:chgData name="tuyết nguyễn thị ánh" userId="a6fbc05945fbe6a6" providerId="LiveId" clId="{AB8D857B-92E0-4998-AC47-90F4D18D6C0D}" dt="2023-07-19T04:40:39.002" v="1464"/>
          <ac:spMkLst>
            <pc:docMk/>
            <pc:sldMk cId="0" sldId="263"/>
            <ac:spMk id="53" creationId="{F0AF8F93-B37A-824D-81A8-4A2E0EA5DB9B}"/>
          </ac:spMkLst>
        </pc:spChg>
        <pc:spChg chg="mod">
          <ac:chgData name="tuyết nguyễn thị ánh" userId="a6fbc05945fbe6a6" providerId="LiveId" clId="{AB8D857B-92E0-4998-AC47-90F4D18D6C0D}" dt="2023-07-19T04:40:39.002" v="1464"/>
          <ac:spMkLst>
            <pc:docMk/>
            <pc:sldMk cId="0" sldId="263"/>
            <ac:spMk id="54" creationId="{4A6248BE-B472-F7B9-892A-B1D40C28C1F9}"/>
          </ac:spMkLst>
        </pc:spChg>
        <pc:spChg chg="mod">
          <ac:chgData name="tuyết nguyễn thị ánh" userId="a6fbc05945fbe6a6" providerId="LiveId" clId="{AB8D857B-92E0-4998-AC47-90F4D18D6C0D}" dt="2023-07-19T04:40:39.002" v="1464"/>
          <ac:spMkLst>
            <pc:docMk/>
            <pc:sldMk cId="0" sldId="263"/>
            <ac:spMk id="55" creationId="{01918DCE-4FFF-72AF-41E3-C0E4616AC79A}"/>
          </ac:spMkLst>
        </pc:spChg>
        <pc:spChg chg="mod">
          <ac:chgData name="tuyết nguyễn thị ánh" userId="a6fbc05945fbe6a6" providerId="LiveId" clId="{AB8D857B-92E0-4998-AC47-90F4D18D6C0D}" dt="2023-07-19T04:40:39.002" v="1464"/>
          <ac:spMkLst>
            <pc:docMk/>
            <pc:sldMk cId="0" sldId="263"/>
            <ac:spMk id="56" creationId="{0ECCAE22-EE77-E055-9253-619D5EF8C4EB}"/>
          </ac:spMkLst>
        </pc:spChg>
        <pc:spChg chg="mod">
          <ac:chgData name="tuyết nguyễn thị ánh" userId="a6fbc05945fbe6a6" providerId="LiveId" clId="{AB8D857B-92E0-4998-AC47-90F4D18D6C0D}" dt="2023-07-19T04:40:39.002" v="1464"/>
          <ac:spMkLst>
            <pc:docMk/>
            <pc:sldMk cId="0" sldId="263"/>
            <ac:spMk id="57" creationId="{A3FAC4F3-8AAA-A791-9B48-B5A7CBA213EB}"/>
          </ac:spMkLst>
        </pc:spChg>
        <pc:spChg chg="mod">
          <ac:chgData name="tuyết nguyễn thị ánh" userId="a6fbc05945fbe6a6" providerId="LiveId" clId="{AB8D857B-92E0-4998-AC47-90F4D18D6C0D}" dt="2023-07-19T04:40:39.002" v="1464"/>
          <ac:spMkLst>
            <pc:docMk/>
            <pc:sldMk cId="0" sldId="263"/>
            <ac:spMk id="58" creationId="{77C5D96B-55E6-563D-6CA6-1472C6AA49A0}"/>
          </ac:spMkLst>
        </pc:spChg>
        <pc:spChg chg="mod">
          <ac:chgData name="tuyết nguyễn thị ánh" userId="a6fbc05945fbe6a6" providerId="LiveId" clId="{AB8D857B-92E0-4998-AC47-90F4D18D6C0D}" dt="2023-07-19T04:40:39.002" v="1464"/>
          <ac:spMkLst>
            <pc:docMk/>
            <pc:sldMk cId="0" sldId="263"/>
            <ac:spMk id="59" creationId="{E3944F76-0136-57B4-9198-7C2A12D36C12}"/>
          </ac:spMkLst>
        </pc:spChg>
        <pc:spChg chg="mod">
          <ac:chgData name="tuyết nguyễn thị ánh" userId="a6fbc05945fbe6a6" providerId="LiveId" clId="{AB8D857B-92E0-4998-AC47-90F4D18D6C0D}" dt="2023-07-19T04:40:39.002" v="1464"/>
          <ac:spMkLst>
            <pc:docMk/>
            <pc:sldMk cId="0" sldId="263"/>
            <ac:spMk id="60" creationId="{83B4B075-0AE8-1917-0BE1-102A728775D6}"/>
          </ac:spMkLst>
        </pc:spChg>
        <pc:spChg chg="mod">
          <ac:chgData name="tuyết nguyễn thị ánh" userId="a6fbc05945fbe6a6" providerId="LiveId" clId="{AB8D857B-92E0-4998-AC47-90F4D18D6C0D}" dt="2023-07-19T04:40:39.002" v="1464"/>
          <ac:spMkLst>
            <pc:docMk/>
            <pc:sldMk cId="0" sldId="263"/>
            <ac:spMk id="61" creationId="{E794DF3C-4C21-6081-0150-F5883658A041}"/>
          </ac:spMkLst>
        </pc:spChg>
        <pc:spChg chg="mod">
          <ac:chgData name="tuyết nguyễn thị ánh" userId="a6fbc05945fbe6a6" providerId="LiveId" clId="{AB8D857B-92E0-4998-AC47-90F4D18D6C0D}" dt="2023-07-19T04:40:39.002" v="1464"/>
          <ac:spMkLst>
            <pc:docMk/>
            <pc:sldMk cId="0" sldId="263"/>
            <ac:spMk id="62" creationId="{47C042D4-6DF2-7745-D7BF-FABC75CE4A30}"/>
          </ac:spMkLst>
        </pc:spChg>
        <pc:spChg chg="mod">
          <ac:chgData name="tuyết nguyễn thị ánh" userId="a6fbc05945fbe6a6" providerId="LiveId" clId="{AB8D857B-92E0-4998-AC47-90F4D18D6C0D}" dt="2023-07-19T04:40:39.002" v="1464"/>
          <ac:spMkLst>
            <pc:docMk/>
            <pc:sldMk cId="0" sldId="263"/>
            <ac:spMk id="899" creationId="{10118664-7C31-B795-676F-9D937456994F}"/>
          </ac:spMkLst>
        </pc:spChg>
        <pc:spChg chg="mod">
          <ac:chgData name="tuyết nguyễn thị ánh" userId="a6fbc05945fbe6a6" providerId="LiveId" clId="{AB8D857B-92E0-4998-AC47-90F4D18D6C0D}" dt="2023-07-19T04:40:39.002" v="1464"/>
          <ac:spMkLst>
            <pc:docMk/>
            <pc:sldMk cId="0" sldId="263"/>
            <ac:spMk id="900" creationId="{9496A6D3-BFA8-17D1-B7F1-D656F1F31A75}"/>
          </ac:spMkLst>
        </pc:spChg>
        <pc:spChg chg="mod">
          <ac:chgData name="tuyết nguyễn thị ánh" userId="a6fbc05945fbe6a6" providerId="LiveId" clId="{AB8D857B-92E0-4998-AC47-90F4D18D6C0D}" dt="2023-07-19T04:40:39.002" v="1464"/>
          <ac:spMkLst>
            <pc:docMk/>
            <pc:sldMk cId="0" sldId="263"/>
            <ac:spMk id="901" creationId="{3AEE3679-3866-8C7B-918A-97212DF3E2BD}"/>
          </ac:spMkLst>
        </pc:spChg>
        <pc:spChg chg="mod">
          <ac:chgData name="tuyết nguyễn thị ánh" userId="a6fbc05945fbe6a6" providerId="LiveId" clId="{AB8D857B-92E0-4998-AC47-90F4D18D6C0D}" dt="2023-07-19T04:40:39.002" v="1464"/>
          <ac:spMkLst>
            <pc:docMk/>
            <pc:sldMk cId="0" sldId="263"/>
            <ac:spMk id="902" creationId="{BFA76714-D1D7-A918-5EFB-6BE7D6A4DE59}"/>
          </ac:spMkLst>
        </pc:spChg>
        <pc:spChg chg="mod">
          <ac:chgData name="tuyết nguyễn thị ánh" userId="a6fbc05945fbe6a6" providerId="LiveId" clId="{AB8D857B-92E0-4998-AC47-90F4D18D6C0D}" dt="2023-07-19T04:40:39.002" v="1464"/>
          <ac:spMkLst>
            <pc:docMk/>
            <pc:sldMk cId="0" sldId="263"/>
            <ac:spMk id="903" creationId="{723B0284-8F5B-707D-1857-F7FCE6B90096}"/>
          </ac:spMkLst>
        </pc:spChg>
        <pc:spChg chg="mod">
          <ac:chgData name="tuyết nguyễn thị ánh" userId="a6fbc05945fbe6a6" providerId="LiveId" clId="{AB8D857B-92E0-4998-AC47-90F4D18D6C0D}" dt="2023-07-19T04:40:39.002" v="1464"/>
          <ac:spMkLst>
            <pc:docMk/>
            <pc:sldMk cId="0" sldId="263"/>
            <ac:spMk id="904" creationId="{08DD4F81-A4A5-FE2F-7918-75F7C90C7DC2}"/>
          </ac:spMkLst>
        </pc:spChg>
        <pc:spChg chg="mod">
          <ac:chgData name="tuyết nguyễn thị ánh" userId="a6fbc05945fbe6a6" providerId="LiveId" clId="{AB8D857B-92E0-4998-AC47-90F4D18D6C0D}" dt="2023-07-19T04:40:39.002" v="1464"/>
          <ac:spMkLst>
            <pc:docMk/>
            <pc:sldMk cId="0" sldId="263"/>
            <ac:spMk id="905" creationId="{135F9C0D-2393-1DEA-E65D-84511EF738C6}"/>
          </ac:spMkLst>
        </pc:spChg>
        <pc:spChg chg="mod">
          <ac:chgData name="tuyết nguyễn thị ánh" userId="a6fbc05945fbe6a6" providerId="LiveId" clId="{AB8D857B-92E0-4998-AC47-90F4D18D6C0D}" dt="2023-07-19T04:40:39.002" v="1464"/>
          <ac:spMkLst>
            <pc:docMk/>
            <pc:sldMk cId="0" sldId="263"/>
            <ac:spMk id="906" creationId="{206FBDDD-4788-996B-3C8B-27785B998026}"/>
          </ac:spMkLst>
        </pc:spChg>
        <pc:spChg chg="mod">
          <ac:chgData name="tuyết nguyễn thị ánh" userId="a6fbc05945fbe6a6" providerId="LiveId" clId="{AB8D857B-92E0-4998-AC47-90F4D18D6C0D}" dt="2023-07-19T04:40:39.002" v="1464"/>
          <ac:spMkLst>
            <pc:docMk/>
            <pc:sldMk cId="0" sldId="263"/>
            <ac:spMk id="907" creationId="{CF608814-5C11-F344-D4CA-526C3F9DC41B}"/>
          </ac:spMkLst>
        </pc:spChg>
        <pc:spChg chg="mod">
          <ac:chgData name="tuyết nguyễn thị ánh" userId="a6fbc05945fbe6a6" providerId="LiveId" clId="{AB8D857B-92E0-4998-AC47-90F4D18D6C0D}" dt="2023-07-19T04:40:39.002" v="1464"/>
          <ac:spMkLst>
            <pc:docMk/>
            <pc:sldMk cId="0" sldId="263"/>
            <ac:spMk id="908" creationId="{4DC6EE2D-CB5C-5BB1-6673-C27A9CB96D83}"/>
          </ac:spMkLst>
        </pc:spChg>
        <pc:spChg chg="mod">
          <ac:chgData name="tuyết nguyễn thị ánh" userId="a6fbc05945fbe6a6" providerId="LiveId" clId="{AB8D857B-92E0-4998-AC47-90F4D18D6C0D}" dt="2023-07-19T04:40:39.002" v="1464"/>
          <ac:spMkLst>
            <pc:docMk/>
            <pc:sldMk cId="0" sldId="263"/>
            <ac:spMk id="909" creationId="{449CA997-AB44-F8CA-A304-C9026E3E14EC}"/>
          </ac:spMkLst>
        </pc:spChg>
        <pc:spChg chg="mod">
          <ac:chgData name="tuyết nguyễn thị ánh" userId="a6fbc05945fbe6a6" providerId="LiveId" clId="{AB8D857B-92E0-4998-AC47-90F4D18D6C0D}" dt="2023-07-19T04:40:39.002" v="1464"/>
          <ac:spMkLst>
            <pc:docMk/>
            <pc:sldMk cId="0" sldId="263"/>
            <ac:spMk id="944" creationId="{9CE3C336-14FB-2CAF-54DC-8C41C0FA47EB}"/>
          </ac:spMkLst>
        </pc:spChg>
        <pc:spChg chg="mod">
          <ac:chgData name="tuyết nguyễn thị ánh" userId="a6fbc05945fbe6a6" providerId="LiveId" clId="{AB8D857B-92E0-4998-AC47-90F4D18D6C0D}" dt="2023-07-19T04:40:39.002" v="1464"/>
          <ac:spMkLst>
            <pc:docMk/>
            <pc:sldMk cId="0" sldId="263"/>
            <ac:spMk id="945" creationId="{5622BA2A-6385-E474-E0B2-6E6A7B0C1300}"/>
          </ac:spMkLst>
        </pc:spChg>
        <pc:spChg chg="mod">
          <ac:chgData name="tuyết nguyễn thị ánh" userId="a6fbc05945fbe6a6" providerId="LiveId" clId="{AB8D857B-92E0-4998-AC47-90F4D18D6C0D}" dt="2023-07-19T04:40:39.002" v="1464"/>
          <ac:spMkLst>
            <pc:docMk/>
            <pc:sldMk cId="0" sldId="263"/>
            <ac:spMk id="1031" creationId="{C71FC239-D0BA-4E65-4516-3F82BC7C59B9}"/>
          </ac:spMkLst>
        </pc:spChg>
        <pc:spChg chg="mod">
          <ac:chgData name="tuyết nguyễn thị ánh" userId="a6fbc05945fbe6a6" providerId="LiveId" clId="{AB8D857B-92E0-4998-AC47-90F4D18D6C0D}" dt="2023-07-19T04:40:39.002" v="1464"/>
          <ac:spMkLst>
            <pc:docMk/>
            <pc:sldMk cId="0" sldId="263"/>
            <ac:spMk id="1032" creationId="{6F6AA362-42E6-151C-A68A-FA2C8EC4F6DD}"/>
          </ac:spMkLst>
        </pc:spChg>
        <pc:spChg chg="mod">
          <ac:chgData name="tuyết nguyễn thị ánh" userId="a6fbc05945fbe6a6" providerId="LiveId" clId="{AB8D857B-92E0-4998-AC47-90F4D18D6C0D}" dt="2023-07-19T04:40:39.002" v="1464"/>
          <ac:spMkLst>
            <pc:docMk/>
            <pc:sldMk cId="0" sldId="263"/>
            <ac:spMk id="1033" creationId="{17FB5F58-941D-659C-7F5A-29536606D0EB}"/>
          </ac:spMkLst>
        </pc:spChg>
        <pc:spChg chg="mod">
          <ac:chgData name="tuyết nguyễn thị ánh" userId="a6fbc05945fbe6a6" providerId="LiveId" clId="{AB8D857B-92E0-4998-AC47-90F4D18D6C0D}" dt="2023-07-19T04:40:39.002" v="1464"/>
          <ac:spMkLst>
            <pc:docMk/>
            <pc:sldMk cId="0" sldId="263"/>
            <ac:spMk id="1034" creationId="{A507ED5C-85CB-EDA3-1BA0-4F17581E1267}"/>
          </ac:spMkLst>
        </pc:spChg>
        <pc:spChg chg="mod">
          <ac:chgData name="tuyết nguyễn thị ánh" userId="a6fbc05945fbe6a6" providerId="LiveId" clId="{AB8D857B-92E0-4998-AC47-90F4D18D6C0D}" dt="2023-07-19T04:40:39.002" v="1464"/>
          <ac:spMkLst>
            <pc:docMk/>
            <pc:sldMk cId="0" sldId="263"/>
            <ac:spMk id="1035" creationId="{CAFD1875-6098-AA9F-994F-FB2A5538977F}"/>
          </ac:spMkLst>
        </pc:spChg>
        <pc:spChg chg="mod">
          <ac:chgData name="tuyết nguyễn thị ánh" userId="a6fbc05945fbe6a6" providerId="LiveId" clId="{AB8D857B-92E0-4998-AC47-90F4D18D6C0D}" dt="2023-07-19T04:40:39.002" v="1464"/>
          <ac:spMkLst>
            <pc:docMk/>
            <pc:sldMk cId="0" sldId="263"/>
            <ac:spMk id="1036" creationId="{282A57B1-7B48-C30F-72A9-69CB04425D82}"/>
          </ac:spMkLst>
        </pc:spChg>
        <pc:spChg chg="mod">
          <ac:chgData name="tuyết nguyễn thị ánh" userId="a6fbc05945fbe6a6" providerId="LiveId" clId="{AB8D857B-92E0-4998-AC47-90F4D18D6C0D}" dt="2023-07-19T04:40:39.002" v="1464"/>
          <ac:spMkLst>
            <pc:docMk/>
            <pc:sldMk cId="0" sldId="263"/>
            <ac:spMk id="1037" creationId="{27FD3158-D278-E688-1706-73A0FA46334E}"/>
          </ac:spMkLst>
        </pc:spChg>
        <pc:spChg chg="mod">
          <ac:chgData name="tuyết nguyễn thị ánh" userId="a6fbc05945fbe6a6" providerId="LiveId" clId="{AB8D857B-92E0-4998-AC47-90F4D18D6C0D}" dt="2023-07-19T04:40:39.002" v="1464"/>
          <ac:spMkLst>
            <pc:docMk/>
            <pc:sldMk cId="0" sldId="263"/>
            <ac:spMk id="1038" creationId="{306BB34A-8D69-D027-47A9-453DEDF56F63}"/>
          </ac:spMkLst>
        </pc:spChg>
        <pc:spChg chg="mod">
          <ac:chgData name="tuyết nguyễn thị ánh" userId="a6fbc05945fbe6a6" providerId="LiveId" clId="{AB8D857B-92E0-4998-AC47-90F4D18D6C0D}" dt="2023-07-19T04:40:39.002" v="1464"/>
          <ac:spMkLst>
            <pc:docMk/>
            <pc:sldMk cId="0" sldId="263"/>
            <ac:spMk id="1039" creationId="{A4ED16FA-F6F0-F06D-A69C-E5E40948A279}"/>
          </ac:spMkLst>
        </pc:spChg>
        <pc:spChg chg="mod">
          <ac:chgData name="tuyết nguyễn thị ánh" userId="a6fbc05945fbe6a6" providerId="LiveId" clId="{AB8D857B-92E0-4998-AC47-90F4D18D6C0D}" dt="2023-07-19T04:40:39.002" v="1464"/>
          <ac:spMkLst>
            <pc:docMk/>
            <pc:sldMk cId="0" sldId="263"/>
            <ac:spMk id="1040" creationId="{316B80CA-D563-9A9B-F66F-47EF68CCDE5B}"/>
          </ac:spMkLst>
        </pc:spChg>
        <pc:spChg chg="mod">
          <ac:chgData name="tuyết nguyễn thị ánh" userId="a6fbc05945fbe6a6" providerId="LiveId" clId="{AB8D857B-92E0-4998-AC47-90F4D18D6C0D}" dt="2023-07-19T04:40:39.002" v="1464"/>
          <ac:spMkLst>
            <pc:docMk/>
            <pc:sldMk cId="0" sldId="263"/>
            <ac:spMk id="1041" creationId="{24BF212A-8BDF-AA67-1460-F8F56EA5FD08}"/>
          </ac:spMkLst>
        </pc:spChg>
        <pc:spChg chg="mod">
          <ac:chgData name="tuyết nguyễn thị ánh" userId="a6fbc05945fbe6a6" providerId="LiveId" clId="{AB8D857B-92E0-4998-AC47-90F4D18D6C0D}" dt="2023-07-19T04:40:39.002" v="1464"/>
          <ac:spMkLst>
            <pc:docMk/>
            <pc:sldMk cId="0" sldId="263"/>
            <ac:spMk id="1042" creationId="{C4E8843D-7A53-5D85-1C76-84F45CCE8FDF}"/>
          </ac:spMkLst>
        </pc:spChg>
        <pc:spChg chg="mod">
          <ac:chgData name="tuyết nguyễn thị ánh" userId="a6fbc05945fbe6a6" providerId="LiveId" clId="{AB8D857B-92E0-4998-AC47-90F4D18D6C0D}" dt="2023-07-19T04:40:39.002" v="1464"/>
          <ac:spMkLst>
            <pc:docMk/>
            <pc:sldMk cId="0" sldId="263"/>
            <ac:spMk id="1043" creationId="{3E8D6634-808D-2F86-82D6-C8C3E8C5AD44}"/>
          </ac:spMkLst>
        </pc:spChg>
        <pc:spChg chg="mod">
          <ac:chgData name="tuyết nguyễn thị ánh" userId="a6fbc05945fbe6a6" providerId="LiveId" clId="{AB8D857B-92E0-4998-AC47-90F4D18D6C0D}" dt="2023-07-19T04:40:39.002" v="1464"/>
          <ac:spMkLst>
            <pc:docMk/>
            <pc:sldMk cId="0" sldId="263"/>
            <ac:spMk id="1044" creationId="{6276F05C-081A-9EF2-6ED5-F4AF13C47742}"/>
          </ac:spMkLst>
        </pc:spChg>
        <pc:spChg chg="mod">
          <ac:chgData name="tuyết nguyễn thị ánh" userId="a6fbc05945fbe6a6" providerId="LiveId" clId="{AB8D857B-92E0-4998-AC47-90F4D18D6C0D}" dt="2023-07-19T04:40:39.002" v="1464"/>
          <ac:spMkLst>
            <pc:docMk/>
            <pc:sldMk cId="0" sldId="263"/>
            <ac:spMk id="1045" creationId="{BF63F1D6-68CD-51F6-1CA6-E6D1C2F52D74}"/>
          </ac:spMkLst>
        </pc:spChg>
        <pc:spChg chg="mod">
          <ac:chgData name="tuyết nguyễn thị ánh" userId="a6fbc05945fbe6a6" providerId="LiveId" clId="{AB8D857B-92E0-4998-AC47-90F4D18D6C0D}" dt="2023-07-19T04:40:39.002" v="1464"/>
          <ac:spMkLst>
            <pc:docMk/>
            <pc:sldMk cId="0" sldId="263"/>
            <ac:spMk id="1046" creationId="{C5309D83-7990-DC16-7F3C-238565D198A8}"/>
          </ac:spMkLst>
        </pc:spChg>
        <pc:spChg chg="mod">
          <ac:chgData name="tuyết nguyễn thị ánh" userId="a6fbc05945fbe6a6" providerId="LiveId" clId="{AB8D857B-92E0-4998-AC47-90F4D18D6C0D}" dt="2023-07-19T04:40:39.002" v="1464"/>
          <ac:spMkLst>
            <pc:docMk/>
            <pc:sldMk cId="0" sldId="263"/>
            <ac:spMk id="1047" creationId="{90675ABB-6E67-C0BF-3F36-98D778B4F872}"/>
          </ac:spMkLst>
        </pc:spChg>
        <pc:spChg chg="mod">
          <ac:chgData name="tuyết nguyễn thị ánh" userId="a6fbc05945fbe6a6" providerId="LiveId" clId="{AB8D857B-92E0-4998-AC47-90F4D18D6C0D}" dt="2023-07-19T04:40:39.002" v="1464"/>
          <ac:spMkLst>
            <pc:docMk/>
            <pc:sldMk cId="0" sldId="263"/>
            <ac:spMk id="1049" creationId="{2ED09CC5-7E85-8CA2-7FAE-08F79C773698}"/>
          </ac:spMkLst>
        </pc:spChg>
        <pc:spChg chg="mod">
          <ac:chgData name="tuyết nguyễn thị ánh" userId="a6fbc05945fbe6a6" providerId="LiveId" clId="{AB8D857B-92E0-4998-AC47-90F4D18D6C0D}" dt="2023-07-19T04:40:39.002" v="1464"/>
          <ac:spMkLst>
            <pc:docMk/>
            <pc:sldMk cId="0" sldId="263"/>
            <ac:spMk id="1050" creationId="{7E394656-5C35-42B4-32C8-44E54D05D23D}"/>
          </ac:spMkLst>
        </pc:spChg>
        <pc:spChg chg="mod">
          <ac:chgData name="tuyết nguyễn thị ánh" userId="a6fbc05945fbe6a6" providerId="LiveId" clId="{AB8D857B-92E0-4998-AC47-90F4D18D6C0D}" dt="2023-07-19T04:40:39.002" v="1464"/>
          <ac:spMkLst>
            <pc:docMk/>
            <pc:sldMk cId="0" sldId="263"/>
            <ac:spMk id="1051" creationId="{C3D975E5-C24F-ADA2-4E32-76B8C9B387AE}"/>
          </ac:spMkLst>
        </pc:spChg>
        <pc:spChg chg="mod">
          <ac:chgData name="tuyết nguyễn thị ánh" userId="a6fbc05945fbe6a6" providerId="LiveId" clId="{AB8D857B-92E0-4998-AC47-90F4D18D6C0D}" dt="2023-07-19T04:40:39.002" v="1464"/>
          <ac:spMkLst>
            <pc:docMk/>
            <pc:sldMk cId="0" sldId="263"/>
            <ac:spMk id="1052" creationId="{BB535ECC-FA12-9B93-2B44-D2E05099F37E}"/>
          </ac:spMkLst>
        </pc:spChg>
        <pc:spChg chg="mod">
          <ac:chgData name="tuyết nguyễn thị ánh" userId="a6fbc05945fbe6a6" providerId="LiveId" clId="{AB8D857B-92E0-4998-AC47-90F4D18D6C0D}" dt="2023-07-19T04:40:39.002" v="1464"/>
          <ac:spMkLst>
            <pc:docMk/>
            <pc:sldMk cId="0" sldId="263"/>
            <ac:spMk id="1053" creationId="{7968AC40-8ED2-D16F-B883-503322561479}"/>
          </ac:spMkLst>
        </pc:spChg>
        <pc:spChg chg="mod">
          <ac:chgData name="tuyết nguyễn thị ánh" userId="a6fbc05945fbe6a6" providerId="LiveId" clId="{AB8D857B-92E0-4998-AC47-90F4D18D6C0D}" dt="2023-07-19T04:40:39.002" v="1464"/>
          <ac:spMkLst>
            <pc:docMk/>
            <pc:sldMk cId="0" sldId="263"/>
            <ac:spMk id="1054" creationId="{AECFC006-E05B-6884-AE4A-44DB912FD269}"/>
          </ac:spMkLst>
        </pc:spChg>
        <pc:spChg chg="mod">
          <ac:chgData name="tuyết nguyễn thị ánh" userId="a6fbc05945fbe6a6" providerId="LiveId" clId="{AB8D857B-92E0-4998-AC47-90F4D18D6C0D}" dt="2023-07-19T04:40:39.002" v="1464"/>
          <ac:spMkLst>
            <pc:docMk/>
            <pc:sldMk cId="0" sldId="263"/>
            <ac:spMk id="1055" creationId="{6250F5F5-8859-0C51-CA7A-57AC4B5FEBA0}"/>
          </ac:spMkLst>
        </pc:spChg>
        <pc:spChg chg="mod">
          <ac:chgData name="tuyết nguyễn thị ánh" userId="a6fbc05945fbe6a6" providerId="LiveId" clId="{AB8D857B-92E0-4998-AC47-90F4D18D6C0D}" dt="2023-07-19T04:40:39.002" v="1464"/>
          <ac:spMkLst>
            <pc:docMk/>
            <pc:sldMk cId="0" sldId="263"/>
            <ac:spMk id="1056" creationId="{9A89A170-F51F-D34C-6A27-A16462D0CA08}"/>
          </ac:spMkLst>
        </pc:spChg>
        <pc:spChg chg="mod">
          <ac:chgData name="tuyết nguyễn thị ánh" userId="a6fbc05945fbe6a6" providerId="LiveId" clId="{AB8D857B-92E0-4998-AC47-90F4D18D6C0D}" dt="2023-07-19T04:40:39.002" v="1464"/>
          <ac:spMkLst>
            <pc:docMk/>
            <pc:sldMk cId="0" sldId="263"/>
            <ac:spMk id="1057" creationId="{B9939BA1-2349-2E8F-A488-B124288464B2}"/>
          </ac:spMkLst>
        </pc:spChg>
        <pc:spChg chg="mod">
          <ac:chgData name="tuyết nguyễn thị ánh" userId="a6fbc05945fbe6a6" providerId="LiveId" clId="{AB8D857B-92E0-4998-AC47-90F4D18D6C0D}" dt="2023-07-19T04:40:39.002" v="1464"/>
          <ac:spMkLst>
            <pc:docMk/>
            <pc:sldMk cId="0" sldId="263"/>
            <ac:spMk id="1058" creationId="{EE1AF911-2D1D-B128-14D8-BD7B4BA94FD0}"/>
          </ac:spMkLst>
        </pc:spChg>
        <pc:spChg chg="mod">
          <ac:chgData name="tuyết nguyễn thị ánh" userId="a6fbc05945fbe6a6" providerId="LiveId" clId="{AB8D857B-92E0-4998-AC47-90F4D18D6C0D}" dt="2023-07-19T04:40:39.002" v="1464"/>
          <ac:spMkLst>
            <pc:docMk/>
            <pc:sldMk cId="0" sldId="263"/>
            <ac:spMk id="1059" creationId="{17B1A047-1EFF-4804-04F0-DDB4ECF766DA}"/>
          </ac:spMkLst>
        </pc:spChg>
        <pc:spChg chg="mod">
          <ac:chgData name="tuyết nguyễn thị ánh" userId="a6fbc05945fbe6a6" providerId="LiveId" clId="{AB8D857B-92E0-4998-AC47-90F4D18D6C0D}" dt="2023-07-19T04:40:39.002" v="1464"/>
          <ac:spMkLst>
            <pc:docMk/>
            <pc:sldMk cId="0" sldId="263"/>
            <ac:spMk id="1060" creationId="{6B06EF4A-0E5C-04B1-DBC6-B31E081AF501}"/>
          </ac:spMkLst>
        </pc:spChg>
        <pc:spChg chg="mod">
          <ac:chgData name="tuyết nguyễn thị ánh" userId="a6fbc05945fbe6a6" providerId="LiveId" clId="{AB8D857B-92E0-4998-AC47-90F4D18D6C0D}" dt="2023-07-19T04:40:39.002" v="1464"/>
          <ac:spMkLst>
            <pc:docMk/>
            <pc:sldMk cId="0" sldId="263"/>
            <ac:spMk id="1061" creationId="{EA0BE994-9A22-0547-8DBD-4084FE48B4B6}"/>
          </ac:spMkLst>
        </pc:spChg>
        <pc:spChg chg="mod">
          <ac:chgData name="tuyết nguyễn thị ánh" userId="a6fbc05945fbe6a6" providerId="LiveId" clId="{AB8D857B-92E0-4998-AC47-90F4D18D6C0D}" dt="2023-07-19T04:40:39.002" v="1464"/>
          <ac:spMkLst>
            <pc:docMk/>
            <pc:sldMk cId="0" sldId="263"/>
            <ac:spMk id="1062" creationId="{4CB1D535-EAA8-94A7-A9B4-19AC08987C81}"/>
          </ac:spMkLst>
        </pc:spChg>
        <pc:spChg chg="mod">
          <ac:chgData name="tuyết nguyễn thị ánh" userId="a6fbc05945fbe6a6" providerId="LiveId" clId="{AB8D857B-92E0-4998-AC47-90F4D18D6C0D}" dt="2023-07-19T04:40:39.002" v="1464"/>
          <ac:spMkLst>
            <pc:docMk/>
            <pc:sldMk cId="0" sldId="263"/>
            <ac:spMk id="1063" creationId="{C7E7ED88-11D3-5B98-CCAE-98F602B071C4}"/>
          </ac:spMkLst>
        </pc:spChg>
        <pc:spChg chg="mod">
          <ac:chgData name="tuyết nguyễn thị ánh" userId="a6fbc05945fbe6a6" providerId="LiveId" clId="{AB8D857B-92E0-4998-AC47-90F4D18D6C0D}" dt="2023-07-19T04:40:39.002" v="1464"/>
          <ac:spMkLst>
            <pc:docMk/>
            <pc:sldMk cId="0" sldId="263"/>
            <ac:spMk id="1064" creationId="{484D3419-017B-535F-277C-86C162CF4483}"/>
          </ac:spMkLst>
        </pc:spChg>
        <pc:spChg chg="mod">
          <ac:chgData name="tuyết nguyễn thị ánh" userId="a6fbc05945fbe6a6" providerId="LiveId" clId="{AB8D857B-92E0-4998-AC47-90F4D18D6C0D}" dt="2023-07-19T04:40:39.002" v="1464"/>
          <ac:spMkLst>
            <pc:docMk/>
            <pc:sldMk cId="0" sldId="263"/>
            <ac:spMk id="1065" creationId="{985999CC-8926-C2FC-1F3B-911DA1645060}"/>
          </ac:spMkLst>
        </pc:spChg>
        <pc:spChg chg="mod">
          <ac:chgData name="tuyết nguyễn thị ánh" userId="a6fbc05945fbe6a6" providerId="LiveId" clId="{AB8D857B-92E0-4998-AC47-90F4D18D6C0D}" dt="2023-07-19T04:40:39.002" v="1464"/>
          <ac:spMkLst>
            <pc:docMk/>
            <pc:sldMk cId="0" sldId="263"/>
            <ac:spMk id="1066" creationId="{A32F2B0F-5C5F-FE3E-FDD2-AAFFD084E3A8}"/>
          </ac:spMkLst>
        </pc:spChg>
        <pc:spChg chg="mod">
          <ac:chgData name="tuyết nguyễn thị ánh" userId="a6fbc05945fbe6a6" providerId="LiveId" clId="{AB8D857B-92E0-4998-AC47-90F4D18D6C0D}" dt="2023-07-19T04:40:39.002" v="1464"/>
          <ac:spMkLst>
            <pc:docMk/>
            <pc:sldMk cId="0" sldId="263"/>
            <ac:spMk id="1067" creationId="{0C450415-7860-63E1-F380-F06C456F099D}"/>
          </ac:spMkLst>
        </pc:spChg>
        <pc:spChg chg="mod">
          <ac:chgData name="tuyết nguyễn thị ánh" userId="a6fbc05945fbe6a6" providerId="LiveId" clId="{AB8D857B-92E0-4998-AC47-90F4D18D6C0D}" dt="2023-07-19T04:40:39.002" v="1464"/>
          <ac:spMkLst>
            <pc:docMk/>
            <pc:sldMk cId="0" sldId="263"/>
            <ac:spMk id="1068" creationId="{766128A0-6B58-0C83-AC03-EB30DBBE825D}"/>
          </ac:spMkLst>
        </pc:spChg>
        <pc:spChg chg="mod">
          <ac:chgData name="tuyết nguyễn thị ánh" userId="a6fbc05945fbe6a6" providerId="LiveId" clId="{AB8D857B-92E0-4998-AC47-90F4D18D6C0D}" dt="2023-07-19T04:40:39.002" v="1464"/>
          <ac:spMkLst>
            <pc:docMk/>
            <pc:sldMk cId="0" sldId="263"/>
            <ac:spMk id="1069" creationId="{87E56618-E454-B2E3-57E0-D3ED0EC9ED84}"/>
          </ac:spMkLst>
        </pc:spChg>
        <pc:grpChg chg="add mod">
          <ac:chgData name="tuyết nguyễn thị ánh" userId="a6fbc05945fbe6a6" providerId="LiveId" clId="{AB8D857B-92E0-4998-AC47-90F4D18D6C0D}" dt="2023-07-19T04:40:39.002" v="1464"/>
          <ac:grpSpMkLst>
            <pc:docMk/>
            <pc:sldMk cId="0" sldId="263"/>
            <ac:grpSpMk id="3" creationId="{D9FA3393-6796-BBD1-71F0-C2F04AB5BC8E}"/>
          </ac:grpSpMkLst>
        </pc:grpChg>
        <pc:grpChg chg="del">
          <ac:chgData name="tuyết nguyễn thị ánh" userId="a6fbc05945fbe6a6" providerId="LiveId" clId="{AB8D857B-92E0-4998-AC47-90F4D18D6C0D}" dt="2023-07-19T04:10:48.621" v="874" actId="478"/>
          <ac:grpSpMkLst>
            <pc:docMk/>
            <pc:sldMk cId="0" sldId="263"/>
            <ac:grpSpMk id="6" creationId="{D7822051-6827-3684-8D36-C0DF20C068E5}"/>
          </ac:grpSpMkLst>
        </pc:grpChg>
        <pc:grpChg chg="del">
          <ac:chgData name="tuyết nguyễn thị ánh" userId="a6fbc05945fbe6a6" providerId="LiveId" clId="{AB8D857B-92E0-4998-AC47-90F4D18D6C0D}" dt="2023-07-19T04:10:50.854" v="876" actId="478"/>
          <ac:grpSpMkLst>
            <pc:docMk/>
            <pc:sldMk cId="0" sldId="263"/>
            <ac:grpSpMk id="9" creationId="{36CC22D2-A12E-AD45-B03C-467D4B2283AD}"/>
          </ac:grpSpMkLst>
        </pc:grpChg>
        <pc:grpChg chg="add mod">
          <ac:chgData name="tuyết nguyễn thị ánh" userId="a6fbc05945fbe6a6" providerId="LiveId" clId="{AB8D857B-92E0-4998-AC47-90F4D18D6C0D}" dt="2023-07-19T04:40:39.002" v="1464"/>
          <ac:grpSpMkLst>
            <pc:docMk/>
            <pc:sldMk cId="0" sldId="263"/>
            <ac:grpSpMk id="63" creationId="{A7EEA149-A024-8037-EDA6-99B884EDF08C}"/>
          </ac:grpSpMkLst>
        </pc:grpChg>
        <pc:grpChg chg="mod">
          <ac:chgData name="tuyết nguyễn thị ánh" userId="a6fbc05945fbe6a6" providerId="LiveId" clId="{AB8D857B-92E0-4998-AC47-90F4D18D6C0D}" dt="2023-07-19T04:40:39.002" v="1464"/>
          <ac:grpSpMkLst>
            <pc:docMk/>
            <pc:sldMk cId="0" sldId="263"/>
            <ac:grpSpMk id="896" creationId="{24493D85-FC92-3AB0-8A98-AB7F9AFC4A33}"/>
          </ac:grpSpMkLst>
        </pc:grpChg>
        <pc:grpChg chg="mod">
          <ac:chgData name="tuyết nguyễn thị ánh" userId="a6fbc05945fbe6a6" providerId="LiveId" clId="{AB8D857B-92E0-4998-AC47-90F4D18D6C0D}" dt="2023-07-19T04:40:39.002" v="1464"/>
          <ac:grpSpMkLst>
            <pc:docMk/>
            <pc:sldMk cId="0" sldId="263"/>
            <ac:grpSpMk id="897" creationId="{E45FB91C-3A84-F444-E5C0-7A7EB9CB5B52}"/>
          </ac:grpSpMkLst>
        </pc:grpChg>
        <pc:grpChg chg="mod">
          <ac:chgData name="tuyết nguyễn thị ánh" userId="a6fbc05945fbe6a6" providerId="LiveId" clId="{AB8D857B-92E0-4998-AC47-90F4D18D6C0D}" dt="2023-07-19T04:40:39.002" v="1464"/>
          <ac:grpSpMkLst>
            <pc:docMk/>
            <pc:sldMk cId="0" sldId="263"/>
            <ac:grpSpMk id="898" creationId="{478D1924-59B0-72AC-4B70-52466197472F}"/>
          </ac:grpSpMkLst>
        </pc:grpChg>
        <pc:grpChg chg="del mod">
          <ac:chgData name="tuyết nguyễn thị ánh" userId="a6fbc05945fbe6a6" providerId="LiveId" clId="{AB8D857B-92E0-4998-AC47-90F4D18D6C0D}" dt="2023-07-19T04:40:16.199" v="1463" actId="478"/>
          <ac:grpSpMkLst>
            <pc:docMk/>
            <pc:sldMk cId="0" sldId="263"/>
            <ac:grpSpMk id="910" creationId="{00000000-0000-0000-0000-000000000000}"/>
          </ac:grpSpMkLst>
        </pc:grpChg>
        <pc:grpChg chg="del mod">
          <ac:chgData name="tuyết nguyễn thị ánh" userId="a6fbc05945fbe6a6" providerId="LiveId" clId="{AB8D857B-92E0-4998-AC47-90F4D18D6C0D}" dt="2023-07-19T04:40:14.354" v="1462" actId="478"/>
          <ac:grpSpMkLst>
            <pc:docMk/>
            <pc:sldMk cId="0" sldId="263"/>
            <ac:grpSpMk id="946" creationId="{00000000-0000-0000-0000-000000000000}"/>
          </ac:grpSpMkLst>
        </pc:grpChg>
        <pc:grpChg chg="add mod">
          <ac:chgData name="tuyết nguyễn thị ánh" userId="a6fbc05945fbe6a6" providerId="LiveId" clId="{AB8D857B-92E0-4998-AC47-90F4D18D6C0D}" dt="2023-07-19T04:40:39.002" v="1464"/>
          <ac:grpSpMkLst>
            <pc:docMk/>
            <pc:sldMk cId="0" sldId="263"/>
            <ac:grpSpMk id="1048" creationId="{DF083329-98FF-BB25-C1DC-6426C020464F}"/>
          </ac:grpSpMkLst>
        </pc:grpChg>
      </pc:sldChg>
      <pc:sldChg chg="addSp delSp modSp mod modTransition delAnim modAnim">
        <pc:chgData name="tuyết nguyễn thị ánh" userId="a6fbc05945fbe6a6" providerId="LiveId" clId="{AB8D857B-92E0-4998-AC47-90F4D18D6C0D}" dt="2023-07-20T01:18:13.771" v="9277"/>
        <pc:sldMkLst>
          <pc:docMk/>
          <pc:sldMk cId="0" sldId="264"/>
        </pc:sldMkLst>
        <pc:spChg chg="add mod">
          <ac:chgData name="tuyết nguyễn thị ánh" userId="a6fbc05945fbe6a6" providerId="LiveId" clId="{AB8D857B-92E0-4998-AC47-90F4D18D6C0D}" dt="2023-07-19T04:52:26.374" v="1847" actId="1076"/>
          <ac:spMkLst>
            <pc:docMk/>
            <pc:sldMk cId="0" sldId="264"/>
            <ac:spMk id="2" creationId="{434D48AA-B4D9-7E20-FCEA-B49E7C497B83}"/>
          </ac:spMkLst>
        </pc:spChg>
        <pc:spChg chg="add mod">
          <ac:chgData name="tuyết nguyễn thị ánh" userId="a6fbc05945fbe6a6" providerId="LiveId" clId="{AB8D857B-92E0-4998-AC47-90F4D18D6C0D}" dt="2023-07-19T04:52:26.374" v="1847" actId="1076"/>
          <ac:spMkLst>
            <pc:docMk/>
            <pc:sldMk cId="0" sldId="264"/>
            <ac:spMk id="3" creationId="{ECD6FFAB-267E-B2E0-B2B5-BB207CC5679A}"/>
          </ac:spMkLst>
        </pc:spChg>
        <pc:spChg chg="add mod">
          <ac:chgData name="tuyết nguyễn thị ánh" userId="a6fbc05945fbe6a6" providerId="LiveId" clId="{AB8D857B-92E0-4998-AC47-90F4D18D6C0D}" dt="2023-07-19T04:52:26.374" v="1847" actId="1076"/>
          <ac:spMkLst>
            <pc:docMk/>
            <pc:sldMk cId="0" sldId="264"/>
            <ac:spMk id="4" creationId="{71ADF563-D090-8AEB-F75A-F12EFD732D06}"/>
          </ac:spMkLst>
        </pc:spChg>
        <pc:spChg chg="add mod">
          <ac:chgData name="tuyết nguyễn thị ánh" userId="a6fbc05945fbe6a6" providerId="LiveId" clId="{AB8D857B-92E0-4998-AC47-90F4D18D6C0D}" dt="2023-07-19T04:52:26.374" v="1847" actId="1076"/>
          <ac:spMkLst>
            <pc:docMk/>
            <pc:sldMk cId="0" sldId="264"/>
            <ac:spMk id="5" creationId="{F0BDB801-21ED-D54C-BF8C-769534749421}"/>
          </ac:spMkLst>
        </pc:spChg>
        <pc:spChg chg="add mod">
          <ac:chgData name="tuyết nguyễn thị ánh" userId="a6fbc05945fbe6a6" providerId="LiveId" clId="{AB8D857B-92E0-4998-AC47-90F4D18D6C0D}" dt="2023-07-19T04:52:32.336" v="1848" actId="1076"/>
          <ac:spMkLst>
            <pc:docMk/>
            <pc:sldMk cId="0" sldId="264"/>
            <ac:spMk id="7" creationId="{AB59BAA7-9857-51BD-F9BA-91922F29BA18}"/>
          </ac:spMkLst>
        </pc:spChg>
        <pc:spChg chg="add mod">
          <ac:chgData name="tuyết nguyễn thị ánh" userId="a6fbc05945fbe6a6" providerId="LiveId" clId="{AB8D857B-92E0-4998-AC47-90F4D18D6C0D}" dt="2023-07-19T04:54:51.622" v="2058" actId="14100"/>
          <ac:spMkLst>
            <pc:docMk/>
            <pc:sldMk cId="0" sldId="264"/>
            <ac:spMk id="8" creationId="{81969FFA-51E2-6169-EECA-9304907CE11B}"/>
          </ac:spMkLst>
        </pc:spChg>
        <pc:spChg chg="mod">
          <ac:chgData name="tuyết nguyễn thị ánh" userId="a6fbc05945fbe6a6" providerId="LiveId" clId="{AB8D857B-92E0-4998-AC47-90F4D18D6C0D}" dt="2023-07-19T04:44:00.773" v="1494" actId="20577"/>
          <ac:spMkLst>
            <pc:docMk/>
            <pc:sldMk cId="0" sldId="264"/>
            <ac:spMk id="12" creationId="{23CDF8E2-3EE8-5DB2-212C-D04BF3F55146}"/>
          </ac:spMkLst>
        </pc:spChg>
        <pc:spChg chg="del">
          <ac:chgData name="tuyết nguyễn thị ánh" userId="a6fbc05945fbe6a6" providerId="LiveId" clId="{AB8D857B-92E0-4998-AC47-90F4D18D6C0D}" dt="2023-07-19T04:44:08.996" v="1497" actId="478"/>
          <ac:spMkLst>
            <pc:docMk/>
            <pc:sldMk cId="0" sldId="264"/>
            <ac:spMk id="16" creationId="{CC5BA906-C0D2-514F-D61A-609262DC994D}"/>
          </ac:spMkLst>
        </pc:spChg>
        <pc:spChg chg="del">
          <ac:chgData name="tuyết nguyễn thị ánh" userId="a6fbc05945fbe6a6" providerId="LiveId" clId="{AB8D857B-92E0-4998-AC47-90F4D18D6C0D}" dt="2023-07-19T04:44:07.712" v="1496" actId="478"/>
          <ac:spMkLst>
            <pc:docMk/>
            <pc:sldMk cId="0" sldId="264"/>
            <ac:spMk id="17" creationId="{5B0D3938-90DB-4275-2C46-E5E44A8CA995}"/>
          </ac:spMkLst>
        </pc:spChg>
        <pc:grpChg chg="del">
          <ac:chgData name="tuyết nguyễn thị ánh" userId="a6fbc05945fbe6a6" providerId="LiveId" clId="{AB8D857B-92E0-4998-AC47-90F4D18D6C0D}" dt="2023-07-19T04:44:05.678" v="1495" actId="478"/>
          <ac:grpSpMkLst>
            <pc:docMk/>
            <pc:sldMk cId="0" sldId="264"/>
            <ac:grpSpMk id="15" creationId="{C512969A-B2BC-0606-BE6A-2120AFC7F0A5}"/>
          </ac:grpSpMkLst>
        </pc:grpChg>
        <pc:grpChg chg="del">
          <ac:chgData name="tuyết nguyễn thị ánh" userId="a6fbc05945fbe6a6" providerId="LiveId" clId="{AB8D857B-92E0-4998-AC47-90F4D18D6C0D}" dt="2023-07-19T04:43:56.671" v="1483" actId="478"/>
          <ac:grpSpMkLst>
            <pc:docMk/>
            <pc:sldMk cId="0" sldId="264"/>
            <ac:grpSpMk id="22" creationId="{8B10CB73-6AEE-4418-E324-F9A29D7F5CED}"/>
          </ac:grpSpMkLst>
        </pc:grpChg>
      </pc:sldChg>
      <pc:sldChg chg="addSp delSp modSp mod modTransition delAnim modAnim">
        <pc:chgData name="tuyết nguyễn thị ánh" userId="a6fbc05945fbe6a6" providerId="LiveId" clId="{AB8D857B-92E0-4998-AC47-90F4D18D6C0D}" dt="2023-07-20T01:18:13.771" v="9277"/>
        <pc:sldMkLst>
          <pc:docMk/>
          <pc:sldMk cId="0" sldId="265"/>
        </pc:sldMkLst>
        <pc:spChg chg="add mod">
          <ac:chgData name="tuyết nguyễn thị ánh" userId="a6fbc05945fbe6a6" providerId="LiveId" clId="{AB8D857B-92E0-4998-AC47-90F4D18D6C0D}" dt="2023-07-19T15:00:28.924" v="3029" actId="1076"/>
          <ac:spMkLst>
            <pc:docMk/>
            <pc:sldMk cId="0" sldId="265"/>
            <ac:spMk id="3" creationId="{3863616A-55E4-C9BE-DB6A-8CF1AF7E9DFF}"/>
          </ac:spMkLst>
        </pc:spChg>
        <pc:spChg chg="add mod">
          <ac:chgData name="tuyết nguyễn thị ánh" userId="a6fbc05945fbe6a6" providerId="LiveId" clId="{AB8D857B-92E0-4998-AC47-90F4D18D6C0D}" dt="2023-07-19T15:00:08.144" v="3024" actId="1076"/>
          <ac:spMkLst>
            <pc:docMk/>
            <pc:sldMk cId="0" sldId="265"/>
            <ac:spMk id="5" creationId="{561D11B4-4F19-5DB3-B706-1D9377DB33CD}"/>
          </ac:spMkLst>
        </pc:spChg>
        <pc:spChg chg="mod topLvl">
          <ac:chgData name="tuyết nguyễn thị ánh" userId="a6fbc05945fbe6a6" providerId="LiveId" clId="{AB8D857B-92E0-4998-AC47-90F4D18D6C0D}" dt="2023-07-19T14:59:26.236" v="2991" actId="164"/>
          <ac:spMkLst>
            <pc:docMk/>
            <pc:sldMk cId="0" sldId="265"/>
            <ac:spMk id="6" creationId="{5398DE25-492C-A34F-5DD5-189610F02306}"/>
          </ac:spMkLst>
        </pc:spChg>
        <pc:spChg chg="del mod topLvl">
          <ac:chgData name="tuyết nguyễn thị ánh" userId="a6fbc05945fbe6a6" providerId="LiveId" clId="{AB8D857B-92E0-4998-AC47-90F4D18D6C0D}" dt="2023-07-19T14:58:38.277" v="2978" actId="478"/>
          <ac:spMkLst>
            <pc:docMk/>
            <pc:sldMk cId="0" sldId="265"/>
            <ac:spMk id="8" creationId="{27B5C948-4465-5F34-A413-CE5E0D421DD1}"/>
          </ac:spMkLst>
        </pc:spChg>
        <pc:spChg chg="del mod">
          <ac:chgData name="tuyết nguyễn thị ánh" userId="a6fbc05945fbe6a6" providerId="LiveId" clId="{AB8D857B-92E0-4998-AC47-90F4D18D6C0D}" dt="2023-07-19T14:58:58.464" v="2983" actId="478"/>
          <ac:spMkLst>
            <pc:docMk/>
            <pc:sldMk cId="0" sldId="265"/>
            <ac:spMk id="9" creationId="{BE3ABD78-F7D4-73D6-AA2E-B6BBD6896A93}"/>
          </ac:spMkLst>
        </pc:spChg>
        <pc:grpChg chg="add mod">
          <ac:chgData name="tuyết nguyễn thị ánh" userId="a6fbc05945fbe6a6" providerId="LiveId" clId="{AB8D857B-92E0-4998-AC47-90F4D18D6C0D}" dt="2023-07-19T15:00:39.817" v="3030" actId="1076"/>
          <ac:grpSpMkLst>
            <pc:docMk/>
            <pc:sldMk cId="0" sldId="265"/>
            <ac:grpSpMk id="4" creationId="{4CDB11FA-6C57-52A6-53E7-09B54AF23ED6}"/>
          </ac:grpSpMkLst>
        </pc:grpChg>
        <pc:grpChg chg="del">
          <ac:chgData name="tuyết nguyễn thị ánh" userId="a6fbc05945fbe6a6" providerId="LiveId" clId="{AB8D857B-92E0-4998-AC47-90F4D18D6C0D}" dt="2023-07-19T14:58:38.277" v="2978" actId="478"/>
          <ac:grpSpMkLst>
            <pc:docMk/>
            <pc:sldMk cId="0" sldId="265"/>
            <ac:grpSpMk id="10" creationId="{19D48DE1-B9E8-0431-4DEC-D59C6675B421}"/>
          </ac:grpSpMkLst>
        </pc:grpChg>
        <pc:grpChg chg="del">
          <ac:chgData name="tuyết nguyễn thị ánh" userId="a6fbc05945fbe6a6" providerId="LiveId" clId="{AB8D857B-92E0-4998-AC47-90F4D18D6C0D}" dt="2023-07-19T14:58:57.436" v="2981" actId="478"/>
          <ac:grpSpMkLst>
            <pc:docMk/>
            <pc:sldMk cId="0" sldId="265"/>
            <ac:grpSpMk id="18" creationId="{79D502CD-E78C-D6C2-F4F1-088507F44456}"/>
          </ac:grpSpMkLst>
        </pc:grpChg>
        <pc:grpChg chg="mod ord">
          <ac:chgData name="tuyết nguyễn thị ánh" userId="a6fbc05945fbe6a6" providerId="LiveId" clId="{AB8D857B-92E0-4998-AC47-90F4D18D6C0D}" dt="2023-07-19T15:00:12.597" v="3026" actId="1076"/>
          <ac:grpSpMkLst>
            <pc:docMk/>
            <pc:sldMk cId="0" sldId="265"/>
            <ac:grpSpMk id="1158" creationId="{00000000-0000-0000-0000-000000000000}"/>
          </ac:grpSpMkLst>
        </pc:grpChg>
      </pc:sldChg>
      <pc:sldChg chg="addSp delSp modSp mod modTransition delAnim modAnim">
        <pc:chgData name="tuyết nguyễn thị ánh" userId="a6fbc05945fbe6a6" providerId="LiveId" clId="{AB8D857B-92E0-4998-AC47-90F4D18D6C0D}" dt="2023-07-20T01:18:13.771" v="9277"/>
        <pc:sldMkLst>
          <pc:docMk/>
          <pc:sldMk cId="0" sldId="266"/>
        </pc:sldMkLst>
        <pc:spChg chg="mod">
          <ac:chgData name="tuyết nguyễn thị ánh" userId="a6fbc05945fbe6a6" providerId="LiveId" clId="{AB8D857B-92E0-4998-AC47-90F4D18D6C0D}" dt="2023-07-19T14:39:38.793" v="2225"/>
          <ac:spMkLst>
            <pc:docMk/>
            <pc:sldMk cId="0" sldId="266"/>
            <ac:spMk id="3" creationId="{96930D7F-C263-4B49-9342-6153C3B2CF47}"/>
          </ac:spMkLst>
        </pc:spChg>
        <pc:spChg chg="del">
          <ac:chgData name="tuyết nguyễn thị ánh" userId="a6fbc05945fbe6a6" providerId="LiveId" clId="{AB8D857B-92E0-4998-AC47-90F4D18D6C0D}" dt="2023-07-19T14:39:38.107" v="2224" actId="478"/>
          <ac:spMkLst>
            <pc:docMk/>
            <pc:sldMk cId="0" sldId="266"/>
            <ac:spMk id="4" creationId="{55304382-3970-C949-6D21-F53882CBEBA4}"/>
          </ac:spMkLst>
        </pc:spChg>
        <pc:spChg chg="mod">
          <ac:chgData name="tuyết nguyễn thị ánh" userId="a6fbc05945fbe6a6" providerId="LiveId" clId="{AB8D857B-92E0-4998-AC47-90F4D18D6C0D}" dt="2023-07-19T14:43:13.527" v="2498" actId="255"/>
          <ac:spMkLst>
            <pc:docMk/>
            <pc:sldMk cId="0" sldId="266"/>
            <ac:spMk id="5" creationId="{659B6AF1-1AAD-7AE4-73BA-B9EA76FEE3DB}"/>
          </ac:spMkLst>
        </pc:spChg>
        <pc:spChg chg="mod">
          <ac:chgData name="tuyết nguyễn thị ánh" userId="a6fbc05945fbe6a6" providerId="LiveId" clId="{AB8D857B-92E0-4998-AC47-90F4D18D6C0D}" dt="2023-07-19T14:39:43.688" v="2227" actId="20577"/>
          <ac:spMkLst>
            <pc:docMk/>
            <pc:sldMk cId="0" sldId="266"/>
            <ac:spMk id="6" creationId="{37B77CDA-29B4-D5BB-259B-20549F221851}"/>
          </ac:spMkLst>
        </pc:spChg>
        <pc:spChg chg="add mod">
          <ac:chgData name="tuyết nguyễn thị ánh" userId="a6fbc05945fbe6a6" providerId="LiveId" clId="{AB8D857B-92E0-4998-AC47-90F4D18D6C0D}" dt="2023-07-19T14:43:13.527" v="2498" actId="255"/>
          <ac:spMkLst>
            <pc:docMk/>
            <pc:sldMk cId="0" sldId="266"/>
            <ac:spMk id="8" creationId="{9BF1926F-9A3C-99AA-F342-90B95E8CF9A1}"/>
          </ac:spMkLst>
        </pc:spChg>
        <pc:spChg chg="add mod">
          <ac:chgData name="tuyết nguyễn thị ánh" userId="a6fbc05945fbe6a6" providerId="LiveId" clId="{AB8D857B-92E0-4998-AC47-90F4D18D6C0D}" dt="2023-07-19T14:44:17.033" v="2516" actId="1076"/>
          <ac:spMkLst>
            <pc:docMk/>
            <pc:sldMk cId="0" sldId="266"/>
            <ac:spMk id="10" creationId="{305089E4-FAC5-D860-DE82-967F37978EB3}"/>
          </ac:spMkLst>
        </pc:spChg>
        <pc:spChg chg="add mod">
          <ac:chgData name="tuyết nguyễn thị ánh" userId="a6fbc05945fbe6a6" providerId="LiveId" clId="{AB8D857B-92E0-4998-AC47-90F4D18D6C0D}" dt="2023-07-19T14:44:17.033" v="2516" actId="1076"/>
          <ac:spMkLst>
            <pc:docMk/>
            <pc:sldMk cId="0" sldId="266"/>
            <ac:spMk id="13" creationId="{93CB0D2D-8ACC-F9CC-2EF0-2ED4B58AF460}"/>
          </ac:spMkLst>
        </pc:spChg>
        <pc:spChg chg="del">
          <ac:chgData name="tuyết nguyễn thị ánh" userId="a6fbc05945fbe6a6" providerId="LiveId" clId="{AB8D857B-92E0-4998-AC47-90F4D18D6C0D}" dt="2023-07-19T14:41:39.960" v="2465" actId="478"/>
          <ac:spMkLst>
            <pc:docMk/>
            <pc:sldMk cId="0" sldId="266"/>
            <ac:spMk id="14" creationId="{7672AAE0-9FD2-05B6-187A-F4A86614B385}"/>
          </ac:spMkLst>
        </pc:spChg>
        <pc:spChg chg="mod">
          <ac:chgData name="tuyết nguyễn thị ánh" userId="a6fbc05945fbe6a6" providerId="LiveId" clId="{AB8D857B-92E0-4998-AC47-90F4D18D6C0D}" dt="2023-07-19T14:43:13.527" v="2498" actId="255"/>
          <ac:spMkLst>
            <pc:docMk/>
            <pc:sldMk cId="0" sldId="266"/>
            <ac:spMk id="15" creationId="{ABA4748A-2144-F6B7-0E54-312A42223778}"/>
          </ac:spMkLst>
        </pc:spChg>
        <pc:spChg chg="add mod">
          <ac:chgData name="tuyết nguyễn thị ánh" userId="a6fbc05945fbe6a6" providerId="LiveId" clId="{AB8D857B-92E0-4998-AC47-90F4D18D6C0D}" dt="2023-07-19T14:44:09.987" v="2515" actId="1076"/>
          <ac:spMkLst>
            <pc:docMk/>
            <pc:sldMk cId="0" sldId="266"/>
            <ac:spMk id="17" creationId="{2C0C1F33-EDD4-4C9E-29DF-311D98407A85}"/>
          </ac:spMkLst>
        </pc:spChg>
        <pc:grpChg chg="add mod">
          <ac:chgData name="tuyết nguyễn thị ánh" userId="a6fbc05945fbe6a6" providerId="LiveId" clId="{AB8D857B-92E0-4998-AC47-90F4D18D6C0D}" dt="2023-07-19T14:39:38.793" v="2225"/>
          <ac:grpSpMkLst>
            <pc:docMk/>
            <pc:sldMk cId="0" sldId="266"/>
            <ac:grpSpMk id="2" creationId="{1ABE48BF-E072-AD7A-A657-C4F8142B4BBC}"/>
          </ac:grpSpMkLst>
        </pc:grpChg>
        <pc:graphicFrameChg chg="add del mod">
          <ac:chgData name="tuyết nguyễn thị ánh" userId="a6fbc05945fbe6a6" providerId="LiveId" clId="{AB8D857B-92E0-4998-AC47-90F4D18D6C0D}" dt="2023-07-19T14:42:45.556" v="2487"/>
          <ac:graphicFrameMkLst>
            <pc:docMk/>
            <pc:sldMk cId="0" sldId="266"/>
            <ac:graphicFrameMk id="11" creationId="{5A39775A-8BFD-68DB-56C0-B30C02C7B07D}"/>
          </ac:graphicFrameMkLst>
        </pc:graphicFrameChg>
        <pc:picChg chg="del">
          <ac:chgData name="tuyết nguyễn thị ánh" userId="a6fbc05945fbe6a6" providerId="LiveId" clId="{AB8D857B-92E0-4998-AC47-90F4D18D6C0D}" dt="2023-07-19T14:39:45.050" v="2228" actId="478"/>
          <ac:picMkLst>
            <pc:docMk/>
            <pc:sldMk cId="0" sldId="266"/>
            <ac:picMk id="7" creationId="{14120E0A-E30F-C246-2183-9D4F11A1EEE5}"/>
          </ac:picMkLst>
        </pc:picChg>
      </pc:sldChg>
      <pc:sldChg chg="addSp delSp modSp mod modTransition delAnim modAnim">
        <pc:chgData name="tuyết nguyễn thị ánh" userId="a6fbc05945fbe6a6" providerId="LiveId" clId="{AB8D857B-92E0-4998-AC47-90F4D18D6C0D}" dt="2023-07-20T01:18:13.771" v="9277"/>
        <pc:sldMkLst>
          <pc:docMk/>
          <pc:sldMk cId="0" sldId="267"/>
        </pc:sldMkLst>
        <pc:spChg chg="add mod">
          <ac:chgData name="tuyết nguyễn thị ánh" userId="a6fbc05945fbe6a6" providerId="LiveId" clId="{AB8D857B-92E0-4998-AC47-90F4D18D6C0D}" dt="2023-07-19T15:09:10.446" v="3403" actId="1076"/>
          <ac:spMkLst>
            <pc:docMk/>
            <pc:sldMk cId="0" sldId="267"/>
            <ac:spMk id="2" creationId="{1687CEEE-0137-35B4-BE19-BDA259BCE210}"/>
          </ac:spMkLst>
        </pc:spChg>
        <pc:spChg chg="add mod">
          <ac:chgData name="tuyết nguyễn thị ánh" userId="a6fbc05945fbe6a6" providerId="LiveId" clId="{AB8D857B-92E0-4998-AC47-90F4D18D6C0D}" dt="2023-07-19T15:09:27.697" v="3536" actId="20577"/>
          <ac:spMkLst>
            <pc:docMk/>
            <pc:sldMk cId="0" sldId="267"/>
            <ac:spMk id="3" creationId="{BD30F427-278C-2702-6909-2DBA04D85CEA}"/>
          </ac:spMkLst>
        </pc:spChg>
        <pc:spChg chg="add mod">
          <ac:chgData name="tuyết nguyễn thị ánh" userId="a6fbc05945fbe6a6" providerId="LiveId" clId="{AB8D857B-92E0-4998-AC47-90F4D18D6C0D}" dt="2023-07-19T15:10:43.041" v="3653" actId="1076"/>
          <ac:spMkLst>
            <pc:docMk/>
            <pc:sldMk cId="0" sldId="267"/>
            <ac:spMk id="7" creationId="{6BB0EEC5-15CB-088B-8048-9876C8D8B508}"/>
          </ac:spMkLst>
        </pc:spChg>
        <pc:spChg chg="add mod">
          <ac:chgData name="tuyết nguyễn thị ánh" userId="a6fbc05945fbe6a6" providerId="LiveId" clId="{AB8D857B-92E0-4998-AC47-90F4D18D6C0D}" dt="2023-07-19T15:10:29.476" v="3652" actId="20577"/>
          <ac:spMkLst>
            <pc:docMk/>
            <pc:sldMk cId="0" sldId="267"/>
            <ac:spMk id="8" creationId="{310F1A01-20B5-6DD7-C42B-2B6E5DE45108}"/>
          </ac:spMkLst>
        </pc:spChg>
        <pc:spChg chg="add mod">
          <ac:chgData name="tuyết nguyễn thị ánh" userId="a6fbc05945fbe6a6" providerId="LiveId" clId="{AB8D857B-92E0-4998-AC47-90F4D18D6C0D}" dt="2023-07-19T15:11:07.276" v="3719" actId="20577"/>
          <ac:spMkLst>
            <pc:docMk/>
            <pc:sldMk cId="0" sldId="267"/>
            <ac:spMk id="9" creationId="{D563C927-AC11-EF94-223D-1D74095EC50C}"/>
          </ac:spMkLst>
        </pc:spChg>
        <pc:spChg chg="add mod">
          <ac:chgData name="tuyết nguyễn thị ánh" userId="a6fbc05945fbe6a6" providerId="LiveId" clId="{AB8D857B-92E0-4998-AC47-90F4D18D6C0D}" dt="2023-07-19T15:15:26.887" v="3991" actId="1076"/>
          <ac:spMkLst>
            <pc:docMk/>
            <pc:sldMk cId="0" sldId="267"/>
            <ac:spMk id="10" creationId="{347B3455-B3ED-6DE8-7227-E8FE589DFC25}"/>
          </ac:spMkLst>
        </pc:spChg>
        <pc:spChg chg="del">
          <ac:chgData name="tuyết nguyễn thị ánh" userId="a6fbc05945fbe6a6" providerId="LiveId" clId="{AB8D857B-92E0-4998-AC47-90F4D18D6C0D}" dt="2023-07-19T15:08:35.556" v="3392" actId="478"/>
          <ac:spMkLst>
            <pc:docMk/>
            <pc:sldMk cId="0" sldId="267"/>
            <ac:spMk id="11" creationId="{02B3A900-9645-0267-E754-96B6050DCAA9}"/>
          </ac:spMkLst>
        </pc:spChg>
        <pc:spChg chg="add mod">
          <ac:chgData name="tuyết nguyễn thị ánh" userId="a6fbc05945fbe6a6" providerId="LiveId" clId="{AB8D857B-92E0-4998-AC47-90F4D18D6C0D}" dt="2023-07-19T15:15:36.355" v="3996" actId="1076"/>
          <ac:spMkLst>
            <pc:docMk/>
            <pc:sldMk cId="0" sldId="267"/>
            <ac:spMk id="12" creationId="{2D674896-4D90-C45B-72FC-8D7810357601}"/>
          </ac:spMkLst>
        </pc:spChg>
        <pc:spChg chg="del">
          <ac:chgData name="tuyết nguyễn thị ánh" userId="a6fbc05945fbe6a6" providerId="LiveId" clId="{AB8D857B-92E0-4998-AC47-90F4D18D6C0D}" dt="2023-07-19T15:08:39.882" v="3394" actId="478"/>
          <ac:spMkLst>
            <pc:docMk/>
            <pc:sldMk cId="0" sldId="267"/>
            <ac:spMk id="13" creationId="{0744535E-C932-17B4-3CC6-CC3E8017F5DD}"/>
          </ac:spMkLst>
        </pc:spChg>
        <pc:grpChg chg="del">
          <ac:chgData name="tuyết nguyễn thị ánh" userId="a6fbc05945fbe6a6" providerId="LiveId" clId="{AB8D857B-92E0-4998-AC47-90F4D18D6C0D}" dt="2023-07-19T15:08:36.497" v="3393" actId="478"/>
          <ac:grpSpMkLst>
            <pc:docMk/>
            <pc:sldMk cId="0" sldId="267"/>
            <ac:grpSpMk id="4" creationId="{8A799425-6826-7F15-8005-69DBC6872710}"/>
          </ac:grpSpMkLst>
        </pc:grpChg>
      </pc:sldChg>
      <pc:sldChg chg="addSp delSp modSp mod ord modTransition delAnim modAnim">
        <pc:chgData name="tuyết nguyễn thị ánh" userId="a6fbc05945fbe6a6" providerId="LiveId" clId="{AB8D857B-92E0-4998-AC47-90F4D18D6C0D}" dt="2023-07-20T01:18:13.771" v="9277"/>
        <pc:sldMkLst>
          <pc:docMk/>
          <pc:sldMk cId="0" sldId="268"/>
        </pc:sldMkLst>
        <pc:spChg chg="add mod">
          <ac:chgData name="tuyết nguyễn thị ánh" userId="a6fbc05945fbe6a6" providerId="LiveId" clId="{AB8D857B-92E0-4998-AC47-90F4D18D6C0D}" dt="2023-07-19T15:42:13.803" v="5555" actId="255"/>
          <ac:spMkLst>
            <pc:docMk/>
            <pc:sldMk cId="0" sldId="268"/>
            <ac:spMk id="2" creationId="{9AF3DED9-ACD2-7A93-F512-A0B5B9DE8182}"/>
          </ac:spMkLst>
        </pc:spChg>
        <pc:spChg chg="add mod">
          <ac:chgData name="tuyết nguyễn thị ánh" userId="a6fbc05945fbe6a6" providerId="LiveId" clId="{AB8D857B-92E0-4998-AC47-90F4D18D6C0D}" dt="2023-07-19T15:39:13.396" v="5426"/>
          <ac:spMkLst>
            <pc:docMk/>
            <pc:sldMk cId="0" sldId="268"/>
            <ac:spMk id="3" creationId="{518EBD46-A21B-FACE-6018-1AE9A777A6C2}"/>
          </ac:spMkLst>
        </pc:spChg>
        <pc:spChg chg="del">
          <ac:chgData name="tuyết nguyễn thị ánh" userId="a6fbc05945fbe6a6" providerId="LiveId" clId="{AB8D857B-92E0-4998-AC47-90F4D18D6C0D}" dt="2023-07-19T15:38:52.969" v="5423" actId="478"/>
          <ac:spMkLst>
            <pc:docMk/>
            <pc:sldMk cId="0" sldId="268"/>
            <ac:spMk id="4" creationId="{CE151E74-9611-45CC-E8B1-EE45B3E4052A}"/>
          </ac:spMkLst>
        </pc:spChg>
        <pc:spChg chg="del">
          <ac:chgData name="tuyết nguyễn thị ánh" userId="a6fbc05945fbe6a6" providerId="LiveId" clId="{AB8D857B-92E0-4998-AC47-90F4D18D6C0D}" dt="2023-07-19T15:38:55.383" v="5424" actId="478"/>
          <ac:spMkLst>
            <pc:docMk/>
            <pc:sldMk cId="0" sldId="268"/>
            <ac:spMk id="6" creationId="{9BE59BAF-47E9-C2E2-E343-C7B110A9969C}"/>
          </ac:spMkLst>
        </pc:spChg>
        <pc:spChg chg="mod">
          <ac:chgData name="tuyết nguyễn thị ánh" userId="a6fbc05945fbe6a6" providerId="LiveId" clId="{AB8D857B-92E0-4998-AC47-90F4D18D6C0D}" dt="2023-07-19T15:39:13.396" v="5426"/>
          <ac:spMkLst>
            <pc:docMk/>
            <pc:sldMk cId="0" sldId="268"/>
            <ac:spMk id="7" creationId="{C7E57616-6A3D-BEA2-05F7-649801F6C4AF}"/>
          </ac:spMkLst>
        </pc:spChg>
        <pc:spChg chg="mod">
          <ac:chgData name="tuyết nguyễn thị ánh" userId="a6fbc05945fbe6a6" providerId="LiveId" clId="{AB8D857B-92E0-4998-AC47-90F4D18D6C0D}" dt="2023-07-19T15:39:19.812" v="5428" actId="20577"/>
          <ac:spMkLst>
            <pc:docMk/>
            <pc:sldMk cId="0" sldId="268"/>
            <ac:spMk id="8" creationId="{4D2BD930-5E4F-A830-2C41-68788B47B46D}"/>
          </ac:spMkLst>
        </pc:spChg>
        <pc:spChg chg="add mod">
          <ac:chgData name="tuyết nguyễn thị ánh" userId="a6fbc05945fbe6a6" providerId="LiveId" clId="{AB8D857B-92E0-4998-AC47-90F4D18D6C0D}" dt="2023-07-19T15:42:13.803" v="5555" actId="255"/>
          <ac:spMkLst>
            <pc:docMk/>
            <pc:sldMk cId="0" sldId="268"/>
            <ac:spMk id="9" creationId="{D7FEAFB7-D950-C655-D9DC-0652F82A322F}"/>
          </ac:spMkLst>
        </pc:spChg>
        <pc:spChg chg="add mod">
          <ac:chgData name="tuyết nguyễn thị ánh" userId="a6fbc05945fbe6a6" providerId="LiveId" clId="{AB8D857B-92E0-4998-AC47-90F4D18D6C0D}" dt="2023-07-19T15:43:49.254" v="5592" actId="1076"/>
          <ac:spMkLst>
            <pc:docMk/>
            <pc:sldMk cId="0" sldId="268"/>
            <ac:spMk id="12" creationId="{59D05BB5-5D2F-EF79-9E04-08025B748A0B}"/>
          </ac:spMkLst>
        </pc:spChg>
        <pc:grpChg chg="add mod">
          <ac:chgData name="tuyết nguyễn thị ánh" userId="a6fbc05945fbe6a6" providerId="LiveId" clId="{AB8D857B-92E0-4998-AC47-90F4D18D6C0D}" dt="2023-07-19T15:39:13.396" v="5426"/>
          <ac:grpSpMkLst>
            <pc:docMk/>
            <pc:sldMk cId="0" sldId="268"/>
            <ac:grpSpMk id="5" creationId="{0B3E62F2-26FA-952E-8922-DDB6679D108C}"/>
          </ac:grpSpMkLst>
        </pc:grpChg>
        <pc:picChg chg="del">
          <ac:chgData name="tuyết nguyễn thị ánh" userId="a6fbc05945fbe6a6" providerId="LiveId" clId="{AB8D857B-92E0-4998-AC47-90F4D18D6C0D}" dt="2023-07-19T15:38:55.383" v="5424" actId="478"/>
          <ac:picMkLst>
            <pc:docMk/>
            <pc:sldMk cId="0" sldId="268"/>
            <ac:picMk id="11" creationId="{7DE362BC-F0BF-A145-C90F-6F437FE5701B}"/>
          </ac:picMkLst>
        </pc:picChg>
        <pc:picChg chg="del">
          <ac:chgData name="tuyết nguyễn thị ánh" userId="a6fbc05945fbe6a6" providerId="LiveId" clId="{AB8D857B-92E0-4998-AC47-90F4D18D6C0D}" dt="2023-07-19T15:38:56.350" v="5425" actId="478"/>
          <ac:picMkLst>
            <pc:docMk/>
            <pc:sldMk cId="0" sldId="268"/>
            <ac:picMk id="13" creationId="{822897C2-738A-1F05-35C4-0E0CA3514BC3}"/>
          </ac:picMkLst>
        </pc:picChg>
        <pc:picChg chg="add mod">
          <ac:chgData name="tuyết nguyễn thị ánh" userId="a6fbc05945fbe6a6" providerId="LiveId" clId="{AB8D857B-92E0-4998-AC47-90F4D18D6C0D}" dt="2023-07-19T15:43:59.149" v="5595" actId="1076"/>
          <ac:picMkLst>
            <pc:docMk/>
            <pc:sldMk cId="0" sldId="268"/>
            <ac:picMk id="14" creationId="{B1DC7AAC-C398-77D2-46CB-761B653991D7}"/>
          </ac:picMkLst>
        </pc:picChg>
      </pc:sldChg>
      <pc:sldChg chg="addSp delSp modSp mod ord modTransition addAnim delAnim modAnim">
        <pc:chgData name="tuyết nguyễn thị ánh" userId="a6fbc05945fbe6a6" providerId="LiveId" clId="{AB8D857B-92E0-4998-AC47-90F4D18D6C0D}" dt="2023-07-20T01:18:13.771" v="9277"/>
        <pc:sldMkLst>
          <pc:docMk/>
          <pc:sldMk cId="0" sldId="269"/>
        </pc:sldMkLst>
        <pc:spChg chg="add mod">
          <ac:chgData name="tuyết nguyễn thị ánh" userId="a6fbc05945fbe6a6" providerId="LiveId" clId="{AB8D857B-92E0-4998-AC47-90F4D18D6C0D}" dt="2023-07-19T15:34:54.364" v="5112" actId="20577"/>
          <ac:spMkLst>
            <pc:docMk/>
            <pc:sldMk cId="0" sldId="269"/>
            <ac:spMk id="2" creationId="{D19AEFC3-B4A7-970B-FB16-5150EA488E0B}"/>
          </ac:spMkLst>
        </pc:spChg>
        <pc:spChg chg="add mod">
          <ac:chgData name="tuyết nguyễn thị ánh" userId="a6fbc05945fbe6a6" providerId="LiveId" clId="{AB8D857B-92E0-4998-AC47-90F4D18D6C0D}" dt="2023-07-19T15:35:43.884" v="5223" actId="20577"/>
          <ac:spMkLst>
            <pc:docMk/>
            <pc:sldMk cId="0" sldId="269"/>
            <ac:spMk id="3" creationId="{12749D37-9A06-D6F8-40DC-DB10A6C4CEC4}"/>
          </ac:spMkLst>
        </pc:spChg>
        <pc:spChg chg="del">
          <ac:chgData name="tuyết nguyễn thị ánh" userId="a6fbc05945fbe6a6" providerId="LiveId" clId="{AB8D857B-92E0-4998-AC47-90F4D18D6C0D}" dt="2023-07-19T15:34:19.705" v="5106" actId="478"/>
          <ac:spMkLst>
            <pc:docMk/>
            <pc:sldMk cId="0" sldId="269"/>
            <ac:spMk id="4" creationId="{C7A44DED-D977-A069-97E5-26E05C2CB87E}"/>
          </ac:spMkLst>
        </pc:spChg>
        <pc:spChg chg="del">
          <ac:chgData name="tuyết nguyễn thị ánh" userId="a6fbc05945fbe6a6" providerId="LiveId" clId="{AB8D857B-92E0-4998-AC47-90F4D18D6C0D}" dt="2023-07-19T15:34:21.683" v="5107" actId="478"/>
          <ac:spMkLst>
            <pc:docMk/>
            <pc:sldMk cId="0" sldId="269"/>
            <ac:spMk id="5" creationId="{BE2BF760-E626-82BC-8188-7CB68FEEE81C}"/>
          </ac:spMkLst>
        </pc:spChg>
        <pc:spChg chg="del">
          <ac:chgData name="tuyết nguyễn thị ánh" userId="a6fbc05945fbe6a6" providerId="LiveId" clId="{AB8D857B-92E0-4998-AC47-90F4D18D6C0D}" dt="2023-07-19T15:34:21.683" v="5107" actId="478"/>
          <ac:spMkLst>
            <pc:docMk/>
            <pc:sldMk cId="0" sldId="269"/>
            <ac:spMk id="6" creationId="{35F71637-AE5A-684A-018D-1CD7FE717021}"/>
          </ac:spMkLst>
        </pc:spChg>
        <pc:spChg chg="del">
          <ac:chgData name="tuyết nguyễn thị ánh" userId="a6fbc05945fbe6a6" providerId="LiveId" clId="{AB8D857B-92E0-4998-AC47-90F4D18D6C0D}" dt="2023-07-19T15:34:21.683" v="5107" actId="478"/>
          <ac:spMkLst>
            <pc:docMk/>
            <pc:sldMk cId="0" sldId="269"/>
            <ac:spMk id="7" creationId="{8F6D8293-D4A9-1DC7-5DA3-C42C6BEED54A}"/>
          </ac:spMkLst>
        </pc:spChg>
        <pc:spChg chg="add mod">
          <ac:chgData name="tuyết nguyễn thị ánh" userId="a6fbc05945fbe6a6" providerId="LiveId" clId="{AB8D857B-92E0-4998-AC47-90F4D18D6C0D}" dt="2023-07-19T15:35:47.744" v="5224" actId="1076"/>
          <ac:spMkLst>
            <pc:docMk/>
            <pc:sldMk cId="0" sldId="269"/>
            <ac:spMk id="11" creationId="{462460F8-EE7C-BB47-B31F-FAA8EAE4750B}"/>
          </ac:spMkLst>
        </pc:spChg>
        <pc:spChg chg="add del mod">
          <ac:chgData name="tuyết nguyễn thị ánh" userId="a6fbc05945fbe6a6" providerId="LiveId" clId="{AB8D857B-92E0-4998-AC47-90F4D18D6C0D}" dt="2023-07-19T15:38:05.903" v="5413" actId="1076"/>
          <ac:spMkLst>
            <pc:docMk/>
            <pc:sldMk cId="0" sldId="269"/>
            <ac:spMk id="12" creationId="{9B1031EE-D3F7-DD08-BA63-768991F4EFA7}"/>
          </ac:spMkLst>
        </pc:spChg>
        <pc:grpChg chg="del">
          <ac:chgData name="tuyết nguyễn thị ánh" userId="a6fbc05945fbe6a6" providerId="LiveId" clId="{AB8D857B-92E0-4998-AC47-90F4D18D6C0D}" dt="2023-07-19T15:34:21.683" v="5107" actId="478"/>
          <ac:grpSpMkLst>
            <pc:docMk/>
            <pc:sldMk cId="0" sldId="269"/>
            <ac:grpSpMk id="8" creationId="{E76A50B4-A74F-A618-06AD-25E68175A167}"/>
          </ac:grpSpMkLst>
        </pc:grpChg>
        <pc:picChg chg="add mod">
          <ac:chgData name="tuyết nguyễn thị ánh" userId="a6fbc05945fbe6a6" providerId="LiveId" clId="{AB8D857B-92E0-4998-AC47-90F4D18D6C0D}" dt="2023-07-19T15:38:27.717" v="5419" actId="1076"/>
          <ac:picMkLst>
            <pc:docMk/>
            <pc:sldMk cId="0" sldId="269"/>
            <ac:picMk id="14" creationId="{8D200A8B-E1DD-8946-DDFD-EF0A67E44E3D}"/>
          </ac:picMkLst>
        </pc:picChg>
      </pc:sldChg>
      <pc:sldChg chg="modSp add del mod modTransition">
        <pc:chgData name="tuyết nguyễn thị ánh" userId="a6fbc05945fbe6a6" providerId="LiveId" clId="{AB8D857B-92E0-4998-AC47-90F4D18D6C0D}" dt="2023-07-20T01:18:13.771" v="9277"/>
        <pc:sldMkLst>
          <pc:docMk/>
          <pc:sldMk cId="521211612" sldId="270"/>
        </pc:sldMkLst>
        <pc:spChg chg="mod">
          <ac:chgData name="tuyết nguyễn thị ánh" userId="a6fbc05945fbe6a6" providerId="LiveId" clId="{AB8D857B-92E0-4998-AC47-90F4D18D6C0D}" dt="2023-07-19T16:01:36.436" v="6327"/>
          <ac:spMkLst>
            <pc:docMk/>
            <pc:sldMk cId="521211612" sldId="270"/>
            <ac:spMk id="6" creationId="{60533EEE-7EF3-D54B-B9F7-C9D90D4ABBD9}"/>
          </ac:spMkLst>
        </pc:spChg>
        <pc:spChg chg="mod">
          <ac:chgData name="tuyết nguyễn thị ánh" userId="a6fbc05945fbe6a6" providerId="LiveId" clId="{AB8D857B-92E0-4998-AC47-90F4D18D6C0D}" dt="2023-07-19T16:01:55.683" v="6329"/>
          <ac:spMkLst>
            <pc:docMk/>
            <pc:sldMk cId="521211612" sldId="270"/>
            <ac:spMk id="8" creationId="{5A1CF2D4-48A3-8138-5701-57E1FE0879DE}"/>
          </ac:spMkLst>
        </pc:spChg>
        <pc:spChg chg="mod">
          <ac:chgData name="tuyết nguyễn thị ánh" userId="a6fbc05945fbe6a6" providerId="LiveId" clId="{AB8D857B-92E0-4998-AC47-90F4D18D6C0D}" dt="2023-07-19T16:02:19.028" v="6333" actId="14100"/>
          <ac:spMkLst>
            <pc:docMk/>
            <pc:sldMk cId="521211612" sldId="270"/>
            <ac:spMk id="11" creationId="{6D129776-EA53-07AD-5FF7-046F4803AA09}"/>
          </ac:spMkLst>
        </pc:spChg>
        <pc:spChg chg="mod">
          <ac:chgData name="tuyết nguyễn thị ánh" userId="a6fbc05945fbe6a6" providerId="LiveId" clId="{AB8D857B-92E0-4998-AC47-90F4D18D6C0D}" dt="2023-07-19T16:01:44.953" v="6328"/>
          <ac:spMkLst>
            <pc:docMk/>
            <pc:sldMk cId="521211612" sldId="270"/>
            <ac:spMk id="12" creationId="{A9D4494D-6496-1DC1-CC3F-E831FF25AA19}"/>
          </ac:spMkLst>
        </pc:spChg>
        <pc:spChg chg="mod">
          <ac:chgData name="tuyết nguyễn thị ánh" userId="a6fbc05945fbe6a6" providerId="LiveId" clId="{AB8D857B-92E0-4998-AC47-90F4D18D6C0D}" dt="2023-07-19T16:02:02.871" v="6330"/>
          <ac:spMkLst>
            <pc:docMk/>
            <pc:sldMk cId="521211612" sldId="270"/>
            <ac:spMk id="13" creationId="{BBE79D13-3B91-E2BE-1B36-CE40ECFC0321}"/>
          </ac:spMkLst>
        </pc:spChg>
        <pc:spChg chg="mod">
          <ac:chgData name="tuyết nguyễn thị ánh" userId="a6fbc05945fbe6a6" providerId="LiveId" clId="{AB8D857B-92E0-4998-AC47-90F4D18D6C0D}" dt="2023-07-19T16:01:23.981" v="6326" actId="255"/>
          <ac:spMkLst>
            <pc:docMk/>
            <pc:sldMk cId="521211612" sldId="270"/>
            <ac:spMk id="28" creationId="{E61D4046-9D0D-71A8-5E6D-C216D938944C}"/>
          </ac:spMkLst>
        </pc:spChg>
      </pc:sldChg>
      <pc:sldChg chg="del">
        <pc:chgData name="tuyết nguyễn thị ánh" userId="a6fbc05945fbe6a6" providerId="LiveId" clId="{AB8D857B-92E0-4998-AC47-90F4D18D6C0D}" dt="2023-07-19T15:53:21.354" v="6198" actId="47"/>
        <pc:sldMkLst>
          <pc:docMk/>
          <pc:sldMk cId="0" sldId="271"/>
        </pc:sldMkLst>
      </pc:sldChg>
      <pc:sldChg chg="addSp delSp modSp mod ord modTransition delAnim modAnim">
        <pc:chgData name="tuyết nguyễn thị ánh" userId="a6fbc05945fbe6a6" providerId="LiveId" clId="{AB8D857B-92E0-4998-AC47-90F4D18D6C0D}" dt="2023-07-20T01:18:13.771" v="9277"/>
        <pc:sldMkLst>
          <pc:docMk/>
          <pc:sldMk cId="0" sldId="272"/>
        </pc:sldMkLst>
        <pc:spChg chg="add mod">
          <ac:chgData name="tuyết nguyễn thị ánh" userId="a6fbc05945fbe6a6" providerId="LiveId" clId="{AB8D857B-92E0-4998-AC47-90F4D18D6C0D}" dt="2023-07-19T16:13:46.868" v="6781" actId="20577"/>
          <ac:spMkLst>
            <pc:docMk/>
            <pc:sldMk cId="0" sldId="272"/>
            <ac:spMk id="2" creationId="{E565655A-98A4-FBBF-7AB9-2BEF47596C12}"/>
          </ac:spMkLst>
        </pc:spChg>
        <pc:spChg chg="add mod">
          <ac:chgData name="tuyết nguyễn thị ánh" userId="a6fbc05945fbe6a6" providerId="LiveId" clId="{AB8D857B-92E0-4998-AC47-90F4D18D6C0D}" dt="2023-07-19T16:13:51.462" v="6782" actId="1076"/>
          <ac:spMkLst>
            <pc:docMk/>
            <pc:sldMk cId="0" sldId="272"/>
            <ac:spMk id="3" creationId="{06274009-2FC0-E90E-747D-B4571FAC6E49}"/>
          </ac:spMkLst>
        </pc:spChg>
        <pc:spChg chg="add mod">
          <ac:chgData name="tuyết nguyễn thị ánh" userId="a6fbc05945fbe6a6" providerId="LiveId" clId="{AB8D857B-92E0-4998-AC47-90F4D18D6C0D}" dt="2023-07-19T16:15:41.596" v="6944" actId="1076"/>
          <ac:spMkLst>
            <pc:docMk/>
            <pc:sldMk cId="0" sldId="272"/>
            <ac:spMk id="4" creationId="{A366B8E2-60DF-876D-D04C-C8FB499456C5}"/>
          </ac:spMkLst>
        </pc:spChg>
        <pc:spChg chg="add mod">
          <ac:chgData name="tuyết nguyễn thị ánh" userId="a6fbc05945fbe6a6" providerId="LiveId" clId="{AB8D857B-92E0-4998-AC47-90F4D18D6C0D}" dt="2023-07-19T16:15:47.956" v="6946" actId="1076"/>
          <ac:spMkLst>
            <pc:docMk/>
            <pc:sldMk cId="0" sldId="272"/>
            <ac:spMk id="5" creationId="{FDA17757-3625-BE11-AF75-CD72A4877723}"/>
          </ac:spMkLst>
        </pc:spChg>
        <pc:spChg chg="del">
          <ac:chgData name="tuyết nguyễn thị ánh" userId="a6fbc05945fbe6a6" providerId="LiveId" clId="{AB8D857B-92E0-4998-AC47-90F4D18D6C0D}" dt="2023-07-19T16:12:39.477" v="6755" actId="478"/>
          <ac:spMkLst>
            <pc:docMk/>
            <pc:sldMk cId="0" sldId="272"/>
            <ac:spMk id="7" creationId="{B621EC5A-987B-9A52-445A-FBA8287DEC04}"/>
          </ac:spMkLst>
        </pc:spChg>
        <pc:spChg chg="add mod">
          <ac:chgData name="tuyết nguyễn thị ánh" userId="a6fbc05945fbe6a6" providerId="LiveId" clId="{AB8D857B-92E0-4998-AC47-90F4D18D6C0D}" dt="2023-07-19T16:17:22.545" v="7039" actId="1076"/>
          <ac:spMkLst>
            <pc:docMk/>
            <pc:sldMk cId="0" sldId="272"/>
            <ac:spMk id="8" creationId="{4FEAA2BE-98B0-E19D-21D2-F0645EA0402C}"/>
          </ac:spMkLst>
        </pc:spChg>
        <pc:spChg chg="del">
          <ac:chgData name="tuyết nguyễn thị ánh" userId="a6fbc05945fbe6a6" providerId="LiveId" clId="{AB8D857B-92E0-4998-AC47-90F4D18D6C0D}" dt="2023-07-19T16:12:42.172" v="6756" actId="478"/>
          <ac:spMkLst>
            <pc:docMk/>
            <pc:sldMk cId="0" sldId="272"/>
            <ac:spMk id="9" creationId="{F91373AE-069B-B652-39F0-E553F863B8D2}"/>
          </ac:spMkLst>
        </pc:spChg>
        <pc:spChg chg="del">
          <ac:chgData name="tuyết nguyễn thị ánh" userId="a6fbc05945fbe6a6" providerId="LiveId" clId="{AB8D857B-92E0-4998-AC47-90F4D18D6C0D}" dt="2023-07-19T16:12:45.834" v="6758" actId="478"/>
          <ac:spMkLst>
            <pc:docMk/>
            <pc:sldMk cId="0" sldId="272"/>
            <ac:spMk id="10" creationId="{89DBE7AE-1087-5FA5-8CB1-4D3251B715D6}"/>
          </ac:spMkLst>
        </pc:spChg>
        <pc:spChg chg="add mod">
          <ac:chgData name="tuyết nguyễn thị ánh" userId="a6fbc05945fbe6a6" providerId="LiveId" clId="{AB8D857B-92E0-4998-AC47-90F4D18D6C0D}" dt="2023-07-19T16:17:22.545" v="7039" actId="1076"/>
          <ac:spMkLst>
            <pc:docMk/>
            <pc:sldMk cId="0" sldId="272"/>
            <ac:spMk id="13" creationId="{1E3D4DC1-1FF1-6BD4-D5A6-6447B3183C89}"/>
          </ac:spMkLst>
        </pc:spChg>
        <pc:picChg chg="del">
          <ac:chgData name="tuyết nguyễn thị ánh" userId="a6fbc05945fbe6a6" providerId="LiveId" clId="{AB8D857B-92E0-4998-AC47-90F4D18D6C0D}" dt="2023-07-19T16:12:44.613" v="6757" actId="478"/>
          <ac:picMkLst>
            <pc:docMk/>
            <pc:sldMk cId="0" sldId="272"/>
            <ac:picMk id="12" creationId="{2E630453-A6D9-2E60-D278-15B06C0B3C92}"/>
          </ac:picMkLst>
        </pc:picChg>
        <pc:picChg chg="add del mod">
          <ac:chgData name="tuyết nguyễn thị ánh" userId="a6fbc05945fbe6a6" providerId="LiveId" clId="{AB8D857B-92E0-4998-AC47-90F4D18D6C0D}" dt="2023-07-19T16:21:58.470" v="7244" actId="478"/>
          <ac:picMkLst>
            <pc:docMk/>
            <pc:sldMk cId="0" sldId="272"/>
            <ac:picMk id="15" creationId="{CCC66C8F-F9E6-72B0-6987-6133FD026029}"/>
          </ac:picMkLst>
        </pc:picChg>
      </pc:sldChg>
      <pc:sldChg chg="del">
        <pc:chgData name="tuyết nguyễn thị ánh" userId="a6fbc05945fbe6a6" providerId="LiveId" clId="{AB8D857B-92E0-4998-AC47-90F4D18D6C0D}" dt="2023-07-19T17:02:03.190" v="8902" actId="47"/>
        <pc:sldMkLst>
          <pc:docMk/>
          <pc:sldMk cId="0" sldId="274"/>
        </pc:sldMkLst>
      </pc:sldChg>
      <pc:sldChg chg="addSp delSp modSp mod ord modTransition delAnim modAnim">
        <pc:chgData name="tuyết nguyễn thị ánh" userId="a6fbc05945fbe6a6" providerId="LiveId" clId="{AB8D857B-92E0-4998-AC47-90F4D18D6C0D}" dt="2023-07-20T01:18:13.771" v="9277"/>
        <pc:sldMkLst>
          <pc:docMk/>
          <pc:sldMk cId="0" sldId="275"/>
        </pc:sldMkLst>
        <pc:spChg chg="mod">
          <ac:chgData name="tuyết nguyễn thị ánh" userId="a6fbc05945fbe6a6" providerId="LiveId" clId="{AB8D857B-92E0-4998-AC47-90F4D18D6C0D}" dt="2023-07-19T15:55:56" v="6266" actId="20577"/>
          <ac:spMkLst>
            <pc:docMk/>
            <pc:sldMk cId="0" sldId="275"/>
            <ac:spMk id="6" creationId="{D131C64E-E5FA-F759-2E3E-A040D5C9D807}"/>
          </ac:spMkLst>
        </pc:spChg>
        <pc:spChg chg="del">
          <ac:chgData name="tuyết nguyễn thị ánh" userId="a6fbc05945fbe6a6" providerId="LiveId" clId="{AB8D857B-92E0-4998-AC47-90F4D18D6C0D}" dt="2023-07-19T15:55:45.931" v="6228" actId="478"/>
          <ac:spMkLst>
            <pc:docMk/>
            <pc:sldMk cId="0" sldId="275"/>
            <ac:spMk id="9" creationId="{4A2ED4C6-4899-0AAA-C58F-83754E538541}"/>
          </ac:spMkLst>
        </pc:spChg>
        <pc:picChg chg="add mod">
          <ac:chgData name="tuyết nguyễn thị ánh" userId="a6fbc05945fbe6a6" providerId="LiveId" clId="{AB8D857B-92E0-4998-AC47-90F4D18D6C0D}" dt="2023-07-19T15:56:13.223" v="6270" actId="1076"/>
          <ac:picMkLst>
            <pc:docMk/>
            <pc:sldMk cId="0" sldId="275"/>
            <ac:picMk id="3" creationId="{2FCE4E80-F538-1607-15A9-7E274457CF43}"/>
          </ac:picMkLst>
        </pc:picChg>
        <pc:picChg chg="del">
          <ac:chgData name="tuyết nguyễn thị ánh" userId="a6fbc05945fbe6a6" providerId="LiveId" clId="{AB8D857B-92E0-4998-AC47-90F4D18D6C0D}" dt="2023-07-19T15:55:59.458" v="6267" actId="478"/>
          <ac:picMkLst>
            <pc:docMk/>
            <pc:sldMk cId="0" sldId="275"/>
            <ac:picMk id="8" creationId="{5C439E0F-7986-F32A-3DCB-49F8B9F7C280}"/>
          </ac:picMkLst>
        </pc:picChg>
      </pc:sldChg>
      <pc:sldChg chg="add del modTransition">
        <pc:chgData name="tuyết nguyễn thị ánh" userId="a6fbc05945fbe6a6" providerId="LiveId" clId="{AB8D857B-92E0-4998-AC47-90F4D18D6C0D}" dt="2023-07-20T01:18:13.771" v="9277"/>
        <pc:sldMkLst>
          <pc:docMk/>
          <pc:sldMk cId="0" sldId="276"/>
        </pc:sldMkLst>
      </pc:sldChg>
      <pc:sldChg chg="add del modTransition">
        <pc:chgData name="tuyết nguyễn thị ánh" userId="a6fbc05945fbe6a6" providerId="LiveId" clId="{AB8D857B-92E0-4998-AC47-90F4D18D6C0D}" dt="2023-07-20T01:18:13.771" v="9277"/>
        <pc:sldMkLst>
          <pc:docMk/>
          <pc:sldMk cId="2072175038" sldId="277"/>
        </pc:sldMkLst>
      </pc:sldChg>
      <pc:sldChg chg="addSp delSp modSp add del mod modTransition addAnim delAnim">
        <pc:chgData name="tuyết nguyễn thị ánh" userId="a6fbc05945fbe6a6" providerId="LiveId" clId="{AB8D857B-92E0-4998-AC47-90F4D18D6C0D}" dt="2023-07-20T01:18:13.771" v="9277"/>
        <pc:sldMkLst>
          <pc:docMk/>
          <pc:sldMk cId="2122085460" sldId="278"/>
        </pc:sldMkLst>
        <pc:picChg chg="add del">
          <ac:chgData name="tuyết nguyễn thị ánh" userId="a6fbc05945fbe6a6" providerId="LiveId" clId="{AB8D857B-92E0-4998-AC47-90F4D18D6C0D}" dt="2023-07-19T15:58:11.995" v="6293" actId="478"/>
          <ac:picMkLst>
            <pc:docMk/>
            <pc:sldMk cId="2122085460" sldId="278"/>
            <ac:picMk id="31" creationId="{17979D70-A8A4-1536-A307-596FCC6C0413}"/>
          </ac:picMkLst>
        </pc:picChg>
        <pc:picChg chg="add del">
          <ac:chgData name="tuyết nguyễn thị ánh" userId="a6fbc05945fbe6a6" providerId="LiveId" clId="{AB8D857B-92E0-4998-AC47-90F4D18D6C0D}" dt="2023-07-19T15:58:12.417" v="6294" actId="478"/>
          <ac:picMkLst>
            <pc:docMk/>
            <pc:sldMk cId="2122085460" sldId="278"/>
            <ac:picMk id="32" creationId="{CA5639FF-7624-00A3-EB53-CCD1660787C4}"/>
          </ac:picMkLst>
        </pc:picChg>
        <pc:picChg chg="add del">
          <ac:chgData name="tuyết nguyễn thị ánh" userId="a6fbc05945fbe6a6" providerId="LiveId" clId="{AB8D857B-92E0-4998-AC47-90F4D18D6C0D}" dt="2023-07-19T15:58:11.465" v="6292" actId="478"/>
          <ac:picMkLst>
            <pc:docMk/>
            <pc:sldMk cId="2122085460" sldId="278"/>
            <ac:picMk id="34" creationId="{5C9EE13E-E48E-2ED5-75F6-1EF2F25A7AF8}"/>
          </ac:picMkLst>
        </pc:picChg>
        <pc:picChg chg="add del">
          <ac:chgData name="tuyết nguyễn thị ánh" userId="a6fbc05945fbe6a6" providerId="LiveId" clId="{AB8D857B-92E0-4998-AC47-90F4D18D6C0D}" dt="2023-07-19T15:58:10.936" v="6291" actId="478"/>
          <ac:picMkLst>
            <pc:docMk/>
            <pc:sldMk cId="2122085460" sldId="278"/>
            <ac:picMk id="35" creationId="{022C2FF9-88BA-8F0F-95A5-EB284F906233}"/>
          </ac:picMkLst>
        </pc:picChg>
        <pc:picChg chg="add del mod">
          <ac:chgData name="tuyết nguyễn thị ánh" userId="a6fbc05945fbe6a6" providerId="LiveId" clId="{AB8D857B-92E0-4998-AC47-90F4D18D6C0D}" dt="2023-07-19T15:58:12.824" v="6295" actId="478"/>
          <ac:picMkLst>
            <pc:docMk/>
            <pc:sldMk cId="2122085460" sldId="278"/>
            <ac:picMk id="44" creationId="{11846C19-9DC6-1C0B-B653-6D82AA38CDF1}"/>
          </ac:picMkLst>
        </pc:picChg>
        <pc:picChg chg="mod">
          <ac:chgData name="tuyết nguyễn thị ánh" userId="a6fbc05945fbe6a6" providerId="LiveId" clId="{AB8D857B-92E0-4998-AC47-90F4D18D6C0D}" dt="2023-07-19T15:58:46.082" v="6300"/>
          <ac:picMkLst>
            <pc:docMk/>
            <pc:sldMk cId="2122085460" sldId="278"/>
            <ac:picMk id="48" creationId="{7CF7896F-5EA2-BEC8-620D-9AB4D4061BA8}"/>
          </ac:picMkLst>
        </pc:picChg>
      </pc:sldChg>
      <pc:sldChg chg="modSp add del mod modTransition modAnim">
        <pc:chgData name="tuyết nguyễn thị ánh" userId="a6fbc05945fbe6a6" providerId="LiveId" clId="{AB8D857B-92E0-4998-AC47-90F4D18D6C0D}" dt="2023-07-20T01:18:13.771" v="9277"/>
        <pc:sldMkLst>
          <pc:docMk/>
          <pc:sldMk cId="1024508906" sldId="279"/>
        </pc:sldMkLst>
        <pc:spChg chg="mod">
          <ac:chgData name="tuyết nguyễn thị ánh" userId="a6fbc05945fbe6a6" providerId="LiveId" clId="{AB8D857B-92E0-4998-AC47-90F4D18D6C0D}" dt="2023-07-19T16:00:28.931" v="6319"/>
          <ac:spMkLst>
            <pc:docMk/>
            <pc:sldMk cId="1024508906" sldId="279"/>
            <ac:spMk id="11" creationId="{2DE8C9A0-C97A-624C-3AC8-AB9E1DACB141}"/>
          </ac:spMkLst>
        </pc:spChg>
        <pc:spChg chg="mod">
          <ac:chgData name="tuyết nguyễn thị ánh" userId="a6fbc05945fbe6a6" providerId="LiveId" clId="{AB8D857B-92E0-4998-AC47-90F4D18D6C0D}" dt="2023-07-19T16:00:47.807" v="6322" actId="1076"/>
          <ac:spMkLst>
            <pc:docMk/>
            <pc:sldMk cId="1024508906" sldId="279"/>
            <ac:spMk id="14" creationId="{1728F394-2715-18DC-B977-79A6B035E6DB}"/>
          </ac:spMkLst>
        </pc:spChg>
        <pc:spChg chg="mod">
          <ac:chgData name="tuyết nguyễn thị ánh" userId="a6fbc05945fbe6a6" providerId="LiveId" clId="{AB8D857B-92E0-4998-AC47-90F4D18D6C0D}" dt="2023-07-19T16:00:18.993" v="6318"/>
          <ac:spMkLst>
            <pc:docMk/>
            <pc:sldMk cId="1024508906" sldId="279"/>
            <ac:spMk id="15" creationId="{A6FA1030-51E3-541C-FC12-EAD4A26C1059}"/>
          </ac:spMkLst>
        </pc:spChg>
        <pc:spChg chg="mod">
          <ac:chgData name="tuyết nguyễn thị ánh" userId="a6fbc05945fbe6a6" providerId="LiveId" clId="{AB8D857B-92E0-4998-AC47-90F4D18D6C0D}" dt="2023-07-19T16:00:37.201" v="6320"/>
          <ac:spMkLst>
            <pc:docMk/>
            <pc:sldMk cId="1024508906" sldId="279"/>
            <ac:spMk id="16" creationId="{372D6353-AD85-8B42-B496-6678D68673E2}"/>
          </ac:spMkLst>
        </pc:spChg>
        <pc:spChg chg="mod">
          <ac:chgData name="tuyết nguyễn thị ánh" userId="a6fbc05945fbe6a6" providerId="LiveId" clId="{AB8D857B-92E0-4998-AC47-90F4D18D6C0D}" dt="2023-07-19T15:59:49.678" v="6311"/>
          <ac:spMkLst>
            <pc:docMk/>
            <pc:sldMk cId="1024508906" sldId="279"/>
            <ac:spMk id="17" creationId="{5615FDC2-5DAE-01DC-73AC-64601178DA19}"/>
          </ac:spMkLst>
        </pc:spChg>
        <pc:spChg chg="mod">
          <ac:chgData name="tuyết nguyễn thị ánh" userId="a6fbc05945fbe6a6" providerId="LiveId" clId="{AB8D857B-92E0-4998-AC47-90F4D18D6C0D}" dt="2023-07-19T15:59:31.556" v="6310" actId="255"/>
          <ac:spMkLst>
            <pc:docMk/>
            <pc:sldMk cId="1024508906" sldId="279"/>
            <ac:spMk id="18" creationId="{A6A8ADF2-3762-1664-9D3E-3D2230AA262A}"/>
          </ac:spMkLst>
        </pc:spChg>
      </pc:sldChg>
      <pc:sldChg chg="addSp delSp modSp add del mod modTransition addAnim delAnim">
        <pc:chgData name="tuyết nguyễn thị ánh" userId="a6fbc05945fbe6a6" providerId="LiveId" clId="{AB8D857B-92E0-4998-AC47-90F4D18D6C0D}" dt="2023-07-20T01:18:13.771" v="9277"/>
        <pc:sldMkLst>
          <pc:docMk/>
          <pc:sldMk cId="3183909077" sldId="280"/>
        </pc:sldMkLst>
        <pc:spChg chg="mod">
          <ac:chgData name="tuyết nguyễn thị ánh" userId="a6fbc05945fbe6a6" providerId="LiveId" clId="{AB8D857B-92E0-4998-AC47-90F4D18D6C0D}" dt="2023-07-19T16:03:15.081" v="6351" actId="20577"/>
          <ac:spMkLst>
            <pc:docMk/>
            <pc:sldMk cId="3183909077" sldId="280"/>
            <ac:spMk id="6" creationId="{F451D9A9-5E15-BDFD-1271-8F4EBB715FCE}"/>
          </ac:spMkLst>
        </pc:spChg>
        <pc:spChg chg="mod">
          <ac:chgData name="tuyết nguyễn thị ánh" userId="a6fbc05945fbe6a6" providerId="LiveId" clId="{AB8D857B-92E0-4998-AC47-90F4D18D6C0D}" dt="2023-07-19T16:03:24.223" v="6363" actId="20577"/>
          <ac:spMkLst>
            <pc:docMk/>
            <pc:sldMk cId="3183909077" sldId="280"/>
            <ac:spMk id="8" creationId="{61E4079C-FF64-F0AD-92A1-8F5E477B34D2}"/>
          </ac:spMkLst>
        </pc:spChg>
        <pc:spChg chg="mod ord">
          <ac:chgData name="tuyết nguyễn thị ánh" userId="a6fbc05945fbe6a6" providerId="LiveId" clId="{AB8D857B-92E0-4998-AC47-90F4D18D6C0D}" dt="2023-07-19T16:04:01.831" v="6375" actId="1036"/>
          <ac:spMkLst>
            <pc:docMk/>
            <pc:sldMk cId="3183909077" sldId="280"/>
            <ac:spMk id="9" creationId="{EEC76957-F287-ABE6-519F-A78BABD1EFDD}"/>
          </ac:spMkLst>
        </pc:spChg>
        <pc:spChg chg="mod">
          <ac:chgData name="tuyết nguyễn thị ánh" userId="a6fbc05945fbe6a6" providerId="LiveId" clId="{AB8D857B-92E0-4998-AC47-90F4D18D6C0D}" dt="2023-07-19T16:03:19.470" v="6356" actId="20577"/>
          <ac:spMkLst>
            <pc:docMk/>
            <pc:sldMk cId="3183909077" sldId="280"/>
            <ac:spMk id="10" creationId="{C6B608DB-DA94-4AAF-B03E-98FCC37DD1E7}"/>
          </ac:spMkLst>
        </pc:spChg>
        <pc:spChg chg="add del mod">
          <ac:chgData name="tuyết nguyễn thị ánh" userId="a6fbc05945fbe6a6" providerId="LiveId" clId="{AB8D857B-92E0-4998-AC47-90F4D18D6C0D}" dt="2023-07-19T16:03:41.725" v="6369" actId="478"/>
          <ac:spMkLst>
            <pc:docMk/>
            <pc:sldMk cId="3183909077" sldId="280"/>
            <ac:spMk id="13" creationId="{57B2BD6A-AE66-9145-EF24-4F0D51EA74AA}"/>
          </ac:spMkLst>
        </pc:spChg>
        <pc:spChg chg="mod">
          <ac:chgData name="tuyết nguyễn thị ánh" userId="a6fbc05945fbe6a6" providerId="LiveId" clId="{AB8D857B-92E0-4998-AC47-90F4D18D6C0D}" dt="2023-07-19T16:02:56.179" v="6339"/>
          <ac:spMkLst>
            <pc:docMk/>
            <pc:sldMk cId="3183909077" sldId="280"/>
            <ac:spMk id="28" creationId="{E61D4046-9D0D-71A8-5E6D-C216D938944C}"/>
          </ac:spMkLst>
        </pc:spChg>
      </pc:sldChg>
      <pc:sldChg chg="modSp add del mod modTransition">
        <pc:chgData name="tuyết nguyễn thị ánh" userId="a6fbc05945fbe6a6" providerId="LiveId" clId="{AB8D857B-92E0-4998-AC47-90F4D18D6C0D}" dt="2023-07-20T01:18:13.771" v="9277"/>
        <pc:sldMkLst>
          <pc:docMk/>
          <pc:sldMk cId="3406881587" sldId="281"/>
        </pc:sldMkLst>
        <pc:spChg chg="mod">
          <ac:chgData name="tuyết nguyễn thị ánh" userId="a6fbc05945fbe6a6" providerId="LiveId" clId="{AB8D857B-92E0-4998-AC47-90F4D18D6C0D}" dt="2023-07-19T16:04:37.867" v="6383" actId="20577"/>
          <ac:spMkLst>
            <pc:docMk/>
            <pc:sldMk cId="3406881587" sldId="281"/>
            <ac:spMk id="6" creationId="{CDF706D4-2006-FE8D-9E39-606337390B25}"/>
          </ac:spMkLst>
        </pc:spChg>
        <pc:spChg chg="mod">
          <ac:chgData name="tuyết nguyễn thị ánh" userId="a6fbc05945fbe6a6" providerId="LiveId" clId="{AB8D857B-92E0-4998-AC47-90F4D18D6C0D}" dt="2023-07-19T16:04:51.738" v="6385"/>
          <ac:spMkLst>
            <pc:docMk/>
            <pc:sldMk cId="3406881587" sldId="281"/>
            <ac:spMk id="8" creationId="{1BB79414-20E5-7A0F-6A2E-92E4B2283821}"/>
          </ac:spMkLst>
        </pc:spChg>
        <pc:spChg chg="mod">
          <ac:chgData name="tuyết nguyễn thị ánh" userId="a6fbc05945fbe6a6" providerId="LiveId" clId="{AB8D857B-92E0-4998-AC47-90F4D18D6C0D}" dt="2023-07-19T16:05:15.382" v="6393" actId="1038"/>
          <ac:spMkLst>
            <pc:docMk/>
            <pc:sldMk cId="3406881587" sldId="281"/>
            <ac:spMk id="9" creationId="{742F3C4F-881E-0785-86F9-2DCBFD0E70DB}"/>
          </ac:spMkLst>
        </pc:spChg>
        <pc:spChg chg="mod">
          <ac:chgData name="tuyết nguyễn thị ánh" userId="a6fbc05945fbe6a6" providerId="LiveId" clId="{AB8D857B-92E0-4998-AC47-90F4D18D6C0D}" dt="2023-07-19T16:04:40.974" v="6384" actId="20577"/>
          <ac:spMkLst>
            <pc:docMk/>
            <pc:sldMk cId="3406881587" sldId="281"/>
            <ac:spMk id="12" creationId="{199A6713-322F-7C8C-7C53-4D1497770C57}"/>
          </ac:spMkLst>
        </pc:spChg>
        <pc:spChg chg="mod">
          <ac:chgData name="tuyết nguyễn thị ánh" userId="a6fbc05945fbe6a6" providerId="LiveId" clId="{AB8D857B-92E0-4998-AC47-90F4D18D6C0D}" dt="2023-07-19T16:05:02.178" v="6386"/>
          <ac:spMkLst>
            <pc:docMk/>
            <pc:sldMk cId="3406881587" sldId="281"/>
            <ac:spMk id="13" creationId="{76D6FD68-0C99-FBCC-FA56-ADD7BC50E0F9}"/>
          </ac:spMkLst>
        </pc:spChg>
        <pc:spChg chg="mod">
          <ac:chgData name="tuyết nguyễn thị ánh" userId="a6fbc05945fbe6a6" providerId="LiveId" clId="{AB8D857B-92E0-4998-AC47-90F4D18D6C0D}" dt="2023-07-19T16:04:32.571" v="6380"/>
          <ac:spMkLst>
            <pc:docMk/>
            <pc:sldMk cId="3406881587" sldId="281"/>
            <ac:spMk id="28" creationId="{E61D4046-9D0D-71A8-5E6D-C216D938944C}"/>
          </ac:spMkLst>
        </pc:spChg>
      </pc:sldChg>
      <pc:sldChg chg="modSp add del mod modTransition">
        <pc:chgData name="tuyết nguyễn thị ánh" userId="a6fbc05945fbe6a6" providerId="LiveId" clId="{AB8D857B-92E0-4998-AC47-90F4D18D6C0D}" dt="2023-07-20T01:18:13.771" v="9277"/>
        <pc:sldMkLst>
          <pc:docMk/>
          <pc:sldMk cId="3696406674" sldId="282"/>
        </pc:sldMkLst>
        <pc:spChg chg="mod">
          <ac:chgData name="tuyết nguyễn thị ánh" userId="a6fbc05945fbe6a6" providerId="LiveId" clId="{AB8D857B-92E0-4998-AC47-90F4D18D6C0D}" dt="2023-07-19T16:05:57.755" v="6401"/>
          <ac:spMkLst>
            <pc:docMk/>
            <pc:sldMk cId="3696406674" sldId="282"/>
            <ac:spMk id="6" creationId="{B66A4424-2046-B1B1-0D0F-2048DA663BA7}"/>
          </ac:spMkLst>
        </pc:spChg>
        <pc:spChg chg="mod">
          <ac:chgData name="tuyết nguyễn thị ánh" userId="a6fbc05945fbe6a6" providerId="LiveId" clId="{AB8D857B-92E0-4998-AC47-90F4D18D6C0D}" dt="2023-07-19T16:06:13.295" v="6403"/>
          <ac:spMkLst>
            <pc:docMk/>
            <pc:sldMk cId="3696406674" sldId="282"/>
            <ac:spMk id="8" creationId="{631B0EC4-61A7-6881-C8EB-2D7F07B26B3F}"/>
          </ac:spMkLst>
        </pc:spChg>
        <pc:spChg chg="mod">
          <ac:chgData name="tuyết nguyễn thị ánh" userId="a6fbc05945fbe6a6" providerId="LiveId" clId="{AB8D857B-92E0-4998-AC47-90F4D18D6C0D}" dt="2023-07-19T16:06:43.421" v="6409" actId="1037"/>
          <ac:spMkLst>
            <pc:docMk/>
            <pc:sldMk cId="3696406674" sldId="282"/>
            <ac:spMk id="9" creationId="{7C65FBDF-8E13-925E-7CD5-4D284C13AA3A}"/>
          </ac:spMkLst>
        </pc:spChg>
        <pc:spChg chg="mod">
          <ac:chgData name="tuyết nguyễn thị ánh" userId="a6fbc05945fbe6a6" providerId="LiveId" clId="{AB8D857B-92E0-4998-AC47-90F4D18D6C0D}" dt="2023-07-19T16:06:05.524" v="6402"/>
          <ac:spMkLst>
            <pc:docMk/>
            <pc:sldMk cId="3696406674" sldId="282"/>
            <ac:spMk id="12" creationId="{C038F706-35C5-7C67-0E5D-3113985429B8}"/>
          </ac:spMkLst>
        </pc:spChg>
        <pc:spChg chg="mod">
          <ac:chgData name="tuyết nguyễn thị ánh" userId="a6fbc05945fbe6a6" providerId="LiveId" clId="{AB8D857B-92E0-4998-AC47-90F4D18D6C0D}" dt="2023-07-19T16:06:22.942" v="6404"/>
          <ac:spMkLst>
            <pc:docMk/>
            <pc:sldMk cId="3696406674" sldId="282"/>
            <ac:spMk id="13" creationId="{2E70E2ED-EA1D-3200-CCB0-5D646E5F56E6}"/>
          </ac:spMkLst>
        </pc:spChg>
        <pc:spChg chg="mod">
          <ac:chgData name="tuyết nguyễn thị ánh" userId="a6fbc05945fbe6a6" providerId="LiveId" clId="{AB8D857B-92E0-4998-AC47-90F4D18D6C0D}" dt="2023-07-19T16:05:49.577" v="6400"/>
          <ac:spMkLst>
            <pc:docMk/>
            <pc:sldMk cId="3696406674" sldId="282"/>
            <ac:spMk id="28" creationId="{E61D4046-9D0D-71A8-5E6D-C216D938944C}"/>
          </ac:spMkLst>
        </pc:spChg>
      </pc:sldChg>
      <pc:sldChg chg="del">
        <pc:chgData name="tuyết nguyễn thị ánh" userId="a6fbc05945fbe6a6" providerId="LiveId" clId="{AB8D857B-92E0-4998-AC47-90F4D18D6C0D}" dt="2023-07-19T04:38:12.494" v="1352" actId="47"/>
        <pc:sldMkLst>
          <pc:docMk/>
          <pc:sldMk cId="66989923" sldId="284"/>
        </pc:sldMkLst>
      </pc:sldChg>
      <pc:sldChg chg="del">
        <pc:chgData name="tuyết nguyễn thị ánh" userId="a6fbc05945fbe6a6" providerId="LiveId" clId="{AB8D857B-92E0-4998-AC47-90F4D18D6C0D}" dt="2023-07-19T04:40:04.461" v="1461" actId="47"/>
        <pc:sldMkLst>
          <pc:docMk/>
          <pc:sldMk cId="1654251006" sldId="285"/>
        </pc:sldMkLst>
      </pc:sldChg>
      <pc:sldChg chg="addSp delSp modSp mod modTransition delAnim modAnim">
        <pc:chgData name="tuyết nguyễn thị ánh" userId="a6fbc05945fbe6a6" providerId="LiveId" clId="{AB8D857B-92E0-4998-AC47-90F4D18D6C0D}" dt="2023-07-20T01:18:13.771" v="9277"/>
        <pc:sldMkLst>
          <pc:docMk/>
          <pc:sldMk cId="3603452894" sldId="286"/>
        </pc:sldMkLst>
        <pc:spChg chg="add mod">
          <ac:chgData name="tuyết nguyễn thị ánh" userId="a6fbc05945fbe6a6" providerId="LiveId" clId="{AB8D857B-92E0-4998-AC47-90F4D18D6C0D}" dt="2023-07-19T16:13:36.858" v="6777" actId="20577"/>
          <ac:spMkLst>
            <pc:docMk/>
            <pc:sldMk cId="3603452894" sldId="286"/>
            <ac:spMk id="2" creationId="{6CB5BB37-C0E5-05BB-6B00-367541898F7B}"/>
          </ac:spMkLst>
        </pc:spChg>
        <pc:spChg chg="add mod">
          <ac:chgData name="tuyết nguyễn thị ánh" userId="a6fbc05945fbe6a6" providerId="LiveId" clId="{AB8D857B-92E0-4998-AC47-90F4D18D6C0D}" dt="2023-07-19T16:08:16.652" v="6517" actId="1076"/>
          <ac:spMkLst>
            <pc:docMk/>
            <pc:sldMk cId="3603452894" sldId="286"/>
            <ac:spMk id="3" creationId="{0A4ECAD1-F486-31C1-DD0F-9791E865B0C9}"/>
          </ac:spMkLst>
        </pc:spChg>
        <pc:spChg chg="add mod">
          <ac:chgData name="tuyết nguyễn thị ánh" userId="a6fbc05945fbe6a6" providerId="LiveId" clId="{AB8D857B-92E0-4998-AC47-90F4D18D6C0D}" dt="2023-07-19T16:10:09.529" v="6689" actId="1076"/>
          <ac:spMkLst>
            <pc:docMk/>
            <pc:sldMk cId="3603452894" sldId="286"/>
            <ac:spMk id="4" creationId="{9B6B7D24-A38A-C4C7-DDAC-D7339170F7B2}"/>
          </ac:spMkLst>
        </pc:spChg>
        <pc:spChg chg="add mod">
          <ac:chgData name="tuyết nguyễn thị ánh" userId="a6fbc05945fbe6a6" providerId="LiveId" clId="{AB8D857B-92E0-4998-AC47-90F4D18D6C0D}" dt="2023-07-19T16:11:37.260" v="6711" actId="1076"/>
          <ac:spMkLst>
            <pc:docMk/>
            <pc:sldMk cId="3603452894" sldId="286"/>
            <ac:spMk id="5" creationId="{6E4EF424-95F6-F946-15E8-D31A2E84DC0E}"/>
          </ac:spMkLst>
        </pc:spChg>
        <pc:spChg chg="add mod">
          <ac:chgData name="tuyết nguyễn thị ánh" userId="a6fbc05945fbe6a6" providerId="LiveId" clId="{AB8D857B-92E0-4998-AC47-90F4D18D6C0D}" dt="2023-07-19T16:11:34.361" v="6710" actId="1076"/>
          <ac:spMkLst>
            <pc:docMk/>
            <pc:sldMk cId="3603452894" sldId="286"/>
            <ac:spMk id="7" creationId="{A7F86D02-4937-5A66-F70F-32DB68C32920}"/>
          </ac:spMkLst>
        </pc:spChg>
        <pc:spChg chg="add mod">
          <ac:chgData name="tuyết nguyễn thị ánh" userId="a6fbc05945fbe6a6" providerId="LiveId" clId="{AB8D857B-92E0-4998-AC47-90F4D18D6C0D}" dt="2023-07-19T16:11:32.553" v="6709" actId="1076"/>
          <ac:spMkLst>
            <pc:docMk/>
            <pc:sldMk cId="3603452894" sldId="286"/>
            <ac:spMk id="9" creationId="{CEE887BF-23F9-2F49-357A-D50435A1CD2C}"/>
          </ac:spMkLst>
        </pc:spChg>
        <pc:spChg chg="del">
          <ac:chgData name="tuyết nguyễn thị ánh" userId="a6fbc05945fbe6a6" providerId="LiveId" clId="{AB8D857B-92E0-4998-AC47-90F4D18D6C0D}" dt="2023-07-19T16:07:07.383" v="6410" actId="478"/>
          <ac:spMkLst>
            <pc:docMk/>
            <pc:sldMk cId="3603452894" sldId="286"/>
            <ac:spMk id="10" creationId="{293BA3EA-410D-CF44-CE6B-26C3884B38E8}"/>
          </ac:spMkLst>
        </pc:spChg>
        <pc:spChg chg="del">
          <ac:chgData name="tuyết nguyễn thị ánh" userId="a6fbc05945fbe6a6" providerId="LiveId" clId="{AB8D857B-92E0-4998-AC47-90F4D18D6C0D}" dt="2023-07-19T16:07:09.189" v="6411" actId="478"/>
          <ac:spMkLst>
            <pc:docMk/>
            <pc:sldMk cId="3603452894" sldId="286"/>
            <ac:spMk id="11" creationId="{E064628B-5EE3-EACE-1E3C-61032CE9C6B4}"/>
          </ac:spMkLst>
        </pc:spChg>
        <pc:grpChg chg="del">
          <ac:chgData name="tuyết nguyễn thị ánh" userId="a6fbc05945fbe6a6" providerId="LiveId" clId="{AB8D857B-92E0-4998-AC47-90F4D18D6C0D}" dt="2023-07-19T16:07:09.189" v="6411" actId="478"/>
          <ac:grpSpMkLst>
            <pc:docMk/>
            <pc:sldMk cId="3603452894" sldId="286"/>
            <ac:grpSpMk id="12" creationId="{A95AFE1E-822D-6873-4907-07FB04B35F68}"/>
          </ac:grpSpMkLst>
        </pc:grpChg>
        <pc:picChg chg="add mod">
          <ac:chgData name="tuyết nguyễn thị ánh" userId="a6fbc05945fbe6a6" providerId="LiveId" clId="{AB8D857B-92E0-4998-AC47-90F4D18D6C0D}" dt="2023-07-19T16:11:49.929" v="6714" actId="1076"/>
          <ac:picMkLst>
            <pc:docMk/>
            <pc:sldMk cId="3603452894" sldId="286"/>
            <ac:picMk id="16" creationId="{0CC930FE-7C77-371D-C070-F7CE8445E24D}"/>
          </ac:picMkLst>
        </pc:picChg>
      </pc:sldChg>
      <pc:sldChg chg="del">
        <pc:chgData name="tuyết nguyễn thị ánh" userId="a6fbc05945fbe6a6" providerId="LiveId" clId="{AB8D857B-92E0-4998-AC47-90F4D18D6C0D}" dt="2023-07-19T14:38:23.395" v="2223" actId="47"/>
        <pc:sldMkLst>
          <pc:docMk/>
          <pc:sldMk cId="2806899671" sldId="287"/>
        </pc:sldMkLst>
      </pc:sldChg>
      <pc:sldChg chg="addSp delSp modSp mod modTransition delAnim modAnim">
        <pc:chgData name="tuyết nguyễn thị ánh" userId="a6fbc05945fbe6a6" providerId="LiveId" clId="{AB8D857B-92E0-4998-AC47-90F4D18D6C0D}" dt="2023-07-20T02:32:01.334" v="9278" actId="14100"/>
        <pc:sldMkLst>
          <pc:docMk/>
          <pc:sldMk cId="1084067151" sldId="288"/>
        </pc:sldMkLst>
        <pc:spChg chg="add mod">
          <ac:chgData name="tuyết nguyễn thị ánh" userId="a6fbc05945fbe6a6" providerId="LiveId" clId="{AB8D857B-92E0-4998-AC47-90F4D18D6C0D}" dt="2023-07-19T14:51:51.614" v="2830" actId="20577"/>
          <ac:spMkLst>
            <pc:docMk/>
            <pc:sldMk cId="1084067151" sldId="288"/>
            <ac:spMk id="2" creationId="{5B783468-4F6C-D78F-8B42-EFECA3C549C9}"/>
          </ac:spMkLst>
        </pc:spChg>
        <pc:spChg chg="add mod">
          <ac:chgData name="tuyết nguyễn thị ánh" userId="a6fbc05945fbe6a6" providerId="LiveId" clId="{AB8D857B-92E0-4998-AC47-90F4D18D6C0D}" dt="2023-07-19T14:51:51.614" v="2830" actId="20577"/>
          <ac:spMkLst>
            <pc:docMk/>
            <pc:sldMk cId="1084067151" sldId="288"/>
            <ac:spMk id="4" creationId="{A1288331-99EE-1BF7-A458-0EB24950C5EE}"/>
          </ac:spMkLst>
        </pc:spChg>
        <pc:spChg chg="mod">
          <ac:chgData name="tuyết nguyễn thị ánh" userId="a6fbc05945fbe6a6" providerId="LiveId" clId="{AB8D857B-92E0-4998-AC47-90F4D18D6C0D}" dt="2023-07-19T14:50:08.882" v="2792" actId="571"/>
          <ac:spMkLst>
            <pc:docMk/>
            <pc:sldMk cId="1084067151" sldId="288"/>
            <ac:spMk id="6" creationId="{3BFF118B-B445-7D7C-EE00-8B57E9363272}"/>
          </ac:spMkLst>
        </pc:spChg>
        <pc:spChg chg="mod">
          <ac:chgData name="tuyết nguyễn thị ánh" userId="a6fbc05945fbe6a6" providerId="LiveId" clId="{AB8D857B-92E0-4998-AC47-90F4D18D6C0D}" dt="2023-07-19T14:50:08.882" v="2792" actId="571"/>
          <ac:spMkLst>
            <pc:docMk/>
            <pc:sldMk cId="1084067151" sldId="288"/>
            <ac:spMk id="7" creationId="{C9C76243-ECB6-292B-5D3E-259B00EB518D}"/>
          </ac:spMkLst>
        </pc:spChg>
        <pc:spChg chg="del">
          <ac:chgData name="tuyết nguyễn thị ánh" userId="a6fbc05945fbe6a6" providerId="LiveId" clId="{AB8D857B-92E0-4998-AC47-90F4D18D6C0D}" dt="2023-07-19T14:46:53.665" v="2540" actId="478"/>
          <ac:spMkLst>
            <pc:docMk/>
            <pc:sldMk cId="1084067151" sldId="288"/>
            <ac:spMk id="8" creationId="{71DD746B-2ED5-AFD9-741D-D889D8B0C73C}"/>
          </ac:spMkLst>
        </pc:spChg>
        <pc:spChg chg="add mod">
          <ac:chgData name="tuyết nguyễn thị ánh" userId="a6fbc05945fbe6a6" providerId="LiveId" clId="{AB8D857B-92E0-4998-AC47-90F4D18D6C0D}" dt="2023-07-19T14:50:08.882" v="2792" actId="571"/>
          <ac:spMkLst>
            <pc:docMk/>
            <pc:sldMk cId="1084067151" sldId="288"/>
            <ac:spMk id="9" creationId="{36450B4E-8A28-B624-3D3D-3648AD99F415}"/>
          </ac:spMkLst>
        </pc:spChg>
        <pc:spChg chg="mod">
          <ac:chgData name="tuyết nguyễn thị ánh" userId="a6fbc05945fbe6a6" providerId="LiveId" clId="{AB8D857B-92E0-4998-AC47-90F4D18D6C0D}" dt="2023-07-19T14:46:56.215" v="2541" actId="1076"/>
          <ac:spMkLst>
            <pc:docMk/>
            <pc:sldMk cId="1084067151" sldId="288"/>
            <ac:spMk id="10" creationId="{1EA73D28-12B4-B4EE-D810-319FA4CE874E}"/>
          </ac:spMkLst>
        </pc:spChg>
        <pc:spChg chg="mod">
          <ac:chgData name="tuyết nguyễn thị ánh" userId="a6fbc05945fbe6a6" providerId="LiveId" clId="{AB8D857B-92E0-4998-AC47-90F4D18D6C0D}" dt="2023-07-19T14:52:10.465" v="2911" actId="20577"/>
          <ac:spMkLst>
            <pc:docMk/>
            <pc:sldMk cId="1084067151" sldId="288"/>
            <ac:spMk id="11" creationId="{B23CD829-7AE2-6837-F390-A432FA8F72EE}"/>
          </ac:spMkLst>
        </pc:spChg>
        <pc:spChg chg="add mod">
          <ac:chgData name="tuyết nguyễn thị ánh" userId="a6fbc05945fbe6a6" providerId="LiveId" clId="{AB8D857B-92E0-4998-AC47-90F4D18D6C0D}" dt="2023-07-19T14:51:51.614" v="2830" actId="20577"/>
          <ac:spMkLst>
            <pc:docMk/>
            <pc:sldMk cId="1084067151" sldId="288"/>
            <ac:spMk id="12" creationId="{FC58F4F4-65F3-2D01-5283-0E57DD1D4EFB}"/>
          </ac:spMkLst>
        </pc:spChg>
        <pc:spChg chg="add mod">
          <ac:chgData name="tuyết nguyễn thị ánh" userId="a6fbc05945fbe6a6" providerId="LiveId" clId="{AB8D857B-92E0-4998-AC47-90F4D18D6C0D}" dt="2023-07-19T14:54:42.865" v="2922" actId="1076"/>
          <ac:spMkLst>
            <pc:docMk/>
            <pc:sldMk cId="1084067151" sldId="288"/>
            <ac:spMk id="14" creationId="{33752AE2-2EA8-CEAB-8A3F-3EECE19B4899}"/>
          </ac:spMkLst>
        </pc:spChg>
        <pc:spChg chg="add mod">
          <ac:chgData name="tuyết nguyễn thị ánh" userId="a6fbc05945fbe6a6" providerId="LiveId" clId="{AB8D857B-92E0-4998-AC47-90F4D18D6C0D}" dt="2023-07-19T14:55:58.212" v="2935" actId="1076"/>
          <ac:spMkLst>
            <pc:docMk/>
            <pc:sldMk cId="1084067151" sldId="288"/>
            <ac:spMk id="19" creationId="{732323AE-682D-CF2E-86F9-55DE7D944FDE}"/>
          </ac:spMkLst>
        </pc:spChg>
        <pc:spChg chg="add mod">
          <ac:chgData name="tuyết nguyễn thị ánh" userId="a6fbc05945fbe6a6" providerId="LiveId" clId="{AB8D857B-92E0-4998-AC47-90F4D18D6C0D}" dt="2023-07-20T02:32:01.334" v="9278" actId="14100"/>
          <ac:spMkLst>
            <pc:docMk/>
            <pc:sldMk cId="1084067151" sldId="288"/>
            <ac:spMk id="21" creationId="{7D299592-EF92-8BF0-6697-2D47F23439C0}"/>
          </ac:spMkLst>
        </pc:spChg>
        <pc:grpChg chg="add del mod">
          <ac:chgData name="tuyết nguyễn thị ánh" userId="a6fbc05945fbe6a6" providerId="LiveId" clId="{AB8D857B-92E0-4998-AC47-90F4D18D6C0D}" dt="2023-07-19T14:51:51.614" v="2830" actId="20577"/>
          <ac:grpSpMkLst>
            <pc:docMk/>
            <pc:sldMk cId="1084067151" sldId="288"/>
            <ac:grpSpMk id="3" creationId="{0FB572CC-99E4-9A64-4784-7888FD26C507}"/>
          </ac:grpSpMkLst>
        </pc:grpChg>
        <pc:grpChg chg="add mod">
          <ac:chgData name="tuyết nguyễn thị ánh" userId="a6fbc05945fbe6a6" providerId="LiveId" clId="{AB8D857B-92E0-4998-AC47-90F4D18D6C0D}" dt="2023-07-19T14:50:08.882" v="2792" actId="571"/>
          <ac:grpSpMkLst>
            <pc:docMk/>
            <pc:sldMk cId="1084067151" sldId="288"/>
            <ac:grpSpMk id="5" creationId="{4030C83B-4736-4076-C0A0-94B3C29A3BC9}"/>
          </ac:grpSpMkLst>
        </pc:grpChg>
        <pc:grpChg chg="add mod">
          <ac:chgData name="tuyết nguyễn thị ánh" userId="a6fbc05945fbe6a6" providerId="LiveId" clId="{AB8D857B-92E0-4998-AC47-90F4D18D6C0D}" dt="2023-07-19T14:54:33.132" v="2920" actId="1076"/>
          <ac:grpSpMkLst>
            <pc:docMk/>
            <pc:sldMk cId="1084067151" sldId="288"/>
            <ac:grpSpMk id="13" creationId="{9CBD2045-7559-AE5C-C7DF-62960AD9E499}"/>
          </ac:grpSpMkLst>
        </pc:grpChg>
        <pc:grpChg chg="del">
          <ac:chgData name="tuyết nguyễn thị ánh" userId="a6fbc05945fbe6a6" providerId="LiveId" clId="{AB8D857B-92E0-4998-AC47-90F4D18D6C0D}" dt="2023-07-19T14:46:57.506" v="2542" actId="478"/>
          <ac:grpSpMkLst>
            <pc:docMk/>
            <pc:sldMk cId="1084067151" sldId="288"/>
            <ac:grpSpMk id="17" creationId="{2F78E1DE-3845-F516-EBE7-2BCB40320C72}"/>
          </ac:grpSpMkLst>
        </pc:grpChg>
      </pc:sldChg>
      <pc:sldChg chg="del">
        <pc:chgData name="tuyết nguyễn thị ánh" userId="a6fbc05945fbe6a6" providerId="LiveId" clId="{AB8D857B-92E0-4998-AC47-90F4D18D6C0D}" dt="2023-07-19T14:57:39.651" v="2972" actId="47"/>
        <pc:sldMkLst>
          <pc:docMk/>
          <pc:sldMk cId="3899468111" sldId="289"/>
        </pc:sldMkLst>
      </pc:sldChg>
      <pc:sldChg chg="addSp delSp modSp mod modTransition delAnim modAnim">
        <pc:chgData name="tuyết nguyễn thị ánh" userId="a6fbc05945fbe6a6" providerId="LiveId" clId="{AB8D857B-92E0-4998-AC47-90F4D18D6C0D}" dt="2023-07-20T01:18:13.771" v="9277"/>
        <pc:sldMkLst>
          <pc:docMk/>
          <pc:sldMk cId="439423894" sldId="290"/>
        </pc:sldMkLst>
        <pc:spChg chg="del">
          <ac:chgData name="tuyết nguyễn thị ánh" userId="a6fbc05945fbe6a6" providerId="LiveId" clId="{AB8D857B-92E0-4998-AC47-90F4D18D6C0D}" dt="2023-07-19T15:44:21.210" v="5599" actId="478"/>
          <ac:spMkLst>
            <pc:docMk/>
            <pc:sldMk cId="439423894" sldId="290"/>
            <ac:spMk id="2" creationId="{CD5E8079-B4EB-0758-C689-BE62029A66A7}"/>
          </ac:spMkLst>
        </pc:spChg>
        <pc:spChg chg="add mod">
          <ac:chgData name="tuyết nguyễn thị ánh" userId="a6fbc05945fbe6a6" providerId="LiveId" clId="{AB8D857B-92E0-4998-AC47-90F4D18D6C0D}" dt="2023-07-19T16:09:44.727" v="6671" actId="20577"/>
          <ac:spMkLst>
            <pc:docMk/>
            <pc:sldMk cId="439423894" sldId="290"/>
            <ac:spMk id="3" creationId="{B571BA8E-7461-E6C0-5491-45356FBB1F12}"/>
          </ac:spMkLst>
        </pc:spChg>
        <pc:spChg chg="add mod">
          <ac:chgData name="tuyết nguyễn thị ánh" userId="a6fbc05945fbe6a6" providerId="LiveId" clId="{AB8D857B-92E0-4998-AC47-90F4D18D6C0D}" dt="2023-07-19T15:45:27.375" v="5678" actId="1076"/>
          <ac:spMkLst>
            <pc:docMk/>
            <pc:sldMk cId="439423894" sldId="290"/>
            <ac:spMk id="4" creationId="{4B231B12-2FCA-2E65-79D6-334CBCE371B6}"/>
          </ac:spMkLst>
        </pc:spChg>
        <pc:spChg chg="mod">
          <ac:chgData name="tuyết nguyễn thị ánh" userId="a6fbc05945fbe6a6" providerId="LiveId" clId="{AB8D857B-92E0-4998-AC47-90F4D18D6C0D}" dt="2023-07-19T15:44:27.636" v="5600"/>
          <ac:spMkLst>
            <pc:docMk/>
            <pc:sldMk cId="439423894" sldId="290"/>
            <ac:spMk id="9" creationId="{D63A8CBF-E6D0-A4B3-89C2-175D909E70FD}"/>
          </ac:spMkLst>
        </pc:spChg>
        <pc:spChg chg="mod">
          <ac:chgData name="tuyết nguyễn thị ánh" userId="a6fbc05945fbe6a6" providerId="LiveId" clId="{AB8D857B-92E0-4998-AC47-90F4D18D6C0D}" dt="2023-07-20T01:16:49.808" v="9258" actId="20577"/>
          <ac:spMkLst>
            <pc:docMk/>
            <pc:sldMk cId="439423894" sldId="290"/>
            <ac:spMk id="10" creationId="{684D50F0-B86E-EE64-32C2-B30CFEF7BA4E}"/>
          </ac:spMkLst>
        </pc:spChg>
        <pc:spChg chg="del">
          <ac:chgData name="tuyết nguyễn thị ánh" userId="a6fbc05945fbe6a6" providerId="LiveId" clId="{AB8D857B-92E0-4998-AC47-90F4D18D6C0D}" dt="2023-07-19T15:44:21.210" v="5599" actId="478"/>
          <ac:spMkLst>
            <pc:docMk/>
            <pc:sldMk cId="439423894" sldId="290"/>
            <ac:spMk id="16" creationId="{CC5BA906-C0D2-514F-D61A-609262DC994D}"/>
          </ac:spMkLst>
        </pc:spChg>
        <pc:spChg chg="add del mod">
          <ac:chgData name="tuyết nguyễn thị ánh" userId="a6fbc05945fbe6a6" providerId="LiveId" clId="{AB8D857B-92E0-4998-AC47-90F4D18D6C0D}" dt="2023-07-19T15:45:02.305" v="5660" actId="478"/>
          <ac:spMkLst>
            <pc:docMk/>
            <pc:sldMk cId="439423894" sldId="290"/>
            <ac:spMk id="17" creationId="{18DA368E-624A-C871-1C6A-ABA3EC016E6B}"/>
          </ac:spMkLst>
        </pc:spChg>
        <pc:spChg chg="add del mod">
          <ac:chgData name="tuyết nguyễn thị ánh" userId="a6fbc05945fbe6a6" providerId="LiveId" clId="{AB8D857B-92E0-4998-AC47-90F4D18D6C0D}" dt="2023-07-19T15:45:02.305" v="5660" actId="478"/>
          <ac:spMkLst>
            <pc:docMk/>
            <pc:sldMk cId="439423894" sldId="290"/>
            <ac:spMk id="19" creationId="{C44CCA73-BA3F-6118-8520-0DBFCA441F80}"/>
          </ac:spMkLst>
        </pc:spChg>
        <pc:spChg chg="mod">
          <ac:chgData name="tuyết nguyễn thị ánh" userId="a6fbc05945fbe6a6" providerId="LiveId" clId="{AB8D857B-92E0-4998-AC47-90F4D18D6C0D}" dt="2023-07-19T15:45:01.497" v="5659"/>
          <ac:spMkLst>
            <pc:docMk/>
            <pc:sldMk cId="439423894" sldId="290"/>
            <ac:spMk id="21" creationId="{A1022735-7697-8512-6DE4-E85CF677CDA4}"/>
          </ac:spMkLst>
        </pc:spChg>
        <pc:spChg chg="mod">
          <ac:chgData name="tuyết nguyễn thị ánh" userId="a6fbc05945fbe6a6" providerId="LiveId" clId="{AB8D857B-92E0-4998-AC47-90F4D18D6C0D}" dt="2023-07-19T15:45:01.497" v="5659"/>
          <ac:spMkLst>
            <pc:docMk/>
            <pc:sldMk cId="439423894" sldId="290"/>
            <ac:spMk id="22" creationId="{76D698B3-4486-3ADB-769A-75E5B04A5E34}"/>
          </ac:spMkLst>
        </pc:spChg>
        <pc:spChg chg="add mod">
          <ac:chgData name="tuyết nguyễn thị ánh" userId="a6fbc05945fbe6a6" providerId="LiveId" clId="{AB8D857B-92E0-4998-AC47-90F4D18D6C0D}" dt="2023-07-19T15:47:21.373" v="5766" actId="1076"/>
          <ac:spMkLst>
            <pc:docMk/>
            <pc:sldMk cId="439423894" sldId="290"/>
            <ac:spMk id="24" creationId="{FC23E276-3FB4-0C9E-2D7D-6C940654033F}"/>
          </ac:spMkLst>
        </pc:spChg>
        <pc:grpChg chg="add mod">
          <ac:chgData name="tuyết nguyễn thị ánh" userId="a6fbc05945fbe6a6" providerId="LiveId" clId="{AB8D857B-92E0-4998-AC47-90F4D18D6C0D}" dt="2023-07-19T15:44:30.667" v="5601" actId="1076"/>
          <ac:grpSpMkLst>
            <pc:docMk/>
            <pc:sldMk cId="439423894" sldId="290"/>
            <ac:grpSpMk id="7" creationId="{10D393E9-2FBD-C66F-164E-8A4624493F13}"/>
          </ac:grpSpMkLst>
        </pc:grpChg>
        <pc:grpChg chg="del">
          <ac:chgData name="tuyết nguyễn thị ánh" userId="a6fbc05945fbe6a6" providerId="LiveId" clId="{AB8D857B-92E0-4998-AC47-90F4D18D6C0D}" dt="2023-07-19T15:38:45.155" v="5420" actId="478"/>
          <ac:grpSpMkLst>
            <pc:docMk/>
            <pc:sldMk cId="439423894" sldId="290"/>
            <ac:grpSpMk id="15" creationId="{C512969A-B2BC-0606-BE6A-2120AFC7F0A5}"/>
          </ac:grpSpMkLst>
        </pc:grpChg>
        <pc:grpChg chg="del">
          <ac:chgData name="tuyết nguyễn thị ánh" userId="a6fbc05945fbe6a6" providerId="LiveId" clId="{AB8D857B-92E0-4998-AC47-90F4D18D6C0D}" dt="2023-07-19T15:44:21.210" v="5599" actId="478"/>
          <ac:grpSpMkLst>
            <pc:docMk/>
            <pc:sldMk cId="439423894" sldId="290"/>
            <ac:grpSpMk id="18" creationId="{E8B0031D-1168-67F1-DE6E-2EBFCECE9520}"/>
          </ac:grpSpMkLst>
        </pc:grpChg>
        <pc:grpChg chg="add del mod">
          <ac:chgData name="tuyết nguyễn thị ánh" userId="a6fbc05945fbe6a6" providerId="LiveId" clId="{AB8D857B-92E0-4998-AC47-90F4D18D6C0D}" dt="2023-07-19T15:45:02.305" v="5660" actId="478"/>
          <ac:grpSpMkLst>
            <pc:docMk/>
            <pc:sldMk cId="439423894" sldId="290"/>
            <ac:grpSpMk id="20" creationId="{8212D3E5-32FC-3D7F-A1A7-BBF3C591F8FA}"/>
          </ac:grpSpMkLst>
        </pc:grpChg>
        <pc:picChg chg="add mod">
          <ac:chgData name="tuyết nguyễn thị ánh" userId="a6fbc05945fbe6a6" providerId="LiveId" clId="{AB8D857B-92E0-4998-AC47-90F4D18D6C0D}" dt="2023-07-19T15:47:41.683" v="5768" actId="1076"/>
          <ac:picMkLst>
            <pc:docMk/>
            <pc:sldMk cId="439423894" sldId="290"/>
            <ac:picMk id="25" creationId="{F8F1FEE3-378B-59B6-0B6A-84E3AB6AEED1}"/>
          </ac:picMkLst>
        </pc:picChg>
      </pc:sldChg>
      <pc:sldChg chg="addSp delSp modSp mod ord modTransition delAnim modAnim">
        <pc:chgData name="tuyết nguyễn thị ánh" userId="a6fbc05945fbe6a6" providerId="LiveId" clId="{AB8D857B-92E0-4998-AC47-90F4D18D6C0D}" dt="2023-07-20T01:18:13.771" v="9277"/>
        <pc:sldMkLst>
          <pc:docMk/>
          <pc:sldMk cId="711445575" sldId="291"/>
        </pc:sldMkLst>
        <pc:spChg chg="add mod">
          <ac:chgData name="tuyết nguyễn thị ánh" userId="a6fbc05945fbe6a6" providerId="LiveId" clId="{AB8D857B-92E0-4998-AC47-90F4D18D6C0D}" dt="2023-07-19T15:21:32.577" v="4314" actId="20577"/>
          <ac:spMkLst>
            <pc:docMk/>
            <pc:sldMk cId="711445575" sldId="291"/>
            <ac:spMk id="2" creationId="{D349F11C-04D1-B613-1C55-FF407853ED9F}"/>
          </ac:spMkLst>
        </pc:spChg>
        <pc:spChg chg="add mod">
          <ac:chgData name="tuyết nguyễn thị ánh" userId="a6fbc05945fbe6a6" providerId="LiveId" clId="{AB8D857B-92E0-4998-AC47-90F4D18D6C0D}" dt="2023-07-19T15:21:52.474" v="4446" actId="20577"/>
          <ac:spMkLst>
            <pc:docMk/>
            <pc:sldMk cId="711445575" sldId="291"/>
            <ac:spMk id="3" creationId="{2DAD1D7D-C8A1-0783-E8B9-38D5B4EF8E46}"/>
          </ac:spMkLst>
        </pc:spChg>
        <pc:spChg chg="del">
          <ac:chgData name="tuyết nguyễn thị ánh" userId="a6fbc05945fbe6a6" providerId="LiveId" clId="{AB8D857B-92E0-4998-AC47-90F4D18D6C0D}" dt="2023-07-19T15:21:19.887" v="4308" actId="478"/>
          <ac:spMkLst>
            <pc:docMk/>
            <pc:sldMk cId="711445575" sldId="291"/>
            <ac:spMk id="8" creationId="{4CBCF4A8-98F7-1273-FA89-D8079F0603F4}"/>
          </ac:spMkLst>
        </pc:spChg>
        <pc:spChg chg="add mod">
          <ac:chgData name="tuyết nguyễn thị ánh" userId="a6fbc05945fbe6a6" providerId="LiveId" clId="{AB8D857B-92E0-4998-AC47-90F4D18D6C0D}" dt="2023-07-19T15:25:06.903" v="4688" actId="1076"/>
          <ac:spMkLst>
            <pc:docMk/>
            <pc:sldMk cId="711445575" sldId="291"/>
            <ac:spMk id="9" creationId="{E89AA2D1-8A8A-41DD-8A35-16180DAD39C1}"/>
          </ac:spMkLst>
        </pc:spChg>
        <pc:spChg chg="add mod">
          <ac:chgData name="tuyết nguyễn thị ánh" userId="a6fbc05945fbe6a6" providerId="LiveId" clId="{AB8D857B-92E0-4998-AC47-90F4D18D6C0D}" dt="2023-07-19T15:23:26.444" v="4596" actId="1076"/>
          <ac:spMkLst>
            <pc:docMk/>
            <pc:sldMk cId="711445575" sldId="291"/>
            <ac:spMk id="10" creationId="{5D7E734E-0F10-D494-19C8-0BC9F93ECD5E}"/>
          </ac:spMkLst>
        </pc:spChg>
        <pc:spChg chg="del">
          <ac:chgData name="tuyết nguyễn thị ánh" userId="a6fbc05945fbe6a6" providerId="LiveId" clId="{AB8D857B-92E0-4998-AC47-90F4D18D6C0D}" dt="2023-07-19T15:21:19.887" v="4308" actId="478"/>
          <ac:spMkLst>
            <pc:docMk/>
            <pc:sldMk cId="711445575" sldId="291"/>
            <ac:spMk id="11" creationId="{A673E3C7-ED17-0900-AF30-77A296DF0ABD}"/>
          </ac:spMkLst>
        </pc:spChg>
        <pc:spChg chg="del">
          <ac:chgData name="tuyết nguyễn thị ánh" userId="a6fbc05945fbe6a6" providerId="LiveId" clId="{AB8D857B-92E0-4998-AC47-90F4D18D6C0D}" dt="2023-07-19T15:21:21.893" v="4310" actId="478"/>
          <ac:spMkLst>
            <pc:docMk/>
            <pc:sldMk cId="711445575" sldId="291"/>
            <ac:spMk id="15" creationId="{E40F5614-32E3-8C75-0090-08338CDE9CA1}"/>
          </ac:spMkLst>
        </pc:spChg>
        <pc:spChg chg="add mod">
          <ac:chgData name="tuyết nguyễn thị ánh" userId="a6fbc05945fbe6a6" providerId="LiveId" clId="{AB8D857B-92E0-4998-AC47-90F4D18D6C0D}" dt="2023-07-19T15:27:28.788" v="4858" actId="1076"/>
          <ac:spMkLst>
            <pc:docMk/>
            <pc:sldMk cId="711445575" sldId="291"/>
            <ac:spMk id="22" creationId="{1F5E1A70-1D3B-9A40-171B-76364AB44644}"/>
          </ac:spMkLst>
        </pc:spChg>
        <pc:grpChg chg="del">
          <ac:chgData name="tuyết nguyễn thị ánh" userId="a6fbc05945fbe6a6" providerId="LiveId" clId="{AB8D857B-92E0-4998-AC47-90F4D18D6C0D}" dt="2023-07-19T15:21:19.887" v="4308" actId="478"/>
          <ac:grpSpMkLst>
            <pc:docMk/>
            <pc:sldMk cId="711445575" sldId="291"/>
            <ac:grpSpMk id="4" creationId="{1BBAE75D-E492-D357-A379-AE3E5D50DAF8}"/>
          </ac:grpSpMkLst>
        </pc:grpChg>
        <pc:grpChg chg="del">
          <ac:chgData name="tuyết nguyễn thị ánh" userId="a6fbc05945fbe6a6" providerId="LiveId" clId="{AB8D857B-92E0-4998-AC47-90F4D18D6C0D}" dt="2023-07-19T15:21:19.887" v="4308" actId="478"/>
          <ac:grpSpMkLst>
            <pc:docMk/>
            <pc:sldMk cId="711445575" sldId="291"/>
            <ac:grpSpMk id="16" creationId="{86C84F25-3836-4411-7E93-6528B2D491F9}"/>
          </ac:grpSpMkLst>
        </pc:grpChg>
        <pc:picChg chg="del">
          <ac:chgData name="tuyết nguyễn thị ánh" userId="a6fbc05945fbe6a6" providerId="LiveId" clId="{AB8D857B-92E0-4998-AC47-90F4D18D6C0D}" dt="2023-07-19T15:21:20.865" v="4309" actId="478"/>
          <ac:picMkLst>
            <pc:docMk/>
            <pc:sldMk cId="711445575" sldId="291"/>
            <ac:picMk id="7" creationId="{239B4162-1905-E96A-D0B7-395178AA0C30}"/>
          </ac:picMkLst>
        </pc:picChg>
        <pc:picChg chg="del">
          <ac:chgData name="tuyết nguyễn thị ánh" userId="a6fbc05945fbe6a6" providerId="LiveId" clId="{AB8D857B-92E0-4998-AC47-90F4D18D6C0D}" dt="2023-07-19T15:21:19.887" v="4308" actId="478"/>
          <ac:picMkLst>
            <pc:docMk/>
            <pc:sldMk cId="711445575" sldId="291"/>
            <ac:picMk id="12" creationId="{F4CC37C5-2FB3-BFE4-7101-FC609A78069C}"/>
          </ac:picMkLst>
        </pc:picChg>
        <pc:picChg chg="del">
          <ac:chgData name="tuyết nguyễn thị ánh" userId="a6fbc05945fbe6a6" providerId="LiveId" clId="{AB8D857B-92E0-4998-AC47-90F4D18D6C0D}" dt="2023-07-19T15:21:18.332" v="4307" actId="478"/>
          <ac:picMkLst>
            <pc:docMk/>
            <pc:sldMk cId="711445575" sldId="291"/>
            <ac:picMk id="13" creationId="{D2501082-713B-7BA2-E864-37822D333672}"/>
          </ac:picMkLst>
        </pc:picChg>
        <pc:picChg chg="del">
          <ac:chgData name="tuyết nguyễn thị ánh" userId="a6fbc05945fbe6a6" providerId="LiveId" clId="{AB8D857B-92E0-4998-AC47-90F4D18D6C0D}" dt="2023-07-19T15:21:19.887" v="4308" actId="478"/>
          <ac:picMkLst>
            <pc:docMk/>
            <pc:sldMk cId="711445575" sldId="291"/>
            <ac:picMk id="14" creationId="{5FE79258-F108-6CB1-863E-CE2D963D7A8E}"/>
          </ac:picMkLst>
        </pc:picChg>
        <pc:picChg chg="add mod">
          <ac:chgData name="tuyết nguyễn thị ánh" userId="a6fbc05945fbe6a6" providerId="LiveId" clId="{AB8D857B-92E0-4998-AC47-90F4D18D6C0D}" dt="2023-07-19T15:27:40.707" v="4862" actId="14100"/>
          <ac:picMkLst>
            <pc:docMk/>
            <pc:sldMk cId="711445575" sldId="291"/>
            <ac:picMk id="24" creationId="{E03EC3D2-3409-76DE-96F2-12E495A366A3}"/>
          </ac:picMkLst>
        </pc:picChg>
      </pc:sldChg>
      <pc:sldChg chg="addSp delSp modSp mod modTransition delAnim modAnim">
        <pc:chgData name="tuyết nguyễn thị ánh" userId="a6fbc05945fbe6a6" providerId="LiveId" clId="{AB8D857B-92E0-4998-AC47-90F4D18D6C0D}" dt="2023-07-20T01:18:13.771" v="9277"/>
        <pc:sldMkLst>
          <pc:docMk/>
          <pc:sldMk cId="633826654" sldId="292"/>
        </pc:sldMkLst>
        <pc:spChg chg="del">
          <ac:chgData name="tuyết nguyễn thị ánh" userId="a6fbc05945fbe6a6" providerId="LiveId" clId="{AB8D857B-92E0-4998-AC47-90F4D18D6C0D}" dt="2023-07-19T15:48:04.496" v="5769" actId="478"/>
          <ac:spMkLst>
            <pc:docMk/>
            <pc:sldMk cId="633826654" sldId="292"/>
            <ac:spMk id="6" creationId="{9BE59BAF-47E9-C2E2-E343-C7B110A9969C}"/>
          </ac:spMkLst>
        </pc:spChg>
        <pc:spChg chg="mod">
          <ac:chgData name="tuyết nguyễn thị ánh" userId="a6fbc05945fbe6a6" providerId="LiveId" clId="{AB8D857B-92E0-4998-AC47-90F4D18D6C0D}" dt="2023-07-19T15:48:57.336" v="5772" actId="207"/>
          <ac:spMkLst>
            <pc:docMk/>
            <pc:sldMk cId="633826654" sldId="292"/>
            <ac:spMk id="10" creationId="{CC77C9C8-B0BC-86C4-2561-F0A2042B8365}"/>
          </ac:spMkLst>
        </pc:spChg>
        <pc:spChg chg="mod">
          <ac:chgData name="tuyết nguyễn thị ánh" userId="a6fbc05945fbe6a6" providerId="LiveId" clId="{AB8D857B-92E0-4998-AC47-90F4D18D6C0D}" dt="2023-07-19T15:48:40.990" v="5770"/>
          <ac:spMkLst>
            <pc:docMk/>
            <pc:sldMk cId="633826654" sldId="292"/>
            <ac:spMk id="11" creationId="{37A111D9-BBAF-BDAE-AD62-B7E859174A72}"/>
          </ac:spMkLst>
        </pc:spChg>
        <pc:spChg chg="add mod">
          <ac:chgData name="tuyết nguyễn thị ánh" userId="a6fbc05945fbe6a6" providerId="LiveId" clId="{AB8D857B-92E0-4998-AC47-90F4D18D6C0D}" dt="2023-07-19T15:50:56.015" v="6191" actId="113"/>
          <ac:spMkLst>
            <pc:docMk/>
            <pc:sldMk cId="633826654" sldId="292"/>
            <ac:spMk id="12" creationId="{BB422EA0-3AA5-13E6-BE46-DFA21832A71D}"/>
          </ac:spMkLst>
        </pc:spChg>
        <pc:grpChg chg="del">
          <ac:chgData name="tuyết nguyễn thị ánh" userId="a6fbc05945fbe6a6" providerId="LiveId" clId="{AB8D857B-92E0-4998-AC47-90F4D18D6C0D}" dt="2023-07-19T15:48:04.496" v="5769" actId="478"/>
          <ac:grpSpMkLst>
            <pc:docMk/>
            <pc:sldMk cId="633826654" sldId="292"/>
            <ac:grpSpMk id="2" creationId="{845DE183-41A8-B314-8A6C-2A964955082D}"/>
          </ac:grpSpMkLst>
        </pc:grpChg>
        <pc:grpChg chg="add mod">
          <ac:chgData name="tuyết nguyễn thị ánh" userId="a6fbc05945fbe6a6" providerId="LiveId" clId="{AB8D857B-92E0-4998-AC47-90F4D18D6C0D}" dt="2023-07-19T15:50:42.279" v="6187" actId="1076"/>
          <ac:grpSpMkLst>
            <pc:docMk/>
            <pc:sldMk cId="633826654" sldId="292"/>
            <ac:grpSpMk id="4" creationId="{4CDCDDC3-ECC4-4268-5751-C5FF6DE53BDB}"/>
          </ac:grpSpMkLst>
        </pc:grpChg>
        <pc:picChg chg="add del mod">
          <ac:chgData name="tuyết nguyễn thị ánh" userId="a6fbc05945fbe6a6" providerId="LiveId" clId="{AB8D857B-92E0-4998-AC47-90F4D18D6C0D}" dt="2023-07-19T15:50:39.517" v="6186" actId="478"/>
          <ac:picMkLst>
            <pc:docMk/>
            <pc:sldMk cId="633826654" sldId="292"/>
            <ac:picMk id="13" creationId="{BBD1D733-1BAD-A705-3F6E-95DE6DF2BC13}"/>
          </ac:picMkLst>
        </pc:picChg>
        <pc:picChg chg="add mod">
          <ac:chgData name="tuyết nguyễn thị ánh" userId="a6fbc05945fbe6a6" providerId="LiveId" clId="{AB8D857B-92E0-4998-AC47-90F4D18D6C0D}" dt="2023-07-19T15:52:51.981" v="6196" actId="1076"/>
          <ac:picMkLst>
            <pc:docMk/>
            <pc:sldMk cId="633826654" sldId="292"/>
            <ac:picMk id="15" creationId="{9D6C325D-ADDF-2B08-B2F3-F99BFF53680C}"/>
          </ac:picMkLst>
        </pc:picChg>
      </pc:sldChg>
      <pc:sldChg chg="addSp delSp modSp mod modTransition delAnim modAnim">
        <pc:chgData name="tuyết nguyễn thị ánh" userId="a6fbc05945fbe6a6" providerId="LiveId" clId="{AB8D857B-92E0-4998-AC47-90F4D18D6C0D}" dt="2023-07-20T01:18:13.771" v="9277"/>
        <pc:sldMkLst>
          <pc:docMk/>
          <pc:sldMk cId="4158594856" sldId="293"/>
        </pc:sldMkLst>
        <pc:spChg chg="add mod">
          <ac:chgData name="tuyết nguyễn thị ánh" userId="a6fbc05945fbe6a6" providerId="LiveId" clId="{AB8D857B-92E0-4998-AC47-90F4D18D6C0D}" dt="2023-07-19T15:54:36.808" v="6221" actId="1076"/>
          <ac:spMkLst>
            <pc:docMk/>
            <pc:sldMk cId="4158594856" sldId="293"/>
            <ac:spMk id="3" creationId="{CE9F317E-A9BA-6A04-8DDF-15B9502F5651}"/>
          </ac:spMkLst>
        </pc:spChg>
        <pc:spChg chg="del">
          <ac:chgData name="tuyết nguyễn thị ánh" userId="a6fbc05945fbe6a6" providerId="LiveId" clId="{AB8D857B-92E0-4998-AC47-90F4D18D6C0D}" dt="2023-07-19T15:53:30.938" v="6201" actId="478"/>
          <ac:spMkLst>
            <pc:docMk/>
            <pc:sldMk cId="4158594856" sldId="293"/>
            <ac:spMk id="4" creationId="{55304382-3970-C949-6D21-F53882CBEBA4}"/>
          </ac:spMkLst>
        </pc:spChg>
        <pc:spChg chg="del">
          <ac:chgData name="tuyết nguyễn thị ánh" userId="a6fbc05945fbe6a6" providerId="LiveId" clId="{AB8D857B-92E0-4998-AC47-90F4D18D6C0D}" dt="2023-07-19T15:53:32.640" v="6202" actId="478"/>
          <ac:spMkLst>
            <pc:docMk/>
            <pc:sldMk cId="4158594856" sldId="293"/>
            <ac:spMk id="5" creationId="{659B6AF1-1AAD-7AE4-73BA-B9EA76FEE3DB}"/>
          </ac:spMkLst>
        </pc:spChg>
        <pc:spChg chg="del">
          <ac:chgData name="tuyết nguyễn thị ánh" userId="a6fbc05945fbe6a6" providerId="LiveId" clId="{AB8D857B-92E0-4998-AC47-90F4D18D6C0D}" dt="2023-07-19T15:53:36.920" v="6204" actId="478"/>
          <ac:spMkLst>
            <pc:docMk/>
            <pc:sldMk cId="4158594856" sldId="293"/>
            <ac:spMk id="14" creationId="{7672AAE0-9FD2-05B6-187A-F4A86614B385}"/>
          </ac:spMkLst>
        </pc:spChg>
        <pc:spChg chg="mod">
          <ac:chgData name="tuyết nguyễn thị ánh" userId="a6fbc05945fbe6a6" providerId="LiveId" clId="{AB8D857B-92E0-4998-AC47-90F4D18D6C0D}" dt="2023-07-19T15:53:35.311" v="6203" actId="1076"/>
          <ac:spMkLst>
            <pc:docMk/>
            <pc:sldMk cId="4158594856" sldId="293"/>
            <ac:spMk id="15" creationId="{ABA4748A-2144-F6B7-0E54-312A42223778}"/>
          </ac:spMkLst>
        </pc:spChg>
        <pc:picChg chg="add mod">
          <ac:chgData name="tuyết nguyễn thị ánh" userId="a6fbc05945fbe6a6" providerId="LiveId" clId="{AB8D857B-92E0-4998-AC47-90F4D18D6C0D}" dt="2023-07-19T15:54:49.504" v="6225" actId="1076"/>
          <ac:picMkLst>
            <pc:docMk/>
            <pc:sldMk cId="4158594856" sldId="293"/>
            <ac:picMk id="6" creationId="{4BC58292-BAFB-95B1-3E94-5A27B9C88C77}"/>
          </ac:picMkLst>
        </pc:picChg>
        <pc:picChg chg="del">
          <ac:chgData name="tuyết nguyễn thị ánh" userId="a6fbc05945fbe6a6" providerId="LiveId" clId="{AB8D857B-92E0-4998-AC47-90F4D18D6C0D}" dt="2023-07-19T15:53:37.335" v="6205" actId="478"/>
          <ac:picMkLst>
            <pc:docMk/>
            <pc:sldMk cId="4158594856" sldId="293"/>
            <ac:picMk id="7" creationId="{14120E0A-E30F-C246-2183-9D4F11A1EEE5}"/>
          </ac:picMkLst>
        </pc:picChg>
      </pc:sldChg>
      <pc:sldChg chg="del">
        <pc:chgData name="tuyết nguyễn thị ánh" userId="a6fbc05945fbe6a6" providerId="LiveId" clId="{AB8D857B-92E0-4998-AC47-90F4D18D6C0D}" dt="2023-07-19T15:53:22.993" v="6199" actId="47"/>
        <pc:sldMkLst>
          <pc:docMk/>
          <pc:sldMk cId="4220206373" sldId="294"/>
        </pc:sldMkLst>
      </pc:sldChg>
      <pc:sldChg chg="addSp delSp modSp mod ord modTransition delAnim modAnim">
        <pc:chgData name="tuyết nguyễn thị ánh" userId="a6fbc05945fbe6a6" providerId="LiveId" clId="{AB8D857B-92E0-4998-AC47-90F4D18D6C0D}" dt="2023-07-20T01:18:13.771" v="9277"/>
        <pc:sldMkLst>
          <pc:docMk/>
          <pc:sldMk cId="2948223660" sldId="295"/>
        </pc:sldMkLst>
        <pc:spChg chg="add mod">
          <ac:chgData name="tuyết nguyễn thị ánh" userId="a6fbc05945fbe6a6" providerId="LiveId" clId="{AB8D857B-92E0-4998-AC47-90F4D18D6C0D}" dt="2023-07-19T16:35:47.887" v="7275" actId="1076"/>
          <ac:spMkLst>
            <pc:docMk/>
            <pc:sldMk cId="2948223660" sldId="295"/>
            <ac:spMk id="2" creationId="{92C234A0-74D6-5437-8C84-5E7E307BE808}"/>
          </ac:spMkLst>
        </pc:spChg>
        <pc:spChg chg="add mod">
          <ac:chgData name="tuyết nguyễn thị ánh" userId="a6fbc05945fbe6a6" providerId="LiveId" clId="{AB8D857B-92E0-4998-AC47-90F4D18D6C0D}" dt="2023-07-19T16:35:51.251" v="7276" actId="1076"/>
          <ac:spMkLst>
            <pc:docMk/>
            <pc:sldMk cId="2948223660" sldId="295"/>
            <ac:spMk id="3" creationId="{43470C1F-113C-8F9E-8D45-18BDE921727D}"/>
          </ac:spMkLst>
        </pc:spChg>
        <pc:spChg chg="del">
          <ac:chgData name="tuyết nguyễn thị ánh" userId="a6fbc05945fbe6a6" providerId="LiveId" clId="{AB8D857B-92E0-4998-AC47-90F4D18D6C0D}" dt="2023-07-19T16:35:21.519" v="7253" actId="478"/>
          <ac:spMkLst>
            <pc:docMk/>
            <pc:sldMk cId="2948223660" sldId="295"/>
            <ac:spMk id="4" creationId="{166D4BFB-B6DC-263E-8190-747FDCB4554B}"/>
          </ac:spMkLst>
        </pc:spChg>
        <pc:spChg chg="del mod">
          <ac:chgData name="tuyết nguyễn thị ánh" userId="a6fbc05945fbe6a6" providerId="LiveId" clId="{AB8D857B-92E0-4998-AC47-90F4D18D6C0D}" dt="2023-07-19T16:35:20.038" v="7252" actId="478"/>
          <ac:spMkLst>
            <pc:docMk/>
            <pc:sldMk cId="2948223660" sldId="295"/>
            <ac:spMk id="5" creationId="{627798AB-DF3C-7775-64C2-5D02B4C55FF1}"/>
          </ac:spMkLst>
        </pc:spChg>
        <pc:spChg chg="add mod">
          <ac:chgData name="tuyết nguyễn thị ánh" userId="a6fbc05945fbe6a6" providerId="LiveId" clId="{AB8D857B-92E0-4998-AC47-90F4D18D6C0D}" dt="2023-07-19T16:40:25.166" v="7429" actId="1076"/>
          <ac:spMkLst>
            <pc:docMk/>
            <pc:sldMk cId="2948223660" sldId="295"/>
            <ac:spMk id="6" creationId="{AF212D37-DF0C-4150-9AD9-DFE4EDB44E21}"/>
          </ac:spMkLst>
        </pc:spChg>
        <pc:spChg chg="add mod">
          <ac:chgData name="tuyết nguyễn thị ánh" userId="a6fbc05945fbe6a6" providerId="LiveId" clId="{AB8D857B-92E0-4998-AC47-90F4D18D6C0D}" dt="2023-07-19T16:40:21.080" v="7428" actId="1076"/>
          <ac:spMkLst>
            <pc:docMk/>
            <pc:sldMk cId="2948223660" sldId="295"/>
            <ac:spMk id="7" creationId="{0FC003C6-209E-E395-63D2-1D6980EB5D80}"/>
          </ac:spMkLst>
        </pc:spChg>
        <pc:spChg chg="add mod">
          <ac:chgData name="tuyết nguyễn thị ánh" userId="a6fbc05945fbe6a6" providerId="LiveId" clId="{AB8D857B-92E0-4998-AC47-90F4D18D6C0D}" dt="2023-07-19T16:41:28.005" v="7447" actId="1076"/>
          <ac:spMkLst>
            <pc:docMk/>
            <pc:sldMk cId="2948223660" sldId="295"/>
            <ac:spMk id="9" creationId="{7A346CF3-91AE-9A2E-E282-C4F9676A759F}"/>
          </ac:spMkLst>
        </pc:spChg>
        <pc:spChg chg="add mod">
          <ac:chgData name="tuyết nguyễn thị ánh" userId="a6fbc05945fbe6a6" providerId="LiveId" clId="{AB8D857B-92E0-4998-AC47-90F4D18D6C0D}" dt="2023-07-19T16:41:34.506" v="7478" actId="20577"/>
          <ac:spMkLst>
            <pc:docMk/>
            <pc:sldMk cId="2948223660" sldId="295"/>
            <ac:spMk id="11" creationId="{7A2B9589-320C-F528-C5AF-550F9490CA2B}"/>
          </ac:spMkLst>
        </pc:spChg>
        <pc:grpChg chg="del">
          <ac:chgData name="tuyết nguyễn thị ánh" userId="a6fbc05945fbe6a6" providerId="LiveId" clId="{AB8D857B-92E0-4998-AC47-90F4D18D6C0D}" dt="2023-07-19T16:35:21.519" v="7253" actId="478"/>
          <ac:grpSpMkLst>
            <pc:docMk/>
            <pc:sldMk cId="2948223660" sldId="295"/>
            <ac:grpSpMk id="12" creationId="{A95AFE1E-822D-6873-4907-07FB04B35F68}"/>
          </ac:grpSpMkLst>
        </pc:grpChg>
      </pc:sldChg>
      <pc:sldChg chg="addSp delSp modSp mod modTransition delAnim modAnim">
        <pc:chgData name="tuyết nguyễn thị ánh" userId="a6fbc05945fbe6a6" providerId="LiveId" clId="{AB8D857B-92E0-4998-AC47-90F4D18D6C0D}" dt="2023-07-20T01:18:13.771" v="9277"/>
        <pc:sldMkLst>
          <pc:docMk/>
          <pc:sldMk cId="482397998" sldId="296"/>
        </pc:sldMkLst>
        <pc:spChg chg="add mod">
          <ac:chgData name="tuyết nguyễn thị ánh" userId="a6fbc05945fbe6a6" providerId="LiveId" clId="{AB8D857B-92E0-4998-AC47-90F4D18D6C0D}" dt="2023-07-19T16:55:54.120" v="8208" actId="20577"/>
          <ac:spMkLst>
            <pc:docMk/>
            <pc:sldMk cId="482397998" sldId="296"/>
            <ac:spMk id="2" creationId="{1D6B6E47-5F55-1CED-A6B3-64DAC1266626}"/>
          </ac:spMkLst>
        </pc:spChg>
        <pc:spChg chg="del">
          <ac:chgData name="tuyết nguyễn thị ánh" userId="a6fbc05945fbe6a6" providerId="LiveId" clId="{AB8D857B-92E0-4998-AC47-90F4D18D6C0D}" dt="2023-07-19T16:55:22.923" v="8151" actId="478"/>
          <ac:spMkLst>
            <pc:docMk/>
            <pc:sldMk cId="482397998" sldId="296"/>
            <ac:spMk id="7" creationId="{B621EC5A-987B-9A52-445A-FBA8287DEC04}"/>
          </ac:spMkLst>
        </pc:spChg>
        <pc:spChg chg="del">
          <ac:chgData name="tuyết nguyễn thị ánh" userId="a6fbc05945fbe6a6" providerId="LiveId" clId="{AB8D857B-92E0-4998-AC47-90F4D18D6C0D}" dt="2023-07-19T16:55:22.923" v="8151" actId="478"/>
          <ac:spMkLst>
            <pc:docMk/>
            <pc:sldMk cId="482397998" sldId="296"/>
            <ac:spMk id="9" creationId="{F91373AE-069B-B652-39F0-E553F863B8D2}"/>
          </ac:spMkLst>
        </pc:spChg>
        <pc:spChg chg="del">
          <ac:chgData name="tuyết nguyễn thị ánh" userId="a6fbc05945fbe6a6" providerId="LiveId" clId="{AB8D857B-92E0-4998-AC47-90F4D18D6C0D}" dt="2023-07-19T16:55:22.923" v="8151" actId="478"/>
          <ac:spMkLst>
            <pc:docMk/>
            <pc:sldMk cId="482397998" sldId="296"/>
            <ac:spMk id="10" creationId="{89DBE7AE-1087-5FA5-8CB1-4D3251B715D6}"/>
          </ac:spMkLst>
        </pc:spChg>
        <pc:spChg chg="add mod">
          <ac:chgData name="tuyết nguyễn thị ánh" userId="a6fbc05945fbe6a6" providerId="LiveId" clId="{AB8D857B-92E0-4998-AC47-90F4D18D6C0D}" dt="2023-07-19T16:59:01.910" v="8853" actId="1076"/>
          <ac:spMkLst>
            <pc:docMk/>
            <pc:sldMk cId="482397998" sldId="296"/>
            <ac:spMk id="27" creationId="{F3B4C244-F509-0680-92AA-6D162F01D91B}"/>
          </ac:spMkLst>
        </pc:spChg>
        <pc:spChg chg="add mod">
          <ac:chgData name="tuyết nguyễn thị ánh" userId="a6fbc05945fbe6a6" providerId="LiveId" clId="{AB8D857B-92E0-4998-AC47-90F4D18D6C0D}" dt="2023-07-19T16:59:00.066" v="8852" actId="1076"/>
          <ac:spMkLst>
            <pc:docMk/>
            <pc:sldMk cId="482397998" sldId="296"/>
            <ac:spMk id="28" creationId="{375A22F2-A057-6FE1-2DED-0BB0B92BC124}"/>
          </ac:spMkLst>
        </pc:spChg>
        <pc:grpChg chg="del mod">
          <ac:chgData name="tuyết nguyễn thị ánh" userId="a6fbc05945fbe6a6" providerId="LiveId" clId="{AB8D857B-92E0-4998-AC47-90F4D18D6C0D}" dt="2023-07-19T16:59:06.164" v="8855" actId="478"/>
          <ac:grpSpMkLst>
            <pc:docMk/>
            <pc:sldMk cId="482397998" sldId="296"/>
            <ac:grpSpMk id="3" creationId="{59D32EC8-F965-17E2-831E-864463D88D39}"/>
          </ac:grpSpMkLst>
        </pc:grpChg>
        <pc:picChg chg="del">
          <ac:chgData name="tuyết nguyễn thị ánh" userId="a6fbc05945fbe6a6" providerId="LiveId" clId="{AB8D857B-92E0-4998-AC47-90F4D18D6C0D}" dt="2023-07-19T16:55:22.923" v="8151" actId="478"/>
          <ac:picMkLst>
            <pc:docMk/>
            <pc:sldMk cId="482397998" sldId="296"/>
            <ac:picMk id="12" creationId="{2E630453-A6D9-2E60-D278-15B06C0B3C92}"/>
          </ac:picMkLst>
        </pc:picChg>
        <pc:picChg chg="add mod">
          <ac:chgData name="tuyết nguyễn thị ánh" userId="a6fbc05945fbe6a6" providerId="LiveId" clId="{AB8D857B-92E0-4998-AC47-90F4D18D6C0D}" dt="2023-07-19T16:58:50.982" v="8849" actId="1076"/>
          <ac:picMkLst>
            <pc:docMk/>
            <pc:sldMk cId="482397998" sldId="296"/>
            <ac:picMk id="30" creationId="{10C32C29-A6F5-6EA2-9DC1-431E18EB2351}"/>
          </ac:picMkLst>
        </pc:picChg>
      </pc:sldChg>
      <pc:sldChg chg="addSp delSp modSp mod ord modTransition addAnim delAnim modAnim">
        <pc:chgData name="tuyết nguyễn thị ánh" userId="a6fbc05945fbe6a6" providerId="LiveId" clId="{AB8D857B-92E0-4998-AC47-90F4D18D6C0D}" dt="2023-07-20T01:18:13.771" v="9277"/>
        <pc:sldMkLst>
          <pc:docMk/>
          <pc:sldMk cId="2025361300" sldId="297"/>
        </pc:sldMkLst>
        <pc:spChg chg="add mod">
          <ac:chgData name="tuyết nguyễn thị ánh" userId="a6fbc05945fbe6a6" providerId="LiveId" clId="{AB8D857B-92E0-4998-AC47-90F4D18D6C0D}" dt="2023-07-19T16:44:20.744" v="7567" actId="20577"/>
          <ac:spMkLst>
            <pc:docMk/>
            <pc:sldMk cId="2025361300" sldId="297"/>
            <ac:spMk id="2" creationId="{FF08A7BA-6C42-2099-D3D5-DC0DA6FCBD29}"/>
          </ac:spMkLst>
        </pc:spChg>
        <pc:spChg chg="add del mod">
          <ac:chgData name="tuyết nguyễn thị ánh" userId="a6fbc05945fbe6a6" providerId="LiveId" clId="{AB8D857B-92E0-4998-AC47-90F4D18D6C0D}" dt="2023-07-19T16:54:04.074" v="8137" actId="478"/>
          <ac:spMkLst>
            <pc:docMk/>
            <pc:sldMk cId="2025361300" sldId="297"/>
            <ac:spMk id="3" creationId="{2903D6EA-123D-40B6-5E00-6DDDB1DC9EB5}"/>
          </ac:spMkLst>
        </pc:spChg>
        <pc:spChg chg="add del mod">
          <ac:chgData name="tuyết nguyễn thị ánh" userId="a6fbc05945fbe6a6" providerId="LiveId" clId="{AB8D857B-92E0-4998-AC47-90F4D18D6C0D}" dt="2023-07-19T16:54:44.418" v="8148" actId="1076"/>
          <ac:spMkLst>
            <pc:docMk/>
            <pc:sldMk cId="2025361300" sldId="297"/>
            <ac:spMk id="4" creationId="{3D02D22A-C1E7-F9A3-FE0C-10A3F62BBE50}"/>
          </ac:spMkLst>
        </pc:spChg>
        <pc:spChg chg="add mod">
          <ac:chgData name="tuyết nguyễn thị ánh" userId="a6fbc05945fbe6a6" providerId="LiveId" clId="{AB8D857B-92E0-4998-AC47-90F4D18D6C0D}" dt="2023-07-19T16:54:52.660" v="8150" actId="122"/>
          <ac:spMkLst>
            <pc:docMk/>
            <pc:sldMk cId="2025361300" sldId="297"/>
            <ac:spMk id="6" creationId="{3CD5EB14-CC43-AAEF-10A5-E196DBB716F0}"/>
          </ac:spMkLst>
        </pc:spChg>
        <pc:spChg chg="del">
          <ac:chgData name="tuyết nguyễn thị ánh" userId="a6fbc05945fbe6a6" providerId="LiveId" clId="{AB8D857B-92E0-4998-AC47-90F4D18D6C0D}" dt="2023-07-19T16:43:04.463" v="7560" actId="478"/>
          <ac:spMkLst>
            <pc:docMk/>
            <pc:sldMk cId="2025361300" sldId="297"/>
            <ac:spMk id="7" creationId="{B621EC5A-987B-9A52-445A-FBA8287DEC04}"/>
          </ac:spMkLst>
        </pc:spChg>
        <pc:spChg chg="del">
          <ac:chgData name="tuyết nguyễn thị ánh" userId="a6fbc05945fbe6a6" providerId="LiveId" clId="{AB8D857B-92E0-4998-AC47-90F4D18D6C0D}" dt="2023-07-19T16:43:04.463" v="7560" actId="478"/>
          <ac:spMkLst>
            <pc:docMk/>
            <pc:sldMk cId="2025361300" sldId="297"/>
            <ac:spMk id="10" creationId="{89DBE7AE-1087-5FA5-8CB1-4D3251B715D6}"/>
          </ac:spMkLst>
        </pc:spChg>
        <pc:spChg chg="del">
          <ac:chgData name="tuyết nguyễn thị ánh" userId="a6fbc05945fbe6a6" providerId="LiveId" clId="{AB8D857B-92E0-4998-AC47-90F4D18D6C0D}" dt="2023-07-19T16:43:04.463" v="7560" actId="478"/>
          <ac:spMkLst>
            <pc:docMk/>
            <pc:sldMk cId="2025361300" sldId="297"/>
            <ac:spMk id="35" creationId="{8AB65DF0-3E9E-1B08-F650-5F2FCBC2B8CE}"/>
          </ac:spMkLst>
        </pc:spChg>
        <pc:spChg chg="del">
          <ac:chgData name="tuyết nguyễn thị ánh" userId="a6fbc05945fbe6a6" providerId="LiveId" clId="{AB8D857B-92E0-4998-AC47-90F4D18D6C0D}" dt="2023-07-19T16:43:04.463" v="7560" actId="478"/>
          <ac:spMkLst>
            <pc:docMk/>
            <pc:sldMk cId="2025361300" sldId="297"/>
            <ac:spMk id="37" creationId="{E98AC88F-DD23-D155-BB2A-9CF579D592F7}"/>
          </ac:spMkLst>
        </pc:spChg>
        <pc:grpChg chg="del">
          <ac:chgData name="tuyết nguyễn thị ánh" userId="a6fbc05945fbe6a6" providerId="LiveId" clId="{AB8D857B-92E0-4998-AC47-90F4D18D6C0D}" dt="2023-07-19T16:43:04.463" v="7560" actId="478"/>
          <ac:grpSpMkLst>
            <pc:docMk/>
            <pc:sldMk cId="2025361300" sldId="297"/>
            <ac:grpSpMk id="28" creationId="{392F2C42-6718-15D7-525B-0C7022CE7BAE}"/>
          </ac:grpSpMkLst>
        </pc:grpChg>
        <pc:grpChg chg="del">
          <ac:chgData name="tuyết nguyễn thị ánh" userId="a6fbc05945fbe6a6" providerId="LiveId" clId="{AB8D857B-92E0-4998-AC47-90F4D18D6C0D}" dt="2023-07-19T16:43:04.463" v="7560" actId="478"/>
          <ac:grpSpMkLst>
            <pc:docMk/>
            <pc:sldMk cId="2025361300" sldId="297"/>
            <ac:grpSpMk id="31" creationId="{19F76B09-FE46-3F02-7A90-0E99F9108A95}"/>
          </ac:grpSpMkLst>
        </pc:grpChg>
      </pc:sldChg>
      <pc:sldChg chg="del">
        <pc:chgData name="tuyết nguyễn thị ánh" userId="a6fbc05945fbe6a6" providerId="LiveId" clId="{AB8D857B-92E0-4998-AC47-90F4D18D6C0D}" dt="2023-07-19T15:56:32.738" v="6275" actId="47"/>
        <pc:sldMkLst>
          <pc:docMk/>
          <pc:sldMk cId="2414514100" sldId="298"/>
        </pc:sldMkLst>
      </pc:sldChg>
      <pc:sldChg chg="del">
        <pc:chgData name="tuyết nguyễn thị ánh" userId="a6fbc05945fbe6a6" providerId="LiveId" clId="{AB8D857B-92E0-4998-AC47-90F4D18D6C0D}" dt="2023-07-19T15:56:33.037" v="6276" actId="47"/>
        <pc:sldMkLst>
          <pc:docMk/>
          <pc:sldMk cId="1203110299" sldId="299"/>
        </pc:sldMkLst>
      </pc:sldChg>
      <pc:sldChg chg="del">
        <pc:chgData name="tuyết nguyễn thị ánh" userId="a6fbc05945fbe6a6" providerId="LiveId" clId="{AB8D857B-92E0-4998-AC47-90F4D18D6C0D}" dt="2023-07-19T15:56:33.591" v="6277" actId="47"/>
        <pc:sldMkLst>
          <pc:docMk/>
          <pc:sldMk cId="2168463251" sldId="301"/>
        </pc:sldMkLst>
      </pc:sldChg>
      <pc:sldChg chg="del">
        <pc:chgData name="tuyết nguyễn thị ánh" userId="a6fbc05945fbe6a6" providerId="LiveId" clId="{AB8D857B-92E0-4998-AC47-90F4D18D6C0D}" dt="2023-07-19T15:56:33.885" v="6278" actId="47"/>
        <pc:sldMkLst>
          <pc:docMk/>
          <pc:sldMk cId="2544509513" sldId="302"/>
        </pc:sldMkLst>
      </pc:sldChg>
      <pc:sldChg chg="del">
        <pc:chgData name="tuyết nguyễn thị ánh" userId="a6fbc05945fbe6a6" providerId="LiveId" clId="{AB8D857B-92E0-4998-AC47-90F4D18D6C0D}" dt="2023-07-19T15:56:34.306" v="6279" actId="47"/>
        <pc:sldMkLst>
          <pc:docMk/>
          <pc:sldMk cId="2202765702" sldId="303"/>
        </pc:sldMkLst>
      </pc:sldChg>
      <pc:sldChg chg="del">
        <pc:chgData name="tuyết nguyễn thị ánh" userId="a6fbc05945fbe6a6" providerId="LiveId" clId="{AB8D857B-92E0-4998-AC47-90F4D18D6C0D}" dt="2023-07-19T15:56:35.201" v="6280" actId="47"/>
        <pc:sldMkLst>
          <pc:docMk/>
          <pc:sldMk cId="3701093925" sldId="304"/>
        </pc:sldMkLst>
      </pc:sldChg>
      <pc:sldChg chg="del">
        <pc:chgData name="tuyết nguyễn thị ánh" userId="a6fbc05945fbe6a6" providerId="LiveId" clId="{AB8D857B-92E0-4998-AC47-90F4D18D6C0D}" dt="2023-07-19T15:56:31.775" v="6274" actId="47"/>
        <pc:sldMkLst>
          <pc:docMk/>
          <pc:sldMk cId="220544203" sldId="305"/>
        </pc:sldMkLst>
      </pc:sldChg>
      <pc:sldChg chg="del">
        <pc:chgData name="tuyết nguyễn thị ánh" userId="a6fbc05945fbe6a6" providerId="LiveId" clId="{AB8D857B-92E0-4998-AC47-90F4D18D6C0D}" dt="2023-07-19T15:56:30.540" v="6273" actId="47"/>
        <pc:sldMkLst>
          <pc:docMk/>
          <pc:sldMk cId="901629206" sldId="306"/>
        </pc:sldMkLst>
      </pc:sldChg>
      <pc:sldChg chg="del">
        <pc:chgData name="tuyết nguyễn thị ánh" userId="a6fbc05945fbe6a6" providerId="LiveId" clId="{AB8D857B-92E0-4998-AC47-90F4D18D6C0D}" dt="2023-07-19T15:56:29.578" v="6272" actId="47"/>
        <pc:sldMkLst>
          <pc:docMk/>
          <pc:sldMk cId="2707710668" sldId="307"/>
        </pc:sldMkLst>
      </pc:sldChg>
      <pc:sldChg chg="addSp modSp mod modTransition modAnim">
        <pc:chgData name="tuyết nguyễn thị ánh" userId="a6fbc05945fbe6a6" providerId="LiveId" clId="{AB8D857B-92E0-4998-AC47-90F4D18D6C0D}" dt="2023-07-20T01:18:13.771" v="9277"/>
        <pc:sldMkLst>
          <pc:docMk/>
          <pc:sldMk cId="3255526134" sldId="308"/>
        </pc:sldMkLst>
        <pc:spChg chg="mod">
          <ac:chgData name="tuyết nguyễn thị ánh" userId="a6fbc05945fbe6a6" providerId="LiveId" clId="{AB8D857B-92E0-4998-AC47-90F4D18D6C0D}" dt="2023-07-19T17:06:53.168" v="8989" actId="255"/>
          <ac:spMkLst>
            <pc:docMk/>
            <pc:sldMk cId="3255526134" sldId="308"/>
            <ac:spMk id="2" creationId="{064FB9B1-9FB2-E72E-8769-CC8A5050BBDC}"/>
          </ac:spMkLst>
        </pc:spChg>
        <pc:spChg chg="mod">
          <ac:chgData name="tuyết nguyễn thị ánh" userId="a6fbc05945fbe6a6" providerId="LiveId" clId="{AB8D857B-92E0-4998-AC47-90F4D18D6C0D}" dt="2023-07-19T17:02:10.220" v="8903" actId="164"/>
          <ac:spMkLst>
            <pc:docMk/>
            <pc:sldMk cId="3255526134" sldId="308"/>
            <ac:spMk id="48" creationId="{D7E04F42-0B3C-212A-62C0-27133C092387}"/>
          </ac:spMkLst>
        </pc:spChg>
        <pc:spChg chg="mod">
          <ac:chgData name="tuyết nguyễn thị ánh" userId="a6fbc05945fbe6a6" providerId="LiveId" clId="{AB8D857B-92E0-4998-AC47-90F4D18D6C0D}" dt="2023-07-19T17:02:14.145" v="8904" actId="164"/>
          <ac:spMkLst>
            <pc:docMk/>
            <pc:sldMk cId="3255526134" sldId="308"/>
            <ac:spMk id="49" creationId="{C60B8D6D-CBD9-AE08-9DA6-0F8FEBF0C4BE}"/>
          </ac:spMkLst>
        </pc:spChg>
        <pc:spChg chg="mod">
          <ac:chgData name="tuyết nguyễn thị ánh" userId="a6fbc05945fbe6a6" providerId="LiveId" clId="{AB8D857B-92E0-4998-AC47-90F4D18D6C0D}" dt="2023-07-19T17:02:47.603" v="8974" actId="14100"/>
          <ac:spMkLst>
            <pc:docMk/>
            <pc:sldMk cId="3255526134" sldId="308"/>
            <ac:spMk id="50" creationId="{555D53A8-D5D2-49B8-8E9F-DFECF6C2D92C}"/>
          </ac:spMkLst>
        </pc:spChg>
        <pc:grpChg chg="add mod">
          <ac:chgData name="tuyết nguyễn thị ánh" userId="a6fbc05945fbe6a6" providerId="LiveId" clId="{AB8D857B-92E0-4998-AC47-90F4D18D6C0D}" dt="2023-07-19T17:02:50.389" v="8975" actId="1076"/>
          <ac:grpSpMkLst>
            <pc:docMk/>
            <pc:sldMk cId="3255526134" sldId="308"/>
            <ac:grpSpMk id="54" creationId="{873FDCE4-A982-1B09-E194-4A0F3C2A3B5A}"/>
          </ac:grpSpMkLst>
        </pc:grpChg>
        <pc:grpChg chg="add mod">
          <ac:chgData name="tuyết nguyễn thị ánh" userId="a6fbc05945fbe6a6" providerId="LiveId" clId="{AB8D857B-92E0-4998-AC47-90F4D18D6C0D}" dt="2023-07-19T17:02:52.830" v="8976" actId="1076"/>
          <ac:grpSpMkLst>
            <pc:docMk/>
            <pc:sldMk cId="3255526134" sldId="308"/>
            <ac:grpSpMk id="55" creationId="{D78E36F7-3B22-347B-B42A-676652B1D586}"/>
          </ac:grpSpMkLst>
        </pc:grpChg>
        <pc:grpChg chg="add mod">
          <ac:chgData name="tuyết nguyễn thị ánh" userId="a6fbc05945fbe6a6" providerId="LiveId" clId="{AB8D857B-92E0-4998-AC47-90F4D18D6C0D}" dt="2023-07-19T17:02:56.789" v="8977" actId="1076"/>
          <ac:grpSpMkLst>
            <pc:docMk/>
            <pc:sldMk cId="3255526134" sldId="308"/>
            <ac:grpSpMk id="56" creationId="{5C046A90-6068-02B1-CF7B-014F68701618}"/>
          </ac:grpSpMkLst>
        </pc:grpChg>
        <pc:picChg chg="mod">
          <ac:chgData name="tuyết nguyễn thị ánh" userId="a6fbc05945fbe6a6" providerId="LiveId" clId="{AB8D857B-92E0-4998-AC47-90F4D18D6C0D}" dt="2023-07-19T17:02:14.145" v="8904" actId="164"/>
          <ac:picMkLst>
            <pc:docMk/>
            <pc:sldMk cId="3255526134" sldId="308"/>
            <ac:picMk id="51" creationId="{844742C5-9DB2-FEBD-248D-1CA334A750C2}"/>
          </ac:picMkLst>
        </pc:picChg>
        <pc:picChg chg="mod">
          <ac:chgData name="tuyết nguyễn thị ánh" userId="a6fbc05945fbe6a6" providerId="LiveId" clId="{AB8D857B-92E0-4998-AC47-90F4D18D6C0D}" dt="2023-07-19T17:02:10.220" v="8903" actId="164"/>
          <ac:picMkLst>
            <pc:docMk/>
            <pc:sldMk cId="3255526134" sldId="308"/>
            <ac:picMk id="52" creationId="{59D6DA18-5705-AC1B-D8B0-99773A626AEB}"/>
          </ac:picMkLst>
        </pc:picChg>
        <pc:picChg chg="mod">
          <ac:chgData name="tuyết nguyễn thị ánh" userId="a6fbc05945fbe6a6" providerId="LiveId" clId="{AB8D857B-92E0-4998-AC47-90F4D18D6C0D}" dt="2023-07-19T17:02:42.159" v="8972" actId="113"/>
          <ac:picMkLst>
            <pc:docMk/>
            <pc:sldMk cId="3255526134" sldId="308"/>
            <ac:picMk id="53" creationId="{AB4F3046-1A85-604A-DEF8-D0D88D32B7B5}"/>
          </ac:picMkLst>
        </pc:picChg>
      </pc:sldChg>
      <pc:sldChg chg="delSp del mod delAnim">
        <pc:chgData name="tuyết nguyễn thị ánh" userId="a6fbc05945fbe6a6" providerId="LiveId" clId="{AB8D857B-92E0-4998-AC47-90F4D18D6C0D}" dt="2023-07-19T17:03:46.114" v="8988" actId="47"/>
        <pc:sldMkLst>
          <pc:docMk/>
          <pc:sldMk cId="4083576728" sldId="309"/>
        </pc:sldMkLst>
        <pc:spChg chg="del">
          <ac:chgData name="tuyết nguyễn thị ánh" userId="a6fbc05945fbe6a6" providerId="LiveId" clId="{AB8D857B-92E0-4998-AC47-90F4D18D6C0D}" dt="2023-07-19T17:03:28.074" v="8981" actId="478"/>
          <ac:spMkLst>
            <pc:docMk/>
            <pc:sldMk cId="4083576728" sldId="309"/>
            <ac:spMk id="3" creationId="{6216BDE9-2D9A-E290-2C4C-4F0867CB371D}"/>
          </ac:spMkLst>
        </pc:spChg>
      </pc:sldChg>
      <pc:sldChg chg="addSp delSp modSp add mod modTransition modAnim">
        <pc:chgData name="tuyết nguyễn thị ánh" userId="a6fbc05945fbe6a6" providerId="LiveId" clId="{AB8D857B-92E0-4998-AC47-90F4D18D6C0D}" dt="2023-07-20T01:18:13.771" v="9277"/>
        <pc:sldMkLst>
          <pc:docMk/>
          <pc:sldMk cId="180928188" sldId="310"/>
        </pc:sldMkLst>
        <pc:spChg chg="del">
          <ac:chgData name="tuyết nguyễn thị ánh" userId="a6fbc05945fbe6a6" providerId="LiveId" clId="{AB8D857B-92E0-4998-AC47-90F4D18D6C0D}" dt="2023-07-19T03:42:41.544" v="84" actId="478"/>
          <ac:spMkLst>
            <pc:docMk/>
            <pc:sldMk cId="180928188" sldId="310"/>
            <ac:spMk id="3" creationId="{223A3C8F-F7B3-E71D-F73F-CEAC8E172166}"/>
          </ac:spMkLst>
        </pc:spChg>
        <pc:spChg chg="add mod">
          <ac:chgData name="tuyết nguyễn thị ánh" userId="a6fbc05945fbe6a6" providerId="LiveId" clId="{AB8D857B-92E0-4998-AC47-90F4D18D6C0D}" dt="2023-07-19T03:43:20.905" v="99" actId="115"/>
          <ac:spMkLst>
            <pc:docMk/>
            <pc:sldMk cId="180928188" sldId="310"/>
            <ac:spMk id="4" creationId="{9EB19A40-9ECD-938B-4E6E-638D29D022A3}"/>
          </ac:spMkLst>
        </pc:spChg>
        <pc:picChg chg="del">
          <ac:chgData name="tuyết nguyễn thị ánh" userId="a6fbc05945fbe6a6" providerId="LiveId" clId="{AB8D857B-92E0-4998-AC47-90F4D18D6C0D}" dt="2023-07-19T03:42:40.152" v="83" actId="478"/>
          <ac:picMkLst>
            <pc:docMk/>
            <pc:sldMk cId="180928188" sldId="310"/>
            <ac:picMk id="5" creationId="{360AD49B-4FE3-776F-D6E9-9EF1B622C0E2}"/>
          </ac:picMkLst>
        </pc:picChg>
        <pc:picChg chg="add mod">
          <ac:chgData name="tuyết nguyễn thị ánh" userId="a6fbc05945fbe6a6" providerId="LiveId" clId="{AB8D857B-92E0-4998-AC47-90F4D18D6C0D}" dt="2023-07-19T03:43:37.681" v="103" actId="1076"/>
          <ac:picMkLst>
            <pc:docMk/>
            <pc:sldMk cId="180928188" sldId="310"/>
            <ac:picMk id="6" creationId="{2FC45618-E83A-75E6-47E6-22B99E8724EF}"/>
          </ac:picMkLst>
        </pc:picChg>
      </pc:sldChg>
      <pc:sldChg chg="addSp delSp modSp add mod modTransition delAnim modAnim">
        <pc:chgData name="tuyết nguyễn thị ánh" userId="a6fbc05945fbe6a6" providerId="LiveId" clId="{AB8D857B-92E0-4998-AC47-90F4D18D6C0D}" dt="2023-07-20T01:18:13.771" v="9277"/>
        <pc:sldMkLst>
          <pc:docMk/>
          <pc:sldMk cId="780906852" sldId="311"/>
        </pc:sldMkLst>
        <pc:spChg chg="add mod">
          <ac:chgData name="tuyết nguyễn thị ánh" userId="a6fbc05945fbe6a6" providerId="LiveId" clId="{AB8D857B-92E0-4998-AC47-90F4D18D6C0D}" dt="2023-07-19T04:43:26.671" v="1482" actId="1076"/>
          <ac:spMkLst>
            <pc:docMk/>
            <pc:sldMk cId="780906852" sldId="311"/>
            <ac:spMk id="3" creationId="{511E7FAC-2880-539E-FCD5-ABC03B29DB0B}"/>
          </ac:spMkLst>
        </pc:spChg>
        <pc:spChg chg="del mod">
          <ac:chgData name="tuyết nguyễn thị ánh" userId="a6fbc05945fbe6a6" providerId="LiveId" clId="{AB8D857B-92E0-4998-AC47-90F4D18D6C0D}" dt="2023-07-19T04:42:21.312" v="1467" actId="478"/>
          <ac:spMkLst>
            <pc:docMk/>
            <pc:sldMk cId="780906852" sldId="311"/>
            <ac:spMk id="12" creationId="{73F45BAF-9D97-7308-3219-D0C3330FC51F}"/>
          </ac:spMkLst>
        </pc:spChg>
        <pc:grpChg chg="mod">
          <ac:chgData name="tuyết nguyễn thị ánh" userId="a6fbc05945fbe6a6" providerId="LiveId" clId="{AB8D857B-92E0-4998-AC47-90F4D18D6C0D}" dt="2023-07-19T04:43:07.211" v="1479" actId="1076"/>
          <ac:grpSpMkLst>
            <pc:docMk/>
            <pc:sldMk cId="780906852" sldId="311"/>
            <ac:grpSpMk id="6" creationId="{D7822051-6827-3684-8D36-C0DF20C068E5}"/>
          </ac:grpSpMkLst>
        </pc:grpChg>
        <pc:grpChg chg="del">
          <ac:chgData name="tuyết nguyễn thị ánh" userId="a6fbc05945fbe6a6" providerId="LiveId" clId="{AB8D857B-92E0-4998-AC47-90F4D18D6C0D}" dt="2023-07-19T04:42:18.363" v="1465" actId="478"/>
          <ac:grpSpMkLst>
            <pc:docMk/>
            <pc:sldMk cId="780906852" sldId="311"/>
            <ac:grpSpMk id="9" creationId="{36CC22D2-A12E-AD45-B03C-467D4B2283AD}"/>
          </ac:grpSpMkLst>
        </pc:grpChg>
      </pc:sldChg>
      <pc:sldChg chg="addSp delSp modSp new mod modTransition modAnim">
        <pc:chgData name="tuyết nguyễn thị ánh" userId="a6fbc05945fbe6a6" providerId="LiveId" clId="{AB8D857B-92E0-4998-AC47-90F4D18D6C0D}" dt="2023-07-20T01:18:13.771" v="9277"/>
        <pc:sldMkLst>
          <pc:docMk/>
          <pc:sldMk cId="2362999947" sldId="312"/>
        </pc:sldMkLst>
        <pc:spChg chg="del">
          <ac:chgData name="tuyết nguyễn thị ánh" userId="a6fbc05945fbe6a6" providerId="LiveId" clId="{AB8D857B-92E0-4998-AC47-90F4D18D6C0D}" dt="2023-07-19T04:13:57.700" v="987" actId="478"/>
          <ac:spMkLst>
            <pc:docMk/>
            <pc:sldMk cId="2362999947" sldId="312"/>
            <ac:spMk id="2" creationId="{6DD3A510-A243-1B47-44C7-278B47D1EF86}"/>
          </ac:spMkLst>
        </pc:spChg>
        <pc:spChg chg="del">
          <ac:chgData name="tuyết nguyễn thị ánh" userId="a6fbc05945fbe6a6" providerId="LiveId" clId="{AB8D857B-92E0-4998-AC47-90F4D18D6C0D}" dt="2023-07-19T04:13:56.560" v="986" actId="478"/>
          <ac:spMkLst>
            <pc:docMk/>
            <pc:sldMk cId="2362999947" sldId="312"/>
            <ac:spMk id="3" creationId="{99ADF5AD-A043-2841-BF65-509E4D3C7FDA}"/>
          </ac:spMkLst>
        </pc:spChg>
        <pc:spChg chg="del">
          <ac:chgData name="tuyết nguyễn thị ánh" userId="a6fbc05945fbe6a6" providerId="LiveId" clId="{AB8D857B-92E0-4998-AC47-90F4D18D6C0D}" dt="2023-07-19T04:13:58.681" v="988" actId="478"/>
          <ac:spMkLst>
            <pc:docMk/>
            <pc:sldMk cId="2362999947" sldId="312"/>
            <ac:spMk id="4" creationId="{8D0A1427-6518-7C69-B59A-3166C0FA7A37}"/>
          </ac:spMkLst>
        </pc:spChg>
        <pc:spChg chg="add mod">
          <ac:chgData name="tuyết nguyễn thị ánh" userId="a6fbc05945fbe6a6" providerId="LiveId" clId="{AB8D857B-92E0-4998-AC47-90F4D18D6C0D}" dt="2023-07-19T04:15:12.260" v="1004" actId="207"/>
          <ac:spMkLst>
            <pc:docMk/>
            <pc:sldMk cId="2362999947" sldId="312"/>
            <ac:spMk id="5" creationId="{FCA823B9-847B-9714-86A8-06BA821EE2EA}"/>
          </ac:spMkLst>
        </pc:spChg>
        <pc:spChg chg="add mod">
          <ac:chgData name="tuyết nguyễn thị ánh" userId="a6fbc05945fbe6a6" providerId="LiveId" clId="{AB8D857B-92E0-4998-AC47-90F4D18D6C0D}" dt="2023-07-19T04:14:46.147" v="996" actId="164"/>
          <ac:spMkLst>
            <pc:docMk/>
            <pc:sldMk cId="2362999947" sldId="312"/>
            <ac:spMk id="6" creationId="{301D6150-B6FB-C3AE-6FE3-995D248486CA}"/>
          </ac:spMkLst>
        </pc:spChg>
        <pc:spChg chg="add mod">
          <ac:chgData name="tuyết nguyễn thị ánh" userId="a6fbc05945fbe6a6" providerId="LiveId" clId="{AB8D857B-92E0-4998-AC47-90F4D18D6C0D}" dt="2023-07-19T04:16:23.446" v="1052" actId="164"/>
          <ac:spMkLst>
            <pc:docMk/>
            <pc:sldMk cId="2362999947" sldId="312"/>
            <ac:spMk id="8" creationId="{69F69B03-4B17-6BD3-976C-C9310A78E62B}"/>
          </ac:spMkLst>
        </pc:spChg>
        <pc:spChg chg="add mod">
          <ac:chgData name="tuyết nguyễn thị ánh" userId="a6fbc05945fbe6a6" providerId="LiveId" clId="{AB8D857B-92E0-4998-AC47-90F4D18D6C0D}" dt="2023-07-19T04:16:23.446" v="1052" actId="164"/>
          <ac:spMkLst>
            <pc:docMk/>
            <pc:sldMk cId="2362999947" sldId="312"/>
            <ac:spMk id="9" creationId="{0CCB6765-E643-153F-1DA3-C8748B6B33E8}"/>
          </ac:spMkLst>
        </pc:spChg>
        <pc:spChg chg="add mod">
          <ac:chgData name="tuyết nguyễn thị ánh" userId="a6fbc05945fbe6a6" providerId="LiveId" clId="{AB8D857B-92E0-4998-AC47-90F4D18D6C0D}" dt="2023-07-19T04:16:23.446" v="1052" actId="164"/>
          <ac:spMkLst>
            <pc:docMk/>
            <pc:sldMk cId="2362999947" sldId="312"/>
            <ac:spMk id="10" creationId="{659F2CF5-25AE-53EA-6E0F-66F04E48AD96}"/>
          </ac:spMkLst>
        </pc:spChg>
        <pc:spChg chg="add mod">
          <ac:chgData name="tuyết nguyễn thị ánh" userId="a6fbc05945fbe6a6" providerId="LiveId" clId="{AB8D857B-92E0-4998-AC47-90F4D18D6C0D}" dt="2023-07-19T04:16:23.446" v="1052" actId="164"/>
          <ac:spMkLst>
            <pc:docMk/>
            <pc:sldMk cId="2362999947" sldId="312"/>
            <ac:spMk id="11" creationId="{E7EF2254-02DB-474C-44AA-585E101E1E04}"/>
          </ac:spMkLst>
        </pc:spChg>
        <pc:spChg chg="add mod">
          <ac:chgData name="tuyết nguyễn thị ánh" userId="a6fbc05945fbe6a6" providerId="LiveId" clId="{AB8D857B-92E0-4998-AC47-90F4D18D6C0D}" dt="2023-07-19T04:16:23.446" v="1052" actId="164"/>
          <ac:spMkLst>
            <pc:docMk/>
            <pc:sldMk cId="2362999947" sldId="312"/>
            <ac:spMk id="12" creationId="{41A7F649-3E8B-3478-D964-C77BA293D570}"/>
          </ac:spMkLst>
        </pc:spChg>
        <pc:spChg chg="add mod">
          <ac:chgData name="tuyết nguyễn thị ánh" userId="a6fbc05945fbe6a6" providerId="LiveId" clId="{AB8D857B-92E0-4998-AC47-90F4D18D6C0D}" dt="2023-07-19T04:16:27.046" v="1053" actId="114"/>
          <ac:spMkLst>
            <pc:docMk/>
            <pc:sldMk cId="2362999947" sldId="312"/>
            <ac:spMk id="13" creationId="{22EF7FF6-DDEF-D198-7F24-CE8F4066BBE8}"/>
          </ac:spMkLst>
        </pc:spChg>
        <pc:spChg chg="add mod">
          <ac:chgData name="tuyết nguyễn thị ánh" userId="a6fbc05945fbe6a6" providerId="LiveId" clId="{AB8D857B-92E0-4998-AC47-90F4D18D6C0D}" dt="2023-07-19T04:30:01.761" v="1131" actId="1076"/>
          <ac:spMkLst>
            <pc:docMk/>
            <pc:sldMk cId="2362999947" sldId="312"/>
            <ac:spMk id="15" creationId="{AB3E2514-4714-CD8D-5CE0-0CF7D91259C5}"/>
          </ac:spMkLst>
        </pc:spChg>
        <pc:spChg chg="mod">
          <ac:chgData name="tuyết nguyễn thị ánh" userId="a6fbc05945fbe6a6" providerId="LiveId" clId="{AB8D857B-92E0-4998-AC47-90F4D18D6C0D}" dt="2023-07-19T04:30:51.372" v="1142" actId="255"/>
          <ac:spMkLst>
            <pc:docMk/>
            <pc:sldMk cId="2362999947" sldId="312"/>
            <ac:spMk id="18" creationId="{0CAEE051-59D1-866E-8B16-E4226BA9E12A}"/>
          </ac:spMkLst>
        </pc:spChg>
        <pc:spChg chg="mod">
          <ac:chgData name="tuyết nguyễn thị ánh" userId="a6fbc05945fbe6a6" providerId="LiveId" clId="{AB8D857B-92E0-4998-AC47-90F4D18D6C0D}" dt="2023-07-19T04:30:51.372" v="1142" actId="255"/>
          <ac:spMkLst>
            <pc:docMk/>
            <pc:sldMk cId="2362999947" sldId="312"/>
            <ac:spMk id="19" creationId="{513CD67E-17E6-3098-F185-E2638D2D2653}"/>
          </ac:spMkLst>
        </pc:spChg>
        <pc:spChg chg="mod">
          <ac:chgData name="tuyết nguyễn thị ánh" userId="a6fbc05945fbe6a6" providerId="LiveId" clId="{AB8D857B-92E0-4998-AC47-90F4D18D6C0D}" dt="2023-07-19T04:30:51.372" v="1142" actId="255"/>
          <ac:spMkLst>
            <pc:docMk/>
            <pc:sldMk cId="2362999947" sldId="312"/>
            <ac:spMk id="20" creationId="{04B27A55-504B-E5B4-3246-F839A29248A9}"/>
          </ac:spMkLst>
        </pc:spChg>
        <pc:spChg chg="mod">
          <ac:chgData name="tuyết nguyễn thị ánh" userId="a6fbc05945fbe6a6" providerId="LiveId" clId="{AB8D857B-92E0-4998-AC47-90F4D18D6C0D}" dt="2023-07-19T04:30:51.372" v="1142" actId="255"/>
          <ac:spMkLst>
            <pc:docMk/>
            <pc:sldMk cId="2362999947" sldId="312"/>
            <ac:spMk id="21" creationId="{03975578-8FA2-1F23-BAA6-AEA2CC32638F}"/>
          </ac:spMkLst>
        </pc:spChg>
        <pc:spChg chg="mod">
          <ac:chgData name="tuyết nguyễn thị ánh" userId="a6fbc05945fbe6a6" providerId="LiveId" clId="{AB8D857B-92E0-4998-AC47-90F4D18D6C0D}" dt="2023-07-19T04:30:51.372" v="1142" actId="255"/>
          <ac:spMkLst>
            <pc:docMk/>
            <pc:sldMk cId="2362999947" sldId="312"/>
            <ac:spMk id="22" creationId="{AEEE1BE3-DF79-892D-5603-ADA2E364886A}"/>
          </ac:spMkLst>
        </pc:spChg>
        <pc:spChg chg="del mod">
          <ac:chgData name="tuyết nguyễn thị ánh" userId="a6fbc05945fbe6a6" providerId="LiveId" clId="{AB8D857B-92E0-4998-AC47-90F4D18D6C0D}" dt="2023-07-19T04:28:34.579" v="1113" actId="478"/>
          <ac:spMkLst>
            <pc:docMk/>
            <pc:sldMk cId="2362999947" sldId="312"/>
            <ac:spMk id="23" creationId="{C9EC1536-FC84-79FA-635C-2022CD24738E}"/>
          </ac:spMkLst>
        </pc:spChg>
        <pc:spChg chg="mod">
          <ac:chgData name="tuyết nguyễn thị ánh" userId="a6fbc05945fbe6a6" providerId="LiveId" clId="{AB8D857B-92E0-4998-AC47-90F4D18D6C0D}" dt="2023-07-19T04:30:51.372" v="1142" actId="255"/>
          <ac:spMkLst>
            <pc:docMk/>
            <pc:sldMk cId="2362999947" sldId="312"/>
            <ac:spMk id="24" creationId="{51FE4CD0-4429-2971-C3CF-5F025568241A}"/>
          </ac:spMkLst>
        </pc:spChg>
        <pc:spChg chg="mod">
          <ac:chgData name="tuyết nguyễn thị ánh" userId="a6fbc05945fbe6a6" providerId="LiveId" clId="{AB8D857B-92E0-4998-AC47-90F4D18D6C0D}" dt="2023-07-19T04:30:51.372" v="1142" actId="255"/>
          <ac:spMkLst>
            <pc:docMk/>
            <pc:sldMk cId="2362999947" sldId="312"/>
            <ac:spMk id="25" creationId="{E2F7EF1A-B23A-4C1B-CBA2-2EFBFF25E78B}"/>
          </ac:spMkLst>
        </pc:spChg>
        <pc:spChg chg="add mod">
          <ac:chgData name="tuyết nguyễn thị ánh" userId="a6fbc05945fbe6a6" providerId="LiveId" clId="{AB8D857B-92E0-4998-AC47-90F4D18D6C0D}" dt="2023-07-19T04:31:02.306" v="1144" actId="1076"/>
          <ac:spMkLst>
            <pc:docMk/>
            <pc:sldMk cId="2362999947" sldId="312"/>
            <ac:spMk id="26" creationId="{1573DB70-1E17-DC4C-A25D-ED4497ABFC20}"/>
          </ac:spMkLst>
        </pc:spChg>
        <pc:spChg chg="add mod">
          <ac:chgData name="tuyết nguyễn thị ánh" userId="a6fbc05945fbe6a6" providerId="LiveId" clId="{AB8D857B-92E0-4998-AC47-90F4D18D6C0D}" dt="2023-07-19T04:31:02.306" v="1144" actId="1076"/>
          <ac:spMkLst>
            <pc:docMk/>
            <pc:sldMk cId="2362999947" sldId="312"/>
            <ac:spMk id="27" creationId="{90D5F7D0-F6C9-1C99-2858-250A3F4B4787}"/>
          </ac:spMkLst>
        </pc:spChg>
        <pc:spChg chg="add mod">
          <ac:chgData name="tuyết nguyễn thị ánh" userId="a6fbc05945fbe6a6" providerId="LiveId" clId="{AB8D857B-92E0-4998-AC47-90F4D18D6C0D}" dt="2023-07-19T04:31:13.199" v="1148" actId="1076"/>
          <ac:spMkLst>
            <pc:docMk/>
            <pc:sldMk cId="2362999947" sldId="312"/>
            <ac:spMk id="29" creationId="{6DA5E1FD-BAC5-086A-577B-A32EFF89DDFF}"/>
          </ac:spMkLst>
        </pc:spChg>
        <pc:spChg chg="add mod">
          <ac:chgData name="tuyết nguyễn thị ánh" userId="a6fbc05945fbe6a6" providerId="LiveId" clId="{AB8D857B-92E0-4998-AC47-90F4D18D6C0D}" dt="2023-07-19T04:31:16.595" v="1149" actId="1076"/>
          <ac:spMkLst>
            <pc:docMk/>
            <pc:sldMk cId="2362999947" sldId="312"/>
            <ac:spMk id="31" creationId="{863A1AE7-10DE-9D08-643B-DD1971F6D93B}"/>
          </ac:spMkLst>
        </pc:spChg>
        <pc:spChg chg="add mod">
          <ac:chgData name="tuyết nguyễn thị ánh" userId="a6fbc05945fbe6a6" providerId="LiveId" clId="{AB8D857B-92E0-4998-AC47-90F4D18D6C0D}" dt="2023-07-19T04:32:51.325" v="1187" actId="20577"/>
          <ac:spMkLst>
            <pc:docMk/>
            <pc:sldMk cId="2362999947" sldId="312"/>
            <ac:spMk id="32" creationId="{84303306-69A3-8D8C-EF3D-EE022E7B871A}"/>
          </ac:spMkLst>
        </pc:spChg>
        <pc:spChg chg="add mod">
          <ac:chgData name="tuyết nguyễn thị ánh" userId="a6fbc05945fbe6a6" providerId="LiveId" clId="{AB8D857B-92E0-4998-AC47-90F4D18D6C0D}" dt="2023-07-19T04:32:48.895" v="1185" actId="1076"/>
          <ac:spMkLst>
            <pc:docMk/>
            <pc:sldMk cId="2362999947" sldId="312"/>
            <ac:spMk id="33" creationId="{6848CA7F-5440-2CB7-7C77-F75D51626CAB}"/>
          </ac:spMkLst>
        </pc:spChg>
        <pc:spChg chg="add mod">
          <ac:chgData name="tuyết nguyễn thị ánh" userId="a6fbc05945fbe6a6" providerId="LiveId" clId="{AB8D857B-92E0-4998-AC47-90F4D18D6C0D}" dt="2023-07-19T04:34:02.781" v="1210" actId="14100"/>
          <ac:spMkLst>
            <pc:docMk/>
            <pc:sldMk cId="2362999947" sldId="312"/>
            <ac:spMk id="35" creationId="{5EED0359-F36A-E611-5780-0F4CD87BAF47}"/>
          </ac:spMkLst>
        </pc:spChg>
        <pc:grpChg chg="add mod">
          <ac:chgData name="tuyết nguyễn thị ánh" userId="a6fbc05945fbe6a6" providerId="LiveId" clId="{AB8D857B-92E0-4998-AC47-90F4D18D6C0D}" dt="2023-07-19T04:16:23.446" v="1052" actId="164"/>
          <ac:grpSpMkLst>
            <pc:docMk/>
            <pc:sldMk cId="2362999947" sldId="312"/>
            <ac:grpSpMk id="7" creationId="{9AD11892-2438-F587-0AFE-DC81BD806252}"/>
          </ac:grpSpMkLst>
        </pc:grpChg>
        <pc:grpChg chg="add del mod">
          <ac:chgData name="tuyết nguyễn thị ánh" userId="a6fbc05945fbe6a6" providerId="LiveId" clId="{AB8D857B-92E0-4998-AC47-90F4D18D6C0D}" dt="2023-07-19T04:26:53.361" v="1060" actId="478"/>
          <ac:grpSpMkLst>
            <pc:docMk/>
            <pc:sldMk cId="2362999947" sldId="312"/>
            <ac:grpSpMk id="14" creationId="{2DC15C37-23F3-107B-FD4C-6AF5DF94EF72}"/>
          </ac:grpSpMkLst>
        </pc:grpChg>
        <pc:grpChg chg="add mod">
          <ac:chgData name="tuyết nguyễn thị ánh" userId="a6fbc05945fbe6a6" providerId="LiveId" clId="{AB8D857B-92E0-4998-AC47-90F4D18D6C0D}" dt="2023-07-19T04:31:02.306" v="1144" actId="1076"/>
          <ac:grpSpMkLst>
            <pc:docMk/>
            <pc:sldMk cId="2362999947" sldId="312"/>
            <ac:grpSpMk id="16" creationId="{757716CA-67E2-4B7B-8138-74E59512DE3D}"/>
          </ac:grpSpMkLst>
        </pc:grpChg>
        <pc:grpChg chg="mod">
          <ac:chgData name="tuyết nguyễn thị ánh" userId="a6fbc05945fbe6a6" providerId="LiveId" clId="{AB8D857B-92E0-4998-AC47-90F4D18D6C0D}" dt="2023-07-19T04:26:57.061" v="1061"/>
          <ac:grpSpMkLst>
            <pc:docMk/>
            <pc:sldMk cId="2362999947" sldId="312"/>
            <ac:grpSpMk id="17" creationId="{C65D1C5C-9A68-95E3-5395-73846F051DE7}"/>
          </ac:grpSpMkLst>
        </pc:grpChg>
      </pc:sldChg>
      <pc:sldChg chg="addSp delSp modSp add mod modTransition delAnim modAnim">
        <pc:chgData name="tuyết nguyễn thị ánh" userId="a6fbc05945fbe6a6" providerId="LiveId" clId="{AB8D857B-92E0-4998-AC47-90F4D18D6C0D}" dt="2023-07-20T01:18:13.771" v="9277"/>
        <pc:sldMkLst>
          <pc:docMk/>
          <pc:sldMk cId="3880324322" sldId="313"/>
        </pc:sldMkLst>
        <pc:spChg chg="add mod">
          <ac:chgData name="tuyết nguyễn thị ánh" userId="a6fbc05945fbe6a6" providerId="LiveId" clId="{AB8D857B-92E0-4998-AC47-90F4D18D6C0D}" dt="2023-07-19T04:31:59.460" v="1156" actId="1076"/>
          <ac:spMkLst>
            <pc:docMk/>
            <pc:sldMk cId="3880324322" sldId="313"/>
            <ac:spMk id="2" creationId="{39150D9B-17DA-EF24-E867-C4F6577FAA61}"/>
          </ac:spMkLst>
        </pc:spChg>
        <pc:spChg chg="add mod">
          <ac:chgData name="tuyết nguyễn thị ánh" userId="a6fbc05945fbe6a6" providerId="LiveId" clId="{AB8D857B-92E0-4998-AC47-90F4D18D6C0D}" dt="2023-07-19T04:33:27.731" v="1204" actId="1076"/>
          <ac:spMkLst>
            <pc:docMk/>
            <pc:sldMk cId="3880324322" sldId="313"/>
            <ac:spMk id="3" creationId="{79306A27-38EB-994E-5750-F643951A3138}"/>
          </ac:spMkLst>
        </pc:spChg>
        <pc:spChg chg="add mod">
          <ac:chgData name="tuyết nguyễn thị ánh" userId="a6fbc05945fbe6a6" providerId="LiveId" clId="{AB8D857B-92E0-4998-AC47-90F4D18D6C0D}" dt="2023-07-19T04:33:00.591" v="1189" actId="1076"/>
          <ac:spMkLst>
            <pc:docMk/>
            <pc:sldMk cId="3880324322" sldId="313"/>
            <ac:spMk id="4" creationId="{104741B3-052D-F26B-155B-026A908A65D3}"/>
          </ac:spMkLst>
        </pc:spChg>
        <pc:spChg chg="add mod">
          <ac:chgData name="tuyết nguyễn thị ánh" userId="a6fbc05945fbe6a6" providerId="LiveId" clId="{AB8D857B-92E0-4998-AC47-90F4D18D6C0D}" dt="2023-07-19T04:33:24.493" v="1203" actId="1076"/>
          <ac:spMkLst>
            <pc:docMk/>
            <pc:sldMk cId="3880324322" sldId="313"/>
            <ac:spMk id="5" creationId="{A6883CB3-A27C-003A-4F7D-4A381B8FDF31}"/>
          </ac:spMkLst>
        </pc:spChg>
        <pc:spChg chg="add mod">
          <ac:chgData name="tuyết nguyễn thị ánh" userId="a6fbc05945fbe6a6" providerId="LiveId" clId="{AB8D857B-92E0-4998-AC47-90F4D18D6C0D}" dt="2023-07-19T04:33:08.394" v="1193" actId="1076"/>
          <ac:spMkLst>
            <pc:docMk/>
            <pc:sldMk cId="3880324322" sldId="313"/>
            <ac:spMk id="6" creationId="{C179BBDF-2B22-FFEE-FDDB-1DC8EED21980}"/>
          </ac:spMkLst>
        </pc:spChg>
        <pc:spChg chg="add mod">
          <ac:chgData name="tuyết nguyễn thị ánh" userId="a6fbc05945fbe6a6" providerId="LiveId" clId="{AB8D857B-92E0-4998-AC47-90F4D18D6C0D}" dt="2023-07-19T04:34:05.174" v="1211"/>
          <ac:spMkLst>
            <pc:docMk/>
            <pc:sldMk cId="3880324322" sldId="313"/>
            <ac:spMk id="7" creationId="{250F4FB5-2015-215F-F0A7-09F9F85F2A7B}"/>
          </ac:spMkLst>
        </pc:spChg>
        <pc:spChg chg="add mod">
          <ac:chgData name="tuyết nguyễn thị ánh" userId="a6fbc05945fbe6a6" providerId="LiveId" clId="{AB8D857B-92E0-4998-AC47-90F4D18D6C0D}" dt="2023-07-19T04:34:35.666" v="1221" actId="122"/>
          <ac:spMkLst>
            <pc:docMk/>
            <pc:sldMk cId="3880324322" sldId="313"/>
            <ac:spMk id="9" creationId="{FAE45E93-5539-D13D-9D35-31D0A30EE4DD}"/>
          </ac:spMkLst>
        </pc:spChg>
        <pc:spChg chg="del">
          <ac:chgData name="tuyết nguyễn thị ánh" userId="a6fbc05945fbe6a6" providerId="LiveId" clId="{AB8D857B-92E0-4998-AC47-90F4D18D6C0D}" dt="2023-07-19T04:31:28.239" v="1151" actId="478"/>
          <ac:spMkLst>
            <pc:docMk/>
            <pc:sldMk cId="3880324322" sldId="313"/>
            <ac:spMk id="26" creationId="{1573DB70-1E17-DC4C-A25D-ED4497ABFC20}"/>
          </ac:spMkLst>
        </pc:spChg>
        <pc:spChg chg="mod">
          <ac:chgData name="tuyết nguyễn thị ánh" userId="a6fbc05945fbe6a6" providerId="LiveId" clId="{AB8D857B-92E0-4998-AC47-90F4D18D6C0D}" dt="2023-07-19T04:32:27.009" v="1183" actId="1076"/>
          <ac:spMkLst>
            <pc:docMk/>
            <pc:sldMk cId="3880324322" sldId="313"/>
            <ac:spMk id="27" creationId="{90D5F7D0-F6C9-1C99-2858-250A3F4B4787}"/>
          </ac:spMkLst>
        </pc:spChg>
        <pc:spChg chg="mod">
          <ac:chgData name="tuyết nguyễn thị ánh" userId="a6fbc05945fbe6a6" providerId="LiveId" clId="{AB8D857B-92E0-4998-AC47-90F4D18D6C0D}" dt="2023-07-19T04:35:41.562" v="1327" actId="20577"/>
          <ac:spMkLst>
            <pc:docMk/>
            <pc:sldMk cId="3880324322" sldId="313"/>
            <ac:spMk id="29" creationId="{6DA5E1FD-BAC5-086A-577B-A32EFF89DDFF}"/>
          </ac:spMkLst>
        </pc:spChg>
        <pc:spChg chg="del">
          <ac:chgData name="tuyết nguyễn thị ánh" userId="a6fbc05945fbe6a6" providerId="LiveId" clId="{AB8D857B-92E0-4998-AC47-90F4D18D6C0D}" dt="2023-07-19T04:31:30.817" v="1152" actId="478"/>
          <ac:spMkLst>
            <pc:docMk/>
            <pc:sldMk cId="3880324322" sldId="313"/>
            <ac:spMk id="31" creationId="{863A1AE7-10DE-9D08-643B-DD1971F6D93B}"/>
          </ac:spMkLst>
        </pc:spChg>
      </pc:sldChg>
      <pc:sldChg chg="addSp delSp modSp add mod ord modTransition delAnim modAnim">
        <pc:chgData name="tuyết nguyễn thị ánh" userId="a6fbc05945fbe6a6" providerId="LiveId" clId="{AB8D857B-92E0-4998-AC47-90F4D18D6C0D}" dt="2023-07-20T01:18:13.771" v="9277"/>
        <pc:sldMkLst>
          <pc:docMk/>
          <pc:sldMk cId="2219517088" sldId="314"/>
        </pc:sldMkLst>
        <pc:spChg chg="add mod">
          <ac:chgData name="tuyết nguyễn thị ánh" userId="a6fbc05945fbe6a6" providerId="LiveId" clId="{AB8D857B-92E0-4998-AC47-90F4D18D6C0D}" dt="2023-07-19T04:37:26.222" v="1345" actId="255"/>
          <ac:spMkLst>
            <pc:docMk/>
            <pc:sldMk cId="2219517088" sldId="314"/>
            <ac:spMk id="8" creationId="{D1A11449-4FB2-7331-4C2F-DD0B36CE7E09}"/>
          </ac:spMkLst>
        </pc:spChg>
        <pc:spChg chg="del">
          <ac:chgData name="tuyết nguyễn thị ánh" userId="a6fbc05945fbe6a6" providerId="LiveId" clId="{AB8D857B-92E0-4998-AC47-90F4D18D6C0D}" dt="2023-07-19T04:36:51.927" v="1332" actId="478"/>
          <ac:spMkLst>
            <pc:docMk/>
            <pc:sldMk cId="2219517088" sldId="314"/>
            <ac:spMk id="9" creationId="{881B0AD0-960D-D9C0-EB19-A27AF72EA849}"/>
          </ac:spMkLst>
        </pc:spChg>
        <pc:spChg chg="del">
          <ac:chgData name="tuyết nguyễn thị ánh" userId="a6fbc05945fbe6a6" providerId="LiveId" clId="{AB8D857B-92E0-4998-AC47-90F4D18D6C0D}" dt="2023-07-19T04:36:50.404" v="1331" actId="478"/>
          <ac:spMkLst>
            <pc:docMk/>
            <pc:sldMk cId="2219517088" sldId="314"/>
            <ac:spMk id="11" creationId="{B23CD829-7AE2-6837-F390-A432FA8F72EE}"/>
          </ac:spMkLst>
        </pc:spChg>
        <pc:spChg chg="del">
          <ac:chgData name="tuyết nguyễn thị ánh" userId="a6fbc05945fbe6a6" providerId="LiveId" clId="{AB8D857B-92E0-4998-AC47-90F4D18D6C0D}" dt="2023-07-19T04:37:04.361" v="1337" actId="478"/>
          <ac:spMkLst>
            <pc:docMk/>
            <pc:sldMk cId="2219517088" sldId="314"/>
            <ac:spMk id="13" creationId="{635FEB62-13E3-2C8F-AF79-038CD3FC3F7F}"/>
          </ac:spMkLst>
        </pc:spChg>
        <pc:spChg chg="add mod">
          <ac:chgData name="tuyết nguyễn thị ánh" userId="a6fbc05945fbe6a6" providerId="LiveId" clId="{AB8D857B-92E0-4998-AC47-90F4D18D6C0D}" dt="2023-07-20T00:55:48.363" v="9039" actId="20577"/>
          <ac:spMkLst>
            <pc:docMk/>
            <pc:sldMk cId="2219517088" sldId="314"/>
            <ac:spMk id="16" creationId="{DB67DA90-376E-FECD-C058-13816103D68C}"/>
          </ac:spMkLst>
        </pc:spChg>
        <pc:spChg chg="mod">
          <ac:chgData name="tuyết nguyễn thị ánh" userId="a6fbc05945fbe6a6" providerId="LiveId" clId="{AB8D857B-92E0-4998-AC47-90F4D18D6C0D}" dt="2023-07-19T04:37:54.907" v="1348"/>
          <ac:spMkLst>
            <pc:docMk/>
            <pc:sldMk cId="2219517088" sldId="314"/>
            <ac:spMk id="20" creationId="{B2744C6B-619F-F8AD-FF49-A38AFC8D1A55}"/>
          </ac:spMkLst>
        </pc:spChg>
        <pc:spChg chg="mod">
          <ac:chgData name="tuyết nguyễn thị ánh" userId="a6fbc05945fbe6a6" providerId="LiveId" clId="{AB8D857B-92E0-4998-AC47-90F4D18D6C0D}" dt="2023-07-19T04:37:54.907" v="1348"/>
          <ac:spMkLst>
            <pc:docMk/>
            <pc:sldMk cId="2219517088" sldId="314"/>
            <ac:spMk id="21" creationId="{E287C64E-7291-0586-1811-6263676D1621}"/>
          </ac:spMkLst>
        </pc:spChg>
        <pc:spChg chg="mod">
          <ac:chgData name="tuyết nguyễn thị ánh" userId="a6fbc05945fbe6a6" providerId="LiveId" clId="{AB8D857B-92E0-4998-AC47-90F4D18D6C0D}" dt="2023-07-19T04:37:54.907" v="1348"/>
          <ac:spMkLst>
            <pc:docMk/>
            <pc:sldMk cId="2219517088" sldId="314"/>
            <ac:spMk id="22" creationId="{97512268-B2C7-6CF9-A20A-63F1B7F526F5}"/>
          </ac:spMkLst>
        </pc:spChg>
        <pc:spChg chg="mod">
          <ac:chgData name="tuyết nguyễn thị ánh" userId="a6fbc05945fbe6a6" providerId="LiveId" clId="{AB8D857B-92E0-4998-AC47-90F4D18D6C0D}" dt="2023-07-19T04:37:54.907" v="1348"/>
          <ac:spMkLst>
            <pc:docMk/>
            <pc:sldMk cId="2219517088" sldId="314"/>
            <ac:spMk id="23" creationId="{49C25ACF-E926-D69B-CCF5-230870C6CB2D}"/>
          </ac:spMkLst>
        </pc:spChg>
        <pc:spChg chg="mod">
          <ac:chgData name="tuyết nguyễn thị ánh" userId="a6fbc05945fbe6a6" providerId="LiveId" clId="{AB8D857B-92E0-4998-AC47-90F4D18D6C0D}" dt="2023-07-19T04:37:54.907" v="1348"/>
          <ac:spMkLst>
            <pc:docMk/>
            <pc:sldMk cId="2219517088" sldId="314"/>
            <ac:spMk id="24" creationId="{13009D10-8D7F-7362-D2D6-36B97C3D2877}"/>
          </ac:spMkLst>
        </pc:spChg>
        <pc:spChg chg="mod">
          <ac:chgData name="tuyết nguyễn thị ánh" userId="a6fbc05945fbe6a6" providerId="LiveId" clId="{AB8D857B-92E0-4998-AC47-90F4D18D6C0D}" dt="2023-07-19T04:37:54.907" v="1348"/>
          <ac:spMkLst>
            <pc:docMk/>
            <pc:sldMk cId="2219517088" sldId="314"/>
            <ac:spMk id="25" creationId="{C459AE8E-25A6-17BA-5D22-7DF5FC2F4486}"/>
          </ac:spMkLst>
        </pc:spChg>
        <pc:spChg chg="mod">
          <ac:chgData name="tuyết nguyễn thị ánh" userId="a6fbc05945fbe6a6" providerId="LiveId" clId="{AB8D857B-92E0-4998-AC47-90F4D18D6C0D}" dt="2023-07-19T04:37:54.907" v="1348"/>
          <ac:spMkLst>
            <pc:docMk/>
            <pc:sldMk cId="2219517088" sldId="314"/>
            <ac:spMk id="26" creationId="{B2799610-45D1-0E48-F682-9C8ECEC682BD}"/>
          </ac:spMkLst>
        </pc:spChg>
        <pc:spChg chg="add mod">
          <ac:chgData name="tuyết nguyễn thị ánh" userId="a6fbc05945fbe6a6" providerId="LiveId" clId="{AB8D857B-92E0-4998-AC47-90F4D18D6C0D}" dt="2023-07-19T04:37:58.478" v="1349" actId="164"/>
          <ac:spMkLst>
            <pc:docMk/>
            <pc:sldMk cId="2219517088" sldId="314"/>
            <ac:spMk id="27" creationId="{DC5E145A-1BEB-CF31-0C7E-299BE4FC6850}"/>
          </ac:spMkLst>
        </pc:spChg>
        <pc:spChg chg="add mod">
          <ac:chgData name="tuyết nguyễn thị ánh" userId="a6fbc05945fbe6a6" providerId="LiveId" clId="{AB8D857B-92E0-4998-AC47-90F4D18D6C0D}" dt="2023-07-19T04:37:58.478" v="1349" actId="164"/>
          <ac:spMkLst>
            <pc:docMk/>
            <pc:sldMk cId="2219517088" sldId="314"/>
            <ac:spMk id="28" creationId="{3785351B-B4EE-2981-A3AE-05F44A9FADA4}"/>
          </ac:spMkLst>
        </pc:spChg>
        <pc:spChg chg="add mod">
          <ac:chgData name="tuyết nguyễn thị ánh" userId="a6fbc05945fbe6a6" providerId="LiveId" clId="{AB8D857B-92E0-4998-AC47-90F4D18D6C0D}" dt="2023-07-19T04:37:58.478" v="1349" actId="164"/>
          <ac:spMkLst>
            <pc:docMk/>
            <pc:sldMk cId="2219517088" sldId="314"/>
            <ac:spMk id="29" creationId="{A004FE38-D664-1D57-D692-3E59165714D7}"/>
          </ac:spMkLst>
        </pc:spChg>
        <pc:spChg chg="add mod">
          <ac:chgData name="tuyết nguyễn thị ánh" userId="a6fbc05945fbe6a6" providerId="LiveId" clId="{AB8D857B-92E0-4998-AC47-90F4D18D6C0D}" dt="2023-07-19T04:37:58.478" v="1349" actId="164"/>
          <ac:spMkLst>
            <pc:docMk/>
            <pc:sldMk cId="2219517088" sldId="314"/>
            <ac:spMk id="30" creationId="{5DB26CA1-BD76-3147-32DD-32F8F04A450E}"/>
          </ac:spMkLst>
        </pc:spChg>
        <pc:grpChg chg="del mod">
          <ac:chgData name="tuyết nguyễn thị ánh" userId="a6fbc05945fbe6a6" providerId="LiveId" clId="{AB8D857B-92E0-4998-AC47-90F4D18D6C0D}" dt="2023-07-19T04:37:54.065" v="1347" actId="478"/>
          <ac:grpSpMkLst>
            <pc:docMk/>
            <pc:sldMk cId="2219517088" sldId="314"/>
            <ac:grpSpMk id="2" creationId="{17E7FC9F-9601-EBD0-2068-C123D632F070}"/>
          </ac:grpSpMkLst>
        </pc:grpChg>
        <pc:grpChg chg="add mod">
          <ac:chgData name="tuyết nguyễn thị ánh" userId="a6fbc05945fbe6a6" providerId="LiveId" clId="{AB8D857B-92E0-4998-AC47-90F4D18D6C0D}" dt="2023-07-19T04:37:58.478" v="1349" actId="164"/>
          <ac:grpSpMkLst>
            <pc:docMk/>
            <pc:sldMk cId="2219517088" sldId="314"/>
            <ac:grpSpMk id="17" creationId="{307F0B1B-8339-F7B2-FB37-581D08B43D26}"/>
          </ac:grpSpMkLst>
        </pc:grpChg>
        <pc:grpChg chg="mod">
          <ac:chgData name="tuyết nguyễn thị ánh" userId="a6fbc05945fbe6a6" providerId="LiveId" clId="{AB8D857B-92E0-4998-AC47-90F4D18D6C0D}" dt="2023-07-19T04:37:54.907" v="1348"/>
          <ac:grpSpMkLst>
            <pc:docMk/>
            <pc:sldMk cId="2219517088" sldId="314"/>
            <ac:grpSpMk id="19" creationId="{AE8495BC-EF39-39E8-B6D1-589691C4F8DF}"/>
          </ac:grpSpMkLst>
        </pc:grpChg>
        <pc:grpChg chg="add mod">
          <ac:chgData name="tuyết nguyễn thị ánh" userId="a6fbc05945fbe6a6" providerId="LiveId" clId="{AB8D857B-92E0-4998-AC47-90F4D18D6C0D}" dt="2023-07-19T04:38:02.201" v="1350" actId="1076"/>
          <ac:grpSpMkLst>
            <pc:docMk/>
            <pc:sldMk cId="2219517088" sldId="314"/>
            <ac:grpSpMk id="31" creationId="{9F99038B-C33F-323C-2083-7A8850C08484}"/>
          </ac:grpSpMkLst>
        </pc:grpChg>
      </pc:sldChg>
      <pc:sldChg chg="addSp delSp modSp add mod ord modTransition modAnim">
        <pc:chgData name="tuyết nguyễn thị ánh" userId="a6fbc05945fbe6a6" providerId="LiveId" clId="{AB8D857B-92E0-4998-AC47-90F4D18D6C0D}" dt="2023-07-20T01:18:13.771" v="9277"/>
        <pc:sldMkLst>
          <pc:docMk/>
          <pc:sldMk cId="387895571" sldId="315"/>
        </pc:sldMkLst>
        <pc:spChg chg="mod">
          <ac:chgData name="tuyết nguyễn thị ánh" userId="a6fbc05945fbe6a6" providerId="LiveId" clId="{AB8D857B-92E0-4998-AC47-90F4D18D6C0D}" dt="2023-07-19T14:37:55.003" v="2222" actId="1076"/>
          <ac:spMkLst>
            <pc:docMk/>
            <pc:sldMk cId="387895571" sldId="315"/>
            <ac:spMk id="4" creationId="{71ADF563-D090-8AEB-F75A-F12EFD732D06}"/>
          </ac:spMkLst>
        </pc:spChg>
        <pc:spChg chg="del">
          <ac:chgData name="tuyết nguyễn thị ánh" userId="a6fbc05945fbe6a6" providerId="LiveId" clId="{AB8D857B-92E0-4998-AC47-90F4D18D6C0D}" dt="2023-07-19T14:36:14.443" v="2062" actId="478"/>
          <ac:spMkLst>
            <pc:docMk/>
            <pc:sldMk cId="387895571" sldId="315"/>
            <ac:spMk id="7" creationId="{AB59BAA7-9857-51BD-F9BA-91922F29BA18}"/>
          </ac:spMkLst>
        </pc:spChg>
        <pc:spChg chg="add del mod">
          <ac:chgData name="tuyết nguyễn thị ánh" userId="a6fbc05945fbe6a6" providerId="LiveId" clId="{AB8D857B-92E0-4998-AC47-90F4D18D6C0D}" dt="2023-07-20T00:57:44.523" v="9058" actId="1076"/>
          <ac:spMkLst>
            <pc:docMk/>
            <pc:sldMk cId="387895571" sldId="315"/>
            <ac:spMk id="8" creationId="{81969FFA-51E2-6169-EECA-9304907CE11B}"/>
          </ac:spMkLst>
        </pc:spChg>
      </pc:sldChg>
      <pc:sldChg chg="modSp add ord modTransition modAnim">
        <pc:chgData name="tuyết nguyễn thị ánh" userId="a6fbc05945fbe6a6" providerId="LiveId" clId="{AB8D857B-92E0-4998-AC47-90F4D18D6C0D}" dt="2023-07-20T01:18:13.771" v="9277"/>
        <pc:sldMkLst>
          <pc:docMk/>
          <pc:sldMk cId="3932711861" sldId="316"/>
        </pc:sldMkLst>
        <pc:spChg chg="mod">
          <ac:chgData name="tuyết nguyễn thị ánh" userId="a6fbc05945fbe6a6" providerId="LiveId" clId="{AB8D857B-92E0-4998-AC47-90F4D18D6C0D}" dt="2023-07-19T14:45:03.453" v="2539" actId="20577"/>
          <ac:spMkLst>
            <pc:docMk/>
            <pc:sldMk cId="3932711861" sldId="316"/>
            <ac:spMk id="2" creationId="{156E1EDB-CA46-6BBE-918F-5076DB0A3D96}"/>
          </ac:spMkLst>
        </pc:spChg>
      </pc:sldChg>
      <pc:sldChg chg="modSp add mod modTransition modAnim">
        <pc:chgData name="tuyết nguyễn thị ánh" userId="a6fbc05945fbe6a6" providerId="LiveId" clId="{AB8D857B-92E0-4998-AC47-90F4D18D6C0D}" dt="2023-07-20T01:18:13.771" v="9277"/>
        <pc:sldMkLst>
          <pc:docMk/>
          <pc:sldMk cId="1623107595" sldId="317"/>
        </pc:sldMkLst>
        <pc:spChg chg="mod">
          <ac:chgData name="tuyết nguyễn thị ánh" userId="a6fbc05945fbe6a6" providerId="LiveId" clId="{AB8D857B-92E0-4998-AC47-90F4D18D6C0D}" dt="2023-07-19T14:57:24.556" v="2971" actId="20577"/>
          <ac:spMkLst>
            <pc:docMk/>
            <pc:sldMk cId="1623107595" sldId="317"/>
            <ac:spMk id="21" creationId="{7D299592-EF92-8BF0-6697-2D47F23439C0}"/>
          </ac:spMkLst>
        </pc:spChg>
      </pc:sldChg>
      <pc:sldChg chg="addSp delSp modSp add mod modTransition delAnim modAnim">
        <pc:chgData name="tuyết nguyễn thị ánh" userId="a6fbc05945fbe6a6" providerId="LiveId" clId="{AB8D857B-92E0-4998-AC47-90F4D18D6C0D}" dt="2023-07-20T01:18:13.771" v="9277"/>
        <pc:sldMkLst>
          <pc:docMk/>
          <pc:sldMk cId="3764680400" sldId="318"/>
        </pc:sldMkLst>
        <pc:spChg chg="del">
          <ac:chgData name="tuyết nguyễn thị ánh" userId="a6fbc05945fbe6a6" providerId="LiveId" clId="{AB8D857B-92E0-4998-AC47-90F4D18D6C0D}" dt="2023-07-19T15:00:45.200" v="3031" actId="478"/>
          <ac:spMkLst>
            <pc:docMk/>
            <pc:sldMk cId="3764680400" sldId="318"/>
            <ac:spMk id="3" creationId="{3863616A-55E4-C9BE-DB6A-8CF1AF7E9DFF}"/>
          </ac:spMkLst>
        </pc:spChg>
        <pc:spChg chg="mod">
          <ac:chgData name="tuyết nguyễn thị ánh" userId="a6fbc05945fbe6a6" providerId="LiveId" clId="{AB8D857B-92E0-4998-AC47-90F4D18D6C0D}" dt="2023-07-19T15:03:19.001" v="3053" actId="2711"/>
          <ac:spMkLst>
            <pc:docMk/>
            <pc:sldMk cId="3764680400" sldId="318"/>
            <ac:spMk id="5" creationId="{7B3DB2B7-DF9E-C4C0-F67B-1F3ADEC7A8F9}"/>
          </ac:spMkLst>
        </pc:spChg>
        <pc:spChg chg="del">
          <ac:chgData name="tuyết nguyễn thị ánh" userId="a6fbc05945fbe6a6" providerId="LiveId" clId="{AB8D857B-92E0-4998-AC47-90F4D18D6C0D}" dt="2023-07-19T15:00:46.077" v="3032" actId="478"/>
          <ac:spMkLst>
            <pc:docMk/>
            <pc:sldMk cId="3764680400" sldId="318"/>
            <ac:spMk id="6" creationId="{5398DE25-492C-A34F-5DD5-189610F02306}"/>
          </ac:spMkLst>
        </pc:spChg>
        <pc:spChg chg="add mod">
          <ac:chgData name="tuyết nguyễn thị ánh" userId="a6fbc05945fbe6a6" providerId="LiveId" clId="{AB8D857B-92E0-4998-AC47-90F4D18D6C0D}" dt="2023-07-19T15:05:00.631" v="3356" actId="2710"/>
          <ac:spMkLst>
            <pc:docMk/>
            <pc:sldMk cId="3764680400" sldId="318"/>
            <ac:spMk id="8" creationId="{DB669814-4E9D-FC67-B7CB-9CE655D596B9}"/>
          </ac:spMkLst>
        </pc:spChg>
        <pc:spChg chg="del">
          <ac:chgData name="tuyết nguyễn thị ánh" userId="a6fbc05945fbe6a6" providerId="LiveId" clId="{AB8D857B-92E0-4998-AC47-90F4D18D6C0D}" dt="2023-07-19T15:00:48.067" v="3034" actId="478"/>
          <ac:spMkLst>
            <pc:docMk/>
            <pc:sldMk cId="3764680400" sldId="318"/>
            <ac:spMk id="9" creationId="{BE3ABD78-F7D4-73D6-AA2E-B6BBD6896A93}"/>
          </ac:spMkLst>
        </pc:spChg>
        <pc:spChg chg="add mod">
          <ac:chgData name="tuyết nguyễn thị ánh" userId="a6fbc05945fbe6a6" providerId="LiveId" clId="{AB8D857B-92E0-4998-AC47-90F4D18D6C0D}" dt="2023-07-19T15:07:42.606" v="3391" actId="113"/>
          <ac:spMkLst>
            <pc:docMk/>
            <pc:sldMk cId="3764680400" sldId="318"/>
            <ac:spMk id="14" creationId="{C50E1DB0-C683-510C-3490-6B9844904626}"/>
          </ac:spMkLst>
        </pc:spChg>
        <pc:grpChg chg="add mod">
          <ac:chgData name="tuyết nguyễn thị ánh" userId="a6fbc05945fbe6a6" providerId="LiveId" clId="{AB8D857B-92E0-4998-AC47-90F4D18D6C0D}" dt="2023-07-19T15:05:09.367" v="3357" actId="1076"/>
          <ac:grpSpMkLst>
            <pc:docMk/>
            <pc:sldMk cId="3764680400" sldId="318"/>
            <ac:grpSpMk id="2" creationId="{EA01A648-1C2C-5011-AE9A-910850DD29FE}"/>
          </ac:grpSpMkLst>
        </pc:grpChg>
        <pc:grpChg chg="del">
          <ac:chgData name="tuyết nguyễn thị ánh" userId="a6fbc05945fbe6a6" providerId="LiveId" clId="{AB8D857B-92E0-4998-AC47-90F4D18D6C0D}" dt="2023-07-19T15:00:47.323" v="3033" actId="478"/>
          <ac:grpSpMkLst>
            <pc:docMk/>
            <pc:sldMk cId="3764680400" sldId="318"/>
            <ac:grpSpMk id="18" creationId="{79D502CD-E78C-D6C2-F4F1-088507F44456}"/>
          </ac:grpSpMkLst>
        </pc:grpChg>
        <pc:grpChg chg="mod">
          <ac:chgData name="tuyết nguyễn thị ánh" userId="a6fbc05945fbe6a6" providerId="LiveId" clId="{AB8D857B-92E0-4998-AC47-90F4D18D6C0D}" dt="2023-07-19T15:05:09.367" v="3357" actId="1076"/>
          <ac:grpSpMkLst>
            <pc:docMk/>
            <pc:sldMk cId="3764680400" sldId="318"/>
            <ac:grpSpMk id="1158" creationId="{00000000-0000-0000-0000-000000000000}"/>
          </ac:grpSpMkLst>
        </pc:grpChg>
        <pc:picChg chg="mod">
          <ac:chgData name="tuyết nguyễn thị ánh" userId="a6fbc05945fbe6a6" providerId="LiveId" clId="{AB8D857B-92E0-4998-AC47-90F4D18D6C0D}" dt="2023-07-19T15:01:20.642" v="3035"/>
          <ac:picMkLst>
            <pc:docMk/>
            <pc:sldMk cId="3764680400" sldId="318"/>
            <ac:picMk id="4" creationId="{82B68239-CC9F-2A4A-9B7A-B17E6C3C4128}"/>
          </ac:picMkLst>
        </pc:picChg>
      </pc:sldChg>
      <pc:sldChg chg="addSp delSp modSp add mod modTransition modAnim">
        <pc:chgData name="tuyết nguyễn thị ánh" userId="a6fbc05945fbe6a6" providerId="LiveId" clId="{AB8D857B-92E0-4998-AC47-90F4D18D6C0D}" dt="2023-07-20T01:18:13.771" v="9277"/>
        <pc:sldMkLst>
          <pc:docMk/>
          <pc:sldMk cId="192477311" sldId="319"/>
        </pc:sldMkLst>
        <pc:spChg chg="add mod">
          <ac:chgData name="tuyết nguyễn thị ánh" userId="a6fbc05945fbe6a6" providerId="LiveId" clId="{AB8D857B-92E0-4998-AC47-90F4D18D6C0D}" dt="2023-07-19T15:06:32.593" v="3372" actId="12"/>
          <ac:spMkLst>
            <pc:docMk/>
            <pc:sldMk cId="192477311" sldId="319"/>
            <ac:spMk id="6" creationId="{D53BBCDC-6174-7015-D81F-A4559804AA16}"/>
          </ac:spMkLst>
        </pc:spChg>
        <pc:spChg chg="del">
          <ac:chgData name="tuyết nguyễn thị ánh" userId="a6fbc05945fbe6a6" providerId="LiveId" clId="{AB8D857B-92E0-4998-AC47-90F4D18D6C0D}" dt="2023-07-19T15:05:16.148" v="3359" actId="478"/>
          <ac:spMkLst>
            <pc:docMk/>
            <pc:sldMk cId="192477311" sldId="319"/>
            <ac:spMk id="8" creationId="{DB669814-4E9D-FC67-B7CB-9CE655D596B9}"/>
          </ac:spMkLst>
        </pc:spChg>
      </pc:sldChg>
      <pc:sldChg chg="addSp delSp modSp add mod modTransition modAnim">
        <pc:chgData name="tuyết nguyễn thị ánh" userId="a6fbc05945fbe6a6" providerId="LiveId" clId="{AB8D857B-92E0-4998-AC47-90F4D18D6C0D}" dt="2023-07-20T01:18:13.771" v="9277"/>
        <pc:sldMkLst>
          <pc:docMk/>
          <pc:sldMk cId="1130295890" sldId="320"/>
        </pc:sldMkLst>
        <pc:spChg chg="del">
          <ac:chgData name="tuyết nguyễn thị ánh" userId="a6fbc05945fbe6a6" providerId="LiveId" clId="{AB8D857B-92E0-4998-AC47-90F4D18D6C0D}" dt="2023-07-19T15:06:42.818" v="3374" actId="478"/>
          <ac:spMkLst>
            <pc:docMk/>
            <pc:sldMk cId="1130295890" sldId="320"/>
            <ac:spMk id="6" creationId="{D53BBCDC-6174-7015-D81F-A4559804AA16}"/>
          </ac:spMkLst>
        </pc:spChg>
        <pc:spChg chg="add mod">
          <ac:chgData name="tuyết nguyễn thị ánh" userId="a6fbc05945fbe6a6" providerId="LiveId" clId="{AB8D857B-92E0-4998-AC47-90F4D18D6C0D}" dt="2023-07-19T15:07:31.432" v="3389" actId="20577"/>
          <ac:spMkLst>
            <pc:docMk/>
            <pc:sldMk cId="1130295890" sldId="320"/>
            <ac:spMk id="7" creationId="{2C3607D7-F923-3654-5393-F46BAA350725}"/>
          </ac:spMkLst>
        </pc:spChg>
      </pc:sldChg>
      <pc:sldChg chg="addSp delSp modSp add mod modTransition delAnim modAnim">
        <pc:chgData name="tuyết nguyễn thị ánh" userId="a6fbc05945fbe6a6" providerId="LiveId" clId="{AB8D857B-92E0-4998-AC47-90F4D18D6C0D}" dt="2023-07-20T01:18:13.771" v="9277"/>
        <pc:sldMkLst>
          <pc:docMk/>
          <pc:sldMk cId="1951870920" sldId="321"/>
        </pc:sldMkLst>
        <pc:spChg chg="add mod">
          <ac:chgData name="tuyết nguyễn thị ánh" userId="a6fbc05945fbe6a6" providerId="LiveId" clId="{AB8D857B-92E0-4998-AC47-90F4D18D6C0D}" dt="2023-07-19T15:17:18.547" v="4100" actId="1076"/>
          <ac:spMkLst>
            <pc:docMk/>
            <pc:sldMk cId="1951870920" sldId="321"/>
            <ac:spMk id="4" creationId="{64AB532A-AA2E-B820-F85D-EB0BF406EC01}"/>
          </ac:spMkLst>
        </pc:spChg>
        <pc:spChg chg="mod">
          <ac:chgData name="tuyết nguyễn thị ánh" userId="a6fbc05945fbe6a6" providerId="LiveId" clId="{AB8D857B-92E0-4998-AC47-90F4D18D6C0D}" dt="2023-07-19T15:13:51.689" v="3929" actId="1076"/>
          <ac:spMkLst>
            <pc:docMk/>
            <pc:sldMk cId="1951870920" sldId="321"/>
            <ac:spMk id="7" creationId="{6BB0EEC5-15CB-088B-8048-9876C8D8B508}"/>
          </ac:spMkLst>
        </pc:spChg>
        <pc:spChg chg="mod">
          <ac:chgData name="tuyết nguyễn thị ánh" userId="a6fbc05945fbe6a6" providerId="LiveId" clId="{AB8D857B-92E0-4998-AC47-90F4D18D6C0D}" dt="2023-07-19T15:14:08.480" v="3934" actId="1076"/>
          <ac:spMkLst>
            <pc:docMk/>
            <pc:sldMk cId="1951870920" sldId="321"/>
            <ac:spMk id="9" creationId="{D563C927-AC11-EF94-223D-1D74095EC50C}"/>
          </ac:spMkLst>
        </pc:spChg>
        <pc:spChg chg="mod">
          <ac:chgData name="tuyết nguyễn thị ánh" userId="a6fbc05945fbe6a6" providerId="LiveId" clId="{AB8D857B-92E0-4998-AC47-90F4D18D6C0D}" dt="2023-07-19T15:17:26.238" v="4101" actId="1076"/>
          <ac:spMkLst>
            <pc:docMk/>
            <pc:sldMk cId="1951870920" sldId="321"/>
            <ac:spMk id="10" creationId="{347B3455-B3ED-6DE8-7227-E8FE589DFC25}"/>
          </ac:spMkLst>
        </pc:spChg>
        <pc:spChg chg="del mod">
          <ac:chgData name="tuyết nguyễn thị ánh" userId="a6fbc05945fbe6a6" providerId="LiveId" clId="{AB8D857B-92E0-4998-AC47-90F4D18D6C0D}" dt="2023-07-19T15:15:16.950" v="3986"/>
          <ac:spMkLst>
            <pc:docMk/>
            <pc:sldMk cId="1951870920" sldId="321"/>
            <ac:spMk id="12" creationId="{2D674896-4D90-C45B-72FC-8D7810357601}"/>
          </ac:spMkLst>
        </pc:spChg>
      </pc:sldChg>
      <pc:sldChg chg="delSp modSp add mod modTransition delAnim modAnim">
        <pc:chgData name="tuyết nguyễn thị ánh" userId="a6fbc05945fbe6a6" providerId="LiveId" clId="{AB8D857B-92E0-4998-AC47-90F4D18D6C0D}" dt="2023-07-20T01:18:13.771" v="9277"/>
        <pc:sldMkLst>
          <pc:docMk/>
          <pc:sldMk cId="1741910386" sldId="322"/>
        </pc:sldMkLst>
        <pc:spChg chg="del">
          <ac:chgData name="tuyết nguyễn thị ánh" userId="a6fbc05945fbe6a6" providerId="LiveId" clId="{AB8D857B-92E0-4998-AC47-90F4D18D6C0D}" dt="2023-07-19T15:18:29.333" v="4200" actId="478"/>
          <ac:spMkLst>
            <pc:docMk/>
            <pc:sldMk cId="1741910386" sldId="322"/>
            <ac:spMk id="4" creationId="{64AB532A-AA2E-B820-F85D-EB0BF406EC01}"/>
          </ac:spMkLst>
        </pc:spChg>
        <pc:spChg chg="mod">
          <ac:chgData name="tuyết nguyễn thị ánh" userId="a6fbc05945fbe6a6" providerId="LiveId" clId="{AB8D857B-92E0-4998-AC47-90F4D18D6C0D}" dt="2023-07-19T15:19:28.617" v="4283" actId="1076"/>
          <ac:spMkLst>
            <pc:docMk/>
            <pc:sldMk cId="1741910386" sldId="322"/>
            <ac:spMk id="9" creationId="{D563C927-AC11-EF94-223D-1D74095EC50C}"/>
          </ac:spMkLst>
        </pc:spChg>
        <pc:spChg chg="mod">
          <ac:chgData name="tuyết nguyễn thị ánh" userId="a6fbc05945fbe6a6" providerId="LiveId" clId="{AB8D857B-92E0-4998-AC47-90F4D18D6C0D}" dt="2023-07-19T15:19:28.617" v="4283" actId="1076"/>
          <ac:spMkLst>
            <pc:docMk/>
            <pc:sldMk cId="1741910386" sldId="322"/>
            <ac:spMk id="10" creationId="{347B3455-B3ED-6DE8-7227-E8FE589DFC25}"/>
          </ac:spMkLst>
        </pc:spChg>
      </pc:sldChg>
      <pc:sldChg chg="addSp delSp modSp add mod ord modTransition modAnim">
        <pc:chgData name="tuyết nguyễn thị ánh" userId="a6fbc05945fbe6a6" providerId="LiveId" clId="{AB8D857B-92E0-4998-AC47-90F4D18D6C0D}" dt="2023-07-20T01:18:13.771" v="9277"/>
        <pc:sldMkLst>
          <pc:docMk/>
          <pc:sldMk cId="2215499006" sldId="323"/>
        </pc:sldMkLst>
        <pc:spChg chg="del">
          <ac:chgData name="tuyết nguyễn thị ánh" userId="a6fbc05945fbe6a6" providerId="LiveId" clId="{AB8D857B-92E0-4998-AC47-90F4D18D6C0D}" dt="2023-07-19T15:20:03.048" v="4299" actId="478"/>
          <ac:spMkLst>
            <pc:docMk/>
            <pc:sldMk cId="2215499006" sldId="323"/>
            <ac:spMk id="3" creationId="{240DF478-FE9B-1A5C-59F5-8DF9BC970721}"/>
          </ac:spMkLst>
        </pc:spChg>
        <pc:spChg chg="mod">
          <ac:chgData name="tuyết nguyễn thị ánh" userId="a6fbc05945fbe6a6" providerId="LiveId" clId="{AB8D857B-92E0-4998-AC47-90F4D18D6C0D}" dt="2023-07-19T15:19:59.201" v="4298" actId="20577"/>
          <ac:spMkLst>
            <pc:docMk/>
            <pc:sldMk cId="2215499006" sldId="323"/>
            <ac:spMk id="4" creationId="{61B8339B-3A3C-590B-DF80-DF9275CC51FC}"/>
          </ac:spMkLst>
        </pc:spChg>
        <pc:spChg chg="add mod">
          <ac:chgData name="tuyết nguyễn thị ánh" userId="a6fbc05945fbe6a6" providerId="LiveId" clId="{AB8D857B-92E0-4998-AC47-90F4D18D6C0D}" dt="2023-07-19T15:20:18.003" v="4304" actId="14100"/>
          <ac:spMkLst>
            <pc:docMk/>
            <pc:sldMk cId="2215499006" sldId="323"/>
            <ac:spMk id="5" creationId="{678700F9-E2F2-9366-D260-FD2FB2F0BC90}"/>
          </ac:spMkLst>
        </pc:spChg>
      </pc:sldChg>
      <pc:sldChg chg="modSp add mod modTransition modAnim">
        <pc:chgData name="tuyết nguyễn thị ánh" userId="a6fbc05945fbe6a6" providerId="LiveId" clId="{AB8D857B-92E0-4998-AC47-90F4D18D6C0D}" dt="2023-07-20T01:18:13.771" v="9277"/>
        <pc:sldMkLst>
          <pc:docMk/>
          <pc:sldMk cId="183676098" sldId="324"/>
        </pc:sldMkLst>
        <pc:spChg chg="mod">
          <ac:chgData name="tuyết nguyễn thị ánh" userId="a6fbc05945fbe6a6" providerId="LiveId" clId="{AB8D857B-92E0-4998-AC47-90F4D18D6C0D}" dt="2023-07-19T15:27:22.996" v="4857" actId="1076"/>
          <ac:spMkLst>
            <pc:docMk/>
            <pc:sldMk cId="183676098" sldId="324"/>
            <ac:spMk id="22" creationId="{1F5E1A70-1D3B-9A40-171B-76364AB44644}"/>
          </ac:spMkLst>
        </pc:spChg>
      </pc:sldChg>
      <pc:sldChg chg="modSp add mod modTransition modAnim">
        <pc:chgData name="tuyết nguyễn thị ánh" userId="a6fbc05945fbe6a6" providerId="LiveId" clId="{AB8D857B-92E0-4998-AC47-90F4D18D6C0D}" dt="2023-07-20T01:18:13.771" v="9277"/>
        <pc:sldMkLst>
          <pc:docMk/>
          <pc:sldMk cId="2745561262" sldId="325"/>
        </pc:sldMkLst>
        <pc:spChg chg="mod">
          <ac:chgData name="tuyết nguyễn thị ánh" userId="a6fbc05945fbe6a6" providerId="LiveId" clId="{AB8D857B-92E0-4998-AC47-90F4D18D6C0D}" dt="2023-07-19T15:30:07.583" v="5044" actId="1076"/>
          <ac:spMkLst>
            <pc:docMk/>
            <pc:sldMk cId="2745561262" sldId="325"/>
            <ac:spMk id="9" creationId="{E89AA2D1-8A8A-41DD-8A35-16180DAD39C1}"/>
          </ac:spMkLst>
        </pc:spChg>
        <pc:spChg chg="mod">
          <ac:chgData name="tuyết nguyễn thị ánh" userId="a6fbc05945fbe6a6" providerId="LiveId" clId="{AB8D857B-92E0-4998-AC47-90F4D18D6C0D}" dt="2023-07-19T15:30:05.357" v="5043" actId="1076"/>
          <ac:spMkLst>
            <pc:docMk/>
            <pc:sldMk cId="2745561262" sldId="325"/>
            <ac:spMk id="22" creationId="{1F5E1A70-1D3B-9A40-171B-76364AB44644}"/>
          </ac:spMkLst>
        </pc:spChg>
      </pc:sldChg>
      <pc:sldChg chg="new del">
        <pc:chgData name="tuyết nguyễn thị ánh" userId="a6fbc05945fbe6a6" providerId="LiveId" clId="{AB8D857B-92E0-4998-AC47-90F4D18D6C0D}" dt="2023-07-19T15:30:32.161" v="5047" actId="47"/>
        <pc:sldMkLst>
          <pc:docMk/>
          <pc:sldMk cId="3368043717" sldId="326"/>
        </pc:sldMkLst>
      </pc:sldChg>
      <pc:sldChg chg="addSp delSp modSp add mod modTransition modAnim">
        <pc:chgData name="tuyết nguyễn thị ánh" userId="a6fbc05945fbe6a6" providerId="LiveId" clId="{AB8D857B-92E0-4998-AC47-90F4D18D6C0D}" dt="2023-07-20T01:18:13.771" v="9277"/>
        <pc:sldMkLst>
          <pc:docMk/>
          <pc:sldMk cId="1504694592" sldId="327"/>
        </pc:sldMkLst>
        <pc:spChg chg="add mod">
          <ac:chgData name="tuyết nguyễn thị ánh" userId="a6fbc05945fbe6a6" providerId="LiveId" clId="{AB8D857B-92E0-4998-AC47-90F4D18D6C0D}" dt="2023-07-19T15:32:01.490" v="5066" actId="14100"/>
          <ac:spMkLst>
            <pc:docMk/>
            <pc:sldMk cId="1504694592" sldId="327"/>
            <ac:spMk id="6" creationId="{74ED06F9-F7ED-1724-DC4C-AE911177E7A6}"/>
          </ac:spMkLst>
        </pc:spChg>
        <pc:spChg chg="del">
          <ac:chgData name="tuyết nguyễn thị ánh" userId="a6fbc05945fbe6a6" providerId="LiveId" clId="{AB8D857B-92E0-4998-AC47-90F4D18D6C0D}" dt="2023-07-19T15:30:51.872" v="5048" actId="478"/>
          <ac:spMkLst>
            <pc:docMk/>
            <pc:sldMk cId="1504694592" sldId="327"/>
            <ac:spMk id="8" creationId="{DB669814-4E9D-FC67-B7CB-9CE655D596B9}"/>
          </ac:spMkLst>
        </pc:spChg>
        <pc:spChg chg="del">
          <ac:chgData name="tuyết nguyễn thị ánh" userId="a6fbc05945fbe6a6" providerId="LiveId" clId="{AB8D857B-92E0-4998-AC47-90F4D18D6C0D}" dt="2023-07-19T15:30:54.436" v="5049" actId="478"/>
          <ac:spMkLst>
            <pc:docMk/>
            <pc:sldMk cId="1504694592" sldId="327"/>
            <ac:spMk id="14" creationId="{C50E1DB0-C683-510C-3490-6B9844904626}"/>
          </ac:spMkLst>
        </pc:spChg>
        <pc:grpChg chg="mod">
          <ac:chgData name="tuyết nguyễn thị ánh" userId="a6fbc05945fbe6a6" providerId="LiveId" clId="{AB8D857B-92E0-4998-AC47-90F4D18D6C0D}" dt="2023-07-19T15:32:07.631" v="5067" actId="1076"/>
          <ac:grpSpMkLst>
            <pc:docMk/>
            <pc:sldMk cId="1504694592" sldId="327"/>
            <ac:grpSpMk id="2" creationId="{EA01A648-1C2C-5011-AE9A-910850DD29FE}"/>
          </ac:grpSpMkLst>
        </pc:grpChg>
        <pc:grpChg chg="mod">
          <ac:chgData name="tuyết nguyễn thị ánh" userId="a6fbc05945fbe6a6" providerId="LiveId" clId="{AB8D857B-92E0-4998-AC47-90F4D18D6C0D}" dt="2023-07-19T15:32:07.631" v="5067" actId="1076"/>
          <ac:grpSpMkLst>
            <pc:docMk/>
            <pc:sldMk cId="1504694592" sldId="327"/>
            <ac:grpSpMk id="1158" creationId="{00000000-0000-0000-0000-000000000000}"/>
          </ac:grpSpMkLst>
        </pc:grpChg>
      </pc:sldChg>
      <pc:sldChg chg="add del">
        <pc:chgData name="tuyết nguyễn thị ánh" userId="a6fbc05945fbe6a6" providerId="LiveId" clId="{AB8D857B-92E0-4998-AC47-90F4D18D6C0D}" dt="2023-07-19T15:32:13.399" v="5069" actId="47"/>
        <pc:sldMkLst>
          <pc:docMk/>
          <pc:sldMk cId="567714965" sldId="328"/>
        </pc:sldMkLst>
      </pc:sldChg>
      <pc:sldChg chg="addSp delSp modSp add mod modTransition modAnim">
        <pc:chgData name="tuyết nguyễn thị ánh" userId="a6fbc05945fbe6a6" providerId="LiveId" clId="{AB8D857B-92E0-4998-AC47-90F4D18D6C0D}" dt="2023-07-20T01:18:13.771" v="9277"/>
        <pc:sldMkLst>
          <pc:docMk/>
          <pc:sldMk cId="1385700624" sldId="328"/>
        </pc:sldMkLst>
        <pc:spChg chg="del">
          <ac:chgData name="tuyết nguyễn thị ánh" userId="a6fbc05945fbe6a6" providerId="LiveId" clId="{AB8D857B-92E0-4998-AC47-90F4D18D6C0D}" dt="2023-07-19T15:32:29.726" v="5072" actId="478"/>
          <ac:spMkLst>
            <pc:docMk/>
            <pc:sldMk cId="1385700624" sldId="328"/>
            <ac:spMk id="6" creationId="{74ED06F9-F7ED-1724-DC4C-AE911177E7A6}"/>
          </ac:spMkLst>
        </pc:spChg>
        <pc:spChg chg="add mod">
          <ac:chgData name="tuyết nguyễn thị ánh" userId="a6fbc05945fbe6a6" providerId="LiveId" clId="{AB8D857B-92E0-4998-AC47-90F4D18D6C0D}" dt="2023-07-19T15:33:54.209" v="5102" actId="114"/>
          <ac:spMkLst>
            <pc:docMk/>
            <pc:sldMk cId="1385700624" sldId="328"/>
            <ac:spMk id="7" creationId="{D216C950-A9ED-3323-370B-C4B7B8545CA0}"/>
          </ac:spMkLst>
        </pc:spChg>
        <pc:spChg chg="add mod">
          <ac:chgData name="tuyết nguyễn thị ánh" userId="a6fbc05945fbe6a6" providerId="LiveId" clId="{AB8D857B-92E0-4998-AC47-90F4D18D6C0D}" dt="2023-07-19T15:33:54.209" v="5102" actId="114"/>
          <ac:spMkLst>
            <pc:docMk/>
            <pc:sldMk cId="1385700624" sldId="328"/>
            <ac:spMk id="9" creationId="{CFA2BDED-8E75-219D-F450-52A4CD2A7F3F}"/>
          </ac:spMkLst>
        </pc:spChg>
        <pc:grpChg chg="mod">
          <ac:chgData name="tuyết nguyễn thị ánh" userId="a6fbc05945fbe6a6" providerId="LiveId" clId="{AB8D857B-92E0-4998-AC47-90F4D18D6C0D}" dt="2023-07-19T15:33:44.628" v="5100" actId="1036"/>
          <ac:grpSpMkLst>
            <pc:docMk/>
            <pc:sldMk cId="1385700624" sldId="328"/>
            <ac:grpSpMk id="2" creationId="{EA01A648-1C2C-5011-AE9A-910850DD29FE}"/>
          </ac:grpSpMkLst>
        </pc:grpChg>
        <pc:grpChg chg="mod">
          <ac:chgData name="tuyết nguyễn thị ánh" userId="a6fbc05945fbe6a6" providerId="LiveId" clId="{AB8D857B-92E0-4998-AC47-90F4D18D6C0D}" dt="2023-07-19T15:33:44.628" v="5100" actId="1036"/>
          <ac:grpSpMkLst>
            <pc:docMk/>
            <pc:sldMk cId="1385700624" sldId="328"/>
            <ac:grpSpMk id="1158" creationId="{00000000-0000-0000-0000-000000000000}"/>
          </ac:grpSpMkLst>
        </pc:grpChg>
      </pc:sldChg>
      <pc:sldChg chg="add del">
        <pc:chgData name="tuyết nguyễn thị ánh" userId="a6fbc05945fbe6a6" providerId="LiveId" clId="{AB8D857B-92E0-4998-AC47-90F4D18D6C0D}" dt="2023-07-19T15:32:12.208" v="5068" actId="47"/>
        <pc:sldMkLst>
          <pc:docMk/>
          <pc:sldMk cId="1274912309" sldId="329"/>
        </pc:sldMkLst>
      </pc:sldChg>
      <pc:sldChg chg="addSp delSp modSp add mod modTransition modAnim">
        <pc:chgData name="tuyết nguyễn thị ánh" userId="a6fbc05945fbe6a6" providerId="LiveId" clId="{AB8D857B-92E0-4998-AC47-90F4D18D6C0D}" dt="2023-07-20T01:18:13.771" v="9277"/>
        <pc:sldMkLst>
          <pc:docMk/>
          <pc:sldMk cId="2288634677" sldId="329"/>
        </pc:sldMkLst>
        <pc:spChg chg="mod">
          <ac:chgData name="tuyết nguyễn thị ánh" userId="a6fbc05945fbe6a6" providerId="LiveId" clId="{AB8D857B-92E0-4998-AC47-90F4D18D6C0D}" dt="2023-07-19T15:41:53.401" v="5553" actId="255"/>
          <ac:spMkLst>
            <pc:docMk/>
            <pc:sldMk cId="2288634677" sldId="329"/>
            <ac:spMk id="2" creationId="{9AF3DED9-ACD2-7A93-F512-A0B5B9DE8182}"/>
          </ac:spMkLst>
        </pc:spChg>
        <pc:spChg chg="add mod">
          <ac:chgData name="tuyết nguyễn thị ánh" userId="a6fbc05945fbe6a6" providerId="LiveId" clId="{AB8D857B-92E0-4998-AC47-90F4D18D6C0D}" dt="2023-07-19T15:41:58.234" v="5554" actId="1076"/>
          <ac:spMkLst>
            <pc:docMk/>
            <pc:sldMk cId="2288634677" sldId="329"/>
            <ac:spMk id="6" creationId="{8B6C7825-6B92-2324-76E9-3A5CCACA838D}"/>
          </ac:spMkLst>
        </pc:spChg>
        <pc:spChg chg="mod">
          <ac:chgData name="tuyết nguyễn thị ánh" userId="a6fbc05945fbe6a6" providerId="LiveId" clId="{AB8D857B-92E0-4998-AC47-90F4D18D6C0D}" dt="2023-07-19T15:41:53.401" v="5553" actId="255"/>
          <ac:spMkLst>
            <pc:docMk/>
            <pc:sldMk cId="2288634677" sldId="329"/>
            <ac:spMk id="9" creationId="{D7FEAFB7-D950-C655-D9DC-0652F82A322F}"/>
          </ac:spMkLst>
        </pc:spChg>
        <pc:spChg chg="del">
          <ac:chgData name="tuyết nguyễn thị ánh" userId="a6fbc05945fbe6a6" providerId="LiveId" clId="{AB8D857B-92E0-4998-AC47-90F4D18D6C0D}" dt="2023-07-19T15:41:36.584" v="5549" actId="478"/>
          <ac:spMkLst>
            <pc:docMk/>
            <pc:sldMk cId="2288634677" sldId="329"/>
            <ac:spMk id="12" creationId="{59D05BB5-5D2F-EF79-9E04-08025B748A0B}"/>
          </ac:spMkLst>
        </pc:spChg>
        <pc:picChg chg="add mod">
          <ac:chgData name="tuyết nguyễn thị ánh" userId="a6fbc05945fbe6a6" providerId="LiveId" clId="{AB8D857B-92E0-4998-AC47-90F4D18D6C0D}" dt="2023-07-19T15:42:29.023" v="5557" actId="14100"/>
          <ac:picMkLst>
            <pc:docMk/>
            <pc:sldMk cId="2288634677" sldId="329"/>
            <ac:picMk id="10" creationId="{94929ECC-5402-F588-C624-206DBE20BC16}"/>
          </ac:picMkLst>
        </pc:picChg>
      </pc:sldChg>
      <pc:sldChg chg="delSp add del mod">
        <pc:chgData name="tuyết nguyễn thị ánh" userId="a6fbc05945fbe6a6" providerId="LiveId" clId="{AB8D857B-92E0-4998-AC47-90F4D18D6C0D}" dt="2023-07-19T15:34:04.443" v="5103" actId="47"/>
        <pc:sldMkLst>
          <pc:docMk/>
          <pc:sldMk cId="4018014302" sldId="329"/>
        </pc:sldMkLst>
        <pc:spChg chg="del">
          <ac:chgData name="tuyết nguyễn thị ánh" userId="a6fbc05945fbe6a6" providerId="LiveId" clId="{AB8D857B-92E0-4998-AC47-90F4D18D6C0D}" dt="2023-07-19T15:32:53.788" v="5079" actId="478"/>
          <ac:spMkLst>
            <pc:docMk/>
            <pc:sldMk cId="4018014302" sldId="329"/>
            <ac:spMk id="6" creationId="{74ED06F9-F7ED-1724-DC4C-AE911177E7A6}"/>
          </ac:spMkLst>
        </pc:spChg>
      </pc:sldChg>
      <pc:sldChg chg="addSp delSp modSp add mod modTransition modAnim">
        <pc:chgData name="tuyết nguyễn thị ánh" userId="a6fbc05945fbe6a6" providerId="LiveId" clId="{AB8D857B-92E0-4998-AC47-90F4D18D6C0D}" dt="2023-07-20T01:18:13.771" v="9277"/>
        <pc:sldMkLst>
          <pc:docMk/>
          <pc:sldMk cId="3624840022" sldId="330"/>
        </pc:sldMkLst>
        <pc:spChg chg="mod">
          <ac:chgData name="tuyết nguyễn thị ánh" userId="a6fbc05945fbe6a6" providerId="LiveId" clId="{AB8D857B-92E0-4998-AC47-90F4D18D6C0D}" dt="2023-07-19T15:43:13.154" v="5569" actId="255"/>
          <ac:spMkLst>
            <pc:docMk/>
            <pc:sldMk cId="3624840022" sldId="330"/>
            <ac:spMk id="2" creationId="{9AF3DED9-ACD2-7A93-F512-A0B5B9DE8182}"/>
          </ac:spMkLst>
        </pc:spChg>
        <pc:spChg chg="add mod">
          <ac:chgData name="tuyết nguyễn thị ánh" userId="a6fbc05945fbe6a6" providerId="LiveId" clId="{AB8D857B-92E0-4998-AC47-90F4D18D6C0D}" dt="2023-07-19T15:43:33.011" v="5590" actId="20577"/>
          <ac:spMkLst>
            <pc:docMk/>
            <pc:sldMk cId="3624840022" sldId="330"/>
            <ac:spMk id="6" creationId="{143FB457-E966-B3AA-1A57-9D46935373DD}"/>
          </ac:spMkLst>
        </pc:spChg>
        <pc:spChg chg="mod">
          <ac:chgData name="tuyết nguyễn thị ánh" userId="a6fbc05945fbe6a6" providerId="LiveId" clId="{AB8D857B-92E0-4998-AC47-90F4D18D6C0D}" dt="2023-07-19T15:43:13.154" v="5569" actId="255"/>
          <ac:spMkLst>
            <pc:docMk/>
            <pc:sldMk cId="3624840022" sldId="330"/>
            <ac:spMk id="9" creationId="{D7FEAFB7-D950-C655-D9DC-0652F82A322F}"/>
          </ac:spMkLst>
        </pc:spChg>
        <pc:spChg chg="del">
          <ac:chgData name="tuyết nguyễn thị ánh" userId="a6fbc05945fbe6a6" providerId="LiveId" clId="{AB8D857B-92E0-4998-AC47-90F4D18D6C0D}" dt="2023-07-19T15:42:33.371" v="5558" actId="478"/>
          <ac:spMkLst>
            <pc:docMk/>
            <pc:sldMk cId="3624840022" sldId="330"/>
            <ac:spMk id="12" creationId="{59D05BB5-5D2F-EF79-9E04-08025B748A0B}"/>
          </ac:spMkLst>
        </pc:spChg>
        <pc:picChg chg="add mod">
          <ac:chgData name="tuyết nguyễn thị ánh" userId="a6fbc05945fbe6a6" providerId="LiveId" clId="{AB8D857B-92E0-4998-AC47-90F4D18D6C0D}" dt="2023-07-19T15:44:04.818" v="5598" actId="1076"/>
          <ac:picMkLst>
            <pc:docMk/>
            <pc:sldMk cId="3624840022" sldId="330"/>
            <ac:picMk id="10" creationId="{479AAC0F-2F89-79F3-F8FA-32434F4479F1}"/>
          </ac:picMkLst>
        </pc:picChg>
      </pc:sldChg>
      <pc:sldChg chg="new del">
        <pc:chgData name="tuyết nguyễn thị ánh" userId="a6fbc05945fbe6a6" providerId="LiveId" clId="{AB8D857B-92E0-4998-AC47-90F4D18D6C0D}" dt="2023-07-19T15:58:34.248" v="6299" actId="47"/>
        <pc:sldMkLst>
          <pc:docMk/>
          <pc:sldMk cId="852861633" sldId="331"/>
        </pc:sldMkLst>
      </pc:sldChg>
      <pc:sldChg chg="addSp delSp modSp add mod modTransition modAnim">
        <pc:chgData name="tuyết nguyễn thị ánh" userId="a6fbc05945fbe6a6" providerId="LiveId" clId="{AB8D857B-92E0-4998-AC47-90F4D18D6C0D}" dt="2023-07-20T01:18:13.771" v="9277"/>
        <pc:sldMkLst>
          <pc:docMk/>
          <pc:sldMk cId="4060730368" sldId="331"/>
        </pc:sldMkLst>
        <pc:spChg chg="mod">
          <ac:chgData name="tuyết nguyễn thị ánh" userId="a6fbc05945fbe6a6" providerId="LiveId" clId="{AB8D857B-92E0-4998-AC47-90F4D18D6C0D}" dt="2023-07-19T16:13:43.066" v="6779" actId="20577"/>
          <ac:spMkLst>
            <pc:docMk/>
            <pc:sldMk cId="4060730368" sldId="331"/>
            <ac:spMk id="2" creationId="{6CB5BB37-C0E5-05BB-6B00-367541898F7B}"/>
          </ac:spMkLst>
        </pc:spChg>
        <pc:spChg chg="del">
          <ac:chgData name="tuyết nguyễn thị ánh" userId="a6fbc05945fbe6a6" providerId="LiveId" clId="{AB8D857B-92E0-4998-AC47-90F4D18D6C0D}" dt="2023-07-19T16:11:56.594" v="6717" actId="478"/>
          <ac:spMkLst>
            <pc:docMk/>
            <pc:sldMk cId="4060730368" sldId="331"/>
            <ac:spMk id="7" creationId="{A7F86D02-4937-5A66-F70F-32DB68C32920}"/>
          </ac:spMkLst>
        </pc:spChg>
        <pc:spChg chg="add mod">
          <ac:chgData name="tuyết nguyễn thị ánh" userId="a6fbc05945fbe6a6" providerId="LiveId" clId="{AB8D857B-92E0-4998-AC47-90F4D18D6C0D}" dt="2023-07-19T16:12:24.623" v="6752" actId="1076"/>
          <ac:spMkLst>
            <pc:docMk/>
            <pc:sldMk cId="4060730368" sldId="331"/>
            <ac:spMk id="8" creationId="{1610D55A-C477-3571-54E4-3847062B6ECA}"/>
          </ac:spMkLst>
        </pc:spChg>
        <pc:spChg chg="del">
          <ac:chgData name="tuyết nguyễn thị ánh" userId="a6fbc05945fbe6a6" providerId="LiveId" clId="{AB8D857B-92E0-4998-AC47-90F4D18D6C0D}" dt="2023-07-19T16:11:55.483" v="6716" actId="478"/>
          <ac:spMkLst>
            <pc:docMk/>
            <pc:sldMk cId="4060730368" sldId="331"/>
            <ac:spMk id="9" creationId="{CEE887BF-23F9-2F49-357A-D50435A1CD2C}"/>
          </ac:spMkLst>
        </pc:spChg>
      </pc:sldChg>
      <pc:sldChg chg="addSp delSp modSp add del mod modTransition modAnim">
        <pc:chgData name="tuyết nguyễn thị ánh" userId="a6fbc05945fbe6a6" providerId="LiveId" clId="{AB8D857B-92E0-4998-AC47-90F4D18D6C0D}" dt="2023-07-20T01:18:13.771" v="9277"/>
        <pc:sldMkLst>
          <pc:docMk/>
          <pc:sldMk cId="510113723" sldId="332"/>
        </pc:sldMkLst>
        <pc:spChg chg="add mod">
          <ac:chgData name="tuyết nguyễn thị ánh" userId="a6fbc05945fbe6a6" providerId="LiveId" clId="{AB8D857B-92E0-4998-AC47-90F4D18D6C0D}" dt="2023-07-19T16:20:46.854" v="7169" actId="1076"/>
          <ac:spMkLst>
            <pc:docMk/>
            <pc:sldMk cId="510113723" sldId="332"/>
            <ac:spMk id="7" creationId="{5492D4C3-A0D5-5653-8BE2-9E8B6784F174}"/>
          </ac:spMkLst>
        </pc:spChg>
        <pc:spChg chg="del">
          <ac:chgData name="tuyết nguyễn thị ánh" userId="a6fbc05945fbe6a6" providerId="LiveId" clId="{AB8D857B-92E0-4998-AC47-90F4D18D6C0D}" dt="2023-07-19T16:19:25.317" v="7107" actId="478"/>
          <ac:spMkLst>
            <pc:docMk/>
            <pc:sldMk cId="510113723" sldId="332"/>
            <ac:spMk id="8" creationId="{4FEAA2BE-98B0-E19D-21D2-F0645EA0402C}"/>
          </ac:spMkLst>
        </pc:spChg>
        <pc:spChg chg="del">
          <ac:chgData name="tuyết nguyễn thị ánh" userId="a6fbc05945fbe6a6" providerId="LiveId" clId="{AB8D857B-92E0-4998-AC47-90F4D18D6C0D}" dt="2023-07-19T16:19:23.566" v="7106" actId="478"/>
          <ac:spMkLst>
            <pc:docMk/>
            <pc:sldMk cId="510113723" sldId="332"/>
            <ac:spMk id="13" creationId="{1E3D4DC1-1FF1-6BD4-D5A6-6447B3183C89}"/>
          </ac:spMkLst>
        </pc:spChg>
        <pc:picChg chg="add mod">
          <ac:chgData name="tuyết nguyễn thị ánh" userId="a6fbc05945fbe6a6" providerId="LiveId" clId="{AB8D857B-92E0-4998-AC47-90F4D18D6C0D}" dt="2023-07-19T16:22:10.432" v="7249"/>
          <ac:picMkLst>
            <pc:docMk/>
            <pc:sldMk cId="510113723" sldId="332"/>
            <ac:picMk id="9" creationId="{8B9A2019-ED10-878D-AFF3-8A7FDD1C2BED}"/>
          </ac:picMkLst>
        </pc:picChg>
      </pc:sldChg>
      <pc:sldChg chg="addSp delSp modSp add mod ord modTransition modAnim">
        <pc:chgData name="tuyết nguyễn thị ánh" userId="a6fbc05945fbe6a6" providerId="LiveId" clId="{AB8D857B-92E0-4998-AC47-90F4D18D6C0D}" dt="2023-07-20T01:18:13.771" v="9277"/>
        <pc:sldMkLst>
          <pc:docMk/>
          <pc:sldMk cId="1011000900" sldId="333"/>
        </pc:sldMkLst>
        <pc:spChg chg="add mod">
          <ac:chgData name="tuyết nguyễn thị ánh" userId="a6fbc05945fbe6a6" providerId="LiveId" clId="{AB8D857B-92E0-4998-AC47-90F4D18D6C0D}" dt="2023-07-19T16:19:05.192" v="7103" actId="1076"/>
          <ac:spMkLst>
            <pc:docMk/>
            <pc:sldMk cId="1011000900" sldId="333"/>
            <ac:spMk id="7" creationId="{ED3C92BD-E9DC-A772-F089-18E09FEF57ED}"/>
          </ac:spMkLst>
        </pc:spChg>
        <pc:spChg chg="del">
          <ac:chgData name="tuyết nguyễn thị ánh" userId="a6fbc05945fbe6a6" providerId="LiveId" clId="{AB8D857B-92E0-4998-AC47-90F4D18D6C0D}" dt="2023-07-19T16:18:21.139" v="7043" actId="478"/>
          <ac:spMkLst>
            <pc:docMk/>
            <pc:sldMk cId="1011000900" sldId="333"/>
            <ac:spMk id="8" creationId="{4FEAA2BE-98B0-E19D-21D2-F0645EA0402C}"/>
          </ac:spMkLst>
        </pc:spChg>
        <pc:spChg chg="del">
          <ac:chgData name="tuyết nguyễn thị ánh" userId="a6fbc05945fbe6a6" providerId="LiveId" clId="{AB8D857B-92E0-4998-AC47-90F4D18D6C0D}" dt="2023-07-19T16:18:19.905" v="7042" actId="478"/>
          <ac:spMkLst>
            <pc:docMk/>
            <pc:sldMk cId="1011000900" sldId="333"/>
            <ac:spMk id="13" creationId="{1E3D4DC1-1FF1-6BD4-D5A6-6447B3183C89}"/>
          </ac:spMkLst>
        </pc:spChg>
        <pc:picChg chg="add mod">
          <ac:chgData name="tuyết nguyễn thị ánh" userId="a6fbc05945fbe6a6" providerId="LiveId" clId="{AB8D857B-92E0-4998-AC47-90F4D18D6C0D}" dt="2023-07-19T16:22:01.954" v="7246" actId="1076"/>
          <ac:picMkLst>
            <pc:docMk/>
            <pc:sldMk cId="1011000900" sldId="333"/>
            <ac:picMk id="9" creationId="{A1DDE923-75A4-39E2-37E1-7CE0DA85787D}"/>
          </ac:picMkLst>
        </pc:picChg>
      </pc:sldChg>
      <pc:sldChg chg="add del">
        <pc:chgData name="tuyết nguyễn thị ánh" userId="a6fbc05945fbe6a6" providerId="LiveId" clId="{AB8D857B-92E0-4998-AC47-90F4D18D6C0D}" dt="2023-07-19T15:57:54.070" v="6283"/>
        <pc:sldMkLst>
          <pc:docMk/>
          <pc:sldMk cId="1398022634" sldId="333"/>
        </pc:sldMkLst>
      </pc:sldChg>
      <pc:sldChg chg="add del">
        <pc:chgData name="tuyết nguyễn thị ánh" userId="a6fbc05945fbe6a6" providerId="LiveId" clId="{AB8D857B-92E0-4998-AC47-90F4D18D6C0D}" dt="2023-07-19T15:57:54.070" v="6283"/>
        <pc:sldMkLst>
          <pc:docMk/>
          <pc:sldMk cId="1212687886" sldId="334"/>
        </pc:sldMkLst>
      </pc:sldChg>
      <pc:sldChg chg="addSp delSp modSp add mod modTransition modAnim">
        <pc:chgData name="tuyết nguyễn thị ánh" userId="a6fbc05945fbe6a6" providerId="LiveId" clId="{AB8D857B-92E0-4998-AC47-90F4D18D6C0D}" dt="2023-07-20T01:18:13.771" v="9277"/>
        <pc:sldMkLst>
          <pc:docMk/>
          <pc:sldMk cId="4002681003" sldId="334"/>
        </pc:sldMkLst>
        <pc:spChg chg="del">
          <ac:chgData name="tuyết nguyễn thị ánh" userId="a6fbc05945fbe6a6" providerId="LiveId" clId="{AB8D857B-92E0-4998-AC47-90F4D18D6C0D}" dt="2023-07-19T16:20:54.903" v="7171" actId="478"/>
          <ac:spMkLst>
            <pc:docMk/>
            <pc:sldMk cId="4002681003" sldId="334"/>
            <ac:spMk id="7" creationId="{5492D4C3-A0D5-5653-8BE2-9E8B6784F174}"/>
          </ac:spMkLst>
        </pc:spChg>
        <pc:spChg chg="add mod">
          <ac:chgData name="tuyết nguyễn thị ánh" userId="a6fbc05945fbe6a6" providerId="LiveId" clId="{AB8D857B-92E0-4998-AC47-90F4D18D6C0D}" dt="2023-07-19T16:21:35.062" v="7240" actId="1076"/>
          <ac:spMkLst>
            <pc:docMk/>
            <pc:sldMk cId="4002681003" sldId="334"/>
            <ac:spMk id="8" creationId="{AED2090F-5228-EF18-A82C-7E8CF5443FF6}"/>
          </ac:spMkLst>
        </pc:spChg>
        <pc:picChg chg="add mod">
          <ac:chgData name="tuyết nguyễn thị ánh" userId="a6fbc05945fbe6a6" providerId="LiveId" clId="{AB8D857B-92E0-4998-AC47-90F4D18D6C0D}" dt="2023-07-19T16:22:12.345" v="7250"/>
          <ac:picMkLst>
            <pc:docMk/>
            <pc:sldMk cId="4002681003" sldId="334"/>
            <ac:picMk id="9" creationId="{61A4EF12-6E66-3AC2-F05F-C59B08BF641A}"/>
          </ac:picMkLst>
        </pc:picChg>
      </pc:sldChg>
      <pc:sldChg chg="add del">
        <pc:chgData name="tuyết nguyễn thị ánh" userId="a6fbc05945fbe6a6" providerId="LiveId" clId="{AB8D857B-92E0-4998-AC47-90F4D18D6C0D}" dt="2023-07-19T15:57:54.070" v="6283"/>
        <pc:sldMkLst>
          <pc:docMk/>
          <pc:sldMk cId="1596554035" sldId="335"/>
        </pc:sldMkLst>
      </pc:sldChg>
      <pc:sldChg chg="addSp delSp modSp add mod modTransition modAnim">
        <pc:chgData name="tuyết nguyễn thị ánh" userId="a6fbc05945fbe6a6" providerId="LiveId" clId="{AB8D857B-92E0-4998-AC47-90F4D18D6C0D}" dt="2023-07-20T01:18:13.771" v="9277"/>
        <pc:sldMkLst>
          <pc:docMk/>
          <pc:sldMk cId="3982047859" sldId="335"/>
        </pc:sldMkLst>
        <pc:spChg chg="add mod">
          <ac:chgData name="tuyết nguyễn thị ánh" userId="a6fbc05945fbe6a6" providerId="LiveId" clId="{AB8D857B-92E0-4998-AC47-90F4D18D6C0D}" dt="2023-07-19T16:42:27.959" v="7555" actId="20577"/>
          <ac:spMkLst>
            <pc:docMk/>
            <pc:sldMk cId="3982047859" sldId="335"/>
            <ac:spMk id="5" creationId="{EB49AD0B-C6BE-6A1C-0B3D-96AA0D0413E2}"/>
          </ac:spMkLst>
        </pc:spChg>
        <pc:spChg chg="del">
          <ac:chgData name="tuyết nguyễn thị ánh" userId="a6fbc05945fbe6a6" providerId="LiveId" clId="{AB8D857B-92E0-4998-AC47-90F4D18D6C0D}" dt="2023-07-19T16:41:48.122" v="7480" actId="478"/>
          <ac:spMkLst>
            <pc:docMk/>
            <pc:sldMk cId="3982047859" sldId="335"/>
            <ac:spMk id="9" creationId="{7A346CF3-91AE-9A2E-E282-C4F9676A759F}"/>
          </ac:spMkLst>
        </pc:spChg>
        <pc:spChg chg="del">
          <ac:chgData name="tuyết nguyễn thị ánh" userId="a6fbc05945fbe6a6" providerId="LiveId" clId="{AB8D857B-92E0-4998-AC47-90F4D18D6C0D}" dt="2023-07-19T16:41:49.509" v="7481" actId="478"/>
          <ac:spMkLst>
            <pc:docMk/>
            <pc:sldMk cId="3982047859" sldId="335"/>
            <ac:spMk id="11" creationId="{7A2B9589-320C-F528-C5AF-550F9490CA2B}"/>
          </ac:spMkLst>
        </pc:spChg>
        <pc:picChg chg="add mod">
          <ac:chgData name="tuyết nguyễn thị ánh" userId="a6fbc05945fbe6a6" providerId="LiveId" clId="{AB8D857B-92E0-4998-AC47-90F4D18D6C0D}" dt="2023-07-19T16:42:48.171" v="7557" actId="1076"/>
          <ac:picMkLst>
            <pc:docMk/>
            <pc:sldMk cId="3982047859" sldId="335"/>
            <ac:picMk id="8" creationId="{58E8EB42-EB73-ADCE-6483-8D4E9AA90B0A}"/>
          </ac:picMkLst>
        </pc:picChg>
      </pc:sldChg>
      <pc:sldChg chg="add del">
        <pc:chgData name="tuyết nguyễn thị ánh" userId="a6fbc05945fbe6a6" providerId="LiveId" clId="{AB8D857B-92E0-4998-AC47-90F4D18D6C0D}" dt="2023-07-19T16:22:06.646" v="7248"/>
        <pc:sldMkLst>
          <pc:docMk/>
          <pc:sldMk cId="4227285097" sldId="335"/>
        </pc:sldMkLst>
      </pc:sldChg>
      <pc:sldChg chg="add del">
        <pc:chgData name="tuyết nguyễn thị ánh" userId="a6fbc05945fbe6a6" providerId="LiveId" clId="{AB8D857B-92E0-4998-AC47-90F4D18D6C0D}" dt="2023-07-19T15:57:54.070" v="6283"/>
        <pc:sldMkLst>
          <pc:docMk/>
          <pc:sldMk cId="3161719153" sldId="336"/>
        </pc:sldMkLst>
      </pc:sldChg>
      <pc:sldChg chg="addSp delSp modSp add mod modTransition delAnim modAnim">
        <pc:chgData name="tuyết nguyễn thị ánh" userId="a6fbc05945fbe6a6" providerId="LiveId" clId="{AB8D857B-92E0-4998-AC47-90F4D18D6C0D}" dt="2023-07-20T01:18:13.771" v="9277"/>
        <pc:sldMkLst>
          <pc:docMk/>
          <pc:sldMk cId="3258401674" sldId="336"/>
        </pc:sldMkLst>
        <pc:spChg chg="del">
          <ac:chgData name="tuyết nguyễn thị ánh" userId="a6fbc05945fbe6a6" providerId="LiveId" clId="{AB8D857B-92E0-4998-AC47-90F4D18D6C0D}" dt="2023-07-19T16:49:14.559" v="8084" actId="478"/>
          <ac:spMkLst>
            <pc:docMk/>
            <pc:sldMk cId="3258401674" sldId="336"/>
            <ac:spMk id="4" creationId="{3D02D22A-C1E7-F9A3-FE0C-10A3F62BBE50}"/>
          </ac:spMkLst>
        </pc:spChg>
        <pc:spChg chg="add del">
          <ac:chgData name="tuyết nguyễn thị ánh" userId="a6fbc05945fbe6a6" providerId="LiveId" clId="{AB8D857B-92E0-4998-AC47-90F4D18D6C0D}" dt="2023-07-19T16:50:03.277" v="8086"/>
          <ac:spMkLst>
            <pc:docMk/>
            <pc:sldMk cId="3258401674" sldId="336"/>
            <ac:spMk id="5" creationId="{D2773A15-6F0C-A623-FE58-7325200722F3}"/>
          </ac:spMkLst>
        </pc:spChg>
        <pc:spChg chg="mod">
          <ac:chgData name="tuyết nguyễn thị ánh" userId="a6fbc05945fbe6a6" providerId="LiveId" clId="{AB8D857B-92E0-4998-AC47-90F4D18D6C0D}" dt="2023-07-19T16:53:35.007" v="8129" actId="1076"/>
          <ac:spMkLst>
            <pc:docMk/>
            <pc:sldMk cId="3258401674" sldId="336"/>
            <ac:spMk id="10" creationId="{B5E0FB0D-666E-555A-C9BA-C12247CD7BE3}"/>
          </ac:spMkLst>
        </pc:spChg>
        <pc:spChg chg="mod">
          <ac:chgData name="tuyết nguyễn thị ánh" userId="a6fbc05945fbe6a6" providerId="LiveId" clId="{AB8D857B-92E0-4998-AC47-90F4D18D6C0D}" dt="2023-07-19T16:53:35.007" v="8129" actId="1076"/>
          <ac:spMkLst>
            <pc:docMk/>
            <pc:sldMk cId="3258401674" sldId="336"/>
            <ac:spMk id="11" creationId="{6467EF28-DE12-018C-52E0-997CCE108878}"/>
          </ac:spMkLst>
        </pc:spChg>
        <pc:spChg chg="mod">
          <ac:chgData name="tuyết nguyễn thị ánh" userId="a6fbc05945fbe6a6" providerId="LiveId" clId="{AB8D857B-92E0-4998-AC47-90F4D18D6C0D}" dt="2023-07-19T16:53:35.007" v="8129" actId="1076"/>
          <ac:spMkLst>
            <pc:docMk/>
            <pc:sldMk cId="3258401674" sldId="336"/>
            <ac:spMk id="12" creationId="{1BF0A4B8-5E51-60E6-E295-688F87E882AF}"/>
          </ac:spMkLst>
        </pc:spChg>
        <pc:spChg chg="mod">
          <ac:chgData name="tuyết nguyễn thị ánh" userId="a6fbc05945fbe6a6" providerId="LiveId" clId="{AB8D857B-92E0-4998-AC47-90F4D18D6C0D}" dt="2023-07-19T16:53:37.263" v="8130" actId="1076"/>
          <ac:spMkLst>
            <pc:docMk/>
            <pc:sldMk cId="3258401674" sldId="336"/>
            <ac:spMk id="13" creationId="{E258E3AB-20F7-F309-B1B9-B536B2C21B8B}"/>
          </ac:spMkLst>
        </pc:spChg>
        <pc:spChg chg="mod">
          <ac:chgData name="tuyết nguyễn thị ánh" userId="a6fbc05945fbe6a6" providerId="LiveId" clId="{AB8D857B-92E0-4998-AC47-90F4D18D6C0D}" dt="2023-07-19T16:53:35.007" v="8129" actId="1076"/>
          <ac:spMkLst>
            <pc:docMk/>
            <pc:sldMk cId="3258401674" sldId="336"/>
            <ac:spMk id="14" creationId="{3DC49ED6-3B45-A1BB-2B67-568231EA4F66}"/>
          </ac:spMkLst>
        </pc:spChg>
        <pc:spChg chg="del mod">
          <ac:chgData name="tuyết nguyễn thị ánh" userId="a6fbc05945fbe6a6" providerId="LiveId" clId="{AB8D857B-92E0-4998-AC47-90F4D18D6C0D}" dt="2023-07-19T16:53:47.105" v="8131" actId="478"/>
          <ac:spMkLst>
            <pc:docMk/>
            <pc:sldMk cId="3258401674" sldId="336"/>
            <ac:spMk id="15" creationId="{44E27D2C-ECAA-E520-F23D-8B871F9BB841}"/>
          </ac:spMkLst>
        </pc:spChg>
        <pc:spChg chg="mod">
          <ac:chgData name="tuyết nguyễn thị ánh" userId="a6fbc05945fbe6a6" providerId="LiveId" clId="{AB8D857B-92E0-4998-AC47-90F4D18D6C0D}" dt="2023-07-19T16:53:35.007" v="8129" actId="1076"/>
          <ac:spMkLst>
            <pc:docMk/>
            <pc:sldMk cId="3258401674" sldId="336"/>
            <ac:spMk id="16" creationId="{669AAC97-3824-88D2-F15A-2B729CC372BB}"/>
          </ac:spMkLst>
        </pc:spChg>
        <pc:spChg chg="mod">
          <ac:chgData name="tuyết nguyễn thị ánh" userId="a6fbc05945fbe6a6" providerId="LiveId" clId="{AB8D857B-92E0-4998-AC47-90F4D18D6C0D}" dt="2023-07-19T16:53:35.007" v="8129" actId="1076"/>
          <ac:spMkLst>
            <pc:docMk/>
            <pc:sldMk cId="3258401674" sldId="336"/>
            <ac:spMk id="18" creationId="{174B3FDD-7B9B-DAA1-9AED-3620FC51394E}"/>
          </ac:spMkLst>
        </pc:spChg>
        <pc:spChg chg="del mod">
          <ac:chgData name="tuyết nguyễn thị ánh" userId="a6fbc05945fbe6a6" providerId="LiveId" clId="{AB8D857B-92E0-4998-AC47-90F4D18D6C0D}" dt="2023-07-19T16:52:26.632" v="8116" actId="478"/>
          <ac:spMkLst>
            <pc:docMk/>
            <pc:sldMk cId="3258401674" sldId="336"/>
            <ac:spMk id="19" creationId="{E77AA838-6B2E-D3D9-5172-BA44CC375A8C}"/>
          </ac:spMkLst>
        </pc:spChg>
        <pc:spChg chg="mod">
          <ac:chgData name="tuyết nguyễn thị ánh" userId="a6fbc05945fbe6a6" providerId="LiveId" clId="{AB8D857B-92E0-4998-AC47-90F4D18D6C0D}" dt="2023-07-19T16:53:35.007" v="8129" actId="1076"/>
          <ac:spMkLst>
            <pc:docMk/>
            <pc:sldMk cId="3258401674" sldId="336"/>
            <ac:spMk id="20" creationId="{0C63929B-F176-3A13-76E8-29E5CB8A4127}"/>
          </ac:spMkLst>
        </pc:spChg>
        <pc:spChg chg="del mod">
          <ac:chgData name="tuyết nguyễn thị ánh" userId="a6fbc05945fbe6a6" providerId="LiveId" clId="{AB8D857B-92E0-4998-AC47-90F4D18D6C0D}" dt="2023-07-19T16:53:48.948" v="8132" actId="478"/>
          <ac:spMkLst>
            <pc:docMk/>
            <pc:sldMk cId="3258401674" sldId="336"/>
            <ac:spMk id="22" creationId="{C34DCFC1-90BC-C315-EA9E-05351FC23BC6}"/>
          </ac:spMkLst>
        </pc:spChg>
        <pc:spChg chg="mod">
          <ac:chgData name="tuyết nguyễn thị ánh" userId="a6fbc05945fbe6a6" providerId="LiveId" clId="{AB8D857B-92E0-4998-AC47-90F4D18D6C0D}" dt="2023-07-19T16:53:35.007" v="8129" actId="1076"/>
          <ac:spMkLst>
            <pc:docMk/>
            <pc:sldMk cId="3258401674" sldId="336"/>
            <ac:spMk id="24" creationId="{242C64E3-1312-B885-513E-983793FA543D}"/>
          </ac:spMkLst>
        </pc:spChg>
        <pc:grpChg chg="add mod">
          <ac:chgData name="tuyết nguyễn thị ánh" userId="a6fbc05945fbe6a6" providerId="LiveId" clId="{AB8D857B-92E0-4998-AC47-90F4D18D6C0D}" dt="2023-07-19T16:53:35.007" v="8129" actId="1076"/>
          <ac:grpSpMkLst>
            <pc:docMk/>
            <pc:sldMk cId="3258401674" sldId="336"/>
            <ac:grpSpMk id="6" creationId="{2F004BDE-E728-46E5-FABE-3B14C6DCAC96}"/>
          </ac:grpSpMkLst>
        </pc:grpChg>
        <pc:grpChg chg="mod">
          <ac:chgData name="tuyết nguyễn thị ánh" userId="a6fbc05945fbe6a6" providerId="LiveId" clId="{AB8D857B-92E0-4998-AC47-90F4D18D6C0D}" dt="2023-07-19T16:53:35.007" v="8129" actId="1076"/>
          <ac:grpSpMkLst>
            <pc:docMk/>
            <pc:sldMk cId="3258401674" sldId="336"/>
            <ac:grpSpMk id="7" creationId="{0B554CB2-81E3-F0C9-92C0-D14DA99006F8}"/>
          </ac:grpSpMkLst>
        </pc:grpChg>
        <pc:grpChg chg="del mod">
          <ac:chgData name="tuyết nguyễn thị ánh" userId="a6fbc05945fbe6a6" providerId="LiveId" clId="{AB8D857B-92E0-4998-AC47-90F4D18D6C0D}" dt="2023-07-19T16:53:48.948" v="8132" actId="478"/>
          <ac:grpSpMkLst>
            <pc:docMk/>
            <pc:sldMk cId="3258401674" sldId="336"/>
            <ac:grpSpMk id="17" creationId="{8CEBF160-D42B-B4FE-3BA9-EBA42B46E727}"/>
          </ac:grpSpMkLst>
        </pc:grpChg>
        <pc:grpChg chg="mod">
          <ac:chgData name="tuyết nguyễn thị ánh" userId="a6fbc05945fbe6a6" providerId="LiveId" clId="{AB8D857B-92E0-4998-AC47-90F4D18D6C0D}" dt="2023-07-19T16:53:35.007" v="8129" actId="1076"/>
          <ac:grpSpMkLst>
            <pc:docMk/>
            <pc:sldMk cId="3258401674" sldId="336"/>
            <ac:grpSpMk id="21" creationId="{BED4D289-F347-6152-D419-7D030FD4EB00}"/>
          </ac:grpSpMkLst>
        </pc:grpChg>
        <pc:picChg chg="mod">
          <ac:chgData name="tuyết nguyễn thị ánh" userId="a6fbc05945fbe6a6" providerId="LiveId" clId="{AB8D857B-92E0-4998-AC47-90F4D18D6C0D}" dt="2023-07-19T16:53:35.007" v="8129" actId="1076"/>
          <ac:picMkLst>
            <pc:docMk/>
            <pc:sldMk cId="3258401674" sldId="336"/>
            <ac:picMk id="8" creationId="{D011F680-AC10-573F-6E05-B9D46A30A344}"/>
          </ac:picMkLst>
        </pc:picChg>
        <pc:picChg chg="mod">
          <ac:chgData name="tuyết nguyễn thị ánh" userId="a6fbc05945fbe6a6" providerId="LiveId" clId="{AB8D857B-92E0-4998-AC47-90F4D18D6C0D}" dt="2023-07-19T16:53:35.007" v="8129" actId="1076"/>
          <ac:picMkLst>
            <pc:docMk/>
            <pc:sldMk cId="3258401674" sldId="336"/>
            <ac:picMk id="9" creationId="{8CADBEDF-49DC-8FF5-01D3-81D4C81ED71B}"/>
          </ac:picMkLst>
        </pc:picChg>
        <pc:picChg chg="add del">
          <ac:chgData name="tuyết nguyễn thị ánh" userId="a6fbc05945fbe6a6" providerId="LiveId" clId="{AB8D857B-92E0-4998-AC47-90F4D18D6C0D}" dt="2023-07-19T16:50:03.277" v="8086"/>
          <ac:picMkLst>
            <pc:docMk/>
            <pc:sldMk cId="3258401674" sldId="336"/>
            <ac:picMk id="1026" creationId="{384CDD5D-13CA-1C28-1D34-A64BE4881983}"/>
          </ac:picMkLst>
        </pc:picChg>
        <pc:picChg chg="add del">
          <ac:chgData name="tuyết nguyễn thị ánh" userId="a6fbc05945fbe6a6" providerId="LiveId" clId="{AB8D857B-92E0-4998-AC47-90F4D18D6C0D}" dt="2023-07-19T16:50:03.277" v="8086"/>
          <ac:picMkLst>
            <pc:docMk/>
            <pc:sldMk cId="3258401674" sldId="336"/>
            <ac:picMk id="1027" creationId="{CC98675D-722B-01C5-DD11-3B780E4CF681}"/>
          </ac:picMkLst>
        </pc:picChg>
        <pc:cxnChg chg="mod">
          <ac:chgData name="tuyết nguyễn thị ánh" userId="a6fbc05945fbe6a6" providerId="LiveId" clId="{AB8D857B-92E0-4998-AC47-90F4D18D6C0D}" dt="2023-07-19T16:53:35.007" v="8129" actId="1076"/>
          <ac:cxnSpMkLst>
            <pc:docMk/>
            <pc:sldMk cId="3258401674" sldId="336"/>
            <ac:cxnSpMk id="23" creationId="{5D703C87-03DB-E1B8-F5AF-572FDE7F16F7}"/>
          </ac:cxnSpMkLst>
        </pc:cxnChg>
      </pc:sldChg>
      <pc:sldChg chg="add del">
        <pc:chgData name="tuyết nguyễn thị ánh" userId="a6fbc05945fbe6a6" providerId="LiveId" clId="{AB8D857B-92E0-4998-AC47-90F4D18D6C0D}" dt="2023-07-19T15:57:54.070" v="6283"/>
        <pc:sldMkLst>
          <pc:docMk/>
          <pc:sldMk cId="263177313" sldId="337"/>
        </pc:sldMkLst>
      </pc:sldChg>
      <pc:sldChg chg="addSp delSp modSp add mod modTransition delAnim modAnim">
        <pc:chgData name="tuyết nguyễn thị ánh" userId="a6fbc05945fbe6a6" providerId="LiveId" clId="{AB8D857B-92E0-4998-AC47-90F4D18D6C0D}" dt="2023-07-20T01:18:13.771" v="9277"/>
        <pc:sldMkLst>
          <pc:docMk/>
          <pc:sldMk cId="3122551398" sldId="337"/>
        </pc:sldMkLst>
        <pc:spChg chg="add mod">
          <ac:chgData name="tuyết nguyễn thị ánh" userId="a6fbc05945fbe6a6" providerId="LiveId" clId="{AB8D857B-92E0-4998-AC47-90F4D18D6C0D}" dt="2023-07-19T16:59:25.691" v="8858"/>
          <ac:spMkLst>
            <pc:docMk/>
            <pc:sldMk cId="3122551398" sldId="337"/>
            <ac:spMk id="3" creationId="{3FCE842A-8DB2-18D7-8FEB-51507E5A5357}"/>
          </ac:spMkLst>
        </pc:spChg>
        <pc:spChg chg="add mod">
          <ac:chgData name="tuyết nguyễn thị ánh" userId="a6fbc05945fbe6a6" providerId="LiveId" clId="{AB8D857B-92E0-4998-AC47-90F4D18D6C0D}" dt="2023-07-19T17:00:20.278" v="8873" actId="1076"/>
          <ac:spMkLst>
            <pc:docMk/>
            <pc:sldMk cId="3122551398" sldId="337"/>
            <ac:spMk id="5" creationId="{B018876B-D8F0-EE85-5AF2-33ED332552FE}"/>
          </ac:spMkLst>
        </pc:spChg>
        <pc:spChg chg="add mod">
          <ac:chgData name="tuyết nguyễn thị ánh" userId="a6fbc05945fbe6a6" providerId="LiveId" clId="{AB8D857B-92E0-4998-AC47-90F4D18D6C0D}" dt="2023-07-19T17:00:44.577" v="8879" actId="20577"/>
          <ac:spMkLst>
            <pc:docMk/>
            <pc:sldMk cId="3122551398" sldId="337"/>
            <ac:spMk id="7" creationId="{4594F1F9-C9D9-80AA-A106-1F6348C6E032}"/>
          </ac:spMkLst>
        </pc:spChg>
        <pc:spChg chg="del">
          <ac:chgData name="tuyết nguyễn thị ánh" userId="a6fbc05945fbe6a6" providerId="LiveId" clId="{AB8D857B-92E0-4998-AC47-90F4D18D6C0D}" dt="2023-07-19T16:59:17.585" v="8857" actId="478"/>
          <ac:spMkLst>
            <pc:docMk/>
            <pc:sldMk cId="3122551398" sldId="337"/>
            <ac:spMk id="27" creationId="{F3B4C244-F509-0680-92AA-6D162F01D91B}"/>
          </ac:spMkLst>
        </pc:spChg>
        <pc:spChg chg="del">
          <ac:chgData name="tuyết nguyễn thị ánh" userId="a6fbc05945fbe6a6" providerId="LiveId" clId="{AB8D857B-92E0-4998-AC47-90F4D18D6C0D}" dt="2023-07-19T16:59:28.158" v="8859" actId="478"/>
          <ac:spMkLst>
            <pc:docMk/>
            <pc:sldMk cId="3122551398" sldId="337"/>
            <ac:spMk id="28" creationId="{375A22F2-A057-6FE1-2DED-0BB0B92BC124}"/>
          </ac:spMkLst>
        </pc:spChg>
        <pc:picChg chg="mod">
          <ac:chgData name="tuyết nguyễn thị ánh" userId="a6fbc05945fbe6a6" providerId="LiveId" clId="{AB8D857B-92E0-4998-AC47-90F4D18D6C0D}" dt="2023-07-19T17:00:16.963" v="8872" actId="1076"/>
          <ac:picMkLst>
            <pc:docMk/>
            <pc:sldMk cId="3122551398" sldId="337"/>
            <ac:picMk id="30" creationId="{10C32C29-A6F5-6EA2-9DC1-431E18EB2351}"/>
          </ac:picMkLst>
        </pc:picChg>
      </pc:sldChg>
      <pc:sldChg chg="addSp delSp modSp add del mod modTransition modAnim">
        <pc:chgData name="tuyết nguyễn thị ánh" userId="a6fbc05945fbe6a6" providerId="LiveId" clId="{AB8D857B-92E0-4998-AC47-90F4D18D6C0D}" dt="2023-07-20T01:18:13.771" v="9277"/>
        <pc:sldMkLst>
          <pc:docMk/>
          <pc:sldMk cId="1755452790" sldId="338"/>
        </pc:sldMkLst>
        <pc:spChg chg="del">
          <ac:chgData name="tuyết nguyễn thị ánh" userId="a6fbc05945fbe6a6" providerId="LiveId" clId="{AB8D857B-92E0-4998-AC47-90F4D18D6C0D}" dt="2023-07-19T17:01:11.428" v="8882" actId="478"/>
          <ac:spMkLst>
            <pc:docMk/>
            <pc:sldMk cId="1755452790" sldId="338"/>
            <ac:spMk id="5" creationId="{B018876B-D8F0-EE85-5AF2-33ED332552FE}"/>
          </ac:spMkLst>
        </pc:spChg>
        <pc:spChg chg="add mod">
          <ac:chgData name="tuyết nguyễn thị ánh" userId="a6fbc05945fbe6a6" providerId="LiveId" clId="{AB8D857B-92E0-4998-AC47-90F4D18D6C0D}" dt="2023-07-19T17:01:19.163" v="8886" actId="1076"/>
          <ac:spMkLst>
            <pc:docMk/>
            <pc:sldMk cId="1755452790" sldId="338"/>
            <ac:spMk id="6" creationId="{20D2BE03-8A37-4B25-0AD7-D6A37EA6FD4D}"/>
          </ac:spMkLst>
        </pc:spChg>
        <pc:spChg chg="del">
          <ac:chgData name="tuyết nguyễn thị ánh" userId="a6fbc05945fbe6a6" providerId="LiveId" clId="{AB8D857B-92E0-4998-AC47-90F4D18D6C0D}" dt="2023-07-19T17:01:09.571" v="8881" actId="478"/>
          <ac:spMkLst>
            <pc:docMk/>
            <pc:sldMk cId="1755452790" sldId="338"/>
            <ac:spMk id="7" creationId="{4594F1F9-C9D9-80AA-A106-1F6348C6E032}"/>
          </ac:spMkLst>
        </pc:spChg>
        <pc:picChg chg="mod">
          <ac:chgData name="tuyết nguyễn thị ánh" userId="a6fbc05945fbe6a6" providerId="LiveId" clId="{AB8D857B-92E0-4998-AC47-90F4D18D6C0D}" dt="2023-07-19T17:01:20.830" v="8887" actId="1076"/>
          <ac:picMkLst>
            <pc:docMk/>
            <pc:sldMk cId="1755452790" sldId="338"/>
            <ac:picMk id="30" creationId="{10C32C29-A6F5-6EA2-9DC1-431E18EB2351}"/>
          </ac:picMkLst>
        </pc:picChg>
      </pc:sldChg>
      <pc:sldChg chg="add del">
        <pc:chgData name="tuyết nguyễn thị ánh" userId="a6fbc05945fbe6a6" providerId="LiveId" clId="{AB8D857B-92E0-4998-AC47-90F4D18D6C0D}" dt="2023-07-19T15:57:54.070" v="6283"/>
        <pc:sldMkLst>
          <pc:docMk/>
          <pc:sldMk cId="3082431317" sldId="338"/>
        </pc:sldMkLst>
      </pc:sldChg>
      <pc:sldChg chg="add del">
        <pc:chgData name="tuyết nguyễn thị ánh" userId="a6fbc05945fbe6a6" providerId="LiveId" clId="{AB8D857B-92E0-4998-AC47-90F4D18D6C0D}" dt="2023-07-19T15:57:54.070" v="6283"/>
        <pc:sldMkLst>
          <pc:docMk/>
          <pc:sldMk cId="575609715" sldId="339"/>
        </pc:sldMkLst>
      </pc:sldChg>
      <pc:sldChg chg="addSp delSp modSp add mod modTransition modAnim">
        <pc:chgData name="tuyết nguyễn thị ánh" userId="a6fbc05945fbe6a6" providerId="LiveId" clId="{AB8D857B-92E0-4998-AC47-90F4D18D6C0D}" dt="2023-07-20T01:18:13.771" v="9277"/>
        <pc:sldMkLst>
          <pc:docMk/>
          <pc:sldMk cId="2223577404" sldId="339"/>
        </pc:sldMkLst>
        <pc:spChg chg="add mod">
          <ac:chgData name="tuyết nguyễn thị ánh" userId="a6fbc05945fbe6a6" providerId="LiveId" clId="{AB8D857B-92E0-4998-AC47-90F4D18D6C0D}" dt="2023-07-19T17:01:54.777" v="8900" actId="1076"/>
          <ac:spMkLst>
            <pc:docMk/>
            <pc:sldMk cId="2223577404" sldId="339"/>
            <ac:spMk id="5" creationId="{5A0523ED-28C7-41EA-10FB-818B90A59C27}"/>
          </ac:spMkLst>
        </pc:spChg>
        <pc:spChg chg="del">
          <ac:chgData name="tuyết nguyễn thị ánh" userId="a6fbc05945fbe6a6" providerId="LiveId" clId="{AB8D857B-92E0-4998-AC47-90F4D18D6C0D}" dt="2023-07-19T17:01:31.997" v="8891" actId="478"/>
          <ac:spMkLst>
            <pc:docMk/>
            <pc:sldMk cId="2223577404" sldId="339"/>
            <ac:spMk id="6" creationId="{20D2BE03-8A37-4B25-0AD7-D6A37EA6FD4D}"/>
          </ac:spMkLst>
        </pc:spChg>
        <pc:picChg chg="mod">
          <ac:chgData name="tuyết nguyễn thị ánh" userId="a6fbc05945fbe6a6" providerId="LiveId" clId="{AB8D857B-92E0-4998-AC47-90F4D18D6C0D}" dt="2023-07-19T17:01:56.299" v="8901" actId="1076"/>
          <ac:picMkLst>
            <pc:docMk/>
            <pc:sldMk cId="2223577404" sldId="339"/>
            <ac:picMk id="30" creationId="{10C32C29-A6F5-6EA2-9DC1-431E18EB2351}"/>
          </ac:picMkLst>
        </pc:picChg>
      </pc:sldChg>
      <pc:sldChg chg="addSp delSp modSp add mod ord modTransition modAnim">
        <pc:chgData name="tuyết nguyễn thị ánh" userId="a6fbc05945fbe6a6" providerId="LiveId" clId="{AB8D857B-92E0-4998-AC47-90F4D18D6C0D}" dt="2023-07-20T01:18:13.771" v="9277"/>
        <pc:sldMkLst>
          <pc:docMk/>
          <pc:sldMk cId="2182506148" sldId="340"/>
        </pc:sldMkLst>
        <pc:spChg chg="add del mod">
          <ac:chgData name="tuyết nguyễn thị ánh" userId="a6fbc05945fbe6a6" providerId="LiveId" clId="{AB8D857B-92E0-4998-AC47-90F4D18D6C0D}" dt="2023-07-19T17:03:33.214" v="8983" actId="478"/>
          <ac:spMkLst>
            <pc:docMk/>
            <pc:sldMk cId="2182506148" sldId="340"/>
            <ac:spMk id="3" creationId="{E3C0A8EB-020C-622E-2B3E-34FB75C9DFAF}"/>
          </ac:spMkLst>
        </pc:spChg>
        <pc:spChg chg="add mod">
          <ac:chgData name="tuyết nguyễn thị ánh" userId="a6fbc05945fbe6a6" providerId="LiveId" clId="{AB8D857B-92E0-4998-AC47-90F4D18D6C0D}" dt="2023-07-19T17:03:42.986" v="8987" actId="20577"/>
          <ac:spMkLst>
            <pc:docMk/>
            <pc:sldMk cId="2182506148" sldId="340"/>
            <ac:spMk id="4" creationId="{1B108963-09DF-D5F6-2B57-CA2CD6698402}"/>
          </ac:spMkLst>
        </pc:spChg>
        <pc:spChg chg="del">
          <ac:chgData name="tuyết nguyễn thị ánh" userId="a6fbc05945fbe6a6" providerId="LiveId" clId="{AB8D857B-92E0-4998-AC47-90F4D18D6C0D}" dt="2023-07-19T17:03:31.193" v="8982" actId="478"/>
          <ac:spMkLst>
            <pc:docMk/>
            <pc:sldMk cId="2182506148" sldId="340"/>
            <ac:spMk id="457" creationId="{00000000-0000-0000-0000-000000000000}"/>
          </ac:spMkLst>
        </pc:spChg>
      </pc:sldChg>
      <pc:sldMasterChg chg="delSldLayout">
        <pc:chgData name="tuyết nguyễn thị ánh" userId="a6fbc05945fbe6a6" providerId="LiveId" clId="{AB8D857B-92E0-4998-AC47-90F4D18D6C0D}" dt="2023-07-19T17:03:46.114" v="8988" actId="47"/>
        <pc:sldMasterMkLst>
          <pc:docMk/>
          <pc:sldMasterMk cId="0" sldId="2147483673"/>
        </pc:sldMasterMkLst>
        <pc:sldLayoutChg chg="del">
          <pc:chgData name="tuyết nguyễn thị ánh" userId="a6fbc05945fbe6a6" providerId="LiveId" clId="{AB8D857B-92E0-4998-AC47-90F4D18D6C0D}" dt="2023-07-19T15:56:35.201" v="6280" actId="47"/>
          <pc:sldLayoutMkLst>
            <pc:docMk/>
            <pc:sldMasterMk cId="0" sldId="2147483673"/>
            <pc:sldLayoutMk cId="0" sldId="2147483654"/>
          </pc:sldLayoutMkLst>
        </pc:sldLayoutChg>
        <pc:sldLayoutChg chg="del">
          <pc:chgData name="tuyết nguyễn thị ánh" userId="a6fbc05945fbe6a6" providerId="LiveId" clId="{AB8D857B-92E0-4998-AC47-90F4D18D6C0D}" dt="2023-07-19T17:02:03.190" v="8902" actId="47"/>
          <pc:sldLayoutMkLst>
            <pc:docMk/>
            <pc:sldMasterMk cId="0" sldId="2147483673"/>
            <pc:sldLayoutMk cId="0" sldId="2147483667"/>
          </pc:sldLayoutMkLst>
        </pc:sldLayoutChg>
        <pc:sldLayoutChg chg="del">
          <pc:chgData name="tuyết nguyễn thị ánh" userId="a6fbc05945fbe6a6" providerId="LiveId" clId="{AB8D857B-92E0-4998-AC47-90F4D18D6C0D}" dt="2023-07-19T17:03:46.114" v="8988" actId="47"/>
          <pc:sldLayoutMkLst>
            <pc:docMk/>
            <pc:sldMasterMk cId="0" sldId="2147483673"/>
            <pc:sldLayoutMk cId="0" sldId="214748367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34127144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3057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7693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1958e4b1c6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9" name="Google Shape;1169;g1958e4b1c6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47050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5110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9556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g1958e4b1c6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2" name="Google Shape;1142;g1958e4b1c6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g1958e4b1c6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2" name="Google Shape;1142;g1958e4b1c6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2806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g1958e4b1c6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2" name="Google Shape;1142;g1958e4b1c6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7074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g1958e4b1c6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2" name="Google Shape;1142;g1958e4b1c6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19732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13c8230601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13c8230601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13c8230601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13c8230601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30633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13c8230601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13c8230601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20067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1958e4b1c6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1958e4b1c6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0065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1958e4b1c69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7" name="Google Shape;1237;g1958e4b1c69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10360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1958e4b1c69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7" name="Google Shape;1237;g1958e4b1c69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6857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1958e4b1c69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7" name="Google Shape;1237;g1958e4b1c69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52689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g1958e4b1c6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2" name="Google Shape;1142;g1958e4b1c6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51646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g1958e4b1c6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2" name="Google Shape;1142;g1958e4b1c6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6613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47565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
        <p:cNvGrpSpPr/>
        <p:nvPr/>
      </p:nvGrpSpPr>
      <p:grpSpPr>
        <a:xfrm>
          <a:off x="0" y="0"/>
          <a:ext cx="0" cy="0"/>
          <a:chOff x="0" y="0"/>
          <a:chExt cx="0" cy="0"/>
        </a:xfrm>
      </p:grpSpPr>
      <p:sp>
        <p:nvSpPr>
          <p:cNvPr id="1331" name="Google Shape;1331;g1958e4b1c6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2" name="Google Shape;1332;g1958e4b1c6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1958e4b1c69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7" name="Google Shape;1237;g1958e4b1c69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1958e4b1c69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7" name="Google Shape;1237;g1958e4b1c69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96949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1958e4b1c69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7" name="Google Shape;1237;g1958e4b1c69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6099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82549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1958e4b1c69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7" name="Google Shape;1237;g1958e4b1c69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08328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1958e4b1c6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9" name="Google Shape;1169;g1958e4b1c6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15951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3"/>
        <p:cNvGrpSpPr/>
        <p:nvPr/>
      </p:nvGrpSpPr>
      <p:grpSpPr>
        <a:xfrm>
          <a:off x="0" y="0"/>
          <a:ext cx="0" cy="0"/>
          <a:chOff x="0" y="0"/>
          <a:chExt cx="0" cy="0"/>
        </a:xfrm>
      </p:grpSpPr>
      <p:sp>
        <p:nvSpPr>
          <p:cNvPr id="1634" name="Google Shape;1634;g1958e4b1c69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5" name="Google Shape;1635;g1958e4b1c69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NHẤN BẮT ĐẦU ĐỂ CHUYỂN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C21F18-FE19-4DCA-BBFB-0F5671592E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2188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8703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10814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1958e4b1c6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1958e4b1c6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1958e4b1c6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1958e4b1c6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27279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1958e4b1c6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1958e4b1c6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67950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1958e4b1c6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1958e4b1c6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77484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03883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14979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1958e4b1c6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1958e4b1c6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78456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1958e4b1c6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1958e4b1c6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70964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1958e4b1c6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1958e4b1c6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3752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1aa2cd3a3e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1aa2cd3a3e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1958e4b1c6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1958e4b1c6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2803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1958e4b1c6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1958e4b1c6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07515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1958e4b1c6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1958e4b1c6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35820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7772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8198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1958e4b1c6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1958e4b1c6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79200" y="539500"/>
            <a:ext cx="7185600" cy="33957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6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107350" y="3975800"/>
            <a:ext cx="4929300" cy="435900"/>
          </a:xfrm>
          <a:prstGeom prst="rect">
            <a:avLst/>
          </a:prstGeom>
          <a:noFill/>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0" y="0"/>
            <a:ext cx="4261609" cy="3427984"/>
            <a:chOff x="0" y="0"/>
            <a:chExt cx="4261609" cy="3427984"/>
          </a:xfrm>
        </p:grpSpPr>
        <p:sp>
          <p:nvSpPr>
            <p:cNvPr id="12" name="Google Shape;12;p2"/>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6880000" y="2039350"/>
            <a:ext cx="2264012" cy="3104139"/>
            <a:chOff x="6880000" y="2039350"/>
            <a:chExt cx="2264012" cy="3104139"/>
          </a:xfrm>
        </p:grpSpPr>
        <p:sp>
          <p:nvSpPr>
            <p:cNvPr id="15" name="Google Shape;15;p2"/>
            <p:cNvSpPr/>
            <p:nvPr/>
          </p:nvSpPr>
          <p:spPr>
            <a:xfrm>
              <a:off x="7108302" y="2204556"/>
              <a:ext cx="2035710" cy="2938932"/>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880000" y="2039350"/>
              <a:ext cx="2264011" cy="3104138"/>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78"/>
        <p:cNvGrpSpPr/>
        <p:nvPr/>
      </p:nvGrpSpPr>
      <p:grpSpPr>
        <a:xfrm>
          <a:off x="0" y="0"/>
          <a:ext cx="0" cy="0"/>
          <a:chOff x="0" y="0"/>
          <a:chExt cx="0" cy="0"/>
        </a:xfrm>
      </p:grpSpPr>
      <p:grpSp>
        <p:nvGrpSpPr>
          <p:cNvPr id="179" name="Google Shape;179;p14"/>
          <p:cNvGrpSpPr/>
          <p:nvPr/>
        </p:nvGrpSpPr>
        <p:grpSpPr>
          <a:xfrm>
            <a:off x="-12" y="-49588"/>
            <a:ext cx="4261609" cy="3427984"/>
            <a:chOff x="0" y="0"/>
            <a:chExt cx="4261609" cy="3427984"/>
          </a:xfrm>
        </p:grpSpPr>
        <p:sp>
          <p:nvSpPr>
            <p:cNvPr id="180" name="Google Shape;180;p14"/>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4"/>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 name="Google Shape;182;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83" name="Google Shape;183;p14"/>
          <p:cNvGrpSpPr/>
          <p:nvPr/>
        </p:nvGrpSpPr>
        <p:grpSpPr>
          <a:xfrm rot="10800000" flipH="1">
            <a:off x="6952421" y="4422568"/>
            <a:ext cx="2191588" cy="730392"/>
            <a:chOff x="1358725" y="239400"/>
            <a:chExt cx="1333975" cy="444575"/>
          </a:xfrm>
        </p:grpSpPr>
        <p:sp>
          <p:nvSpPr>
            <p:cNvPr id="184" name="Google Shape;184;p14"/>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4"/>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186;p14"/>
          <p:cNvGrpSpPr/>
          <p:nvPr/>
        </p:nvGrpSpPr>
        <p:grpSpPr>
          <a:xfrm>
            <a:off x="8619088" y="152825"/>
            <a:ext cx="342685" cy="940000"/>
            <a:chOff x="8606213" y="4046575"/>
            <a:chExt cx="342685" cy="940000"/>
          </a:xfrm>
        </p:grpSpPr>
        <p:grpSp>
          <p:nvGrpSpPr>
            <p:cNvPr id="187" name="Google Shape;187;p14"/>
            <p:cNvGrpSpPr/>
            <p:nvPr/>
          </p:nvGrpSpPr>
          <p:grpSpPr>
            <a:xfrm>
              <a:off x="8606213" y="4046575"/>
              <a:ext cx="104150" cy="104150"/>
              <a:chOff x="7648113" y="3202125"/>
              <a:chExt cx="104150" cy="104150"/>
            </a:xfrm>
          </p:grpSpPr>
          <p:sp>
            <p:nvSpPr>
              <p:cNvPr id="188" name="Google Shape;188;p14"/>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4"/>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 name="Google Shape;190;p14"/>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4"/>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192;p14"/>
          <p:cNvGrpSpPr/>
          <p:nvPr/>
        </p:nvGrpSpPr>
        <p:grpSpPr>
          <a:xfrm>
            <a:off x="188488" y="4186825"/>
            <a:ext cx="408861" cy="834343"/>
            <a:chOff x="158738" y="274450"/>
            <a:chExt cx="408861" cy="834343"/>
          </a:xfrm>
        </p:grpSpPr>
        <p:grpSp>
          <p:nvGrpSpPr>
            <p:cNvPr id="193" name="Google Shape;193;p14"/>
            <p:cNvGrpSpPr/>
            <p:nvPr/>
          </p:nvGrpSpPr>
          <p:grpSpPr>
            <a:xfrm>
              <a:off x="158738" y="626738"/>
              <a:ext cx="109300" cy="109625"/>
              <a:chOff x="9043313" y="2299825"/>
              <a:chExt cx="109300" cy="109625"/>
            </a:xfrm>
          </p:grpSpPr>
          <p:sp>
            <p:nvSpPr>
              <p:cNvPr id="194" name="Google Shape;194;p14"/>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4"/>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6" name="Google Shape;196;p14"/>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4"/>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4">
  <p:cSld name="TITLE_ONLY_1_3">
    <p:spTree>
      <p:nvGrpSpPr>
        <p:cNvPr id="1" name="Shape 198"/>
        <p:cNvGrpSpPr/>
        <p:nvPr/>
      </p:nvGrpSpPr>
      <p:grpSpPr>
        <a:xfrm>
          <a:off x="0" y="0"/>
          <a:ext cx="0" cy="0"/>
          <a:chOff x="0" y="0"/>
          <a:chExt cx="0" cy="0"/>
        </a:xfrm>
      </p:grpSpPr>
      <p:grpSp>
        <p:nvGrpSpPr>
          <p:cNvPr id="199" name="Google Shape;199;p15"/>
          <p:cNvGrpSpPr/>
          <p:nvPr/>
        </p:nvGrpSpPr>
        <p:grpSpPr>
          <a:xfrm flipH="1">
            <a:off x="4882400" y="-49588"/>
            <a:ext cx="4261609" cy="3427984"/>
            <a:chOff x="0" y="0"/>
            <a:chExt cx="4261609" cy="3427984"/>
          </a:xfrm>
        </p:grpSpPr>
        <p:sp>
          <p:nvSpPr>
            <p:cNvPr id="200" name="Google Shape;200;p15"/>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5"/>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2" name="Google Shape;202;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03" name="Google Shape;203;p15"/>
          <p:cNvGrpSpPr/>
          <p:nvPr/>
        </p:nvGrpSpPr>
        <p:grpSpPr>
          <a:xfrm>
            <a:off x="8619088" y="4118575"/>
            <a:ext cx="342685" cy="940000"/>
            <a:chOff x="8606213" y="4046575"/>
            <a:chExt cx="342685" cy="940000"/>
          </a:xfrm>
        </p:grpSpPr>
        <p:grpSp>
          <p:nvGrpSpPr>
            <p:cNvPr id="204" name="Google Shape;204;p15"/>
            <p:cNvGrpSpPr/>
            <p:nvPr/>
          </p:nvGrpSpPr>
          <p:grpSpPr>
            <a:xfrm>
              <a:off x="8606213" y="4046575"/>
              <a:ext cx="104150" cy="104150"/>
              <a:chOff x="7648113" y="3202125"/>
              <a:chExt cx="104150" cy="104150"/>
            </a:xfrm>
          </p:grpSpPr>
          <p:sp>
            <p:nvSpPr>
              <p:cNvPr id="205" name="Google Shape;205;p15"/>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5"/>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 name="Google Shape;207;p15"/>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5"/>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15"/>
          <p:cNvGrpSpPr/>
          <p:nvPr/>
        </p:nvGrpSpPr>
        <p:grpSpPr>
          <a:xfrm>
            <a:off x="179788" y="71200"/>
            <a:ext cx="408861" cy="834343"/>
            <a:chOff x="158738" y="274450"/>
            <a:chExt cx="408861" cy="834343"/>
          </a:xfrm>
        </p:grpSpPr>
        <p:grpSp>
          <p:nvGrpSpPr>
            <p:cNvPr id="210" name="Google Shape;210;p15"/>
            <p:cNvGrpSpPr/>
            <p:nvPr/>
          </p:nvGrpSpPr>
          <p:grpSpPr>
            <a:xfrm>
              <a:off x="158738" y="626738"/>
              <a:ext cx="109300" cy="109625"/>
              <a:chOff x="9043313" y="2299825"/>
              <a:chExt cx="109300" cy="109625"/>
            </a:xfrm>
          </p:grpSpPr>
          <p:sp>
            <p:nvSpPr>
              <p:cNvPr id="211" name="Google Shape;211;p15"/>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5"/>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 name="Google Shape;213;p15"/>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5"/>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 name="Google Shape;215;p15"/>
          <p:cNvGrpSpPr/>
          <p:nvPr/>
        </p:nvGrpSpPr>
        <p:grpSpPr>
          <a:xfrm rot="681697">
            <a:off x="8478777" y="3177011"/>
            <a:ext cx="592213" cy="545426"/>
            <a:chOff x="6578186" y="3304323"/>
            <a:chExt cx="592215" cy="545427"/>
          </a:xfrm>
        </p:grpSpPr>
        <p:sp>
          <p:nvSpPr>
            <p:cNvPr id="216" name="Google Shape;216;p15"/>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5"/>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5"/>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5"/>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 name="Google Shape;220;p15"/>
          <p:cNvGrpSpPr/>
          <p:nvPr/>
        </p:nvGrpSpPr>
        <p:grpSpPr>
          <a:xfrm rot="-1516568">
            <a:off x="88102" y="1005888"/>
            <a:ext cx="592241" cy="545451"/>
            <a:chOff x="6578186" y="3304323"/>
            <a:chExt cx="592215" cy="545427"/>
          </a:xfrm>
        </p:grpSpPr>
        <p:sp>
          <p:nvSpPr>
            <p:cNvPr id="221" name="Google Shape;221;p15"/>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5"/>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5"/>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5"/>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 name="Google Shape;225;p15"/>
          <p:cNvGrpSpPr/>
          <p:nvPr/>
        </p:nvGrpSpPr>
        <p:grpSpPr>
          <a:xfrm rot="10800000" flipH="1">
            <a:off x="0" y="1867912"/>
            <a:ext cx="4261609" cy="3427984"/>
            <a:chOff x="0" y="0"/>
            <a:chExt cx="4261609" cy="3427984"/>
          </a:xfrm>
        </p:grpSpPr>
        <p:sp>
          <p:nvSpPr>
            <p:cNvPr id="226" name="Google Shape;226;p15"/>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5"/>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3">
  <p:cSld name="TITLE_ONLY_1_2">
    <p:spTree>
      <p:nvGrpSpPr>
        <p:cNvPr id="1" name="Shape 228"/>
        <p:cNvGrpSpPr/>
        <p:nvPr/>
      </p:nvGrpSpPr>
      <p:grpSpPr>
        <a:xfrm>
          <a:off x="0" y="0"/>
          <a:ext cx="0" cy="0"/>
          <a:chOff x="0" y="0"/>
          <a:chExt cx="0" cy="0"/>
        </a:xfrm>
      </p:grpSpPr>
      <p:grpSp>
        <p:nvGrpSpPr>
          <p:cNvPr id="229" name="Google Shape;229;p16"/>
          <p:cNvGrpSpPr/>
          <p:nvPr/>
        </p:nvGrpSpPr>
        <p:grpSpPr>
          <a:xfrm>
            <a:off x="-12" y="-49588"/>
            <a:ext cx="4261609" cy="3427984"/>
            <a:chOff x="0" y="0"/>
            <a:chExt cx="4261609" cy="3427984"/>
          </a:xfrm>
        </p:grpSpPr>
        <p:sp>
          <p:nvSpPr>
            <p:cNvPr id="230" name="Google Shape;230;p16"/>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6"/>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33" name="Google Shape;233;p16"/>
          <p:cNvGrpSpPr/>
          <p:nvPr/>
        </p:nvGrpSpPr>
        <p:grpSpPr>
          <a:xfrm rot="10800000" flipH="1">
            <a:off x="6952421" y="4422568"/>
            <a:ext cx="2191588" cy="730392"/>
            <a:chOff x="1358725" y="239400"/>
            <a:chExt cx="1333975" cy="444575"/>
          </a:xfrm>
        </p:grpSpPr>
        <p:sp>
          <p:nvSpPr>
            <p:cNvPr id="234" name="Google Shape;234;p16"/>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6"/>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 name="Google Shape;236;p16"/>
          <p:cNvGrpSpPr/>
          <p:nvPr/>
        </p:nvGrpSpPr>
        <p:grpSpPr>
          <a:xfrm>
            <a:off x="533869" y="1960550"/>
            <a:ext cx="2390262" cy="2453100"/>
            <a:chOff x="1462363" y="2189150"/>
            <a:chExt cx="2390262" cy="2453100"/>
          </a:xfrm>
        </p:grpSpPr>
        <p:sp>
          <p:nvSpPr>
            <p:cNvPr id="237" name="Google Shape;237;p16"/>
            <p:cNvSpPr/>
            <p:nvPr/>
          </p:nvSpPr>
          <p:spPr>
            <a:xfrm rot="5400000">
              <a:off x="1502275" y="2291900"/>
              <a:ext cx="2453100" cy="2247600"/>
            </a:xfrm>
            <a:prstGeom prst="round2SameRect">
              <a:avLst>
                <a:gd name="adj1" fmla="val 5440"/>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8" name="Google Shape;238;p16"/>
            <p:cNvGrpSpPr/>
            <p:nvPr/>
          </p:nvGrpSpPr>
          <p:grpSpPr>
            <a:xfrm>
              <a:off x="1462363" y="2258079"/>
              <a:ext cx="436432" cy="2287335"/>
              <a:chOff x="2249101" y="2920987"/>
              <a:chExt cx="142868" cy="748768"/>
            </a:xfrm>
          </p:grpSpPr>
          <p:grpSp>
            <p:nvGrpSpPr>
              <p:cNvPr id="239" name="Google Shape;239;p16"/>
              <p:cNvGrpSpPr/>
              <p:nvPr/>
            </p:nvGrpSpPr>
            <p:grpSpPr>
              <a:xfrm>
                <a:off x="2308246" y="2925325"/>
                <a:ext cx="83723" cy="740823"/>
                <a:chOff x="2308246" y="2925325"/>
                <a:chExt cx="83723" cy="740823"/>
              </a:xfrm>
            </p:grpSpPr>
            <p:sp>
              <p:nvSpPr>
                <p:cNvPr id="240" name="Google Shape;240;p16"/>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6"/>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6"/>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6"/>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6"/>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6"/>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6"/>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6"/>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Google Shape;248;p16"/>
              <p:cNvGrpSpPr/>
              <p:nvPr/>
            </p:nvGrpSpPr>
            <p:grpSpPr>
              <a:xfrm>
                <a:off x="2249101" y="2920987"/>
                <a:ext cx="107891" cy="748768"/>
                <a:chOff x="2249101" y="2920987"/>
                <a:chExt cx="107891" cy="748768"/>
              </a:xfrm>
            </p:grpSpPr>
            <p:sp>
              <p:nvSpPr>
                <p:cNvPr id="249" name="Google Shape;249;p16"/>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6"/>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6"/>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6"/>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6"/>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6"/>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6"/>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6"/>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57" name="Google Shape;257;p16"/>
          <p:cNvGrpSpPr/>
          <p:nvPr/>
        </p:nvGrpSpPr>
        <p:grpSpPr>
          <a:xfrm>
            <a:off x="3376869" y="1960550"/>
            <a:ext cx="2390262" cy="2453100"/>
            <a:chOff x="1462363" y="2189150"/>
            <a:chExt cx="2390262" cy="2453100"/>
          </a:xfrm>
        </p:grpSpPr>
        <p:sp>
          <p:nvSpPr>
            <p:cNvPr id="258" name="Google Shape;258;p16"/>
            <p:cNvSpPr/>
            <p:nvPr/>
          </p:nvSpPr>
          <p:spPr>
            <a:xfrm rot="5400000">
              <a:off x="1502275" y="2291900"/>
              <a:ext cx="2453100" cy="2247600"/>
            </a:xfrm>
            <a:prstGeom prst="round2SameRect">
              <a:avLst>
                <a:gd name="adj1" fmla="val 5440"/>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 name="Google Shape;259;p16"/>
            <p:cNvGrpSpPr/>
            <p:nvPr/>
          </p:nvGrpSpPr>
          <p:grpSpPr>
            <a:xfrm>
              <a:off x="1462363" y="2258079"/>
              <a:ext cx="436432" cy="2287335"/>
              <a:chOff x="2249101" y="2920987"/>
              <a:chExt cx="142868" cy="748768"/>
            </a:xfrm>
          </p:grpSpPr>
          <p:grpSp>
            <p:nvGrpSpPr>
              <p:cNvPr id="260" name="Google Shape;260;p16"/>
              <p:cNvGrpSpPr/>
              <p:nvPr/>
            </p:nvGrpSpPr>
            <p:grpSpPr>
              <a:xfrm>
                <a:off x="2308246" y="2925325"/>
                <a:ext cx="83723" cy="740823"/>
                <a:chOff x="2308246" y="2925325"/>
                <a:chExt cx="83723" cy="740823"/>
              </a:xfrm>
            </p:grpSpPr>
            <p:sp>
              <p:nvSpPr>
                <p:cNvPr id="261" name="Google Shape;261;p16"/>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6"/>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6"/>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6"/>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6"/>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6"/>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6"/>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6"/>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 name="Google Shape;269;p16"/>
              <p:cNvGrpSpPr/>
              <p:nvPr/>
            </p:nvGrpSpPr>
            <p:grpSpPr>
              <a:xfrm>
                <a:off x="2249101" y="2920987"/>
                <a:ext cx="107891" cy="748768"/>
                <a:chOff x="2249101" y="2920987"/>
                <a:chExt cx="107891" cy="748768"/>
              </a:xfrm>
            </p:grpSpPr>
            <p:sp>
              <p:nvSpPr>
                <p:cNvPr id="270" name="Google Shape;270;p16"/>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6"/>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6"/>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6"/>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6"/>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6"/>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6"/>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6"/>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78" name="Google Shape;278;p16"/>
          <p:cNvGrpSpPr/>
          <p:nvPr/>
        </p:nvGrpSpPr>
        <p:grpSpPr>
          <a:xfrm>
            <a:off x="6219869" y="1960550"/>
            <a:ext cx="2390262" cy="2453100"/>
            <a:chOff x="1462363" y="2189150"/>
            <a:chExt cx="2390262" cy="2453100"/>
          </a:xfrm>
        </p:grpSpPr>
        <p:sp>
          <p:nvSpPr>
            <p:cNvPr id="279" name="Google Shape;279;p16"/>
            <p:cNvSpPr/>
            <p:nvPr/>
          </p:nvSpPr>
          <p:spPr>
            <a:xfrm rot="5400000">
              <a:off x="1502275" y="2291900"/>
              <a:ext cx="2453100" cy="2247600"/>
            </a:xfrm>
            <a:prstGeom prst="round2SameRect">
              <a:avLst>
                <a:gd name="adj1" fmla="val 5440"/>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0" name="Google Shape;280;p16"/>
            <p:cNvGrpSpPr/>
            <p:nvPr/>
          </p:nvGrpSpPr>
          <p:grpSpPr>
            <a:xfrm>
              <a:off x="1462363" y="2258079"/>
              <a:ext cx="436432" cy="2287335"/>
              <a:chOff x="2249101" y="2920987"/>
              <a:chExt cx="142868" cy="748768"/>
            </a:xfrm>
          </p:grpSpPr>
          <p:grpSp>
            <p:nvGrpSpPr>
              <p:cNvPr id="281" name="Google Shape;281;p16"/>
              <p:cNvGrpSpPr/>
              <p:nvPr/>
            </p:nvGrpSpPr>
            <p:grpSpPr>
              <a:xfrm>
                <a:off x="2308246" y="2925325"/>
                <a:ext cx="83723" cy="740823"/>
                <a:chOff x="2308246" y="2925325"/>
                <a:chExt cx="83723" cy="740823"/>
              </a:xfrm>
            </p:grpSpPr>
            <p:sp>
              <p:nvSpPr>
                <p:cNvPr id="282" name="Google Shape;282;p16"/>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6"/>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6"/>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6"/>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6"/>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6"/>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6"/>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6"/>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16"/>
              <p:cNvGrpSpPr/>
              <p:nvPr/>
            </p:nvGrpSpPr>
            <p:grpSpPr>
              <a:xfrm>
                <a:off x="2249101" y="2920987"/>
                <a:ext cx="107891" cy="748768"/>
                <a:chOff x="2249101" y="2920987"/>
                <a:chExt cx="107891" cy="748768"/>
              </a:xfrm>
            </p:grpSpPr>
            <p:sp>
              <p:nvSpPr>
                <p:cNvPr id="291" name="Google Shape;291;p16"/>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6"/>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6"/>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6"/>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6"/>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6"/>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6"/>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6"/>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299"/>
        <p:cNvGrpSpPr/>
        <p:nvPr/>
      </p:nvGrpSpPr>
      <p:grpSpPr>
        <a:xfrm>
          <a:off x="0" y="0"/>
          <a:ext cx="0" cy="0"/>
          <a:chOff x="0" y="0"/>
          <a:chExt cx="0" cy="0"/>
        </a:xfrm>
      </p:grpSpPr>
      <p:grpSp>
        <p:nvGrpSpPr>
          <p:cNvPr id="300" name="Google Shape;300;p17"/>
          <p:cNvGrpSpPr/>
          <p:nvPr/>
        </p:nvGrpSpPr>
        <p:grpSpPr>
          <a:xfrm flipH="1">
            <a:off x="4882400" y="-49588"/>
            <a:ext cx="4261609" cy="3427984"/>
            <a:chOff x="0" y="0"/>
            <a:chExt cx="4261609" cy="3427984"/>
          </a:xfrm>
        </p:grpSpPr>
        <p:sp>
          <p:nvSpPr>
            <p:cNvPr id="301" name="Google Shape;301;p17"/>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7"/>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3" name="Google Shape;303;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04" name="Google Shape;304;p17"/>
          <p:cNvGrpSpPr/>
          <p:nvPr/>
        </p:nvGrpSpPr>
        <p:grpSpPr>
          <a:xfrm rot="10800000">
            <a:off x="-12" y="4422568"/>
            <a:ext cx="2191588" cy="730392"/>
            <a:chOff x="1358725" y="239400"/>
            <a:chExt cx="1333975" cy="444575"/>
          </a:xfrm>
        </p:grpSpPr>
        <p:sp>
          <p:nvSpPr>
            <p:cNvPr id="305" name="Google Shape;305;p17"/>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7"/>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 name="Google Shape;307;p17"/>
          <p:cNvGrpSpPr/>
          <p:nvPr/>
        </p:nvGrpSpPr>
        <p:grpSpPr>
          <a:xfrm>
            <a:off x="8619088" y="3313450"/>
            <a:ext cx="342685" cy="940000"/>
            <a:chOff x="8606213" y="4046575"/>
            <a:chExt cx="342685" cy="940000"/>
          </a:xfrm>
        </p:grpSpPr>
        <p:grpSp>
          <p:nvGrpSpPr>
            <p:cNvPr id="308" name="Google Shape;308;p17"/>
            <p:cNvGrpSpPr/>
            <p:nvPr/>
          </p:nvGrpSpPr>
          <p:grpSpPr>
            <a:xfrm>
              <a:off x="8606213" y="4046575"/>
              <a:ext cx="104150" cy="104150"/>
              <a:chOff x="7648113" y="3202125"/>
              <a:chExt cx="104150" cy="104150"/>
            </a:xfrm>
          </p:grpSpPr>
          <p:sp>
            <p:nvSpPr>
              <p:cNvPr id="309" name="Google Shape;309;p17"/>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7"/>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1" name="Google Shape;311;p17"/>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7"/>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 name="Google Shape;313;p17"/>
          <p:cNvGrpSpPr/>
          <p:nvPr/>
        </p:nvGrpSpPr>
        <p:grpSpPr>
          <a:xfrm>
            <a:off x="179788" y="3677625"/>
            <a:ext cx="408861" cy="834343"/>
            <a:chOff x="158738" y="274450"/>
            <a:chExt cx="408861" cy="834343"/>
          </a:xfrm>
        </p:grpSpPr>
        <p:grpSp>
          <p:nvGrpSpPr>
            <p:cNvPr id="314" name="Google Shape;314;p17"/>
            <p:cNvGrpSpPr/>
            <p:nvPr/>
          </p:nvGrpSpPr>
          <p:grpSpPr>
            <a:xfrm>
              <a:off x="158738" y="626738"/>
              <a:ext cx="109300" cy="109625"/>
              <a:chOff x="9043313" y="2299825"/>
              <a:chExt cx="109300" cy="109625"/>
            </a:xfrm>
          </p:grpSpPr>
          <p:sp>
            <p:nvSpPr>
              <p:cNvPr id="315" name="Google Shape;315;p17"/>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7"/>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7" name="Google Shape;317;p17"/>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7"/>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6_1">
    <p:spTree>
      <p:nvGrpSpPr>
        <p:cNvPr id="1" name="Shape 319"/>
        <p:cNvGrpSpPr/>
        <p:nvPr/>
      </p:nvGrpSpPr>
      <p:grpSpPr>
        <a:xfrm>
          <a:off x="0" y="0"/>
          <a:ext cx="0" cy="0"/>
          <a:chOff x="0" y="0"/>
          <a:chExt cx="0" cy="0"/>
        </a:xfrm>
      </p:grpSpPr>
      <p:sp>
        <p:nvSpPr>
          <p:cNvPr id="320" name="Google Shape;320;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1" name="Google Shape;321;p18"/>
          <p:cNvSpPr txBox="1">
            <a:spLocks noGrp="1"/>
          </p:cNvSpPr>
          <p:nvPr>
            <p:ph type="title" idx="2"/>
          </p:nvPr>
        </p:nvSpPr>
        <p:spPr>
          <a:xfrm>
            <a:off x="1090025" y="2301450"/>
            <a:ext cx="2175300" cy="44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22" name="Google Shape;322;p18"/>
          <p:cNvSpPr txBox="1">
            <a:spLocks noGrp="1"/>
          </p:cNvSpPr>
          <p:nvPr>
            <p:ph type="subTitle" idx="1"/>
          </p:nvPr>
        </p:nvSpPr>
        <p:spPr>
          <a:xfrm>
            <a:off x="1090025" y="2675924"/>
            <a:ext cx="2175300" cy="151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00"/>
            </a:lvl1pPr>
            <a:lvl2pPr lvl="1" algn="ctr" rtl="0">
              <a:lnSpc>
                <a:spcPct val="100000"/>
              </a:lnSpc>
              <a:spcBef>
                <a:spcPts val="0"/>
              </a:spcBef>
              <a:spcAft>
                <a:spcPts val="0"/>
              </a:spcAft>
              <a:buSzPts val="1100"/>
              <a:buNone/>
              <a:defRPr sz="1100"/>
            </a:lvl2pPr>
            <a:lvl3pPr lvl="2" algn="ctr" rtl="0">
              <a:lnSpc>
                <a:spcPct val="100000"/>
              </a:lnSpc>
              <a:spcBef>
                <a:spcPts val="1600"/>
              </a:spcBef>
              <a:spcAft>
                <a:spcPts val="0"/>
              </a:spcAft>
              <a:buSzPts val="1100"/>
              <a:buNone/>
              <a:defRPr sz="1100"/>
            </a:lvl3pPr>
            <a:lvl4pPr lvl="3" algn="ctr" rtl="0">
              <a:lnSpc>
                <a:spcPct val="100000"/>
              </a:lnSpc>
              <a:spcBef>
                <a:spcPts val="1600"/>
              </a:spcBef>
              <a:spcAft>
                <a:spcPts val="0"/>
              </a:spcAft>
              <a:buSzPts val="1100"/>
              <a:buNone/>
              <a:defRPr sz="1100"/>
            </a:lvl4pPr>
            <a:lvl5pPr lvl="4" algn="ctr" rtl="0">
              <a:lnSpc>
                <a:spcPct val="100000"/>
              </a:lnSpc>
              <a:spcBef>
                <a:spcPts val="1600"/>
              </a:spcBef>
              <a:spcAft>
                <a:spcPts val="0"/>
              </a:spcAft>
              <a:buSzPts val="1100"/>
              <a:buNone/>
              <a:defRPr sz="1100"/>
            </a:lvl5pPr>
            <a:lvl6pPr lvl="5" algn="ctr" rtl="0">
              <a:lnSpc>
                <a:spcPct val="100000"/>
              </a:lnSpc>
              <a:spcBef>
                <a:spcPts val="1600"/>
              </a:spcBef>
              <a:spcAft>
                <a:spcPts val="0"/>
              </a:spcAft>
              <a:buSzPts val="1100"/>
              <a:buNone/>
              <a:defRPr sz="1100"/>
            </a:lvl6pPr>
            <a:lvl7pPr lvl="6" algn="ctr" rtl="0">
              <a:lnSpc>
                <a:spcPct val="100000"/>
              </a:lnSpc>
              <a:spcBef>
                <a:spcPts val="1600"/>
              </a:spcBef>
              <a:spcAft>
                <a:spcPts val="0"/>
              </a:spcAft>
              <a:buSzPts val="1100"/>
              <a:buNone/>
              <a:defRPr sz="1100"/>
            </a:lvl7pPr>
            <a:lvl8pPr lvl="7" algn="ctr" rtl="0">
              <a:lnSpc>
                <a:spcPct val="100000"/>
              </a:lnSpc>
              <a:spcBef>
                <a:spcPts val="1600"/>
              </a:spcBef>
              <a:spcAft>
                <a:spcPts val="0"/>
              </a:spcAft>
              <a:buSzPts val="1100"/>
              <a:buNone/>
              <a:defRPr sz="1100"/>
            </a:lvl8pPr>
            <a:lvl9pPr lvl="8" algn="ctr" rtl="0">
              <a:lnSpc>
                <a:spcPct val="100000"/>
              </a:lnSpc>
              <a:spcBef>
                <a:spcPts val="1600"/>
              </a:spcBef>
              <a:spcAft>
                <a:spcPts val="1600"/>
              </a:spcAft>
              <a:buSzPts val="1100"/>
              <a:buNone/>
              <a:defRPr sz="1100"/>
            </a:lvl9pPr>
          </a:lstStyle>
          <a:p>
            <a:endParaRPr/>
          </a:p>
        </p:txBody>
      </p:sp>
      <p:sp>
        <p:nvSpPr>
          <p:cNvPr id="323" name="Google Shape;323;p18"/>
          <p:cNvSpPr txBox="1">
            <a:spLocks noGrp="1"/>
          </p:cNvSpPr>
          <p:nvPr>
            <p:ph type="title" idx="3"/>
          </p:nvPr>
        </p:nvSpPr>
        <p:spPr>
          <a:xfrm>
            <a:off x="3484347" y="2301450"/>
            <a:ext cx="2175300" cy="44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24" name="Google Shape;324;p18"/>
          <p:cNvSpPr txBox="1">
            <a:spLocks noGrp="1"/>
          </p:cNvSpPr>
          <p:nvPr>
            <p:ph type="subTitle" idx="4"/>
          </p:nvPr>
        </p:nvSpPr>
        <p:spPr>
          <a:xfrm>
            <a:off x="3484347" y="2675924"/>
            <a:ext cx="2175300" cy="151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00"/>
            </a:lvl1pPr>
            <a:lvl2pPr lvl="1" algn="ctr" rtl="0">
              <a:lnSpc>
                <a:spcPct val="100000"/>
              </a:lnSpc>
              <a:spcBef>
                <a:spcPts val="0"/>
              </a:spcBef>
              <a:spcAft>
                <a:spcPts val="0"/>
              </a:spcAft>
              <a:buSzPts val="1100"/>
              <a:buNone/>
              <a:defRPr sz="1100"/>
            </a:lvl2pPr>
            <a:lvl3pPr lvl="2" algn="ctr" rtl="0">
              <a:lnSpc>
                <a:spcPct val="100000"/>
              </a:lnSpc>
              <a:spcBef>
                <a:spcPts val="1600"/>
              </a:spcBef>
              <a:spcAft>
                <a:spcPts val="0"/>
              </a:spcAft>
              <a:buSzPts val="1100"/>
              <a:buNone/>
              <a:defRPr sz="1100"/>
            </a:lvl3pPr>
            <a:lvl4pPr lvl="3" algn="ctr" rtl="0">
              <a:lnSpc>
                <a:spcPct val="100000"/>
              </a:lnSpc>
              <a:spcBef>
                <a:spcPts val="1600"/>
              </a:spcBef>
              <a:spcAft>
                <a:spcPts val="0"/>
              </a:spcAft>
              <a:buSzPts val="1100"/>
              <a:buNone/>
              <a:defRPr sz="1100"/>
            </a:lvl4pPr>
            <a:lvl5pPr lvl="4" algn="ctr" rtl="0">
              <a:lnSpc>
                <a:spcPct val="100000"/>
              </a:lnSpc>
              <a:spcBef>
                <a:spcPts val="1600"/>
              </a:spcBef>
              <a:spcAft>
                <a:spcPts val="0"/>
              </a:spcAft>
              <a:buSzPts val="1100"/>
              <a:buNone/>
              <a:defRPr sz="1100"/>
            </a:lvl5pPr>
            <a:lvl6pPr lvl="5" algn="ctr" rtl="0">
              <a:lnSpc>
                <a:spcPct val="100000"/>
              </a:lnSpc>
              <a:spcBef>
                <a:spcPts val="1600"/>
              </a:spcBef>
              <a:spcAft>
                <a:spcPts val="0"/>
              </a:spcAft>
              <a:buSzPts val="1100"/>
              <a:buNone/>
              <a:defRPr sz="1100"/>
            </a:lvl6pPr>
            <a:lvl7pPr lvl="6" algn="ctr" rtl="0">
              <a:lnSpc>
                <a:spcPct val="100000"/>
              </a:lnSpc>
              <a:spcBef>
                <a:spcPts val="1600"/>
              </a:spcBef>
              <a:spcAft>
                <a:spcPts val="0"/>
              </a:spcAft>
              <a:buSzPts val="1100"/>
              <a:buNone/>
              <a:defRPr sz="1100"/>
            </a:lvl7pPr>
            <a:lvl8pPr lvl="7" algn="ctr" rtl="0">
              <a:lnSpc>
                <a:spcPct val="100000"/>
              </a:lnSpc>
              <a:spcBef>
                <a:spcPts val="1600"/>
              </a:spcBef>
              <a:spcAft>
                <a:spcPts val="0"/>
              </a:spcAft>
              <a:buSzPts val="1100"/>
              <a:buNone/>
              <a:defRPr sz="1100"/>
            </a:lvl8pPr>
            <a:lvl9pPr lvl="8" algn="ctr" rtl="0">
              <a:lnSpc>
                <a:spcPct val="100000"/>
              </a:lnSpc>
              <a:spcBef>
                <a:spcPts val="1600"/>
              </a:spcBef>
              <a:spcAft>
                <a:spcPts val="1600"/>
              </a:spcAft>
              <a:buSzPts val="1100"/>
              <a:buNone/>
              <a:defRPr sz="1100"/>
            </a:lvl9pPr>
          </a:lstStyle>
          <a:p>
            <a:endParaRPr/>
          </a:p>
        </p:txBody>
      </p:sp>
      <p:sp>
        <p:nvSpPr>
          <p:cNvPr id="325" name="Google Shape;325;p18"/>
          <p:cNvSpPr txBox="1">
            <a:spLocks noGrp="1"/>
          </p:cNvSpPr>
          <p:nvPr>
            <p:ph type="title" idx="5"/>
          </p:nvPr>
        </p:nvSpPr>
        <p:spPr>
          <a:xfrm>
            <a:off x="5878675" y="2301450"/>
            <a:ext cx="2175300" cy="44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26" name="Google Shape;326;p18"/>
          <p:cNvSpPr txBox="1">
            <a:spLocks noGrp="1"/>
          </p:cNvSpPr>
          <p:nvPr>
            <p:ph type="subTitle" idx="6"/>
          </p:nvPr>
        </p:nvSpPr>
        <p:spPr>
          <a:xfrm>
            <a:off x="5878675" y="2675924"/>
            <a:ext cx="2175300" cy="151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00"/>
            </a:lvl1pPr>
            <a:lvl2pPr lvl="1" algn="ctr" rtl="0">
              <a:lnSpc>
                <a:spcPct val="100000"/>
              </a:lnSpc>
              <a:spcBef>
                <a:spcPts val="0"/>
              </a:spcBef>
              <a:spcAft>
                <a:spcPts val="0"/>
              </a:spcAft>
              <a:buSzPts val="1100"/>
              <a:buNone/>
              <a:defRPr sz="1100"/>
            </a:lvl2pPr>
            <a:lvl3pPr lvl="2" algn="ctr" rtl="0">
              <a:lnSpc>
                <a:spcPct val="100000"/>
              </a:lnSpc>
              <a:spcBef>
                <a:spcPts val="1600"/>
              </a:spcBef>
              <a:spcAft>
                <a:spcPts val="0"/>
              </a:spcAft>
              <a:buSzPts val="1100"/>
              <a:buNone/>
              <a:defRPr sz="1100"/>
            </a:lvl3pPr>
            <a:lvl4pPr lvl="3" algn="ctr" rtl="0">
              <a:lnSpc>
                <a:spcPct val="100000"/>
              </a:lnSpc>
              <a:spcBef>
                <a:spcPts val="1600"/>
              </a:spcBef>
              <a:spcAft>
                <a:spcPts val="0"/>
              </a:spcAft>
              <a:buSzPts val="1100"/>
              <a:buNone/>
              <a:defRPr sz="1100"/>
            </a:lvl4pPr>
            <a:lvl5pPr lvl="4" algn="ctr" rtl="0">
              <a:lnSpc>
                <a:spcPct val="100000"/>
              </a:lnSpc>
              <a:spcBef>
                <a:spcPts val="1600"/>
              </a:spcBef>
              <a:spcAft>
                <a:spcPts val="0"/>
              </a:spcAft>
              <a:buSzPts val="1100"/>
              <a:buNone/>
              <a:defRPr sz="1100"/>
            </a:lvl5pPr>
            <a:lvl6pPr lvl="5" algn="ctr" rtl="0">
              <a:lnSpc>
                <a:spcPct val="100000"/>
              </a:lnSpc>
              <a:spcBef>
                <a:spcPts val="1600"/>
              </a:spcBef>
              <a:spcAft>
                <a:spcPts val="0"/>
              </a:spcAft>
              <a:buSzPts val="1100"/>
              <a:buNone/>
              <a:defRPr sz="1100"/>
            </a:lvl6pPr>
            <a:lvl7pPr lvl="6" algn="ctr" rtl="0">
              <a:lnSpc>
                <a:spcPct val="100000"/>
              </a:lnSpc>
              <a:spcBef>
                <a:spcPts val="1600"/>
              </a:spcBef>
              <a:spcAft>
                <a:spcPts val="0"/>
              </a:spcAft>
              <a:buSzPts val="1100"/>
              <a:buNone/>
              <a:defRPr sz="1100"/>
            </a:lvl7pPr>
            <a:lvl8pPr lvl="7" algn="ctr" rtl="0">
              <a:lnSpc>
                <a:spcPct val="100000"/>
              </a:lnSpc>
              <a:spcBef>
                <a:spcPts val="1600"/>
              </a:spcBef>
              <a:spcAft>
                <a:spcPts val="0"/>
              </a:spcAft>
              <a:buSzPts val="1100"/>
              <a:buNone/>
              <a:defRPr sz="1100"/>
            </a:lvl8pPr>
            <a:lvl9pPr lvl="8" algn="ctr" rtl="0">
              <a:lnSpc>
                <a:spcPct val="100000"/>
              </a:lnSpc>
              <a:spcBef>
                <a:spcPts val="1600"/>
              </a:spcBef>
              <a:spcAft>
                <a:spcPts val="1600"/>
              </a:spcAft>
              <a:buSzPts val="1100"/>
              <a:buNone/>
              <a:defRPr sz="1100"/>
            </a:lvl9pPr>
          </a:lstStyle>
          <a:p>
            <a:endParaRPr/>
          </a:p>
        </p:txBody>
      </p:sp>
      <p:sp>
        <p:nvSpPr>
          <p:cNvPr id="327" name="Google Shape;327;p18"/>
          <p:cNvSpPr txBox="1">
            <a:spLocks noGrp="1"/>
          </p:cNvSpPr>
          <p:nvPr>
            <p:ph type="title" idx="7" hasCustomPrompt="1"/>
          </p:nvPr>
        </p:nvSpPr>
        <p:spPr>
          <a:xfrm>
            <a:off x="1810321" y="1603347"/>
            <a:ext cx="734700" cy="4476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SzPts val="3000"/>
              <a:buNone/>
              <a:defRPr sz="3000" b="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28" name="Google Shape;328;p18"/>
          <p:cNvSpPr txBox="1">
            <a:spLocks noGrp="1"/>
          </p:cNvSpPr>
          <p:nvPr>
            <p:ph type="title" idx="8" hasCustomPrompt="1"/>
          </p:nvPr>
        </p:nvSpPr>
        <p:spPr>
          <a:xfrm>
            <a:off x="4204652" y="1603347"/>
            <a:ext cx="734700" cy="4476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SzPts val="3000"/>
              <a:buNone/>
              <a:defRPr sz="3000" b="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29" name="Google Shape;329;p18"/>
          <p:cNvSpPr txBox="1">
            <a:spLocks noGrp="1"/>
          </p:cNvSpPr>
          <p:nvPr>
            <p:ph type="title" idx="9" hasCustomPrompt="1"/>
          </p:nvPr>
        </p:nvSpPr>
        <p:spPr>
          <a:xfrm>
            <a:off x="6598977" y="1603347"/>
            <a:ext cx="734700" cy="4476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SzPts val="3000"/>
              <a:buNone/>
              <a:defRPr sz="3000" b="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grpSp>
        <p:nvGrpSpPr>
          <p:cNvPr id="330" name="Google Shape;330;p18"/>
          <p:cNvGrpSpPr/>
          <p:nvPr/>
        </p:nvGrpSpPr>
        <p:grpSpPr>
          <a:xfrm rot="10800000" flipH="1">
            <a:off x="7268397" y="11"/>
            <a:ext cx="1875613" cy="2571614"/>
            <a:chOff x="2782925" y="1553350"/>
            <a:chExt cx="879125" cy="1205350"/>
          </a:xfrm>
        </p:grpSpPr>
        <p:sp>
          <p:nvSpPr>
            <p:cNvPr id="331" name="Google Shape;331;p18"/>
            <p:cNvSpPr/>
            <p:nvPr/>
          </p:nvSpPr>
          <p:spPr>
            <a:xfrm>
              <a:off x="2871575" y="1617500"/>
              <a:ext cx="790475" cy="1141200"/>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8"/>
            <p:cNvSpPr/>
            <p:nvPr/>
          </p:nvSpPr>
          <p:spPr>
            <a:xfrm>
              <a:off x="2782925" y="1553350"/>
              <a:ext cx="879125" cy="1205350"/>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 name="Google Shape;333;p18"/>
          <p:cNvGrpSpPr/>
          <p:nvPr/>
        </p:nvGrpSpPr>
        <p:grpSpPr>
          <a:xfrm>
            <a:off x="8606213" y="4046575"/>
            <a:ext cx="342685" cy="940000"/>
            <a:chOff x="8606213" y="4046575"/>
            <a:chExt cx="342685" cy="940000"/>
          </a:xfrm>
        </p:grpSpPr>
        <p:grpSp>
          <p:nvGrpSpPr>
            <p:cNvPr id="334" name="Google Shape;334;p18"/>
            <p:cNvGrpSpPr/>
            <p:nvPr/>
          </p:nvGrpSpPr>
          <p:grpSpPr>
            <a:xfrm>
              <a:off x="8606213" y="4046575"/>
              <a:ext cx="104150" cy="104150"/>
              <a:chOff x="7648113" y="3202125"/>
              <a:chExt cx="104150" cy="104150"/>
            </a:xfrm>
          </p:grpSpPr>
          <p:sp>
            <p:nvSpPr>
              <p:cNvPr id="335" name="Google Shape;335;p18"/>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8"/>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7" name="Google Shape;337;p18"/>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8"/>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18"/>
          <p:cNvGrpSpPr/>
          <p:nvPr/>
        </p:nvGrpSpPr>
        <p:grpSpPr>
          <a:xfrm flipH="1">
            <a:off x="97" y="2571736"/>
            <a:ext cx="1875613" cy="2571614"/>
            <a:chOff x="2782925" y="1553350"/>
            <a:chExt cx="879125" cy="1205350"/>
          </a:xfrm>
        </p:grpSpPr>
        <p:sp>
          <p:nvSpPr>
            <p:cNvPr id="340" name="Google Shape;340;p18"/>
            <p:cNvSpPr/>
            <p:nvPr/>
          </p:nvSpPr>
          <p:spPr>
            <a:xfrm>
              <a:off x="2871575" y="1617500"/>
              <a:ext cx="790475" cy="1141200"/>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8"/>
            <p:cNvSpPr/>
            <p:nvPr/>
          </p:nvSpPr>
          <p:spPr>
            <a:xfrm>
              <a:off x="2782925" y="1553350"/>
              <a:ext cx="879125" cy="1205350"/>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 name="Google Shape;342;p18"/>
          <p:cNvGrpSpPr/>
          <p:nvPr/>
        </p:nvGrpSpPr>
        <p:grpSpPr>
          <a:xfrm>
            <a:off x="158738" y="2797900"/>
            <a:ext cx="408861" cy="834343"/>
            <a:chOff x="158738" y="274450"/>
            <a:chExt cx="408861" cy="834343"/>
          </a:xfrm>
        </p:grpSpPr>
        <p:grpSp>
          <p:nvGrpSpPr>
            <p:cNvPr id="343" name="Google Shape;343;p18"/>
            <p:cNvGrpSpPr/>
            <p:nvPr/>
          </p:nvGrpSpPr>
          <p:grpSpPr>
            <a:xfrm>
              <a:off x="158738" y="626738"/>
              <a:ext cx="109300" cy="109625"/>
              <a:chOff x="9043313" y="2299825"/>
              <a:chExt cx="109300" cy="109625"/>
            </a:xfrm>
          </p:grpSpPr>
          <p:sp>
            <p:nvSpPr>
              <p:cNvPr id="344" name="Google Shape;344;p18"/>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8"/>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6" name="Google Shape;346;p18"/>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8"/>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8" name="Google Shape;348;p18"/>
          <p:cNvGrpSpPr/>
          <p:nvPr/>
        </p:nvGrpSpPr>
        <p:grpSpPr>
          <a:xfrm rot="525240">
            <a:off x="196802" y="266778"/>
            <a:ext cx="592244" cy="545455"/>
            <a:chOff x="6578186" y="3304323"/>
            <a:chExt cx="592215" cy="545427"/>
          </a:xfrm>
        </p:grpSpPr>
        <p:sp>
          <p:nvSpPr>
            <p:cNvPr id="349" name="Google Shape;349;p18"/>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8"/>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8"/>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8"/>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p:cSld name="ONE_COLUMN_TEXT_1">
    <p:spTree>
      <p:nvGrpSpPr>
        <p:cNvPr id="1" name="Shape 353"/>
        <p:cNvGrpSpPr/>
        <p:nvPr/>
      </p:nvGrpSpPr>
      <p:grpSpPr>
        <a:xfrm>
          <a:off x="0" y="0"/>
          <a:ext cx="0" cy="0"/>
          <a:chOff x="0" y="0"/>
          <a:chExt cx="0" cy="0"/>
        </a:xfrm>
      </p:grpSpPr>
      <p:sp>
        <p:nvSpPr>
          <p:cNvPr id="354" name="Google Shape;354;p19"/>
          <p:cNvSpPr txBox="1">
            <a:spLocks noGrp="1"/>
          </p:cNvSpPr>
          <p:nvPr>
            <p:ph type="title"/>
          </p:nvPr>
        </p:nvSpPr>
        <p:spPr>
          <a:xfrm>
            <a:off x="3865800" y="563000"/>
            <a:ext cx="4563000" cy="77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5" name="Google Shape;355;p19"/>
          <p:cNvSpPr txBox="1">
            <a:spLocks noGrp="1"/>
          </p:cNvSpPr>
          <p:nvPr>
            <p:ph type="subTitle" idx="1"/>
          </p:nvPr>
        </p:nvSpPr>
        <p:spPr>
          <a:xfrm>
            <a:off x="3865800" y="1343350"/>
            <a:ext cx="4564800" cy="326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100"/>
              <a:buFont typeface="Nunito Light"/>
              <a:buChar char="●"/>
              <a:defRPr sz="1400"/>
            </a:lvl1pPr>
            <a:lvl2pPr lvl="1" algn="ctr" rtl="0">
              <a:lnSpc>
                <a:spcPct val="100000"/>
              </a:lnSpc>
              <a:spcBef>
                <a:spcPts val="100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100"/>
              <a:buFont typeface="Nunito Light"/>
              <a:buChar char="○"/>
              <a:defRPr/>
            </a:lvl5pPr>
            <a:lvl6pPr lvl="5" algn="ctr" rtl="0">
              <a:lnSpc>
                <a:spcPct val="100000"/>
              </a:lnSpc>
              <a:spcBef>
                <a:spcPts val="1600"/>
              </a:spcBef>
              <a:spcAft>
                <a:spcPts val="0"/>
              </a:spcAft>
              <a:buClr>
                <a:srgbClr val="999999"/>
              </a:buClr>
              <a:buSzPts val="11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100"/>
              <a:buFont typeface="Nunito Light"/>
              <a:buChar char="■"/>
              <a:defRPr/>
            </a:lvl9pPr>
          </a:lstStyle>
          <a:p>
            <a:endParaRPr/>
          </a:p>
        </p:txBody>
      </p:sp>
      <p:sp>
        <p:nvSpPr>
          <p:cNvPr id="356" name="Google Shape;356;p19"/>
          <p:cNvSpPr>
            <a:spLocks noGrp="1"/>
          </p:cNvSpPr>
          <p:nvPr>
            <p:ph type="pic" idx="2"/>
          </p:nvPr>
        </p:nvSpPr>
        <p:spPr>
          <a:xfrm>
            <a:off x="720003" y="539500"/>
            <a:ext cx="3145800" cy="4064400"/>
          </a:xfrm>
          <a:prstGeom prst="round2DiagRect">
            <a:avLst>
              <a:gd name="adj1" fmla="val 16667"/>
              <a:gd name="adj2" fmla="val 0"/>
            </a:avLst>
          </a:prstGeom>
          <a:noFill/>
          <a:ln>
            <a:noFill/>
          </a:ln>
        </p:spPr>
      </p:sp>
      <p:grpSp>
        <p:nvGrpSpPr>
          <p:cNvPr id="357" name="Google Shape;357;p19"/>
          <p:cNvGrpSpPr/>
          <p:nvPr/>
        </p:nvGrpSpPr>
        <p:grpSpPr>
          <a:xfrm flipH="1">
            <a:off x="4882388" y="-136090"/>
            <a:ext cx="4261609" cy="3427984"/>
            <a:chOff x="0" y="0"/>
            <a:chExt cx="4261609" cy="3427984"/>
          </a:xfrm>
        </p:grpSpPr>
        <p:sp>
          <p:nvSpPr>
            <p:cNvPr id="358" name="Google Shape;358;p19"/>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9"/>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 name="Google Shape;360;p19"/>
          <p:cNvGrpSpPr/>
          <p:nvPr/>
        </p:nvGrpSpPr>
        <p:grpSpPr>
          <a:xfrm rot="10800000">
            <a:off x="8562853" y="3135540"/>
            <a:ext cx="408863" cy="834343"/>
            <a:chOff x="158738" y="274450"/>
            <a:chExt cx="408863" cy="834343"/>
          </a:xfrm>
        </p:grpSpPr>
        <p:grpSp>
          <p:nvGrpSpPr>
            <p:cNvPr id="361" name="Google Shape;361;p19"/>
            <p:cNvGrpSpPr/>
            <p:nvPr/>
          </p:nvGrpSpPr>
          <p:grpSpPr>
            <a:xfrm>
              <a:off x="158738" y="626738"/>
              <a:ext cx="109300" cy="109625"/>
              <a:chOff x="9043313" y="2299825"/>
              <a:chExt cx="109300" cy="109625"/>
            </a:xfrm>
          </p:grpSpPr>
          <p:sp>
            <p:nvSpPr>
              <p:cNvPr id="362" name="Google Shape;362;p19"/>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9"/>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4" name="Google Shape;364;p19"/>
            <p:cNvSpPr/>
            <p:nvPr/>
          </p:nvSpPr>
          <p:spPr>
            <a:xfrm>
              <a:off x="507625" y="547988"/>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9"/>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9"/>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 name="Google Shape;367;p19"/>
          <p:cNvGrpSpPr/>
          <p:nvPr/>
        </p:nvGrpSpPr>
        <p:grpSpPr>
          <a:xfrm flipH="1">
            <a:off x="7" y="2583602"/>
            <a:ext cx="1875613" cy="2571614"/>
            <a:chOff x="2782925" y="1553350"/>
            <a:chExt cx="879125" cy="1205350"/>
          </a:xfrm>
        </p:grpSpPr>
        <p:sp>
          <p:nvSpPr>
            <p:cNvPr id="368" name="Google Shape;368;p19"/>
            <p:cNvSpPr/>
            <p:nvPr/>
          </p:nvSpPr>
          <p:spPr>
            <a:xfrm>
              <a:off x="2871575" y="1617500"/>
              <a:ext cx="790475" cy="1141200"/>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9"/>
            <p:cNvSpPr/>
            <p:nvPr/>
          </p:nvSpPr>
          <p:spPr>
            <a:xfrm>
              <a:off x="2782925" y="1553350"/>
              <a:ext cx="879125" cy="1205350"/>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19"/>
          <p:cNvGrpSpPr/>
          <p:nvPr/>
        </p:nvGrpSpPr>
        <p:grpSpPr>
          <a:xfrm rot="-5400000">
            <a:off x="3257788" y="127839"/>
            <a:ext cx="109300" cy="109625"/>
            <a:chOff x="9043313" y="2299825"/>
            <a:chExt cx="109300" cy="109625"/>
          </a:xfrm>
        </p:grpSpPr>
        <p:sp>
          <p:nvSpPr>
            <p:cNvPr id="371" name="Google Shape;371;p19"/>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9"/>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3" name="Google Shape;373;p19"/>
          <p:cNvSpPr/>
          <p:nvPr/>
        </p:nvSpPr>
        <p:spPr>
          <a:xfrm rot="-5400000">
            <a:off x="4148988" y="233451"/>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9"/>
          <p:cNvSpPr/>
          <p:nvPr/>
        </p:nvSpPr>
        <p:spPr>
          <a:xfrm rot="-5400000">
            <a:off x="2940688" y="351276"/>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9"/>
          <p:cNvSpPr/>
          <p:nvPr/>
        </p:nvSpPr>
        <p:spPr>
          <a:xfrm rot="-2526354">
            <a:off x="3731810" y="317027"/>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9"/>
          <p:cNvSpPr/>
          <p:nvPr/>
        </p:nvSpPr>
        <p:spPr>
          <a:xfrm rot="-5400000">
            <a:off x="2507389" y="179583"/>
            <a:ext cx="163498" cy="158526"/>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77"/>
        <p:cNvGrpSpPr/>
        <p:nvPr/>
      </p:nvGrpSpPr>
      <p:grpSpPr>
        <a:xfrm>
          <a:off x="0" y="0"/>
          <a:ext cx="0" cy="0"/>
          <a:chOff x="0" y="0"/>
          <a:chExt cx="0" cy="0"/>
        </a:xfrm>
      </p:grpSpPr>
      <p:sp>
        <p:nvSpPr>
          <p:cNvPr id="378" name="Google Shape;378;p20"/>
          <p:cNvSpPr txBox="1">
            <a:spLocks noGrp="1"/>
          </p:cNvSpPr>
          <p:nvPr>
            <p:ph type="title"/>
          </p:nvPr>
        </p:nvSpPr>
        <p:spPr>
          <a:xfrm>
            <a:off x="4148600" y="2813225"/>
            <a:ext cx="42822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79" name="Google Shape;379;p20"/>
          <p:cNvSpPr txBox="1">
            <a:spLocks noGrp="1"/>
          </p:cNvSpPr>
          <p:nvPr>
            <p:ph type="subTitle" idx="1"/>
          </p:nvPr>
        </p:nvSpPr>
        <p:spPr>
          <a:xfrm>
            <a:off x="2986950" y="857175"/>
            <a:ext cx="5443800" cy="2032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26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
        <p:nvSpPr>
          <p:cNvPr id="380" name="Google Shape;380;p20"/>
          <p:cNvSpPr/>
          <p:nvPr/>
        </p:nvSpPr>
        <p:spPr>
          <a:xfrm>
            <a:off x="-3742125" y="254250"/>
            <a:ext cx="7965118" cy="4889278"/>
          </a:xfrm>
          <a:custGeom>
            <a:avLst/>
            <a:gdLst/>
            <a:ahLst/>
            <a:cxnLst/>
            <a:rect l="l" t="t" r="r" b="b"/>
            <a:pathLst>
              <a:path w="83115" h="51019" extrusionOk="0">
                <a:moveTo>
                  <a:pt x="45372" y="1"/>
                </a:moveTo>
                <a:cubicBezTo>
                  <a:pt x="36090" y="1"/>
                  <a:pt x="26274" y="3235"/>
                  <a:pt x="24823" y="8182"/>
                </a:cubicBezTo>
                <a:cubicBezTo>
                  <a:pt x="22179" y="17196"/>
                  <a:pt x="23262" y="17363"/>
                  <a:pt x="11632" y="26351"/>
                </a:cubicBezTo>
                <a:cubicBezTo>
                  <a:pt x="1" y="35351"/>
                  <a:pt x="23082" y="51018"/>
                  <a:pt x="23082" y="51018"/>
                </a:cubicBezTo>
                <a:cubicBezTo>
                  <a:pt x="23082" y="51018"/>
                  <a:pt x="38637" y="50540"/>
                  <a:pt x="59613" y="50540"/>
                </a:cubicBezTo>
                <a:cubicBezTo>
                  <a:pt x="60151" y="50540"/>
                  <a:pt x="60692" y="50541"/>
                  <a:pt x="61237" y="50541"/>
                </a:cubicBezTo>
                <a:cubicBezTo>
                  <a:pt x="61250" y="50541"/>
                  <a:pt x="61263" y="50541"/>
                  <a:pt x="61275" y="50541"/>
                </a:cubicBezTo>
                <a:cubicBezTo>
                  <a:pt x="83016" y="50541"/>
                  <a:pt x="83115" y="28669"/>
                  <a:pt x="76182" y="24391"/>
                </a:cubicBezTo>
                <a:cubicBezTo>
                  <a:pt x="69257" y="20097"/>
                  <a:pt x="66575" y="18949"/>
                  <a:pt x="62230" y="7396"/>
                </a:cubicBezTo>
                <a:cubicBezTo>
                  <a:pt x="60264" y="2184"/>
                  <a:pt x="52998" y="1"/>
                  <a:pt x="453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1" name="Google Shape;381;p20"/>
          <p:cNvGrpSpPr/>
          <p:nvPr/>
        </p:nvGrpSpPr>
        <p:grpSpPr>
          <a:xfrm>
            <a:off x="6880000" y="2039350"/>
            <a:ext cx="2264012" cy="3104139"/>
            <a:chOff x="6880000" y="2039350"/>
            <a:chExt cx="2264012" cy="3104139"/>
          </a:xfrm>
        </p:grpSpPr>
        <p:sp>
          <p:nvSpPr>
            <p:cNvPr id="382" name="Google Shape;382;p20"/>
            <p:cNvSpPr/>
            <p:nvPr/>
          </p:nvSpPr>
          <p:spPr>
            <a:xfrm>
              <a:off x="7108302" y="2204556"/>
              <a:ext cx="2035710" cy="2938932"/>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0"/>
            <p:cNvSpPr/>
            <p:nvPr/>
          </p:nvSpPr>
          <p:spPr>
            <a:xfrm>
              <a:off x="6880000" y="2039350"/>
              <a:ext cx="2264011" cy="3104138"/>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 name="Google Shape;384;p20"/>
          <p:cNvGrpSpPr/>
          <p:nvPr/>
        </p:nvGrpSpPr>
        <p:grpSpPr>
          <a:xfrm>
            <a:off x="248860" y="556120"/>
            <a:ext cx="412405" cy="1330822"/>
            <a:chOff x="158738" y="422086"/>
            <a:chExt cx="266342" cy="859482"/>
          </a:xfrm>
        </p:grpSpPr>
        <p:grpSp>
          <p:nvGrpSpPr>
            <p:cNvPr id="385" name="Google Shape;385;p20"/>
            <p:cNvGrpSpPr/>
            <p:nvPr/>
          </p:nvGrpSpPr>
          <p:grpSpPr>
            <a:xfrm>
              <a:off x="158738" y="626738"/>
              <a:ext cx="109300" cy="109625"/>
              <a:chOff x="9043313" y="2299825"/>
              <a:chExt cx="109300" cy="109625"/>
            </a:xfrm>
          </p:grpSpPr>
          <p:sp>
            <p:nvSpPr>
              <p:cNvPr id="386" name="Google Shape;386;p20"/>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0"/>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8" name="Google Shape;388;p20"/>
            <p:cNvSpPr/>
            <p:nvPr/>
          </p:nvSpPr>
          <p:spPr>
            <a:xfrm flipH="1">
              <a:off x="360185" y="892479"/>
              <a:ext cx="49018"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0"/>
            <p:cNvSpPr/>
            <p:nvPr/>
          </p:nvSpPr>
          <p:spPr>
            <a:xfrm>
              <a:off x="268038" y="422086"/>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0"/>
            <p:cNvSpPr/>
            <p:nvPr/>
          </p:nvSpPr>
          <p:spPr>
            <a:xfrm rot="2873646">
              <a:off x="294480" y="1144750"/>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1" name="Google Shape;391;p20"/>
          <p:cNvGrpSpPr/>
          <p:nvPr/>
        </p:nvGrpSpPr>
        <p:grpSpPr>
          <a:xfrm>
            <a:off x="5877311" y="10"/>
            <a:ext cx="3266638" cy="1088720"/>
            <a:chOff x="1358725" y="239400"/>
            <a:chExt cx="1333975" cy="444575"/>
          </a:xfrm>
        </p:grpSpPr>
        <p:sp>
          <p:nvSpPr>
            <p:cNvPr id="392" name="Google Shape;392;p20"/>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0"/>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solidFill>
              <a:schemeClr val="lt2"/>
            </a:solid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426"/>
        <p:cNvGrpSpPr/>
        <p:nvPr/>
      </p:nvGrpSpPr>
      <p:grpSpPr>
        <a:xfrm>
          <a:off x="0" y="0"/>
          <a:ext cx="0" cy="0"/>
          <a:chOff x="0" y="0"/>
          <a:chExt cx="0" cy="0"/>
        </a:xfrm>
      </p:grpSpPr>
      <p:sp>
        <p:nvSpPr>
          <p:cNvPr id="427" name="Google Shape;427;p22"/>
          <p:cNvSpPr txBox="1">
            <a:spLocks noGrp="1"/>
          </p:cNvSpPr>
          <p:nvPr>
            <p:ph type="title"/>
          </p:nvPr>
        </p:nvSpPr>
        <p:spPr>
          <a:xfrm>
            <a:off x="713225" y="818800"/>
            <a:ext cx="4448100" cy="102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8" name="Google Shape;428;p22"/>
          <p:cNvSpPr txBox="1">
            <a:spLocks noGrp="1"/>
          </p:cNvSpPr>
          <p:nvPr>
            <p:ph type="subTitle" idx="1"/>
          </p:nvPr>
        </p:nvSpPr>
        <p:spPr>
          <a:xfrm>
            <a:off x="1437275" y="2346600"/>
            <a:ext cx="3000000" cy="7365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1100"/>
              <a:buNone/>
              <a:defRPr sz="1400"/>
            </a:lvl1pPr>
            <a:lvl2pPr lvl="1" algn="ctr" rtl="0">
              <a:lnSpc>
                <a:spcPct val="100000"/>
              </a:lnSpc>
              <a:spcBef>
                <a:spcPts val="0"/>
              </a:spcBef>
              <a:spcAft>
                <a:spcPts val="0"/>
              </a:spcAft>
              <a:buSzPts val="1100"/>
              <a:buNone/>
              <a:defRPr/>
            </a:lvl2pPr>
            <a:lvl3pPr lvl="2" algn="ctr" rtl="0">
              <a:lnSpc>
                <a:spcPct val="100000"/>
              </a:lnSpc>
              <a:spcBef>
                <a:spcPts val="1600"/>
              </a:spcBef>
              <a:spcAft>
                <a:spcPts val="0"/>
              </a:spcAft>
              <a:buSzPts val="1100"/>
              <a:buNone/>
              <a:defRPr/>
            </a:lvl3pPr>
            <a:lvl4pPr lvl="3" algn="ctr" rtl="0">
              <a:lnSpc>
                <a:spcPct val="100000"/>
              </a:lnSpc>
              <a:spcBef>
                <a:spcPts val="1600"/>
              </a:spcBef>
              <a:spcAft>
                <a:spcPts val="0"/>
              </a:spcAft>
              <a:buSzPts val="1100"/>
              <a:buNone/>
              <a:defRPr/>
            </a:lvl4pPr>
            <a:lvl5pPr lvl="4" algn="ctr" rtl="0">
              <a:lnSpc>
                <a:spcPct val="100000"/>
              </a:lnSpc>
              <a:spcBef>
                <a:spcPts val="1600"/>
              </a:spcBef>
              <a:spcAft>
                <a:spcPts val="0"/>
              </a:spcAft>
              <a:buSzPts val="1100"/>
              <a:buNone/>
              <a:defRPr/>
            </a:lvl5pPr>
            <a:lvl6pPr lvl="5" algn="ctr" rtl="0">
              <a:lnSpc>
                <a:spcPct val="100000"/>
              </a:lnSpc>
              <a:spcBef>
                <a:spcPts val="1600"/>
              </a:spcBef>
              <a:spcAft>
                <a:spcPts val="0"/>
              </a:spcAft>
              <a:buSzPts val="1100"/>
              <a:buNone/>
              <a:defRPr/>
            </a:lvl6pPr>
            <a:lvl7pPr lvl="6" algn="ctr" rtl="0">
              <a:lnSpc>
                <a:spcPct val="100000"/>
              </a:lnSpc>
              <a:spcBef>
                <a:spcPts val="1600"/>
              </a:spcBef>
              <a:spcAft>
                <a:spcPts val="0"/>
              </a:spcAft>
              <a:buSzPts val="1100"/>
              <a:buNone/>
              <a:defRPr/>
            </a:lvl7pPr>
            <a:lvl8pPr lvl="7" algn="ctr" rtl="0">
              <a:lnSpc>
                <a:spcPct val="100000"/>
              </a:lnSpc>
              <a:spcBef>
                <a:spcPts val="1600"/>
              </a:spcBef>
              <a:spcAft>
                <a:spcPts val="0"/>
              </a:spcAft>
              <a:buSzPts val="1100"/>
              <a:buNone/>
              <a:defRPr/>
            </a:lvl8pPr>
            <a:lvl9pPr lvl="8" algn="ctr" rtl="0">
              <a:lnSpc>
                <a:spcPct val="100000"/>
              </a:lnSpc>
              <a:spcBef>
                <a:spcPts val="1600"/>
              </a:spcBef>
              <a:spcAft>
                <a:spcPts val="1600"/>
              </a:spcAft>
              <a:buSzPts val="1100"/>
              <a:buNone/>
              <a:defRPr/>
            </a:lvl9pPr>
          </a:lstStyle>
          <a:p>
            <a:endParaRPr/>
          </a:p>
        </p:txBody>
      </p:sp>
      <p:sp>
        <p:nvSpPr>
          <p:cNvPr id="429" name="Google Shape;429;p22"/>
          <p:cNvSpPr txBox="1"/>
          <p:nvPr/>
        </p:nvSpPr>
        <p:spPr>
          <a:xfrm>
            <a:off x="713225" y="3611950"/>
            <a:ext cx="4945800" cy="5562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100" b="1">
                <a:solidFill>
                  <a:schemeClr val="dk1"/>
                </a:solidFill>
                <a:latin typeface="Montserrat"/>
                <a:ea typeface="Montserrat"/>
                <a:cs typeface="Montserrat"/>
                <a:sym typeface="Montserrat"/>
              </a:rPr>
              <a:t>CREDITS:</a:t>
            </a:r>
            <a:r>
              <a:rPr lang="en" sz="1100">
                <a:solidFill>
                  <a:schemeClr val="dk1"/>
                </a:solidFill>
                <a:latin typeface="Montserrat"/>
                <a:ea typeface="Montserrat"/>
                <a:cs typeface="Montserrat"/>
                <a:sym typeface="Montserrat"/>
              </a:rPr>
              <a:t> This presentation template was created by </a:t>
            </a:r>
            <a:r>
              <a:rPr lang="en" sz="1100" b="1">
                <a:solidFill>
                  <a:schemeClr val="hlink"/>
                </a:solidFill>
                <a:uFill>
                  <a:noFill/>
                </a:uFill>
                <a:latin typeface="Montserrat"/>
                <a:ea typeface="Montserrat"/>
                <a:cs typeface="Montserrat"/>
                <a:sym typeface="Montserrat"/>
                <a:hlinkClick r:id="rId2"/>
              </a:rPr>
              <a:t>Slidesgo</a:t>
            </a:r>
            <a:r>
              <a:rPr lang="en" sz="1100">
                <a:solidFill>
                  <a:schemeClr val="dk1"/>
                </a:solidFill>
                <a:latin typeface="Montserrat"/>
                <a:ea typeface="Montserrat"/>
                <a:cs typeface="Montserrat"/>
                <a:sym typeface="Montserrat"/>
              </a:rPr>
              <a:t>, and includes icons by </a:t>
            </a:r>
            <a:r>
              <a:rPr lang="en" sz="1100" b="1">
                <a:solidFill>
                  <a:schemeClr val="dk1"/>
                </a:solidFill>
                <a:uFill>
                  <a:noFill/>
                </a:uFill>
                <a:latin typeface="Montserrat"/>
                <a:ea typeface="Montserrat"/>
                <a:cs typeface="Montserrat"/>
                <a:sym typeface="Montserrat"/>
                <a:hlinkClick r:id="rId3">
                  <a:extLst>
                    <a:ext uri="{A12FA001-AC4F-418D-AE19-62706E023703}">
                      <ahyp:hlinkClr xmlns:ahyp="http://schemas.microsoft.com/office/drawing/2018/hyperlinkcolor" xmlns="" val="tx"/>
                    </a:ext>
                  </a:extLst>
                </a:hlinkClick>
              </a:rPr>
              <a:t>Flaticon</a:t>
            </a:r>
            <a:r>
              <a:rPr lang="en" sz="1100">
                <a:solidFill>
                  <a:schemeClr val="dk1"/>
                </a:solidFill>
                <a:latin typeface="Montserrat"/>
                <a:ea typeface="Montserrat"/>
                <a:cs typeface="Montserrat"/>
                <a:sym typeface="Montserrat"/>
              </a:rPr>
              <a:t>, and infographics &amp; images by </a:t>
            </a:r>
            <a:r>
              <a:rPr lang="en" sz="1100" b="1">
                <a:solidFill>
                  <a:schemeClr val="dk1"/>
                </a:solidFill>
                <a:uFill>
                  <a:noFill/>
                </a:uFill>
                <a:latin typeface="Montserrat"/>
                <a:ea typeface="Montserrat"/>
                <a:cs typeface="Montserrat"/>
                <a:sym typeface="Montserrat"/>
                <a:hlinkClick r:id="rId4">
                  <a:extLst>
                    <a:ext uri="{A12FA001-AC4F-418D-AE19-62706E023703}">
                      <ahyp:hlinkClr xmlns:ahyp="http://schemas.microsoft.com/office/drawing/2018/hyperlinkcolor" xmlns="" val="tx"/>
                    </a:ext>
                  </a:extLst>
                </a:hlinkClick>
              </a:rPr>
              <a:t>Freepik</a:t>
            </a:r>
            <a:r>
              <a:rPr lang="en" sz="1100">
                <a:solidFill>
                  <a:schemeClr val="dk1"/>
                </a:solidFill>
                <a:latin typeface="Montserrat"/>
                <a:ea typeface="Montserrat"/>
                <a:cs typeface="Montserrat"/>
                <a:sym typeface="Montserrat"/>
              </a:rPr>
              <a:t> </a:t>
            </a:r>
            <a:endParaRPr sz="1100" b="1">
              <a:solidFill>
                <a:schemeClr val="dk1"/>
              </a:solidFill>
              <a:latin typeface="Montserrat"/>
              <a:ea typeface="Montserrat"/>
              <a:cs typeface="Montserrat"/>
              <a:sym typeface="Montserrat"/>
            </a:endParaRPr>
          </a:p>
        </p:txBody>
      </p:sp>
      <p:grpSp>
        <p:nvGrpSpPr>
          <p:cNvPr id="430" name="Google Shape;430;p22"/>
          <p:cNvGrpSpPr/>
          <p:nvPr/>
        </p:nvGrpSpPr>
        <p:grpSpPr>
          <a:xfrm rot="10800000">
            <a:off x="-3" y="-8"/>
            <a:ext cx="1875734" cy="2571779"/>
            <a:chOff x="6880000" y="2039350"/>
            <a:chExt cx="2264012" cy="3104139"/>
          </a:xfrm>
        </p:grpSpPr>
        <p:sp>
          <p:nvSpPr>
            <p:cNvPr id="431" name="Google Shape;431;p22"/>
            <p:cNvSpPr/>
            <p:nvPr/>
          </p:nvSpPr>
          <p:spPr>
            <a:xfrm>
              <a:off x="7108302" y="2204556"/>
              <a:ext cx="2035710" cy="2938932"/>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2"/>
            <p:cNvSpPr/>
            <p:nvPr/>
          </p:nvSpPr>
          <p:spPr>
            <a:xfrm>
              <a:off x="6880000" y="2039350"/>
              <a:ext cx="2264011" cy="3104138"/>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CUSTOM">
    <p:bg>
      <p:bgPr>
        <a:solidFill>
          <a:schemeClr val="lt2"/>
        </a:solidFill>
        <a:effectLst/>
      </p:bgPr>
    </p:bg>
    <p:spTree>
      <p:nvGrpSpPr>
        <p:cNvPr id="1" name="Shape 433"/>
        <p:cNvGrpSpPr/>
        <p:nvPr/>
      </p:nvGrpSpPr>
      <p:grpSpPr>
        <a:xfrm>
          <a:off x="0" y="0"/>
          <a:ext cx="0" cy="0"/>
          <a:chOff x="0" y="0"/>
          <a:chExt cx="0" cy="0"/>
        </a:xfrm>
      </p:grpSpPr>
      <p:grpSp>
        <p:nvGrpSpPr>
          <p:cNvPr id="434" name="Google Shape;434;p23"/>
          <p:cNvGrpSpPr/>
          <p:nvPr/>
        </p:nvGrpSpPr>
        <p:grpSpPr>
          <a:xfrm>
            <a:off x="7677305" y="3132328"/>
            <a:ext cx="1466908" cy="2011247"/>
            <a:chOff x="2782925" y="1553350"/>
            <a:chExt cx="879125" cy="1205350"/>
          </a:xfrm>
        </p:grpSpPr>
        <p:sp>
          <p:nvSpPr>
            <p:cNvPr id="435" name="Google Shape;435;p23"/>
            <p:cNvSpPr/>
            <p:nvPr/>
          </p:nvSpPr>
          <p:spPr>
            <a:xfrm>
              <a:off x="2871575" y="1617500"/>
              <a:ext cx="790475" cy="1141200"/>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3"/>
            <p:cNvSpPr/>
            <p:nvPr/>
          </p:nvSpPr>
          <p:spPr>
            <a:xfrm>
              <a:off x="2782925" y="1553350"/>
              <a:ext cx="879125" cy="1205350"/>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dk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7" name="Google Shape;437;p23"/>
          <p:cNvGrpSpPr/>
          <p:nvPr/>
        </p:nvGrpSpPr>
        <p:grpSpPr>
          <a:xfrm flipH="1">
            <a:off x="-84" y="6"/>
            <a:ext cx="1537000" cy="759579"/>
            <a:chOff x="2583400" y="743900"/>
            <a:chExt cx="1078975" cy="533225"/>
          </a:xfrm>
        </p:grpSpPr>
        <p:sp>
          <p:nvSpPr>
            <p:cNvPr id="438" name="Google Shape;438;p23"/>
            <p:cNvSpPr/>
            <p:nvPr/>
          </p:nvSpPr>
          <p:spPr>
            <a:xfrm>
              <a:off x="2637875" y="743900"/>
              <a:ext cx="1024500" cy="390075"/>
            </a:xfrm>
            <a:custGeom>
              <a:avLst/>
              <a:gdLst/>
              <a:ahLst/>
              <a:cxnLst/>
              <a:rect l="l" t="t" r="r" b="b"/>
              <a:pathLst>
                <a:path w="40980" h="15603" extrusionOk="0">
                  <a:moveTo>
                    <a:pt x="0" y="1"/>
                  </a:moveTo>
                  <a:cubicBezTo>
                    <a:pt x="0" y="1"/>
                    <a:pt x="8294" y="15602"/>
                    <a:pt x="32112" y="15602"/>
                  </a:cubicBezTo>
                  <a:cubicBezTo>
                    <a:pt x="34858" y="15602"/>
                    <a:pt x="37810" y="15395"/>
                    <a:pt x="40979" y="14933"/>
                  </a:cubicBezTo>
                  <a:lnTo>
                    <a:pt x="409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3"/>
            <p:cNvSpPr/>
            <p:nvPr/>
          </p:nvSpPr>
          <p:spPr>
            <a:xfrm>
              <a:off x="2583400" y="743900"/>
              <a:ext cx="1078975" cy="533225"/>
            </a:xfrm>
            <a:custGeom>
              <a:avLst/>
              <a:gdLst/>
              <a:ahLst/>
              <a:cxnLst/>
              <a:rect l="l" t="t" r="r" b="b"/>
              <a:pathLst>
                <a:path w="43159" h="21329" fill="none" extrusionOk="0">
                  <a:moveTo>
                    <a:pt x="0" y="1"/>
                  </a:moveTo>
                  <a:cubicBezTo>
                    <a:pt x="0" y="1"/>
                    <a:pt x="10870" y="21328"/>
                    <a:pt x="43158" y="16415"/>
                  </a:cubicBezTo>
                </a:path>
              </a:pathLst>
            </a:custGeom>
            <a:noFill/>
            <a:ln w="4200" cap="flat" cmpd="sng">
              <a:solidFill>
                <a:schemeClr val="dk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7168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2038200" y="2274200"/>
            <a:ext cx="5067600" cy="135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title" idx="2" hasCustomPrompt="1"/>
          </p:nvPr>
        </p:nvSpPr>
        <p:spPr>
          <a:xfrm>
            <a:off x="3890700" y="1139600"/>
            <a:ext cx="1362600" cy="8418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0" name="Google Shape;20;p3"/>
          <p:cNvSpPr txBox="1">
            <a:spLocks noGrp="1"/>
          </p:cNvSpPr>
          <p:nvPr>
            <p:ph type="subTitle" idx="1"/>
          </p:nvPr>
        </p:nvSpPr>
        <p:spPr>
          <a:xfrm>
            <a:off x="2038200" y="3705100"/>
            <a:ext cx="5067600" cy="37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600"/>
            </a:lvl1pPr>
            <a:lvl2pPr lvl="1" algn="ctr" rtl="0">
              <a:lnSpc>
                <a:spcPct val="100000"/>
              </a:lnSpc>
              <a:spcBef>
                <a:spcPts val="0"/>
              </a:spcBef>
              <a:spcAft>
                <a:spcPts val="0"/>
              </a:spcAft>
              <a:buSzPts val="1100"/>
              <a:buNone/>
              <a:defRPr/>
            </a:lvl2pPr>
            <a:lvl3pPr lvl="2" algn="ctr" rtl="0">
              <a:lnSpc>
                <a:spcPct val="100000"/>
              </a:lnSpc>
              <a:spcBef>
                <a:spcPts val="1600"/>
              </a:spcBef>
              <a:spcAft>
                <a:spcPts val="0"/>
              </a:spcAft>
              <a:buSzPts val="1100"/>
              <a:buNone/>
              <a:defRPr/>
            </a:lvl3pPr>
            <a:lvl4pPr lvl="3" algn="ctr" rtl="0">
              <a:lnSpc>
                <a:spcPct val="100000"/>
              </a:lnSpc>
              <a:spcBef>
                <a:spcPts val="1600"/>
              </a:spcBef>
              <a:spcAft>
                <a:spcPts val="0"/>
              </a:spcAft>
              <a:buSzPts val="1100"/>
              <a:buNone/>
              <a:defRPr/>
            </a:lvl4pPr>
            <a:lvl5pPr lvl="4" algn="ctr" rtl="0">
              <a:lnSpc>
                <a:spcPct val="100000"/>
              </a:lnSpc>
              <a:spcBef>
                <a:spcPts val="1600"/>
              </a:spcBef>
              <a:spcAft>
                <a:spcPts val="0"/>
              </a:spcAft>
              <a:buSzPts val="1100"/>
              <a:buNone/>
              <a:defRPr/>
            </a:lvl5pPr>
            <a:lvl6pPr lvl="5" algn="ctr" rtl="0">
              <a:lnSpc>
                <a:spcPct val="100000"/>
              </a:lnSpc>
              <a:spcBef>
                <a:spcPts val="1600"/>
              </a:spcBef>
              <a:spcAft>
                <a:spcPts val="0"/>
              </a:spcAft>
              <a:buSzPts val="1100"/>
              <a:buNone/>
              <a:defRPr/>
            </a:lvl6pPr>
            <a:lvl7pPr lvl="6" algn="ctr" rtl="0">
              <a:lnSpc>
                <a:spcPct val="100000"/>
              </a:lnSpc>
              <a:spcBef>
                <a:spcPts val="1600"/>
              </a:spcBef>
              <a:spcAft>
                <a:spcPts val="0"/>
              </a:spcAft>
              <a:buSzPts val="1100"/>
              <a:buNone/>
              <a:defRPr/>
            </a:lvl7pPr>
            <a:lvl8pPr lvl="7" algn="ctr" rtl="0">
              <a:lnSpc>
                <a:spcPct val="100000"/>
              </a:lnSpc>
              <a:spcBef>
                <a:spcPts val="1600"/>
              </a:spcBef>
              <a:spcAft>
                <a:spcPts val="0"/>
              </a:spcAft>
              <a:buSzPts val="1100"/>
              <a:buNone/>
              <a:defRPr/>
            </a:lvl8pPr>
            <a:lvl9pPr lvl="8" algn="ctr" rtl="0">
              <a:lnSpc>
                <a:spcPct val="100000"/>
              </a:lnSpc>
              <a:spcBef>
                <a:spcPts val="1600"/>
              </a:spcBef>
              <a:spcAft>
                <a:spcPts val="1600"/>
              </a:spcAft>
              <a:buSzPts val="1100"/>
              <a:buNone/>
              <a:defRPr/>
            </a:lvl9pPr>
          </a:lstStyle>
          <a:p>
            <a:endParaRPr/>
          </a:p>
        </p:txBody>
      </p:sp>
      <p:grpSp>
        <p:nvGrpSpPr>
          <p:cNvPr id="21" name="Google Shape;21;p3"/>
          <p:cNvGrpSpPr/>
          <p:nvPr/>
        </p:nvGrpSpPr>
        <p:grpSpPr>
          <a:xfrm rot="10800000">
            <a:off x="-11" y="-2"/>
            <a:ext cx="3871707" cy="2571834"/>
            <a:chOff x="837475" y="2641675"/>
            <a:chExt cx="1785925" cy="1186325"/>
          </a:xfrm>
        </p:grpSpPr>
        <p:sp>
          <p:nvSpPr>
            <p:cNvPr id="22" name="Google Shape;22;p3"/>
            <p:cNvSpPr/>
            <p:nvPr/>
          </p:nvSpPr>
          <p:spPr>
            <a:xfrm>
              <a:off x="933200" y="2702275"/>
              <a:ext cx="1690200" cy="1125725"/>
            </a:xfrm>
            <a:custGeom>
              <a:avLst/>
              <a:gdLst/>
              <a:ahLst/>
              <a:cxnLst/>
              <a:rect l="l" t="t" r="r" b="b"/>
              <a:pathLst>
                <a:path w="67608" h="45029" extrusionOk="0">
                  <a:moveTo>
                    <a:pt x="67607" y="0"/>
                  </a:moveTo>
                  <a:cubicBezTo>
                    <a:pt x="67607" y="0"/>
                    <a:pt x="59625" y="8756"/>
                    <a:pt x="59832" y="24990"/>
                  </a:cubicBezTo>
                  <a:cubicBezTo>
                    <a:pt x="59986" y="36416"/>
                    <a:pt x="51805" y="39960"/>
                    <a:pt x="39541" y="39960"/>
                  </a:cubicBezTo>
                  <a:cubicBezTo>
                    <a:pt x="34380" y="39960"/>
                    <a:pt x="28495" y="39332"/>
                    <a:pt x="22205" y="38400"/>
                  </a:cubicBezTo>
                  <a:cubicBezTo>
                    <a:pt x="19266" y="37967"/>
                    <a:pt x="16716" y="37780"/>
                    <a:pt x="14502" y="37780"/>
                  </a:cubicBezTo>
                  <a:cubicBezTo>
                    <a:pt x="1048" y="37780"/>
                    <a:pt x="44" y="44677"/>
                    <a:pt x="2" y="45015"/>
                  </a:cubicBezTo>
                  <a:lnTo>
                    <a:pt x="67607" y="45015"/>
                  </a:lnTo>
                  <a:lnTo>
                    <a:pt x="67607" y="0"/>
                  </a:lnTo>
                  <a:close/>
                  <a:moveTo>
                    <a:pt x="1" y="45015"/>
                  </a:moveTo>
                  <a:lnTo>
                    <a:pt x="1" y="45028"/>
                  </a:lnTo>
                  <a:cubicBezTo>
                    <a:pt x="1" y="45028"/>
                    <a:pt x="1" y="45024"/>
                    <a:pt x="2" y="450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837475" y="2641675"/>
              <a:ext cx="1785925" cy="1186325"/>
            </a:xfrm>
            <a:custGeom>
              <a:avLst/>
              <a:gdLst/>
              <a:ahLst/>
              <a:cxnLst/>
              <a:rect l="l" t="t" r="r" b="b"/>
              <a:pathLst>
                <a:path w="71437" h="47453" fill="none" extrusionOk="0">
                  <a:moveTo>
                    <a:pt x="0" y="47452"/>
                  </a:moveTo>
                  <a:cubicBezTo>
                    <a:pt x="0" y="47452"/>
                    <a:pt x="1006" y="37162"/>
                    <a:pt x="23455" y="40476"/>
                  </a:cubicBezTo>
                  <a:cubicBezTo>
                    <a:pt x="45892" y="43777"/>
                    <a:pt x="63454" y="43442"/>
                    <a:pt x="63222" y="26331"/>
                  </a:cubicBezTo>
                  <a:cubicBezTo>
                    <a:pt x="63003" y="9220"/>
                    <a:pt x="71436" y="0"/>
                    <a:pt x="71436" y="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3"/>
          <p:cNvGrpSpPr/>
          <p:nvPr/>
        </p:nvGrpSpPr>
        <p:grpSpPr>
          <a:xfrm flipH="1">
            <a:off x="4912556" y="4235865"/>
            <a:ext cx="4231439" cy="907689"/>
            <a:chOff x="-323372" y="1437008"/>
            <a:chExt cx="2478730" cy="531714"/>
          </a:xfrm>
        </p:grpSpPr>
        <p:sp>
          <p:nvSpPr>
            <p:cNvPr id="25" name="Google Shape;25;p3"/>
            <p:cNvSpPr/>
            <p:nvPr/>
          </p:nvSpPr>
          <p:spPr>
            <a:xfrm>
              <a:off x="-323372" y="1518854"/>
              <a:ext cx="2381786" cy="449868"/>
            </a:xfrm>
            <a:custGeom>
              <a:avLst/>
              <a:gdLst/>
              <a:ahLst/>
              <a:cxnLst/>
              <a:rect l="l" t="t" r="r" b="b"/>
              <a:pathLst>
                <a:path w="73190" h="13824" extrusionOk="0">
                  <a:moveTo>
                    <a:pt x="0" y="0"/>
                  </a:moveTo>
                  <a:lnTo>
                    <a:pt x="0" y="13823"/>
                  </a:lnTo>
                  <a:lnTo>
                    <a:pt x="73190" y="13823"/>
                  </a:lnTo>
                  <a:cubicBezTo>
                    <a:pt x="73190" y="13823"/>
                    <a:pt x="70536" y="6083"/>
                    <a:pt x="56241" y="6083"/>
                  </a:cubicBezTo>
                  <a:cubicBezTo>
                    <a:pt x="53596" y="6083"/>
                    <a:pt x="50552" y="6348"/>
                    <a:pt x="47052" y="6976"/>
                  </a:cubicBezTo>
                  <a:cubicBezTo>
                    <a:pt x="38998" y="8417"/>
                    <a:pt x="30991" y="9252"/>
                    <a:pt x="23918" y="9252"/>
                  </a:cubicBezTo>
                  <a:cubicBezTo>
                    <a:pt x="11311" y="9252"/>
                    <a:pt x="1669" y="660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323372" y="1437008"/>
              <a:ext cx="2478730" cy="531712"/>
            </a:xfrm>
            <a:custGeom>
              <a:avLst/>
              <a:gdLst/>
              <a:ahLst/>
              <a:cxnLst/>
              <a:rect l="l" t="t" r="r" b="b"/>
              <a:pathLst>
                <a:path w="76169" h="16339" fill="none" extrusionOk="0">
                  <a:moveTo>
                    <a:pt x="76168" y="16338"/>
                  </a:moveTo>
                  <a:cubicBezTo>
                    <a:pt x="76168" y="16338"/>
                    <a:pt x="72287" y="3495"/>
                    <a:pt x="48974" y="8240"/>
                  </a:cubicBezTo>
                  <a:cubicBezTo>
                    <a:pt x="25647" y="12986"/>
                    <a:pt x="2708" y="12173"/>
                    <a:pt x="0"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6271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43694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46603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71047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07789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35822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2909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65177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4881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9277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 name="Google Shape;29;p4"/>
          <p:cNvSpPr txBox="1">
            <a:spLocks noGrp="1"/>
          </p:cNvSpPr>
          <p:nvPr>
            <p:ph type="body" idx="1"/>
          </p:nvPr>
        </p:nvSpPr>
        <p:spPr>
          <a:xfrm>
            <a:off x="720000" y="1139551"/>
            <a:ext cx="7704000" cy="354900"/>
          </a:xfrm>
          <a:prstGeom prst="rect">
            <a:avLst/>
          </a:prstGeom>
        </p:spPr>
        <p:txBody>
          <a:bodyPr spcFirstLastPara="1" wrap="square" lIns="91425" tIns="91425" rIns="91425" bIns="91425" anchor="t" anchorCtr="0">
            <a:noAutofit/>
          </a:bodyPr>
          <a:lstStyle>
            <a:lvl1pPr marL="457200" lvl="0" indent="-298450" algn="ctr" rtl="0">
              <a:lnSpc>
                <a:spcPct val="100000"/>
              </a:lnSpc>
              <a:spcBef>
                <a:spcPts val="0"/>
              </a:spcBef>
              <a:spcAft>
                <a:spcPts val="0"/>
              </a:spcAft>
              <a:buClr>
                <a:srgbClr val="42FFB7"/>
              </a:buClr>
              <a:buSzPts val="1100"/>
              <a:buFont typeface="Nunito Light"/>
              <a:buChar char="●"/>
              <a:defRPr sz="1200"/>
            </a:lvl1pPr>
            <a:lvl2pPr marL="914400" lvl="1" indent="-298450" rtl="0">
              <a:lnSpc>
                <a:spcPct val="115000"/>
              </a:lnSpc>
              <a:spcBef>
                <a:spcPts val="0"/>
              </a:spcBef>
              <a:spcAft>
                <a:spcPts val="0"/>
              </a:spcAft>
              <a:buClr>
                <a:srgbClr val="FFC800"/>
              </a:buClr>
              <a:buSzPts val="1100"/>
              <a:buFont typeface="Nunito Light"/>
              <a:buChar char="○"/>
              <a:defRPr>
                <a:solidFill>
                  <a:srgbClr val="434343"/>
                </a:solidFill>
              </a:defRPr>
            </a:lvl2pPr>
            <a:lvl3pPr marL="1371600" lvl="2" indent="-298450" rtl="0">
              <a:lnSpc>
                <a:spcPct val="115000"/>
              </a:lnSpc>
              <a:spcBef>
                <a:spcPts val="1600"/>
              </a:spcBef>
              <a:spcAft>
                <a:spcPts val="0"/>
              </a:spcAft>
              <a:buClr>
                <a:srgbClr val="FFC800"/>
              </a:buClr>
              <a:buSzPts val="1100"/>
              <a:buFont typeface="Nunito Light"/>
              <a:buChar char="■"/>
              <a:defRPr>
                <a:solidFill>
                  <a:srgbClr val="434343"/>
                </a:solidFill>
              </a:defRPr>
            </a:lvl3pPr>
            <a:lvl4pPr marL="1828800" lvl="3" indent="-298450" rtl="0">
              <a:lnSpc>
                <a:spcPct val="115000"/>
              </a:lnSpc>
              <a:spcBef>
                <a:spcPts val="1600"/>
              </a:spcBef>
              <a:spcAft>
                <a:spcPts val="0"/>
              </a:spcAft>
              <a:buClr>
                <a:srgbClr val="FFC800"/>
              </a:buClr>
              <a:buSzPts val="1100"/>
              <a:buFont typeface="Nunito Light"/>
              <a:buChar char="●"/>
              <a:defRPr>
                <a:solidFill>
                  <a:srgbClr val="434343"/>
                </a:solidFill>
              </a:defRPr>
            </a:lvl4pPr>
            <a:lvl5pPr marL="2286000" lvl="4" indent="-298450" rtl="0">
              <a:lnSpc>
                <a:spcPct val="115000"/>
              </a:lnSpc>
              <a:spcBef>
                <a:spcPts val="1600"/>
              </a:spcBef>
              <a:spcAft>
                <a:spcPts val="0"/>
              </a:spcAft>
              <a:buClr>
                <a:srgbClr val="434343"/>
              </a:buClr>
              <a:buSzPts val="1100"/>
              <a:buFont typeface="Nunito Light"/>
              <a:buChar char="○"/>
              <a:defRPr>
                <a:solidFill>
                  <a:srgbClr val="434343"/>
                </a:solidFill>
              </a:defRPr>
            </a:lvl5pPr>
            <a:lvl6pPr marL="2743200" lvl="5" indent="-298450" rtl="0">
              <a:lnSpc>
                <a:spcPct val="115000"/>
              </a:lnSpc>
              <a:spcBef>
                <a:spcPts val="1600"/>
              </a:spcBef>
              <a:spcAft>
                <a:spcPts val="0"/>
              </a:spcAft>
              <a:buClr>
                <a:srgbClr val="434343"/>
              </a:buClr>
              <a:buSzPts val="1100"/>
              <a:buFont typeface="Nunito Light"/>
              <a:buChar char="■"/>
              <a:defRPr>
                <a:solidFill>
                  <a:srgbClr val="434343"/>
                </a:solidFill>
              </a:defRPr>
            </a:lvl6pPr>
            <a:lvl7pPr marL="3200400" lvl="6" indent="-298450" rtl="0">
              <a:lnSpc>
                <a:spcPct val="115000"/>
              </a:lnSpc>
              <a:spcBef>
                <a:spcPts val="1600"/>
              </a:spcBef>
              <a:spcAft>
                <a:spcPts val="0"/>
              </a:spcAft>
              <a:buClr>
                <a:srgbClr val="434343"/>
              </a:buClr>
              <a:buSzPts val="1100"/>
              <a:buFont typeface="Nunito Light"/>
              <a:buChar char="●"/>
              <a:defRPr>
                <a:solidFill>
                  <a:srgbClr val="434343"/>
                </a:solidFill>
              </a:defRPr>
            </a:lvl7pPr>
            <a:lvl8pPr marL="3657600" lvl="7" indent="-298450" rtl="0">
              <a:lnSpc>
                <a:spcPct val="115000"/>
              </a:lnSpc>
              <a:spcBef>
                <a:spcPts val="1600"/>
              </a:spcBef>
              <a:spcAft>
                <a:spcPts val="0"/>
              </a:spcAft>
              <a:buClr>
                <a:srgbClr val="434343"/>
              </a:buClr>
              <a:buSzPts val="1100"/>
              <a:buFont typeface="Nunito Light"/>
              <a:buChar char="○"/>
              <a:defRPr>
                <a:solidFill>
                  <a:srgbClr val="434343"/>
                </a:solidFill>
              </a:defRPr>
            </a:lvl8pPr>
            <a:lvl9pPr marL="4114800" lvl="8" indent="-298450" rtl="0">
              <a:lnSpc>
                <a:spcPct val="115000"/>
              </a:lnSpc>
              <a:spcBef>
                <a:spcPts val="1600"/>
              </a:spcBef>
              <a:spcAft>
                <a:spcPts val="1600"/>
              </a:spcAft>
              <a:buClr>
                <a:srgbClr val="434343"/>
              </a:buClr>
              <a:buSzPts val="1100"/>
              <a:buFont typeface="Nunito Light"/>
              <a:buChar char="■"/>
              <a:defRPr>
                <a:solidFill>
                  <a:srgbClr val="434343"/>
                </a:solidFill>
              </a:defRPr>
            </a:lvl9pPr>
          </a:lstStyle>
          <a:p>
            <a:endParaRPr/>
          </a:p>
        </p:txBody>
      </p:sp>
      <p:grpSp>
        <p:nvGrpSpPr>
          <p:cNvPr id="30" name="Google Shape;30;p4"/>
          <p:cNvGrpSpPr/>
          <p:nvPr/>
        </p:nvGrpSpPr>
        <p:grpSpPr>
          <a:xfrm>
            <a:off x="6952413" y="-4"/>
            <a:ext cx="2191588" cy="730392"/>
            <a:chOff x="1358725" y="239400"/>
            <a:chExt cx="1333975" cy="444575"/>
          </a:xfrm>
        </p:grpSpPr>
        <p:sp>
          <p:nvSpPr>
            <p:cNvPr id="31" name="Google Shape;31;p4"/>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4"/>
          <p:cNvGrpSpPr/>
          <p:nvPr/>
        </p:nvGrpSpPr>
        <p:grpSpPr>
          <a:xfrm flipH="1">
            <a:off x="-61" y="2571823"/>
            <a:ext cx="3871707" cy="2571834"/>
            <a:chOff x="837475" y="2641675"/>
            <a:chExt cx="1785925" cy="1186325"/>
          </a:xfrm>
        </p:grpSpPr>
        <p:sp>
          <p:nvSpPr>
            <p:cNvPr id="34" name="Google Shape;34;p4"/>
            <p:cNvSpPr/>
            <p:nvPr/>
          </p:nvSpPr>
          <p:spPr>
            <a:xfrm>
              <a:off x="933200" y="2702275"/>
              <a:ext cx="1690200" cy="1125725"/>
            </a:xfrm>
            <a:custGeom>
              <a:avLst/>
              <a:gdLst/>
              <a:ahLst/>
              <a:cxnLst/>
              <a:rect l="l" t="t" r="r" b="b"/>
              <a:pathLst>
                <a:path w="67608" h="45029" extrusionOk="0">
                  <a:moveTo>
                    <a:pt x="67607" y="0"/>
                  </a:moveTo>
                  <a:cubicBezTo>
                    <a:pt x="67607" y="0"/>
                    <a:pt x="59625" y="8756"/>
                    <a:pt x="59832" y="24990"/>
                  </a:cubicBezTo>
                  <a:cubicBezTo>
                    <a:pt x="59986" y="36416"/>
                    <a:pt x="51805" y="39960"/>
                    <a:pt x="39541" y="39960"/>
                  </a:cubicBezTo>
                  <a:cubicBezTo>
                    <a:pt x="34380" y="39960"/>
                    <a:pt x="28495" y="39332"/>
                    <a:pt x="22205" y="38400"/>
                  </a:cubicBezTo>
                  <a:cubicBezTo>
                    <a:pt x="19266" y="37967"/>
                    <a:pt x="16716" y="37780"/>
                    <a:pt x="14502" y="37780"/>
                  </a:cubicBezTo>
                  <a:cubicBezTo>
                    <a:pt x="1048" y="37780"/>
                    <a:pt x="44" y="44677"/>
                    <a:pt x="2" y="45015"/>
                  </a:cubicBezTo>
                  <a:lnTo>
                    <a:pt x="67607" y="45015"/>
                  </a:lnTo>
                  <a:lnTo>
                    <a:pt x="67607" y="0"/>
                  </a:lnTo>
                  <a:close/>
                  <a:moveTo>
                    <a:pt x="1" y="45015"/>
                  </a:moveTo>
                  <a:lnTo>
                    <a:pt x="1" y="45028"/>
                  </a:lnTo>
                  <a:cubicBezTo>
                    <a:pt x="1" y="45028"/>
                    <a:pt x="1" y="45024"/>
                    <a:pt x="2" y="450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837475" y="2641675"/>
              <a:ext cx="1785925" cy="1186325"/>
            </a:xfrm>
            <a:custGeom>
              <a:avLst/>
              <a:gdLst/>
              <a:ahLst/>
              <a:cxnLst/>
              <a:rect l="l" t="t" r="r" b="b"/>
              <a:pathLst>
                <a:path w="71437" h="47453" fill="none" extrusionOk="0">
                  <a:moveTo>
                    <a:pt x="0" y="47452"/>
                  </a:moveTo>
                  <a:cubicBezTo>
                    <a:pt x="0" y="47452"/>
                    <a:pt x="1006" y="37162"/>
                    <a:pt x="23455" y="40476"/>
                  </a:cubicBezTo>
                  <a:cubicBezTo>
                    <a:pt x="45892" y="43777"/>
                    <a:pt x="63454" y="43442"/>
                    <a:pt x="63222" y="26331"/>
                  </a:cubicBezTo>
                  <a:cubicBezTo>
                    <a:pt x="63003" y="9220"/>
                    <a:pt x="71436" y="0"/>
                    <a:pt x="71436" y="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6"/>
        <p:cNvGrpSpPr/>
        <p:nvPr/>
      </p:nvGrpSpPr>
      <p:grpSpPr>
        <a:xfrm>
          <a:off x="0" y="0"/>
          <a:ext cx="0" cy="0"/>
          <a:chOff x="0" y="0"/>
          <a:chExt cx="0" cy="0"/>
        </a:xfrm>
      </p:grpSpPr>
      <p:sp>
        <p:nvSpPr>
          <p:cNvPr id="37" name="Google Shape;37;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5"/>
          <p:cNvSpPr txBox="1">
            <a:spLocks noGrp="1"/>
          </p:cNvSpPr>
          <p:nvPr>
            <p:ph type="subTitle" idx="1"/>
          </p:nvPr>
        </p:nvSpPr>
        <p:spPr>
          <a:xfrm>
            <a:off x="5055275" y="2643900"/>
            <a:ext cx="2505600" cy="128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9" name="Google Shape;39;p5"/>
          <p:cNvSpPr txBox="1">
            <a:spLocks noGrp="1"/>
          </p:cNvSpPr>
          <p:nvPr>
            <p:ph type="subTitle" idx="2"/>
          </p:nvPr>
        </p:nvSpPr>
        <p:spPr>
          <a:xfrm>
            <a:off x="1583300" y="2643900"/>
            <a:ext cx="2505600" cy="128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0" name="Google Shape;40;p5"/>
          <p:cNvSpPr txBox="1">
            <a:spLocks noGrp="1"/>
          </p:cNvSpPr>
          <p:nvPr>
            <p:ph type="subTitle" idx="3"/>
          </p:nvPr>
        </p:nvSpPr>
        <p:spPr>
          <a:xfrm>
            <a:off x="5055275" y="233587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accent2"/>
                </a:solidFill>
                <a:latin typeface="DM Serif Display"/>
                <a:ea typeface="DM Serif Display"/>
                <a:cs typeface="DM Serif Display"/>
                <a:sym typeface="DM Serif Displ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1" name="Google Shape;41;p5"/>
          <p:cNvSpPr txBox="1">
            <a:spLocks noGrp="1"/>
          </p:cNvSpPr>
          <p:nvPr>
            <p:ph type="subTitle" idx="4"/>
          </p:nvPr>
        </p:nvSpPr>
        <p:spPr>
          <a:xfrm>
            <a:off x="1583300" y="233587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accent2"/>
                </a:solidFill>
                <a:latin typeface="DM Serif Display"/>
                <a:ea typeface="DM Serif Display"/>
                <a:cs typeface="DM Serif Display"/>
                <a:sym typeface="DM Serif Displ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42" name="Google Shape;42;p5"/>
          <p:cNvGrpSpPr/>
          <p:nvPr/>
        </p:nvGrpSpPr>
        <p:grpSpPr>
          <a:xfrm flipH="1">
            <a:off x="-61" y="-4"/>
            <a:ext cx="2191588" cy="730392"/>
            <a:chOff x="1358725" y="239400"/>
            <a:chExt cx="1333975" cy="444575"/>
          </a:xfrm>
        </p:grpSpPr>
        <p:sp>
          <p:nvSpPr>
            <p:cNvPr id="43" name="Google Shape;43;p5"/>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45;p5"/>
          <p:cNvGrpSpPr/>
          <p:nvPr/>
        </p:nvGrpSpPr>
        <p:grpSpPr>
          <a:xfrm>
            <a:off x="5272293" y="2571823"/>
            <a:ext cx="3871707" cy="2571834"/>
            <a:chOff x="837475" y="2641675"/>
            <a:chExt cx="1785925" cy="1186325"/>
          </a:xfrm>
        </p:grpSpPr>
        <p:sp>
          <p:nvSpPr>
            <p:cNvPr id="46" name="Google Shape;46;p5"/>
            <p:cNvSpPr/>
            <p:nvPr/>
          </p:nvSpPr>
          <p:spPr>
            <a:xfrm>
              <a:off x="933200" y="2702275"/>
              <a:ext cx="1690200" cy="1125725"/>
            </a:xfrm>
            <a:custGeom>
              <a:avLst/>
              <a:gdLst/>
              <a:ahLst/>
              <a:cxnLst/>
              <a:rect l="l" t="t" r="r" b="b"/>
              <a:pathLst>
                <a:path w="67608" h="45029" extrusionOk="0">
                  <a:moveTo>
                    <a:pt x="67607" y="0"/>
                  </a:moveTo>
                  <a:cubicBezTo>
                    <a:pt x="67607" y="0"/>
                    <a:pt x="59625" y="8756"/>
                    <a:pt x="59832" y="24990"/>
                  </a:cubicBezTo>
                  <a:cubicBezTo>
                    <a:pt x="59986" y="36416"/>
                    <a:pt x="51805" y="39960"/>
                    <a:pt x="39541" y="39960"/>
                  </a:cubicBezTo>
                  <a:cubicBezTo>
                    <a:pt x="34380" y="39960"/>
                    <a:pt x="28495" y="39332"/>
                    <a:pt x="22205" y="38400"/>
                  </a:cubicBezTo>
                  <a:cubicBezTo>
                    <a:pt x="19266" y="37967"/>
                    <a:pt x="16716" y="37780"/>
                    <a:pt x="14502" y="37780"/>
                  </a:cubicBezTo>
                  <a:cubicBezTo>
                    <a:pt x="1048" y="37780"/>
                    <a:pt x="44" y="44677"/>
                    <a:pt x="2" y="45015"/>
                  </a:cubicBezTo>
                  <a:lnTo>
                    <a:pt x="67607" y="45015"/>
                  </a:lnTo>
                  <a:lnTo>
                    <a:pt x="67607" y="0"/>
                  </a:lnTo>
                  <a:close/>
                  <a:moveTo>
                    <a:pt x="1" y="45015"/>
                  </a:moveTo>
                  <a:lnTo>
                    <a:pt x="1" y="45028"/>
                  </a:lnTo>
                  <a:cubicBezTo>
                    <a:pt x="1" y="45028"/>
                    <a:pt x="1" y="45024"/>
                    <a:pt x="2" y="450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5"/>
            <p:cNvSpPr/>
            <p:nvPr/>
          </p:nvSpPr>
          <p:spPr>
            <a:xfrm>
              <a:off x="837475" y="2641675"/>
              <a:ext cx="1785925" cy="1186325"/>
            </a:xfrm>
            <a:custGeom>
              <a:avLst/>
              <a:gdLst/>
              <a:ahLst/>
              <a:cxnLst/>
              <a:rect l="l" t="t" r="r" b="b"/>
              <a:pathLst>
                <a:path w="71437" h="47453" fill="none" extrusionOk="0">
                  <a:moveTo>
                    <a:pt x="0" y="47452"/>
                  </a:moveTo>
                  <a:cubicBezTo>
                    <a:pt x="0" y="47452"/>
                    <a:pt x="1006" y="37162"/>
                    <a:pt x="23455" y="40476"/>
                  </a:cubicBezTo>
                  <a:cubicBezTo>
                    <a:pt x="45892" y="43777"/>
                    <a:pt x="63454" y="43442"/>
                    <a:pt x="63222" y="26331"/>
                  </a:cubicBezTo>
                  <a:cubicBezTo>
                    <a:pt x="63003" y="9220"/>
                    <a:pt x="71436" y="0"/>
                    <a:pt x="71436" y="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48;p5"/>
          <p:cNvGrpSpPr/>
          <p:nvPr/>
        </p:nvGrpSpPr>
        <p:grpSpPr>
          <a:xfrm>
            <a:off x="8619088" y="126200"/>
            <a:ext cx="342685" cy="940000"/>
            <a:chOff x="8606213" y="4046575"/>
            <a:chExt cx="342685" cy="940000"/>
          </a:xfrm>
        </p:grpSpPr>
        <p:grpSp>
          <p:nvGrpSpPr>
            <p:cNvPr id="49" name="Google Shape;49;p5"/>
            <p:cNvGrpSpPr/>
            <p:nvPr/>
          </p:nvGrpSpPr>
          <p:grpSpPr>
            <a:xfrm>
              <a:off x="8606213" y="4046575"/>
              <a:ext cx="104150" cy="104150"/>
              <a:chOff x="7648113" y="3202125"/>
              <a:chExt cx="104150" cy="104150"/>
            </a:xfrm>
          </p:grpSpPr>
          <p:sp>
            <p:nvSpPr>
              <p:cNvPr id="50" name="Google Shape;50;p5"/>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5"/>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5"/>
          <p:cNvGrpSpPr/>
          <p:nvPr/>
        </p:nvGrpSpPr>
        <p:grpSpPr>
          <a:xfrm>
            <a:off x="188488" y="4186825"/>
            <a:ext cx="408861" cy="834343"/>
            <a:chOff x="158738" y="274450"/>
            <a:chExt cx="408861" cy="834343"/>
          </a:xfrm>
        </p:grpSpPr>
        <p:grpSp>
          <p:nvGrpSpPr>
            <p:cNvPr id="55" name="Google Shape;55;p5"/>
            <p:cNvGrpSpPr/>
            <p:nvPr/>
          </p:nvGrpSpPr>
          <p:grpSpPr>
            <a:xfrm>
              <a:off x="158738" y="626738"/>
              <a:ext cx="109300" cy="109625"/>
              <a:chOff x="9043313" y="2299825"/>
              <a:chExt cx="109300" cy="109625"/>
            </a:xfrm>
          </p:grpSpPr>
          <p:sp>
            <p:nvSpPr>
              <p:cNvPr id="56" name="Google Shape;56;p5"/>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5"/>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 name="Google Shape;58;p5"/>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grpSp>
        <p:nvGrpSpPr>
          <p:cNvPr id="61" name="Google Shape;61;p6"/>
          <p:cNvGrpSpPr/>
          <p:nvPr/>
        </p:nvGrpSpPr>
        <p:grpSpPr>
          <a:xfrm rot="10800000">
            <a:off x="4882400" y="1774561"/>
            <a:ext cx="4261609" cy="3427984"/>
            <a:chOff x="0" y="0"/>
            <a:chExt cx="4261609" cy="3427984"/>
          </a:xfrm>
        </p:grpSpPr>
        <p:sp>
          <p:nvSpPr>
            <p:cNvPr id="62" name="Google Shape;62;p6"/>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6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5" name="Google Shape;65;p6"/>
          <p:cNvGrpSpPr/>
          <p:nvPr/>
        </p:nvGrpSpPr>
        <p:grpSpPr>
          <a:xfrm flipH="1">
            <a:off x="-12" y="-4"/>
            <a:ext cx="2191588" cy="730392"/>
            <a:chOff x="1358725" y="239400"/>
            <a:chExt cx="1333975" cy="444575"/>
          </a:xfrm>
        </p:grpSpPr>
        <p:sp>
          <p:nvSpPr>
            <p:cNvPr id="66" name="Google Shape;66;p6"/>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68;p6"/>
          <p:cNvGrpSpPr/>
          <p:nvPr/>
        </p:nvGrpSpPr>
        <p:grpSpPr>
          <a:xfrm>
            <a:off x="1462363" y="1711388"/>
            <a:ext cx="6076637" cy="3083400"/>
            <a:chOff x="1462363" y="1558988"/>
            <a:chExt cx="6076637" cy="3083400"/>
          </a:xfrm>
        </p:grpSpPr>
        <p:sp>
          <p:nvSpPr>
            <p:cNvPr id="69" name="Google Shape;69;p6"/>
            <p:cNvSpPr/>
            <p:nvPr/>
          </p:nvSpPr>
          <p:spPr>
            <a:xfrm rot="5400000">
              <a:off x="3030300" y="133688"/>
              <a:ext cx="3083400" cy="5934000"/>
            </a:xfrm>
            <a:prstGeom prst="round2SameRect">
              <a:avLst>
                <a:gd name="adj1" fmla="val 5440"/>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70;p6"/>
            <p:cNvGrpSpPr/>
            <p:nvPr/>
          </p:nvGrpSpPr>
          <p:grpSpPr>
            <a:xfrm>
              <a:off x="1462363" y="1664049"/>
              <a:ext cx="441262" cy="2868057"/>
              <a:chOff x="2249101" y="2730885"/>
              <a:chExt cx="144449" cy="938869"/>
            </a:xfrm>
          </p:grpSpPr>
          <p:grpSp>
            <p:nvGrpSpPr>
              <p:cNvPr id="71" name="Google Shape;71;p6"/>
              <p:cNvGrpSpPr/>
              <p:nvPr/>
            </p:nvGrpSpPr>
            <p:grpSpPr>
              <a:xfrm>
                <a:off x="2308246" y="2735050"/>
                <a:ext cx="85304" cy="931099"/>
                <a:chOff x="2308246" y="2735050"/>
                <a:chExt cx="85304" cy="931099"/>
              </a:xfrm>
            </p:grpSpPr>
            <p:sp>
              <p:nvSpPr>
                <p:cNvPr id="72" name="Google Shape;72;p6"/>
                <p:cNvSpPr/>
                <p:nvPr/>
              </p:nvSpPr>
              <p:spPr>
                <a:xfrm rot="-1440772">
                  <a:off x="2322060" y="2745489"/>
                  <a:ext cx="63014" cy="55057"/>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6"/>
                <p:cNvSpPr/>
                <p:nvPr/>
              </p:nvSpPr>
              <p:spPr>
                <a:xfrm rot="-1440772">
                  <a:off x="2321678" y="2840539"/>
                  <a:ext cx="62587" cy="55057"/>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6"/>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6"/>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6"/>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6"/>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6"/>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6"/>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6"/>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6"/>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 name="Google Shape;82;p6"/>
              <p:cNvGrpSpPr/>
              <p:nvPr/>
            </p:nvGrpSpPr>
            <p:grpSpPr>
              <a:xfrm>
                <a:off x="2249101" y="2730885"/>
                <a:ext cx="109152" cy="938869"/>
                <a:chOff x="2249101" y="2730885"/>
                <a:chExt cx="109152" cy="938869"/>
              </a:xfrm>
            </p:grpSpPr>
            <p:sp>
              <p:nvSpPr>
                <p:cNvPr id="83" name="Google Shape;83;p6"/>
                <p:cNvSpPr/>
                <p:nvPr/>
              </p:nvSpPr>
              <p:spPr>
                <a:xfrm rot="-1440772">
                  <a:off x="2261281" y="2747068"/>
                  <a:ext cx="90445" cy="51315"/>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6"/>
                <p:cNvSpPr/>
                <p:nvPr/>
              </p:nvSpPr>
              <p:spPr>
                <a:xfrm rot="-1440772">
                  <a:off x="2260472" y="2842118"/>
                  <a:ext cx="90872" cy="51315"/>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6"/>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6"/>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3"/>
        <p:cNvGrpSpPr/>
        <p:nvPr/>
      </p:nvGrpSpPr>
      <p:grpSpPr>
        <a:xfrm>
          <a:off x="0" y="0"/>
          <a:ext cx="0" cy="0"/>
          <a:chOff x="0" y="0"/>
          <a:chExt cx="0" cy="0"/>
        </a:xfrm>
      </p:grpSpPr>
      <p:sp>
        <p:nvSpPr>
          <p:cNvPr id="94" name="Google Shape;94;p7"/>
          <p:cNvSpPr txBox="1">
            <a:spLocks noGrp="1"/>
          </p:cNvSpPr>
          <p:nvPr>
            <p:ph type="title"/>
          </p:nvPr>
        </p:nvSpPr>
        <p:spPr>
          <a:xfrm>
            <a:off x="872400" y="826025"/>
            <a:ext cx="3573900" cy="12159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5" name="Google Shape;95;p7"/>
          <p:cNvSpPr txBox="1">
            <a:spLocks noGrp="1"/>
          </p:cNvSpPr>
          <p:nvPr>
            <p:ph type="subTitle" idx="1"/>
          </p:nvPr>
        </p:nvSpPr>
        <p:spPr>
          <a:xfrm>
            <a:off x="872400" y="1999150"/>
            <a:ext cx="3699600" cy="260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Font typeface="Nunito Light"/>
              <a:buChar char="●"/>
              <a:defRPr sz="1400"/>
            </a:lvl1pPr>
            <a:lvl2pPr lvl="1" algn="ctr" rtl="0">
              <a:lnSpc>
                <a:spcPct val="100000"/>
              </a:lnSpc>
              <a:spcBef>
                <a:spcPts val="0"/>
              </a:spcBef>
              <a:spcAft>
                <a:spcPts val="0"/>
              </a:spcAft>
              <a:buClr>
                <a:srgbClr val="E76A28"/>
              </a:buClr>
              <a:buSzPts val="1100"/>
              <a:buFont typeface="Nunito Light"/>
              <a:buChar char="○"/>
              <a:defRPr/>
            </a:lvl2pPr>
            <a:lvl3pPr lvl="2" algn="ctr" rtl="0">
              <a:lnSpc>
                <a:spcPct val="100000"/>
              </a:lnSpc>
              <a:spcBef>
                <a:spcPts val="1600"/>
              </a:spcBef>
              <a:spcAft>
                <a:spcPts val="0"/>
              </a:spcAft>
              <a:buClr>
                <a:srgbClr val="E76A28"/>
              </a:buClr>
              <a:buSzPts val="1100"/>
              <a:buFont typeface="Nunito Light"/>
              <a:buChar char="■"/>
              <a:defRPr/>
            </a:lvl3pPr>
            <a:lvl4pPr lvl="3" algn="ctr" rtl="0">
              <a:lnSpc>
                <a:spcPct val="100000"/>
              </a:lnSpc>
              <a:spcBef>
                <a:spcPts val="1600"/>
              </a:spcBef>
              <a:spcAft>
                <a:spcPts val="0"/>
              </a:spcAft>
              <a:buClr>
                <a:srgbClr val="E76A28"/>
              </a:buClr>
              <a:buSzPts val="1100"/>
              <a:buFont typeface="Nunito Light"/>
              <a:buChar char="●"/>
              <a:defRPr/>
            </a:lvl4pPr>
            <a:lvl5pPr lvl="4" algn="ctr" rtl="0">
              <a:lnSpc>
                <a:spcPct val="100000"/>
              </a:lnSpc>
              <a:spcBef>
                <a:spcPts val="1600"/>
              </a:spcBef>
              <a:spcAft>
                <a:spcPts val="0"/>
              </a:spcAft>
              <a:buClr>
                <a:srgbClr val="E76A28"/>
              </a:buClr>
              <a:buSzPts val="1100"/>
              <a:buFont typeface="Nunito Light"/>
              <a:buChar char="○"/>
              <a:defRPr/>
            </a:lvl5pPr>
            <a:lvl6pPr lvl="5" algn="ctr" rtl="0">
              <a:lnSpc>
                <a:spcPct val="100000"/>
              </a:lnSpc>
              <a:spcBef>
                <a:spcPts val="1600"/>
              </a:spcBef>
              <a:spcAft>
                <a:spcPts val="0"/>
              </a:spcAft>
              <a:buClr>
                <a:srgbClr val="999999"/>
              </a:buClr>
              <a:buSzPts val="1100"/>
              <a:buFont typeface="Nunito Light"/>
              <a:buChar char="■"/>
              <a:defRPr/>
            </a:lvl6pPr>
            <a:lvl7pPr lvl="6" algn="ctr" rtl="0">
              <a:lnSpc>
                <a:spcPct val="100000"/>
              </a:lnSpc>
              <a:spcBef>
                <a:spcPts val="1600"/>
              </a:spcBef>
              <a:spcAft>
                <a:spcPts val="0"/>
              </a:spcAft>
              <a:buClr>
                <a:srgbClr val="999999"/>
              </a:buClr>
              <a:buSzPts val="1100"/>
              <a:buFont typeface="Nunito Light"/>
              <a:buChar char="●"/>
              <a:defRPr/>
            </a:lvl7pPr>
            <a:lvl8pPr lvl="7" algn="ctr" rtl="0">
              <a:lnSpc>
                <a:spcPct val="100000"/>
              </a:lnSpc>
              <a:spcBef>
                <a:spcPts val="1600"/>
              </a:spcBef>
              <a:spcAft>
                <a:spcPts val="0"/>
              </a:spcAft>
              <a:buClr>
                <a:srgbClr val="999999"/>
              </a:buClr>
              <a:buSzPts val="1100"/>
              <a:buFont typeface="Nunito Light"/>
              <a:buChar char="○"/>
              <a:defRPr/>
            </a:lvl8pPr>
            <a:lvl9pPr lvl="8" algn="ctr" rtl="0">
              <a:lnSpc>
                <a:spcPct val="100000"/>
              </a:lnSpc>
              <a:spcBef>
                <a:spcPts val="1600"/>
              </a:spcBef>
              <a:spcAft>
                <a:spcPts val="1600"/>
              </a:spcAft>
              <a:buClr>
                <a:srgbClr val="999999"/>
              </a:buClr>
              <a:buSzPts val="1100"/>
              <a:buFont typeface="Nunito Light"/>
              <a:buChar char="■"/>
              <a:defRPr/>
            </a:lvl9pPr>
          </a:lstStyle>
          <a:p>
            <a:endParaRPr/>
          </a:p>
        </p:txBody>
      </p:sp>
      <p:sp>
        <p:nvSpPr>
          <p:cNvPr id="96" name="Google Shape;96;p7"/>
          <p:cNvSpPr>
            <a:spLocks noGrp="1"/>
          </p:cNvSpPr>
          <p:nvPr>
            <p:ph type="pic" idx="2"/>
          </p:nvPr>
        </p:nvSpPr>
        <p:spPr>
          <a:xfrm>
            <a:off x="4903750" y="972050"/>
            <a:ext cx="2811000" cy="3631800"/>
          </a:xfrm>
          <a:prstGeom prst="round2DiagRect">
            <a:avLst>
              <a:gd name="adj1" fmla="val 16667"/>
              <a:gd name="adj2" fmla="val 0"/>
            </a:avLst>
          </a:prstGeom>
          <a:noFill/>
          <a:ln>
            <a:noFill/>
          </a:ln>
        </p:spPr>
      </p:sp>
      <p:grpSp>
        <p:nvGrpSpPr>
          <p:cNvPr id="97" name="Google Shape;97;p7"/>
          <p:cNvGrpSpPr/>
          <p:nvPr/>
        </p:nvGrpSpPr>
        <p:grpSpPr>
          <a:xfrm>
            <a:off x="190913" y="783000"/>
            <a:ext cx="408863" cy="834343"/>
            <a:chOff x="158738" y="274450"/>
            <a:chExt cx="408863" cy="834343"/>
          </a:xfrm>
        </p:grpSpPr>
        <p:grpSp>
          <p:nvGrpSpPr>
            <p:cNvPr id="98" name="Google Shape;98;p7"/>
            <p:cNvGrpSpPr/>
            <p:nvPr/>
          </p:nvGrpSpPr>
          <p:grpSpPr>
            <a:xfrm>
              <a:off x="158738" y="626738"/>
              <a:ext cx="109300" cy="109625"/>
              <a:chOff x="9043313" y="2299825"/>
              <a:chExt cx="109300" cy="109625"/>
            </a:xfrm>
          </p:grpSpPr>
          <p:sp>
            <p:nvSpPr>
              <p:cNvPr id="99" name="Google Shape;99;p7"/>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7"/>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7"/>
            <p:cNvSpPr/>
            <p:nvPr/>
          </p:nvSpPr>
          <p:spPr>
            <a:xfrm>
              <a:off x="507625" y="547988"/>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7"/>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7"/>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 name="Google Shape;104;p7"/>
          <p:cNvGrpSpPr/>
          <p:nvPr/>
        </p:nvGrpSpPr>
        <p:grpSpPr>
          <a:xfrm rot="5400000">
            <a:off x="1270312" y="8400"/>
            <a:ext cx="408863" cy="834343"/>
            <a:chOff x="158738" y="274450"/>
            <a:chExt cx="408863" cy="834343"/>
          </a:xfrm>
        </p:grpSpPr>
        <p:grpSp>
          <p:nvGrpSpPr>
            <p:cNvPr id="105" name="Google Shape;105;p7"/>
            <p:cNvGrpSpPr/>
            <p:nvPr/>
          </p:nvGrpSpPr>
          <p:grpSpPr>
            <a:xfrm>
              <a:off x="158738" y="626738"/>
              <a:ext cx="109300" cy="109625"/>
              <a:chOff x="9043313" y="2299825"/>
              <a:chExt cx="109300" cy="109625"/>
            </a:xfrm>
          </p:grpSpPr>
          <p:sp>
            <p:nvSpPr>
              <p:cNvPr id="106" name="Google Shape;106;p7"/>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7"/>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 name="Google Shape;108;p7"/>
            <p:cNvSpPr/>
            <p:nvPr/>
          </p:nvSpPr>
          <p:spPr>
            <a:xfrm>
              <a:off x="507625" y="547988"/>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7"/>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7"/>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111;p7"/>
          <p:cNvGrpSpPr/>
          <p:nvPr/>
        </p:nvGrpSpPr>
        <p:grpSpPr>
          <a:xfrm rot="850416">
            <a:off x="352919" y="183309"/>
            <a:ext cx="473316" cy="435922"/>
            <a:chOff x="6578186" y="3304323"/>
            <a:chExt cx="592215" cy="545427"/>
          </a:xfrm>
        </p:grpSpPr>
        <p:sp>
          <p:nvSpPr>
            <p:cNvPr id="112" name="Google Shape;112;p7"/>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7"/>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7"/>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7"/>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116;p7"/>
          <p:cNvGrpSpPr/>
          <p:nvPr/>
        </p:nvGrpSpPr>
        <p:grpSpPr>
          <a:xfrm rot="5400000">
            <a:off x="-354175" y="2476377"/>
            <a:ext cx="2264012" cy="3104139"/>
            <a:chOff x="6880000" y="2039350"/>
            <a:chExt cx="2264012" cy="3104139"/>
          </a:xfrm>
        </p:grpSpPr>
        <p:sp>
          <p:nvSpPr>
            <p:cNvPr id="117" name="Google Shape;117;p7"/>
            <p:cNvSpPr/>
            <p:nvPr/>
          </p:nvSpPr>
          <p:spPr>
            <a:xfrm>
              <a:off x="7108302" y="2204556"/>
              <a:ext cx="2035710" cy="2938932"/>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7"/>
            <p:cNvSpPr/>
            <p:nvPr/>
          </p:nvSpPr>
          <p:spPr>
            <a:xfrm>
              <a:off x="6880000" y="2039350"/>
              <a:ext cx="2264011" cy="3104138"/>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 name="Google Shape;119;p7"/>
          <p:cNvGrpSpPr/>
          <p:nvPr/>
        </p:nvGrpSpPr>
        <p:grpSpPr>
          <a:xfrm rot="10800000" flipH="1">
            <a:off x="7268397" y="11"/>
            <a:ext cx="1875613" cy="2571614"/>
            <a:chOff x="2782925" y="1553350"/>
            <a:chExt cx="879125" cy="1205350"/>
          </a:xfrm>
        </p:grpSpPr>
        <p:sp>
          <p:nvSpPr>
            <p:cNvPr id="120" name="Google Shape;120;p7"/>
            <p:cNvSpPr/>
            <p:nvPr/>
          </p:nvSpPr>
          <p:spPr>
            <a:xfrm>
              <a:off x="2871575" y="1617500"/>
              <a:ext cx="790475" cy="1141200"/>
            </a:xfrm>
            <a:custGeom>
              <a:avLst/>
              <a:gdLst/>
              <a:ahLst/>
              <a:cxnLst/>
              <a:rect l="l" t="t" r="r" b="b"/>
              <a:pathLst>
                <a:path w="31619" h="45648" extrusionOk="0">
                  <a:moveTo>
                    <a:pt x="31618" y="1"/>
                  </a:moveTo>
                  <a:cubicBezTo>
                    <a:pt x="31618" y="20000"/>
                    <a:pt x="25545" y="23650"/>
                    <a:pt x="12779" y="27789"/>
                  </a:cubicBezTo>
                  <a:cubicBezTo>
                    <a:pt x="1" y="31928"/>
                    <a:pt x="3405" y="45648"/>
                    <a:pt x="3405" y="45648"/>
                  </a:cubicBezTo>
                  <a:lnTo>
                    <a:pt x="31618" y="45648"/>
                  </a:lnTo>
                  <a:lnTo>
                    <a:pt x="316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7"/>
            <p:cNvSpPr/>
            <p:nvPr/>
          </p:nvSpPr>
          <p:spPr>
            <a:xfrm>
              <a:off x="2782925" y="1553350"/>
              <a:ext cx="879125" cy="1205350"/>
            </a:xfrm>
            <a:custGeom>
              <a:avLst/>
              <a:gdLst/>
              <a:ahLst/>
              <a:cxnLst/>
              <a:rect l="l" t="t" r="r" b="b"/>
              <a:pathLst>
                <a:path w="35165" h="48214" fill="none" extrusionOk="0">
                  <a:moveTo>
                    <a:pt x="3792" y="48214"/>
                  </a:moveTo>
                  <a:cubicBezTo>
                    <a:pt x="3792" y="48214"/>
                    <a:pt x="1" y="33733"/>
                    <a:pt x="14211" y="29362"/>
                  </a:cubicBezTo>
                  <a:cubicBezTo>
                    <a:pt x="28421" y="24978"/>
                    <a:pt x="35164" y="21135"/>
                    <a:pt x="35164" y="1"/>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4"/>
        <p:cNvGrpSpPr/>
        <p:nvPr/>
      </p:nvGrpSpPr>
      <p:grpSpPr>
        <a:xfrm>
          <a:off x="0" y="0"/>
          <a:ext cx="0" cy="0"/>
          <a:chOff x="0" y="0"/>
          <a:chExt cx="0" cy="0"/>
        </a:xfrm>
      </p:grpSpPr>
      <p:sp>
        <p:nvSpPr>
          <p:cNvPr id="125" name="Google Shape;125;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5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26" name="Google Shape;126;p9"/>
          <p:cNvSpPr txBox="1">
            <a:spLocks noGrp="1"/>
          </p:cNvSpPr>
          <p:nvPr>
            <p:ph type="subTitle" idx="1"/>
          </p:nvPr>
        </p:nvSpPr>
        <p:spPr>
          <a:xfrm>
            <a:off x="2135550" y="3153500"/>
            <a:ext cx="4872900" cy="8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1600"/>
              </a:spcBef>
              <a:spcAft>
                <a:spcPts val="0"/>
              </a:spcAft>
              <a:buSzPts val="1100"/>
              <a:buNone/>
              <a:defRPr/>
            </a:lvl3pPr>
            <a:lvl4pPr lvl="3" algn="ctr" rtl="0">
              <a:lnSpc>
                <a:spcPct val="100000"/>
              </a:lnSpc>
              <a:spcBef>
                <a:spcPts val="1600"/>
              </a:spcBef>
              <a:spcAft>
                <a:spcPts val="0"/>
              </a:spcAft>
              <a:buSzPts val="1100"/>
              <a:buNone/>
              <a:defRPr/>
            </a:lvl4pPr>
            <a:lvl5pPr lvl="4" algn="ctr" rtl="0">
              <a:lnSpc>
                <a:spcPct val="100000"/>
              </a:lnSpc>
              <a:spcBef>
                <a:spcPts val="1600"/>
              </a:spcBef>
              <a:spcAft>
                <a:spcPts val="0"/>
              </a:spcAft>
              <a:buSzPts val="1100"/>
              <a:buNone/>
              <a:defRPr/>
            </a:lvl5pPr>
            <a:lvl6pPr lvl="5" algn="ctr" rtl="0">
              <a:lnSpc>
                <a:spcPct val="100000"/>
              </a:lnSpc>
              <a:spcBef>
                <a:spcPts val="1600"/>
              </a:spcBef>
              <a:spcAft>
                <a:spcPts val="0"/>
              </a:spcAft>
              <a:buSzPts val="1100"/>
              <a:buNone/>
              <a:defRPr/>
            </a:lvl6pPr>
            <a:lvl7pPr lvl="6" algn="ctr" rtl="0">
              <a:lnSpc>
                <a:spcPct val="100000"/>
              </a:lnSpc>
              <a:spcBef>
                <a:spcPts val="1600"/>
              </a:spcBef>
              <a:spcAft>
                <a:spcPts val="0"/>
              </a:spcAft>
              <a:buSzPts val="1100"/>
              <a:buNone/>
              <a:defRPr/>
            </a:lvl7pPr>
            <a:lvl8pPr lvl="7" algn="ctr" rtl="0">
              <a:lnSpc>
                <a:spcPct val="100000"/>
              </a:lnSpc>
              <a:spcBef>
                <a:spcPts val="1600"/>
              </a:spcBef>
              <a:spcAft>
                <a:spcPts val="0"/>
              </a:spcAft>
              <a:buSzPts val="1100"/>
              <a:buNone/>
              <a:defRPr/>
            </a:lvl8pPr>
            <a:lvl9pPr lvl="8" algn="ctr" rtl="0">
              <a:lnSpc>
                <a:spcPct val="100000"/>
              </a:lnSpc>
              <a:spcBef>
                <a:spcPts val="1600"/>
              </a:spcBef>
              <a:spcAft>
                <a:spcPts val="1600"/>
              </a:spcAft>
              <a:buSzPts val="11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9"/>
        <p:cNvGrpSpPr/>
        <p:nvPr/>
      </p:nvGrpSpPr>
      <p:grpSpPr>
        <a:xfrm>
          <a:off x="0" y="0"/>
          <a:ext cx="0" cy="0"/>
          <a:chOff x="0" y="0"/>
          <a:chExt cx="0" cy="0"/>
        </a:xfrm>
      </p:grpSpPr>
      <p:sp>
        <p:nvSpPr>
          <p:cNvPr id="130" name="Google Shape;130;p11"/>
          <p:cNvSpPr txBox="1">
            <a:spLocks noGrp="1"/>
          </p:cNvSpPr>
          <p:nvPr>
            <p:ph type="title" hasCustomPrompt="1"/>
          </p:nvPr>
        </p:nvSpPr>
        <p:spPr>
          <a:xfrm>
            <a:off x="1284000" y="1288250"/>
            <a:ext cx="6576000" cy="19707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31" name="Google Shape;131;p11"/>
          <p:cNvSpPr txBox="1">
            <a:spLocks noGrp="1"/>
          </p:cNvSpPr>
          <p:nvPr>
            <p:ph type="subTitle" idx="1"/>
          </p:nvPr>
        </p:nvSpPr>
        <p:spPr>
          <a:xfrm>
            <a:off x="1284000" y="3259075"/>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1600"/>
              </a:spcBef>
              <a:spcAft>
                <a:spcPts val="0"/>
              </a:spcAft>
              <a:buSzPts val="1100"/>
              <a:buNone/>
              <a:defRPr/>
            </a:lvl3pPr>
            <a:lvl4pPr lvl="3" algn="ctr" rtl="0">
              <a:lnSpc>
                <a:spcPct val="100000"/>
              </a:lnSpc>
              <a:spcBef>
                <a:spcPts val="1600"/>
              </a:spcBef>
              <a:spcAft>
                <a:spcPts val="0"/>
              </a:spcAft>
              <a:buSzPts val="1100"/>
              <a:buNone/>
              <a:defRPr/>
            </a:lvl4pPr>
            <a:lvl5pPr lvl="4" algn="ctr" rtl="0">
              <a:lnSpc>
                <a:spcPct val="100000"/>
              </a:lnSpc>
              <a:spcBef>
                <a:spcPts val="1600"/>
              </a:spcBef>
              <a:spcAft>
                <a:spcPts val="0"/>
              </a:spcAft>
              <a:buSzPts val="1100"/>
              <a:buNone/>
              <a:defRPr/>
            </a:lvl5pPr>
            <a:lvl6pPr lvl="5" algn="ctr" rtl="0">
              <a:lnSpc>
                <a:spcPct val="100000"/>
              </a:lnSpc>
              <a:spcBef>
                <a:spcPts val="1600"/>
              </a:spcBef>
              <a:spcAft>
                <a:spcPts val="0"/>
              </a:spcAft>
              <a:buSzPts val="1100"/>
              <a:buNone/>
              <a:defRPr/>
            </a:lvl6pPr>
            <a:lvl7pPr lvl="6" algn="ctr" rtl="0">
              <a:lnSpc>
                <a:spcPct val="100000"/>
              </a:lnSpc>
              <a:spcBef>
                <a:spcPts val="1600"/>
              </a:spcBef>
              <a:spcAft>
                <a:spcPts val="0"/>
              </a:spcAft>
              <a:buSzPts val="1100"/>
              <a:buNone/>
              <a:defRPr/>
            </a:lvl7pPr>
            <a:lvl8pPr lvl="7" algn="ctr" rtl="0">
              <a:lnSpc>
                <a:spcPct val="100000"/>
              </a:lnSpc>
              <a:spcBef>
                <a:spcPts val="1600"/>
              </a:spcBef>
              <a:spcAft>
                <a:spcPts val="0"/>
              </a:spcAft>
              <a:buSzPts val="1100"/>
              <a:buNone/>
              <a:defRPr/>
            </a:lvl8pPr>
            <a:lvl9pPr lvl="8" algn="ctr" rtl="0">
              <a:lnSpc>
                <a:spcPct val="100000"/>
              </a:lnSpc>
              <a:spcBef>
                <a:spcPts val="1600"/>
              </a:spcBef>
              <a:spcAft>
                <a:spcPts val="1600"/>
              </a:spcAft>
              <a:buSzPts val="11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5">
  <p:cSld name="TITLE_ONLY_2">
    <p:spTree>
      <p:nvGrpSpPr>
        <p:cNvPr id="1" name="Shape 133"/>
        <p:cNvGrpSpPr/>
        <p:nvPr/>
      </p:nvGrpSpPr>
      <p:grpSpPr>
        <a:xfrm>
          <a:off x="0" y="0"/>
          <a:ext cx="0" cy="0"/>
          <a:chOff x="0" y="0"/>
          <a:chExt cx="0" cy="0"/>
        </a:xfrm>
      </p:grpSpPr>
      <p:grpSp>
        <p:nvGrpSpPr>
          <p:cNvPr id="134" name="Google Shape;134;p13"/>
          <p:cNvGrpSpPr/>
          <p:nvPr/>
        </p:nvGrpSpPr>
        <p:grpSpPr>
          <a:xfrm flipH="1">
            <a:off x="4882400" y="-4"/>
            <a:ext cx="4261609" cy="3427984"/>
            <a:chOff x="0" y="0"/>
            <a:chExt cx="4261609" cy="3427984"/>
          </a:xfrm>
        </p:grpSpPr>
        <p:sp>
          <p:nvSpPr>
            <p:cNvPr id="135" name="Google Shape;135;p13"/>
            <p:cNvSpPr/>
            <p:nvPr/>
          </p:nvSpPr>
          <p:spPr>
            <a:xfrm>
              <a:off x="0" y="0"/>
              <a:ext cx="4057208" cy="3217716"/>
            </a:xfrm>
            <a:custGeom>
              <a:avLst/>
              <a:gdLst/>
              <a:ahLst/>
              <a:cxnLst/>
              <a:rect l="l" t="t" r="r" b="b"/>
              <a:pathLst>
                <a:path w="71914" h="57034" extrusionOk="0">
                  <a:moveTo>
                    <a:pt x="0" y="1"/>
                  </a:moveTo>
                  <a:lnTo>
                    <a:pt x="0" y="57034"/>
                  </a:lnTo>
                  <a:cubicBezTo>
                    <a:pt x="15435" y="54094"/>
                    <a:pt x="2128" y="34584"/>
                    <a:pt x="5003" y="19356"/>
                  </a:cubicBezTo>
                  <a:cubicBezTo>
                    <a:pt x="6666" y="10517"/>
                    <a:pt x="13185" y="7709"/>
                    <a:pt x="22421" y="7709"/>
                  </a:cubicBezTo>
                  <a:cubicBezTo>
                    <a:pt x="29085" y="7709"/>
                    <a:pt x="37163" y="9171"/>
                    <a:pt x="45853" y="10884"/>
                  </a:cubicBezTo>
                  <a:cubicBezTo>
                    <a:pt x="48350" y="11377"/>
                    <a:pt x="50624" y="11595"/>
                    <a:pt x="52692" y="11595"/>
                  </a:cubicBezTo>
                  <a:cubicBezTo>
                    <a:pt x="67802" y="11595"/>
                    <a:pt x="71913" y="1"/>
                    <a:pt x="71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3"/>
            <p:cNvSpPr/>
            <p:nvPr/>
          </p:nvSpPr>
          <p:spPr>
            <a:xfrm>
              <a:off x="0" y="0"/>
              <a:ext cx="4261609" cy="3427984"/>
            </a:xfrm>
            <a:custGeom>
              <a:avLst/>
              <a:gdLst/>
              <a:ahLst/>
              <a:cxnLst/>
              <a:rect l="l" t="t" r="r" b="b"/>
              <a:pathLst>
                <a:path w="75537" h="60761" fill="none" extrusionOk="0">
                  <a:moveTo>
                    <a:pt x="75536" y="1"/>
                  </a:moveTo>
                  <a:cubicBezTo>
                    <a:pt x="75536" y="1"/>
                    <a:pt x="69953" y="15964"/>
                    <a:pt x="48161" y="11593"/>
                  </a:cubicBezTo>
                  <a:cubicBezTo>
                    <a:pt x="26382" y="7235"/>
                    <a:pt x="8265" y="4398"/>
                    <a:pt x="5248" y="20619"/>
                  </a:cubicBezTo>
                  <a:cubicBezTo>
                    <a:pt x="2231" y="36841"/>
                    <a:pt x="16209" y="57627"/>
                    <a:pt x="0" y="60760"/>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 name="Google Shape;137;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38" name="Google Shape;138;p13"/>
          <p:cNvGrpSpPr/>
          <p:nvPr/>
        </p:nvGrpSpPr>
        <p:grpSpPr>
          <a:xfrm rot="10800000">
            <a:off x="-12" y="4472153"/>
            <a:ext cx="2191588" cy="730392"/>
            <a:chOff x="1358725" y="239400"/>
            <a:chExt cx="1333975" cy="444575"/>
          </a:xfrm>
        </p:grpSpPr>
        <p:sp>
          <p:nvSpPr>
            <p:cNvPr id="139" name="Google Shape;139;p13"/>
            <p:cNvSpPr/>
            <p:nvPr/>
          </p:nvSpPr>
          <p:spPr>
            <a:xfrm>
              <a:off x="1426100" y="239400"/>
              <a:ext cx="1266600" cy="325125"/>
            </a:xfrm>
            <a:custGeom>
              <a:avLst/>
              <a:gdLst/>
              <a:ahLst/>
              <a:cxnLst/>
              <a:rect l="l" t="t" r="r" b="b"/>
              <a:pathLst>
                <a:path w="50664" h="13005" extrusionOk="0">
                  <a:moveTo>
                    <a:pt x="1" y="1"/>
                  </a:moveTo>
                  <a:cubicBezTo>
                    <a:pt x="1" y="1"/>
                    <a:pt x="10249" y="13005"/>
                    <a:pt x="39680" y="13005"/>
                  </a:cubicBezTo>
                  <a:cubicBezTo>
                    <a:pt x="43081" y="13005"/>
                    <a:pt x="46737" y="12831"/>
                    <a:pt x="50663" y="12444"/>
                  </a:cubicBezTo>
                  <a:lnTo>
                    <a:pt x="506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3"/>
            <p:cNvSpPr/>
            <p:nvPr/>
          </p:nvSpPr>
          <p:spPr>
            <a:xfrm>
              <a:off x="1358725" y="239400"/>
              <a:ext cx="1333975" cy="444575"/>
            </a:xfrm>
            <a:custGeom>
              <a:avLst/>
              <a:gdLst/>
              <a:ahLst/>
              <a:cxnLst/>
              <a:rect l="l" t="t" r="r" b="b"/>
              <a:pathLst>
                <a:path w="53359" h="17783" fill="none" extrusionOk="0">
                  <a:moveTo>
                    <a:pt x="1" y="1"/>
                  </a:moveTo>
                  <a:cubicBezTo>
                    <a:pt x="1" y="1"/>
                    <a:pt x="13437" y="17782"/>
                    <a:pt x="53358" y="13682"/>
                  </a:cubicBezTo>
                </a:path>
              </a:pathLst>
            </a:custGeom>
            <a:noFill/>
            <a:ln w="4200" cap="flat" cmpd="sng">
              <a:solidFill>
                <a:schemeClr val="lt2"/>
              </a:solidFill>
              <a:prstDash val="solid"/>
              <a:miter lim="1289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41;p13"/>
          <p:cNvGrpSpPr/>
          <p:nvPr/>
        </p:nvGrpSpPr>
        <p:grpSpPr>
          <a:xfrm>
            <a:off x="1462363" y="1558988"/>
            <a:ext cx="6076637" cy="3083400"/>
            <a:chOff x="1462363" y="1558988"/>
            <a:chExt cx="6076637" cy="3083400"/>
          </a:xfrm>
        </p:grpSpPr>
        <p:sp>
          <p:nvSpPr>
            <p:cNvPr id="142" name="Google Shape;142;p13"/>
            <p:cNvSpPr/>
            <p:nvPr/>
          </p:nvSpPr>
          <p:spPr>
            <a:xfrm rot="5400000">
              <a:off x="3030300" y="133688"/>
              <a:ext cx="3083400" cy="5934000"/>
            </a:xfrm>
            <a:prstGeom prst="round2SameRect">
              <a:avLst>
                <a:gd name="adj1" fmla="val 5440"/>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 name="Google Shape;143;p13"/>
            <p:cNvGrpSpPr/>
            <p:nvPr/>
          </p:nvGrpSpPr>
          <p:grpSpPr>
            <a:xfrm>
              <a:off x="1462363" y="1664049"/>
              <a:ext cx="441262" cy="2868057"/>
              <a:chOff x="2249101" y="2730885"/>
              <a:chExt cx="144449" cy="938869"/>
            </a:xfrm>
          </p:grpSpPr>
          <p:grpSp>
            <p:nvGrpSpPr>
              <p:cNvPr id="144" name="Google Shape;144;p13"/>
              <p:cNvGrpSpPr/>
              <p:nvPr/>
            </p:nvGrpSpPr>
            <p:grpSpPr>
              <a:xfrm>
                <a:off x="2308246" y="2735050"/>
                <a:ext cx="85304" cy="931099"/>
                <a:chOff x="2308246" y="2735050"/>
                <a:chExt cx="85304" cy="931099"/>
              </a:xfrm>
            </p:grpSpPr>
            <p:sp>
              <p:nvSpPr>
                <p:cNvPr id="145" name="Google Shape;145;p13"/>
                <p:cNvSpPr/>
                <p:nvPr/>
              </p:nvSpPr>
              <p:spPr>
                <a:xfrm rot="-1440772">
                  <a:off x="2322060" y="2745489"/>
                  <a:ext cx="63014" cy="55057"/>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3"/>
                <p:cNvSpPr/>
                <p:nvPr/>
              </p:nvSpPr>
              <p:spPr>
                <a:xfrm rot="-1440772">
                  <a:off x="2321678" y="2840539"/>
                  <a:ext cx="62587" cy="55057"/>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3"/>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3"/>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3"/>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3"/>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3"/>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3"/>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3"/>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3"/>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 name="Google Shape;155;p13"/>
              <p:cNvGrpSpPr/>
              <p:nvPr/>
            </p:nvGrpSpPr>
            <p:grpSpPr>
              <a:xfrm>
                <a:off x="2249101" y="2730885"/>
                <a:ext cx="109152" cy="938869"/>
                <a:chOff x="2249101" y="2730885"/>
                <a:chExt cx="109152" cy="938869"/>
              </a:xfrm>
            </p:grpSpPr>
            <p:sp>
              <p:nvSpPr>
                <p:cNvPr id="156" name="Google Shape;156;p13"/>
                <p:cNvSpPr/>
                <p:nvPr/>
              </p:nvSpPr>
              <p:spPr>
                <a:xfrm rot="-1440772">
                  <a:off x="2261281" y="2747068"/>
                  <a:ext cx="90445" cy="51315"/>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3"/>
                <p:cNvSpPr/>
                <p:nvPr/>
              </p:nvSpPr>
              <p:spPr>
                <a:xfrm rot="-1440772">
                  <a:off x="2260472" y="2842118"/>
                  <a:ext cx="90872" cy="51315"/>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3"/>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3"/>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3"/>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3"/>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3"/>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3"/>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3"/>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3"/>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66" name="Google Shape;166;p13"/>
          <p:cNvGrpSpPr/>
          <p:nvPr/>
        </p:nvGrpSpPr>
        <p:grpSpPr>
          <a:xfrm>
            <a:off x="8619088" y="3459825"/>
            <a:ext cx="342685" cy="940000"/>
            <a:chOff x="8606213" y="4046575"/>
            <a:chExt cx="342685" cy="940000"/>
          </a:xfrm>
        </p:grpSpPr>
        <p:grpSp>
          <p:nvGrpSpPr>
            <p:cNvPr id="167" name="Google Shape;167;p13"/>
            <p:cNvGrpSpPr/>
            <p:nvPr/>
          </p:nvGrpSpPr>
          <p:grpSpPr>
            <a:xfrm>
              <a:off x="8606213" y="4046575"/>
              <a:ext cx="104150" cy="104150"/>
              <a:chOff x="7648113" y="3202125"/>
              <a:chExt cx="104150" cy="104150"/>
            </a:xfrm>
          </p:grpSpPr>
          <p:sp>
            <p:nvSpPr>
              <p:cNvPr id="168" name="Google Shape;168;p13"/>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3"/>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 name="Google Shape;170;p13"/>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3"/>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 name="Google Shape;172;p13"/>
          <p:cNvGrpSpPr/>
          <p:nvPr/>
        </p:nvGrpSpPr>
        <p:grpSpPr>
          <a:xfrm>
            <a:off x="188488" y="3637800"/>
            <a:ext cx="408861" cy="834343"/>
            <a:chOff x="158738" y="274450"/>
            <a:chExt cx="408861" cy="834343"/>
          </a:xfrm>
        </p:grpSpPr>
        <p:grpSp>
          <p:nvGrpSpPr>
            <p:cNvPr id="173" name="Google Shape;173;p13"/>
            <p:cNvGrpSpPr/>
            <p:nvPr/>
          </p:nvGrpSpPr>
          <p:grpSpPr>
            <a:xfrm>
              <a:off x="158738" y="626738"/>
              <a:ext cx="109300" cy="109625"/>
              <a:chOff x="9043313" y="2299825"/>
              <a:chExt cx="109300" cy="109625"/>
            </a:xfrm>
          </p:grpSpPr>
          <p:sp>
            <p:nvSpPr>
              <p:cNvPr id="174" name="Google Shape;174;p13"/>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3"/>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13"/>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3"/>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1pPr>
            <a:lvl2pPr lvl="1"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2pPr>
            <a:lvl3pPr lvl="2"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3pPr>
            <a:lvl4pPr lvl="3"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4pPr>
            <a:lvl5pPr lvl="4"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5pPr>
            <a:lvl6pPr lvl="5"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6pPr>
            <a:lvl7pPr lvl="6"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7pPr>
            <a:lvl8pPr lvl="7"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8pPr>
            <a:lvl9pPr lvl="8" rtl="0">
              <a:spcBef>
                <a:spcPts val="0"/>
              </a:spcBef>
              <a:spcAft>
                <a:spcPts val="0"/>
              </a:spcAft>
              <a:buClr>
                <a:schemeClr val="accent2"/>
              </a:buClr>
              <a:buSzPts val="3500"/>
              <a:buFont typeface="DM Serif Display"/>
              <a:buNone/>
              <a:defRPr sz="3500" b="1">
                <a:solidFill>
                  <a:schemeClr val="accent2"/>
                </a:solidFill>
                <a:latin typeface="DM Serif Display"/>
                <a:ea typeface="DM Serif Display"/>
                <a:cs typeface="DM Serif Display"/>
                <a:sym typeface="DM Serif Display"/>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1pPr>
            <a:lvl2pPr marL="914400" lvl="1"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2pPr>
            <a:lvl3pPr marL="1371600" lvl="2"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3pPr>
            <a:lvl4pPr marL="1828800" lvl="3"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4pPr>
            <a:lvl5pPr marL="2286000" lvl="4"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5pPr>
            <a:lvl6pPr marL="2743200" lvl="5"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6pPr>
            <a:lvl7pPr marL="3200400" lvl="6"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7pPr>
            <a:lvl8pPr marL="3657600" lvl="7" indent="-298450">
              <a:lnSpc>
                <a:spcPct val="115000"/>
              </a:lnSpc>
              <a:spcBef>
                <a:spcPts val="1600"/>
              </a:spcBef>
              <a:spcAft>
                <a:spcPts val="0"/>
              </a:spcAft>
              <a:buClr>
                <a:schemeClr val="dk1"/>
              </a:buClr>
              <a:buSzPts val="1100"/>
              <a:buFont typeface="Montserrat"/>
              <a:buChar char="○"/>
              <a:defRPr sz="1100">
                <a:solidFill>
                  <a:schemeClr val="dk1"/>
                </a:solidFill>
                <a:latin typeface="Montserrat"/>
                <a:ea typeface="Montserrat"/>
                <a:cs typeface="Montserrat"/>
                <a:sym typeface="Montserrat"/>
              </a:defRPr>
            </a:lvl8pPr>
            <a:lvl9pPr marL="4114800" lvl="8" indent="-298450">
              <a:lnSpc>
                <a:spcPct val="115000"/>
              </a:lnSpc>
              <a:spcBef>
                <a:spcPts val="1600"/>
              </a:spcBef>
              <a:spcAft>
                <a:spcPts val="1600"/>
              </a:spcAft>
              <a:buClr>
                <a:schemeClr val="dk1"/>
              </a:buClr>
              <a:buSzPts val="1100"/>
              <a:buFont typeface="Montserrat"/>
              <a:buChar char="■"/>
              <a:defRPr sz="1100">
                <a:solidFill>
                  <a:schemeClr val="dk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7"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8" r:id="rId17"/>
    <p:sldLayoutId id="2147483669"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20/12/2024</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6062234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sv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8.sv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image" Target="../media/image28.sv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5.xml"/><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1.xml"/><Relationship Id="rId5" Type="http://schemas.openxmlformats.org/officeDocument/2006/relationships/image" Target="../media/image28.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1.xml"/><Relationship Id="rId5" Type="http://schemas.openxmlformats.org/officeDocument/2006/relationships/image" Target="../media/image45.png"/><Relationship Id="rId4" Type="http://schemas.openxmlformats.org/officeDocument/2006/relationships/image" Target="../media/image28.sv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8.sv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10.xml"/><Relationship Id="rId5" Type="http://schemas.openxmlformats.org/officeDocument/2006/relationships/image" Target="../media/image42.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11.xml"/><Relationship Id="rId5" Type="http://schemas.openxmlformats.org/officeDocument/2006/relationships/image" Target="../media/image28.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11.xml"/><Relationship Id="rId5" Type="http://schemas.openxmlformats.org/officeDocument/2006/relationships/image" Target="../media/image28.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11.xml"/><Relationship Id="rId5" Type="http://schemas.openxmlformats.org/officeDocument/2006/relationships/image" Target="../media/image28.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43.jpe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62.png"/><Relationship Id="rId18" Type="http://schemas.openxmlformats.org/officeDocument/2006/relationships/image" Target="../media/image72.svg"/><Relationship Id="rId26" Type="http://schemas.openxmlformats.org/officeDocument/2006/relationships/image" Target="../media/image80.svg"/><Relationship Id="rId3" Type="http://schemas.openxmlformats.org/officeDocument/2006/relationships/slideLayout" Target="../slideLayouts/slideLayout25.xml"/><Relationship Id="rId21" Type="http://schemas.openxmlformats.org/officeDocument/2006/relationships/image" Target="../media/image66.png"/><Relationship Id="rId7" Type="http://schemas.openxmlformats.org/officeDocument/2006/relationships/image" Target="../media/image59.png"/><Relationship Id="rId12" Type="http://schemas.openxmlformats.org/officeDocument/2006/relationships/image" Target="../media/image66.svg"/><Relationship Id="rId17" Type="http://schemas.openxmlformats.org/officeDocument/2006/relationships/image" Target="../media/image64.png"/><Relationship Id="rId25" Type="http://schemas.openxmlformats.org/officeDocument/2006/relationships/image" Target="../media/image68.png"/><Relationship Id="rId2" Type="http://schemas.openxmlformats.org/officeDocument/2006/relationships/audio" Target="../media/media1.mp3"/><Relationship Id="rId16" Type="http://schemas.openxmlformats.org/officeDocument/2006/relationships/image" Target="../media/image70.svg"/><Relationship Id="rId20" Type="http://schemas.openxmlformats.org/officeDocument/2006/relationships/image" Target="../media/image74.svg"/><Relationship Id="rId29" Type="http://schemas.openxmlformats.org/officeDocument/2006/relationships/slide" Target="slide41.xml"/><Relationship Id="rId1" Type="http://schemas.microsoft.com/office/2007/relationships/media" Target="../media/media1.mp3"/><Relationship Id="rId6" Type="http://schemas.openxmlformats.org/officeDocument/2006/relationships/image" Target="../media/image60.svg"/><Relationship Id="rId11" Type="http://schemas.openxmlformats.org/officeDocument/2006/relationships/image" Target="../media/image61.png"/><Relationship Id="rId24" Type="http://schemas.openxmlformats.org/officeDocument/2006/relationships/image" Target="../media/image78.svg"/><Relationship Id="rId5" Type="http://schemas.openxmlformats.org/officeDocument/2006/relationships/image" Target="../media/image57.png"/><Relationship Id="rId15" Type="http://schemas.openxmlformats.org/officeDocument/2006/relationships/image" Target="../media/image63.png"/><Relationship Id="rId23" Type="http://schemas.openxmlformats.org/officeDocument/2006/relationships/image" Target="../media/image67.png"/><Relationship Id="rId28" Type="http://schemas.openxmlformats.org/officeDocument/2006/relationships/image" Target="../media/image82.svg"/><Relationship Id="rId10" Type="http://schemas.openxmlformats.org/officeDocument/2006/relationships/image" Target="../media/image64.svg"/><Relationship Id="rId19" Type="http://schemas.openxmlformats.org/officeDocument/2006/relationships/image" Target="../media/image65.png"/><Relationship Id="rId4" Type="http://schemas.openxmlformats.org/officeDocument/2006/relationships/notesSlide" Target="../notesSlides/notesSlide38.xml"/><Relationship Id="rId9" Type="http://schemas.openxmlformats.org/officeDocument/2006/relationships/image" Target="../media/image60.png"/><Relationship Id="rId14" Type="http://schemas.openxmlformats.org/officeDocument/2006/relationships/image" Target="../media/image68.svg"/><Relationship Id="rId22" Type="http://schemas.openxmlformats.org/officeDocument/2006/relationships/image" Target="../media/image76.svg"/><Relationship Id="rId27" Type="http://schemas.openxmlformats.org/officeDocument/2006/relationships/image" Target="../media/image69.png"/><Relationship Id="rId30" Type="http://schemas.openxmlformats.org/officeDocument/2006/relationships/image" Target="../media/image70.png"/></Relationships>
</file>

<file path=ppt/slides/_rels/slide41.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70.svg"/><Relationship Id="rId18" Type="http://schemas.openxmlformats.org/officeDocument/2006/relationships/image" Target="../media/image66.png"/><Relationship Id="rId3" Type="http://schemas.openxmlformats.org/officeDocument/2006/relationships/image" Target="../media/image60.svg"/><Relationship Id="rId21" Type="http://schemas.openxmlformats.org/officeDocument/2006/relationships/image" Target="../media/image78.svg"/><Relationship Id="rId7" Type="http://schemas.openxmlformats.org/officeDocument/2006/relationships/image" Target="../media/image64.svg"/><Relationship Id="rId12" Type="http://schemas.openxmlformats.org/officeDocument/2006/relationships/image" Target="../media/image63.png"/><Relationship Id="rId17" Type="http://schemas.openxmlformats.org/officeDocument/2006/relationships/image" Target="../media/image74.svg"/><Relationship Id="rId25" Type="http://schemas.openxmlformats.org/officeDocument/2006/relationships/image" Target="../media/image82.svg"/><Relationship Id="rId2" Type="http://schemas.openxmlformats.org/officeDocument/2006/relationships/image" Target="../media/image57.png"/><Relationship Id="rId16" Type="http://schemas.openxmlformats.org/officeDocument/2006/relationships/image" Target="../media/image65.png"/><Relationship Id="rId20" Type="http://schemas.openxmlformats.org/officeDocument/2006/relationships/image" Target="../media/image67.png"/><Relationship Id="rId1" Type="http://schemas.openxmlformats.org/officeDocument/2006/relationships/slideLayout" Target="../slideLayouts/slideLayout25.xml"/><Relationship Id="rId6" Type="http://schemas.openxmlformats.org/officeDocument/2006/relationships/image" Target="../media/image60.png"/><Relationship Id="rId11" Type="http://schemas.openxmlformats.org/officeDocument/2006/relationships/image" Target="../media/image68.svg"/><Relationship Id="rId24" Type="http://schemas.openxmlformats.org/officeDocument/2006/relationships/image" Target="../media/image69.png"/><Relationship Id="rId5" Type="http://schemas.openxmlformats.org/officeDocument/2006/relationships/image" Target="../media/image62.svg"/><Relationship Id="rId15" Type="http://schemas.openxmlformats.org/officeDocument/2006/relationships/image" Target="../media/image72.svg"/><Relationship Id="rId23" Type="http://schemas.openxmlformats.org/officeDocument/2006/relationships/image" Target="../media/image80.svg"/><Relationship Id="rId10" Type="http://schemas.openxmlformats.org/officeDocument/2006/relationships/image" Target="../media/image62.png"/><Relationship Id="rId19" Type="http://schemas.openxmlformats.org/officeDocument/2006/relationships/image" Target="../media/image76.svg"/><Relationship Id="rId4" Type="http://schemas.openxmlformats.org/officeDocument/2006/relationships/image" Target="../media/image59.png"/><Relationship Id="rId9" Type="http://schemas.openxmlformats.org/officeDocument/2006/relationships/image" Target="../media/image66.svg"/><Relationship Id="rId14" Type="http://schemas.openxmlformats.org/officeDocument/2006/relationships/image" Target="../media/image64.png"/><Relationship Id="rId22" Type="http://schemas.openxmlformats.org/officeDocument/2006/relationships/image" Target="../media/image68.png"/></Relationships>
</file>

<file path=ppt/slides/_rels/slide42.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74.png"/><Relationship Id="rId18" Type="http://schemas.openxmlformats.org/officeDocument/2006/relationships/image" Target="../media/image75.png"/><Relationship Id="rId3" Type="http://schemas.openxmlformats.org/officeDocument/2006/relationships/image" Target="../media/image60.svg"/><Relationship Id="rId21" Type="http://schemas.openxmlformats.org/officeDocument/2006/relationships/image" Target="../media/image76.png"/><Relationship Id="rId7" Type="http://schemas.openxmlformats.org/officeDocument/2006/relationships/image" Target="../media/image64.svg"/><Relationship Id="rId12" Type="http://schemas.openxmlformats.org/officeDocument/2006/relationships/image" Target="../media/image73.png"/><Relationship Id="rId17" Type="http://schemas.openxmlformats.org/officeDocument/2006/relationships/slide" Target="slide47.xml"/><Relationship Id="rId2" Type="http://schemas.openxmlformats.org/officeDocument/2006/relationships/image" Target="../media/image57.png"/><Relationship Id="rId16" Type="http://schemas.openxmlformats.org/officeDocument/2006/relationships/slide" Target="slide46.xml"/><Relationship Id="rId20" Type="http://schemas.openxmlformats.org/officeDocument/2006/relationships/slide" Target="slide48.xml"/><Relationship Id="rId1" Type="http://schemas.openxmlformats.org/officeDocument/2006/relationships/slideLayout" Target="../slideLayouts/slideLayout25.xml"/><Relationship Id="rId6" Type="http://schemas.openxmlformats.org/officeDocument/2006/relationships/image" Target="../media/image60.png"/><Relationship Id="rId11" Type="http://schemas.openxmlformats.org/officeDocument/2006/relationships/image" Target="../media/image72.png"/><Relationship Id="rId5" Type="http://schemas.openxmlformats.org/officeDocument/2006/relationships/image" Target="../media/image62.svg"/><Relationship Id="rId15" Type="http://schemas.openxmlformats.org/officeDocument/2006/relationships/slide" Target="slide44.xml"/><Relationship Id="rId10" Type="http://schemas.openxmlformats.org/officeDocument/2006/relationships/image" Target="../media/image71.png"/><Relationship Id="rId19" Type="http://schemas.openxmlformats.org/officeDocument/2006/relationships/slide" Target="slide45.xml"/><Relationship Id="rId4" Type="http://schemas.openxmlformats.org/officeDocument/2006/relationships/image" Target="../media/image59.png"/><Relationship Id="rId9" Type="http://schemas.openxmlformats.org/officeDocument/2006/relationships/image" Target="../media/image66.svg"/><Relationship Id="rId14" Type="http://schemas.openxmlformats.org/officeDocument/2006/relationships/slide" Target="slide43.xml"/><Relationship Id="rId22" Type="http://schemas.openxmlformats.org/officeDocument/2006/relationships/image" Target="../media/image90.svg"/></Relationships>
</file>

<file path=ppt/slides/_rels/slide43.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78.png"/><Relationship Id="rId18" Type="http://schemas.openxmlformats.org/officeDocument/2006/relationships/image" Target="../media/image99.png"/><Relationship Id="rId3" Type="http://schemas.openxmlformats.org/officeDocument/2006/relationships/image" Target="../media/image57.png"/><Relationship Id="rId7" Type="http://schemas.openxmlformats.org/officeDocument/2006/relationships/image" Target="../media/image60.png"/><Relationship Id="rId12" Type="http://schemas.openxmlformats.org/officeDocument/2006/relationships/image" Target="../media/image77.png"/><Relationship Id="rId17" Type="http://schemas.openxmlformats.org/officeDocument/2006/relationships/image" Target="../media/image98.png"/><Relationship Id="rId2" Type="http://schemas.openxmlformats.org/officeDocument/2006/relationships/image" Target="../media/image92.png"/><Relationship Id="rId16" Type="http://schemas.openxmlformats.org/officeDocument/2006/relationships/image" Target="../media/image97.png"/><Relationship Id="rId1" Type="http://schemas.openxmlformats.org/officeDocument/2006/relationships/slideLayout" Target="../slideLayouts/slideLayout25.xml"/><Relationship Id="rId6" Type="http://schemas.openxmlformats.org/officeDocument/2006/relationships/image" Target="../media/image62.svg"/><Relationship Id="rId11" Type="http://schemas.openxmlformats.org/officeDocument/2006/relationships/slide" Target="slide42.xml"/><Relationship Id="rId5" Type="http://schemas.openxmlformats.org/officeDocument/2006/relationships/image" Target="../media/image59.png"/><Relationship Id="rId15" Type="http://schemas.openxmlformats.org/officeDocument/2006/relationships/image" Target="../media/image96.png"/><Relationship Id="rId10" Type="http://schemas.openxmlformats.org/officeDocument/2006/relationships/image" Target="../media/image66.svg"/><Relationship Id="rId19" Type="http://schemas.openxmlformats.org/officeDocument/2006/relationships/image" Target="../media/image100.png"/><Relationship Id="rId4" Type="http://schemas.openxmlformats.org/officeDocument/2006/relationships/image" Target="../media/image60.svg"/><Relationship Id="rId9" Type="http://schemas.openxmlformats.org/officeDocument/2006/relationships/image" Target="../media/image61.png"/><Relationship Id="rId14" Type="http://schemas.openxmlformats.org/officeDocument/2006/relationships/image" Target="../media/image94.svg"/></Relationships>
</file>

<file path=ppt/slides/_rels/slide44.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104.png"/><Relationship Id="rId18" Type="http://schemas.openxmlformats.org/officeDocument/2006/relationships/image" Target="../media/image107.png"/><Relationship Id="rId3" Type="http://schemas.openxmlformats.org/officeDocument/2006/relationships/image" Target="../media/image60.svg"/><Relationship Id="rId7" Type="http://schemas.openxmlformats.org/officeDocument/2006/relationships/image" Target="../media/image64.svg"/><Relationship Id="rId12" Type="http://schemas.openxmlformats.org/officeDocument/2006/relationships/image" Target="../media/image96.svg"/><Relationship Id="rId17" Type="http://schemas.openxmlformats.org/officeDocument/2006/relationships/image" Target="../media/image106.png"/><Relationship Id="rId2" Type="http://schemas.openxmlformats.org/officeDocument/2006/relationships/image" Target="../media/image57.png"/><Relationship Id="rId16" Type="http://schemas.openxmlformats.org/officeDocument/2006/relationships/image" Target="../media/image105.png"/><Relationship Id="rId1" Type="http://schemas.openxmlformats.org/officeDocument/2006/relationships/slideLayout" Target="../slideLayouts/slideLayout25.xml"/><Relationship Id="rId6" Type="http://schemas.openxmlformats.org/officeDocument/2006/relationships/image" Target="../media/image60.png"/><Relationship Id="rId11" Type="http://schemas.openxmlformats.org/officeDocument/2006/relationships/image" Target="../media/image79.png"/><Relationship Id="rId5" Type="http://schemas.openxmlformats.org/officeDocument/2006/relationships/image" Target="../media/image62.svg"/><Relationship Id="rId15" Type="http://schemas.openxmlformats.org/officeDocument/2006/relationships/image" Target="../media/image77.png"/><Relationship Id="rId10" Type="http://schemas.openxmlformats.org/officeDocument/2006/relationships/image" Target="../media/image101.png"/><Relationship Id="rId19" Type="http://schemas.openxmlformats.org/officeDocument/2006/relationships/image" Target="../media/image108.png"/><Relationship Id="rId4" Type="http://schemas.openxmlformats.org/officeDocument/2006/relationships/image" Target="../media/image59.png"/><Relationship Id="rId9" Type="http://schemas.openxmlformats.org/officeDocument/2006/relationships/image" Target="../media/image66.svg"/><Relationship Id="rId14" Type="http://schemas.openxmlformats.org/officeDocument/2006/relationships/slide" Target="slide42.xml"/></Relationships>
</file>

<file path=ppt/slides/_rels/slide45.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slide" Target="slide42.xml"/><Relationship Id="rId3" Type="http://schemas.openxmlformats.org/officeDocument/2006/relationships/image" Target="../media/image60.svg"/><Relationship Id="rId7" Type="http://schemas.openxmlformats.org/officeDocument/2006/relationships/image" Target="../media/image64.svg"/><Relationship Id="rId12" Type="http://schemas.openxmlformats.org/officeDocument/2006/relationships/image" Target="../media/image103.svg"/><Relationship Id="rId2" Type="http://schemas.openxmlformats.org/officeDocument/2006/relationships/image" Target="../media/image57.png"/><Relationship Id="rId1" Type="http://schemas.openxmlformats.org/officeDocument/2006/relationships/slideLayout" Target="../slideLayouts/slideLayout25.xml"/><Relationship Id="rId6" Type="http://schemas.openxmlformats.org/officeDocument/2006/relationships/image" Target="../media/image60.png"/><Relationship Id="rId11" Type="http://schemas.openxmlformats.org/officeDocument/2006/relationships/image" Target="../media/image80.png"/><Relationship Id="rId5" Type="http://schemas.openxmlformats.org/officeDocument/2006/relationships/image" Target="../media/image62.svg"/><Relationship Id="rId15" Type="http://schemas.openxmlformats.org/officeDocument/2006/relationships/image" Target="../media/image112.png"/><Relationship Id="rId10" Type="http://schemas.openxmlformats.org/officeDocument/2006/relationships/image" Target="../media/image109.png"/><Relationship Id="rId4" Type="http://schemas.openxmlformats.org/officeDocument/2006/relationships/image" Target="../media/image59.png"/><Relationship Id="rId9" Type="http://schemas.openxmlformats.org/officeDocument/2006/relationships/image" Target="../media/image66.svg"/><Relationship Id="rId14" Type="http://schemas.openxmlformats.org/officeDocument/2006/relationships/image" Target="../media/image77.png"/></Relationships>
</file>

<file path=ppt/slides/_rels/slide46.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slide" Target="slide42.xml"/><Relationship Id="rId3" Type="http://schemas.openxmlformats.org/officeDocument/2006/relationships/image" Target="../media/image60.svg"/><Relationship Id="rId7" Type="http://schemas.openxmlformats.org/officeDocument/2006/relationships/image" Target="../media/image64.svg"/><Relationship Id="rId12" Type="http://schemas.openxmlformats.org/officeDocument/2006/relationships/image" Target="../media/image111.svg"/><Relationship Id="rId2" Type="http://schemas.openxmlformats.org/officeDocument/2006/relationships/image" Target="../media/image57.png"/><Relationship Id="rId16" Type="http://schemas.openxmlformats.org/officeDocument/2006/relationships/image" Target="../media/image117.png"/><Relationship Id="rId1" Type="http://schemas.openxmlformats.org/officeDocument/2006/relationships/slideLayout" Target="../slideLayouts/slideLayout25.xml"/><Relationship Id="rId6" Type="http://schemas.openxmlformats.org/officeDocument/2006/relationships/image" Target="../media/image60.png"/><Relationship Id="rId11" Type="http://schemas.openxmlformats.org/officeDocument/2006/relationships/image" Target="../media/image81.png"/><Relationship Id="rId5" Type="http://schemas.openxmlformats.org/officeDocument/2006/relationships/image" Target="../media/image62.svg"/><Relationship Id="rId15" Type="http://schemas.openxmlformats.org/officeDocument/2006/relationships/image" Target="../media/image116.png"/><Relationship Id="rId10" Type="http://schemas.openxmlformats.org/officeDocument/2006/relationships/image" Target="../media/image113.png"/><Relationship Id="rId4" Type="http://schemas.openxmlformats.org/officeDocument/2006/relationships/image" Target="../media/image59.png"/><Relationship Id="rId9" Type="http://schemas.openxmlformats.org/officeDocument/2006/relationships/image" Target="../media/image66.svg"/><Relationship Id="rId14" Type="http://schemas.openxmlformats.org/officeDocument/2006/relationships/image" Target="../media/image77.png"/></Relationships>
</file>

<file path=ppt/slides/_rels/slide47.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121.png"/><Relationship Id="rId18" Type="http://schemas.openxmlformats.org/officeDocument/2006/relationships/image" Target="../media/image124.png"/><Relationship Id="rId3" Type="http://schemas.openxmlformats.org/officeDocument/2006/relationships/image" Target="../media/image60.svg"/><Relationship Id="rId7" Type="http://schemas.openxmlformats.org/officeDocument/2006/relationships/image" Target="../media/image64.svg"/><Relationship Id="rId12" Type="http://schemas.openxmlformats.org/officeDocument/2006/relationships/image" Target="../media/image115.svg"/><Relationship Id="rId17" Type="http://schemas.openxmlformats.org/officeDocument/2006/relationships/image" Target="../media/image123.png"/><Relationship Id="rId2" Type="http://schemas.openxmlformats.org/officeDocument/2006/relationships/image" Target="../media/image57.png"/><Relationship Id="rId16" Type="http://schemas.openxmlformats.org/officeDocument/2006/relationships/image" Target="../media/image122.png"/><Relationship Id="rId1" Type="http://schemas.openxmlformats.org/officeDocument/2006/relationships/slideLayout" Target="../slideLayouts/slideLayout25.xml"/><Relationship Id="rId6" Type="http://schemas.openxmlformats.org/officeDocument/2006/relationships/image" Target="../media/image60.png"/><Relationship Id="rId11" Type="http://schemas.openxmlformats.org/officeDocument/2006/relationships/image" Target="../media/image82.png"/><Relationship Id="rId5" Type="http://schemas.openxmlformats.org/officeDocument/2006/relationships/image" Target="../media/image62.svg"/><Relationship Id="rId15" Type="http://schemas.openxmlformats.org/officeDocument/2006/relationships/image" Target="../media/image77.png"/><Relationship Id="rId10" Type="http://schemas.openxmlformats.org/officeDocument/2006/relationships/image" Target="../media/image118.png"/><Relationship Id="rId19" Type="http://schemas.openxmlformats.org/officeDocument/2006/relationships/image" Target="../media/image125.png"/><Relationship Id="rId4" Type="http://schemas.openxmlformats.org/officeDocument/2006/relationships/image" Target="../media/image59.png"/><Relationship Id="rId9" Type="http://schemas.openxmlformats.org/officeDocument/2006/relationships/image" Target="../media/image66.svg"/><Relationship Id="rId14" Type="http://schemas.openxmlformats.org/officeDocument/2006/relationships/slide" Target="slide42.xml"/></Relationships>
</file>

<file path=ppt/slides/_rels/slide4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83.png"/><Relationship Id="rId5" Type="http://schemas.openxmlformats.org/officeDocument/2006/relationships/image" Target="../media/image128.png"/><Relationship Id="rId4" Type="http://schemas.openxmlformats.org/officeDocument/2006/relationships/image" Target="../media/image127.png"/></Relationships>
</file>

<file path=ppt/slides/_rels/slide4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130.png"/><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133.png"/><Relationship Id="rId4" Type="http://schemas.openxmlformats.org/officeDocument/2006/relationships/image" Target="../media/image132.png"/></Relationships>
</file>

<file path=ppt/slides/_rels/slide5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84.png"/><Relationship Id="rId4" Type="http://schemas.openxmlformats.org/officeDocument/2006/relationships/image" Target="../media/image134.png"/></Relationships>
</file>

<file path=ppt/slides/_rels/slide5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84.png"/><Relationship Id="rId4" Type="http://schemas.openxmlformats.org/officeDocument/2006/relationships/image" Target="../media/image136.png"/></Relationships>
</file>

<file path=ppt/slides/_rels/slide5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84.png"/><Relationship Id="rId4" Type="http://schemas.openxmlformats.org/officeDocument/2006/relationships/image" Target="../media/image137.png"/></Relationships>
</file>

<file path=ppt/slides/_rels/slide5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140.png"/><Relationship Id="rId4" Type="http://schemas.openxmlformats.org/officeDocument/2006/relationships/image" Target="../media/image139.png"/></Relationships>
</file>

<file path=ppt/slides/_rels/slide5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141.png"/></Relationships>
</file>

<file path=ppt/slides/_rels/slide5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5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0.xml"/><Relationship Id="rId1" Type="http://schemas.openxmlformats.org/officeDocument/2006/relationships/slideLayout" Target="../slideLayouts/slideLayout10.xml"/><Relationship Id="rId5" Type="http://schemas.openxmlformats.org/officeDocument/2006/relationships/image" Target="../media/image147.png"/><Relationship Id="rId4" Type="http://schemas.openxmlformats.org/officeDocument/2006/relationships/image" Target="../media/image14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1.xml"/><Relationship Id="rId1" Type="http://schemas.openxmlformats.org/officeDocument/2006/relationships/slideLayout" Target="../slideLayouts/slideLayout10.xml"/><Relationship Id="rId4" Type="http://schemas.openxmlformats.org/officeDocument/2006/relationships/image" Target="../media/image148.png"/></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2.xml"/><Relationship Id="rId1" Type="http://schemas.openxmlformats.org/officeDocument/2006/relationships/slideLayout" Target="../slideLayouts/slideLayout10.xml"/><Relationship Id="rId4" Type="http://schemas.openxmlformats.org/officeDocument/2006/relationships/image" Target="../media/image149.png"/></Relationships>
</file>

<file path=ppt/slides/_rels/slide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1.xml"/><Relationship Id="rId4" Type="http://schemas.openxmlformats.org/officeDocument/2006/relationships/image" Target="../media/image90.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28"/>
          <p:cNvSpPr txBox="1">
            <a:spLocks noGrp="1"/>
          </p:cNvSpPr>
          <p:nvPr>
            <p:ph type="ctrTitle"/>
          </p:nvPr>
        </p:nvSpPr>
        <p:spPr>
          <a:xfrm>
            <a:off x="49198" y="1344512"/>
            <a:ext cx="8824013" cy="1951206"/>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 sz="4000" dirty="0">
                <a:solidFill>
                  <a:schemeClr val="accent6"/>
                </a:solidFill>
                <a:latin typeface="Arial" panose="020B0604020202020204" pitchFamily="34" charset="0"/>
                <a:cs typeface="Arial" panose="020B0604020202020204" pitchFamily="34" charset="0"/>
              </a:rPr>
              <a:t>CHÀO MỪNG CÁC EM </a:t>
            </a:r>
            <a:br>
              <a:rPr lang="en" sz="4000" dirty="0">
                <a:solidFill>
                  <a:schemeClr val="accent6"/>
                </a:solidFill>
                <a:latin typeface="Arial" panose="020B0604020202020204" pitchFamily="34" charset="0"/>
                <a:cs typeface="Arial" panose="020B0604020202020204" pitchFamily="34" charset="0"/>
              </a:rPr>
            </a:br>
            <a:r>
              <a:rPr lang="en" sz="4000" dirty="0">
                <a:solidFill>
                  <a:schemeClr val="accent6"/>
                </a:solidFill>
                <a:latin typeface="Arial" panose="020B0604020202020204" pitchFamily="34" charset="0"/>
                <a:cs typeface="Arial" panose="020B0604020202020204" pitchFamily="34" charset="0"/>
              </a:rPr>
              <a:t>ĐẾN VỚI BÀI GIẢNG HÔM NAY</a:t>
            </a:r>
            <a:endParaRPr sz="4000" dirty="0">
              <a:latin typeface="Arial" panose="020B0604020202020204" pitchFamily="34" charset="0"/>
              <a:cs typeface="Arial" panose="020B0604020202020204" pitchFamily="34" charset="0"/>
            </a:endParaRPr>
          </a:p>
        </p:txBody>
      </p:sp>
      <p:grpSp>
        <p:nvGrpSpPr>
          <p:cNvPr id="459" name="Google Shape;459;p28"/>
          <p:cNvGrpSpPr/>
          <p:nvPr/>
        </p:nvGrpSpPr>
        <p:grpSpPr>
          <a:xfrm>
            <a:off x="-1719048" y="3069186"/>
            <a:ext cx="2930339" cy="2849377"/>
            <a:chOff x="3760450" y="1225900"/>
            <a:chExt cx="3428500" cy="3333775"/>
          </a:xfrm>
        </p:grpSpPr>
        <p:sp>
          <p:nvSpPr>
            <p:cNvPr id="460" name="Google Shape;460;p28"/>
            <p:cNvSpPr/>
            <p:nvPr/>
          </p:nvSpPr>
          <p:spPr>
            <a:xfrm>
              <a:off x="4826800" y="1258275"/>
              <a:ext cx="2120325" cy="2871225"/>
            </a:xfrm>
            <a:custGeom>
              <a:avLst/>
              <a:gdLst/>
              <a:ahLst/>
              <a:cxnLst/>
              <a:rect l="l" t="t" r="r" b="b"/>
              <a:pathLst>
                <a:path w="84813" h="114849" extrusionOk="0">
                  <a:moveTo>
                    <a:pt x="76340" y="1"/>
                  </a:moveTo>
                  <a:cubicBezTo>
                    <a:pt x="76340" y="1"/>
                    <a:pt x="59002" y="783"/>
                    <a:pt x="56003" y="1252"/>
                  </a:cubicBezTo>
                  <a:cubicBezTo>
                    <a:pt x="52979" y="1721"/>
                    <a:pt x="40412" y="11029"/>
                    <a:pt x="35354" y="14575"/>
                  </a:cubicBezTo>
                  <a:cubicBezTo>
                    <a:pt x="30296" y="18095"/>
                    <a:pt x="30766" y="21797"/>
                    <a:pt x="30739" y="28941"/>
                  </a:cubicBezTo>
                  <a:cubicBezTo>
                    <a:pt x="30739" y="36111"/>
                    <a:pt x="30896" y="51180"/>
                    <a:pt x="25838" y="59158"/>
                  </a:cubicBezTo>
                  <a:cubicBezTo>
                    <a:pt x="20754" y="67110"/>
                    <a:pt x="0" y="79468"/>
                    <a:pt x="0" y="79468"/>
                  </a:cubicBezTo>
                  <a:lnTo>
                    <a:pt x="17573" y="114848"/>
                  </a:lnTo>
                  <a:lnTo>
                    <a:pt x="51962" y="79208"/>
                  </a:lnTo>
                  <a:cubicBezTo>
                    <a:pt x="55039" y="77174"/>
                    <a:pt x="58324" y="74515"/>
                    <a:pt x="60253" y="69457"/>
                  </a:cubicBezTo>
                  <a:cubicBezTo>
                    <a:pt x="62156" y="64425"/>
                    <a:pt x="58037" y="56082"/>
                    <a:pt x="58037" y="56082"/>
                  </a:cubicBezTo>
                  <a:lnTo>
                    <a:pt x="60774" y="45523"/>
                  </a:lnTo>
                  <a:lnTo>
                    <a:pt x="66041" y="44115"/>
                  </a:lnTo>
                  <a:cubicBezTo>
                    <a:pt x="66303" y="44362"/>
                    <a:pt x="66805" y="44451"/>
                    <a:pt x="67394" y="44451"/>
                  </a:cubicBezTo>
                  <a:cubicBezTo>
                    <a:pt x="68918" y="44451"/>
                    <a:pt x="71021" y="43854"/>
                    <a:pt x="71021" y="43854"/>
                  </a:cubicBezTo>
                  <a:cubicBezTo>
                    <a:pt x="71021" y="43854"/>
                    <a:pt x="72663" y="45418"/>
                    <a:pt x="76340" y="45966"/>
                  </a:cubicBezTo>
                  <a:cubicBezTo>
                    <a:pt x="76617" y="46009"/>
                    <a:pt x="76893" y="46030"/>
                    <a:pt x="77166" y="46030"/>
                  </a:cubicBezTo>
                  <a:cubicBezTo>
                    <a:pt x="80502" y="46030"/>
                    <a:pt x="83293" y="42949"/>
                    <a:pt x="81606" y="40803"/>
                  </a:cubicBezTo>
                  <a:cubicBezTo>
                    <a:pt x="78269" y="40256"/>
                    <a:pt x="75948" y="36632"/>
                    <a:pt x="73758" y="36006"/>
                  </a:cubicBezTo>
                  <a:cubicBezTo>
                    <a:pt x="71594" y="35381"/>
                    <a:pt x="63460" y="33425"/>
                    <a:pt x="63460" y="33425"/>
                  </a:cubicBezTo>
                  <a:lnTo>
                    <a:pt x="65337" y="27950"/>
                  </a:lnTo>
                  <a:lnTo>
                    <a:pt x="72038" y="29462"/>
                  </a:lnTo>
                  <a:cubicBezTo>
                    <a:pt x="72038" y="29462"/>
                    <a:pt x="74384" y="32460"/>
                    <a:pt x="76913" y="33086"/>
                  </a:cubicBezTo>
                  <a:cubicBezTo>
                    <a:pt x="77659" y="33271"/>
                    <a:pt x="78427" y="33383"/>
                    <a:pt x="79142" y="33383"/>
                  </a:cubicBezTo>
                  <a:cubicBezTo>
                    <a:pt x="80851" y="33383"/>
                    <a:pt x="82255" y="32742"/>
                    <a:pt x="82310" y="30922"/>
                  </a:cubicBezTo>
                  <a:cubicBezTo>
                    <a:pt x="82388" y="28315"/>
                    <a:pt x="78165" y="23622"/>
                    <a:pt x="76731" y="22449"/>
                  </a:cubicBezTo>
                  <a:cubicBezTo>
                    <a:pt x="75323" y="21276"/>
                    <a:pt x="69795" y="18408"/>
                    <a:pt x="69795" y="18408"/>
                  </a:cubicBezTo>
                  <a:lnTo>
                    <a:pt x="70682" y="16765"/>
                  </a:lnTo>
                  <a:cubicBezTo>
                    <a:pt x="73957" y="18948"/>
                    <a:pt x="76655" y="19872"/>
                    <a:pt x="78767" y="19872"/>
                  </a:cubicBezTo>
                  <a:cubicBezTo>
                    <a:pt x="80438" y="19872"/>
                    <a:pt x="81742" y="19294"/>
                    <a:pt x="82675" y="18303"/>
                  </a:cubicBezTo>
                  <a:cubicBezTo>
                    <a:pt x="84813" y="16061"/>
                    <a:pt x="82779" y="11968"/>
                    <a:pt x="80407" y="10117"/>
                  </a:cubicBezTo>
                  <a:cubicBezTo>
                    <a:pt x="78034" y="8239"/>
                    <a:pt x="74514" y="7666"/>
                    <a:pt x="74514" y="7666"/>
                  </a:cubicBezTo>
                  <a:cubicBezTo>
                    <a:pt x="74514" y="7666"/>
                    <a:pt x="76313" y="6832"/>
                    <a:pt x="77956" y="4980"/>
                  </a:cubicBezTo>
                  <a:cubicBezTo>
                    <a:pt x="79599" y="3155"/>
                    <a:pt x="76340" y="1"/>
                    <a:pt x="76340" y="1"/>
                  </a:cubicBezTo>
                  <a:close/>
                </a:path>
              </a:pathLst>
            </a:custGeom>
            <a:solidFill>
              <a:srgbClr val="E48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8"/>
            <p:cNvSpPr/>
            <p:nvPr/>
          </p:nvSpPr>
          <p:spPr>
            <a:xfrm>
              <a:off x="6260775" y="2177975"/>
              <a:ext cx="486250" cy="346775"/>
            </a:xfrm>
            <a:custGeom>
              <a:avLst/>
              <a:gdLst/>
              <a:ahLst/>
              <a:cxnLst/>
              <a:rect l="l" t="t" r="r" b="b"/>
              <a:pathLst>
                <a:path w="19450" h="13871" extrusionOk="0">
                  <a:moveTo>
                    <a:pt x="6909" y="0"/>
                  </a:moveTo>
                  <a:lnTo>
                    <a:pt x="0" y="10925"/>
                  </a:lnTo>
                  <a:lnTo>
                    <a:pt x="2086" y="13871"/>
                  </a:lnTo>
                  <a:lnTo>
                    <a:pt x="3415" y="8735"/>
                  </a:lnTo>
                  <a:lnTo>
                    <a:pt x="8682" y="7327"/>
                  </a:lnTo>
                  <a:cubicBezTo>
                    <a:pt x="8944" y="7574"/>
                    <a:pt x="9446" y="7663"/>
                    <a:pt x="10035" y="7663"/>
                  </a:cubicBezTo>
                  <a:cubicBezTo>
                    <a:pt x="11559" y="7663"/>
                    <a:pt x="13662" y="7066"/>
                    <a:pt x="13662" y="7066"/>
                  </a:cubicBezTo>
                  <a:cubicBezTo>
                    <a:pt x="13662" y="7066"/>
                    <a:pt x="15304" y="8630"/>
                    <a:pt x="18981" y="9204"/>
                  </a:cubicBezTo>
                  <a:cubicBezTo>
                    <a:pt x="19137" y="9204"/>
                    <a:pt x="19293" y="9230"/>
                    <a:pt x="19450" y="9230"/>
                  </a:cubicBezTo>
                  <a:cubicBezTo>
                    <a:pt x="17025" y="6779"/>
                    <a:pt x="15278" y="600"/>
                    <a:pt x="13401" y="365"/>
                  </a:cubicBezTo>
                  <a:lnTo>
                    <a:pt x="13401" y="391"/>
                  </a:lnTo>
                  <a:cubicBezTo>
                    <a:pt x="11211" y="131"/>
                    <a:pt x="6909" y="0"/>
                    <a:pt x="6909"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8"/>
            <p:cNvSpPr/>
            <p:nvPr/>
          </p:nvSpPr>
          <p:spPr>
            <a:xfrm>
              <a:off x="6003950" y="1449900"/>
              <a:ext cx="376775" cy="391250"/>
            </a:xfrm>
            <a:custGeom>
              <a:avLst/>
              <a:gdLst/>
              <a:ahLst/>
              <a:cxnLst/>
              <a:rect l="l" t="t" r="r" b="b"/>
              <a:pathLst>
                <a:path w="15071" h="15650" extrusionOk="0">
                  <a:moveTo>
                    <a:pt x="11055" y="1"/>
                  </a:moveTo>
                  <a:cubicBezTo>
                    <a:pt x="10038" y="340"/>
                    <a:pt x="11916" y="5137"/>
                    <a:pt x="11916" y="5137"/>
                  </a:cubicBezTo>
                  <a:cubicBezTo>
                    <a:pt x="11916" y="5137"/>
                    <a:pt x="10508" y="7431"/>
                    <a:pt x="7562" y="9074"/>
                  </a:cubicBezTo>
                  <a:lnTo>
                    <a:pt x="5033" y="10482"/>
                  </a:lnTo>
                  <a:cubicBezTo>
                    <a:pt x="5033" y="10482"/>
                    <a:pt x="3599" y="7275"/>
                    <a:pt x="1" y="6519"/>
                  </a:cubicBezTo>
                  <a:lnTo>
                    <a:pt x="1" y="6519"/>
                  </a:lnTo>
                  <a:cubicBezTo>
                    <a:pt x="3938" y="9674"/>
                    <a:pt x="4824" y="11785"/>
                    <a:pt x="5971" y="15123"/>
                  </a:cubicBezTo>
                  <a:cubicBezTo>
                    <a:pt x="6098" y="15487"/>
                    <a:pt x="6305" y="15649"/>
                    <a:pt x="6571" y="15649"/>
                  </a:cubicBezTo>
                  <a:cubicBezTo>
                    <a:pt x="8768" y="15649"/>
                    <a:pt x="15070" y="4642"/>
                    <a:pt x="15070" y="4642"/>
                  </a:cubicBezTo>
                  <a:cubicBezTo>
                    <a:pt x="15070" y="4642"/>
                    <a:pt x="12906" y="4042"/>
                    <a:pt x="1105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8"/>
            <p:cNvSpPr/>
            <p:nvPr/>
          </p:nvSpPr>
          <p:spPr>
            <a:xfrm>
              <a:off x="5841650" y="1731500"/>
              <a:ext cx="286825" cy="132325"/>
            </a:xfrm>
            <a:custGeom>
              <a:avLst/>
              <a:gdLst/>
              <a:ahLst/>
              <a:cxnLst/>
              <a:rect l="l" t="t" r="r" b="b"/>
              <a:pathLst>
                <a:path w="11473" h="5293" fill="none" extrusionOk="0">
                  <a:moveTo>
                    <a:pt x="11472" y="5293"/>
                  </a:moveTo>
                  <a:cubicBezTo>
                    <a:pt x="11472" y="5293"/>
                    <a:pt x="5997" y="1095"/>
                    <a:pt x="1" y="0"/>
                  </a:cubicBezTo>
                </a:path>
              </a:pathLst>
            </a:custGeom>
            <a:noFill/>
            <a:ln w="12375" cap="flat" cmpd="sng">
              <a:solidFill>
                <a:srgbClr val="A35548"/>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8"/>
            <p:cNvSpPr/>
            <p:nvPr/>
          </p:nvSpPr>
          <p:spPr>
            <a:xfrm>
              <a:off x="6377425" y="1757550"/>
              <a:ext cx="399600" cy="333100"/>
            </a:xfrm>
            <a:custGeom>
              <a:avLst/>
              <a:gdLst/>
              <a:ahLst/>
              <a:cxnLst/>
              <a:rect l="l" t="t" r="r" b="b"/>
              <a:pathLst>
                <a:path w="15984" h="13324" extrusionOk="0">
                  <a:moveTo>
                    <a:pt x="7927" y="1"/>
                  </a:moveTo>
                  <a:cubicBezTo>
                    <a:pt x="4042" y="3390"/>
                    <a:pt x="1" y="10534"/>
                    <a:pt x="1" y="10534"/>
                  </a:cubicBezTo>
                  <a:cubicBezTo>
                    <a:pt x="1" y="10534"/>
                    <a:pt x="887" y="10743"/>
                    <a:pt x="2243" y="11082"/>
                  </a:cubicBezTo>
                  <a:lnTo>
                    <a:pt x="3312" y="7979"/>
                  </a:lnTo>
                  <a:lnTo>
                    <a:pt x="10013" y="9491"/>
                  </a:lnTo>
                  <a:cubicBezTo>
                    <a:pt x="10013" y="9491"/>
                    <a:pt x="12359" y="12489"/>
                    <a:pt x="14888" y="13115"/>
                  </a:cubicBezTo>
                  <a:cubicBezTo>
                    <a:pt x="15253" y="13219"/>
                    <a:pt x="15618" y="13272"/>
                    <a:pt x="15983" y="13324"/>
                  </a:cubicBezTo>
                  <a:cubicBezTo>
                    <a:pt x="13402" y="10065"/>
                    <a:pt x="12151" y="3077"/>
                    <a:pt x="12151" y="3077"/>
                  </a:cubicBezTo>
                  <a:lnTo>
                    <a:pt x="7927"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8"/>
            <p:cNvSpPr/>
            <p:nvPr/>
          </p:nvSpPr>
          <p:spPr>
            <a:xfrm>
              <a:off x="4826800" y="1602425"/>
              <a:ext cx="1002500" cy="1903950"/>
            </a:xfrm>
            <a:custGeom>
              <a:avLst/>
              <a:gdLst/>
              <a:ahLst/>
              <a:cxnLst/>
              <a:rect l="l" t="t" r="r" b="b"/>
              <a:pathLst>
                <a:path w="40100" h="76158" extrusionOk="0">
                  <a:moveTo>
                    <a:pt x="36475" y="1"/>
                  </a:moveTo>
                  <a:cubicBezTo>
                    <a:pt x="36084" y="288"/>
                    <a:pt x="35693" y="548"/>
                    <a:pt x="35354" y="809"/>
                  </a:cubicBezTo>
                  <a:cubicBezTo>
                    <a:pt x="30296" y="4329"/>
                    <a:pt x="30766" y="8031"/>
                    <a:pt x="30739" y="15175"/>
                  </a:cubicBezTo>
                  <a:cubicBezTo>
                    <a:pt x="30739" y="22345"/>
                    <a:pt x="30896" y="37414"/>
                    <a:pt x="25838" y="45366"/>
                  </a:cubicBezTo>
                  <a:cubicBezTo>
                    <a:pt x="20754" y="53344"/>
                    <a:pt x="0" y="65702"/>
                    <a:pt x="0" y="65702"/>
                  </a:cubicBezTo>
                  <a:lnTo>
                    <a:pt x="5189" y="76157"/>
                  </a:lnTo>
                  <a:cubicBezTo>
                    <a:pt x="20806" y="67215"/>
                    <a:pt x="30296" y="52692"/>
                    <a:pt x="33607" y="42915"/>
                  </a:cubicBezTo>
                  <a:cubicBezTo>
                    <a:pt x="37362" y="31861"/>
                    <a:pt x="40099" y="14106"/>
                    <a:pt x="35954" y="9882"/>
                  </a:cubicBezTo>
                  <a:cubicBezTo>
                    <a:pt x="31809" y="5659"/>
                    <a:pt x="36475" y="1"/>
                    <a:pt x="3647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8"/>
            <p:cNvSpPr/>
            <p:nvPr/>
          </p:nvSpPr>
          <p:spPr>
            <a:xfrm>
              <a:off x="5596575" y="1522900"/>
              <a:ext cx="865625" cy="325925"/>
            </a:xfrm>
            <a:custGeom>
              <a:avLst/>
              <a:gdLst/>
              <a:ahLst/>
              <a:cxnLst/>
              <a:rect l="l" t="t" r="r" b="b"/>
              <a:pathLst>
                <a:path w="34625" h="13037" extrusionOk="0">
                  <a:moveTo>
                    <a:pt x="30010" y="1"/>
                  </a:moveTo>
                  <a:lnTo>
                    <a:pt x="1226" y="7510"/>
                  </a:lnTo>
                  <a:cubicBezTo>
                    <a:pt x="366" y="9074"/>
                    <a:pt x="79" y="10847"/>
                    <a:pt x="1" y="13037"/>
                  </a:cubicBezTo>
                  <a:cubicBezTo>
                    <a:pt x="5398" y="11864"/>
                    <a:pt x="21275" y="8605"/>
                    <a:pt x="27793" y="5059"/>
                  </a:cubicBezTo>
                  <a:cubicBezTo>
                    <a:pt x="34624" y="262"/>
                    <a:pt x="30010" y="1"/>
                    <a:pt x="3001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8"/>
            <p:cNvSpPr/>
            <p:nvPr/>
          </p:nvSpPr>
          <p:spPr>
            <a:xfrm>
              <a:off x="6597100" y="1853375"/>
              <a:ext cx="45650" cy="141475"/>
            </a:xfrm>
            <a:custGeom>
              <a:avLst/>
              <a:gdLst/>
              <a:ahLst/>
              <a:cxnLst/>
              <a:rect l="l" t="t" r="r" b="b"/>
              <a:pathLst>
                <a:path w="1826" h="5659" fill="none" extrusionOk="0">
                  <a:moveTo>
                    <a:pt x="1226" y="5658"/>
                  </a:moveTo>
                  <a:cubicBezTo>
                    <a:pt x="1226" y="5658"/>
                    <a:pt x="0" y="2816"/>
                    <a:pt x="1825" y="1"/>
                  </a:cubicBezTo>
                </a:path>
              </a:pathLst>
            </a:custGeom>
            <a:noFill/>
            <a:ln w="12375" cap="flat" cmpd="sng">
              <a:solidFill>
                <a:srgbClr val="5C212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8"/>
            <p:cNvSpPr/>
            <p:nvPr/>
          </p:nvSpPr>
          <p:spPr>
            <a:xfrm>
              <a:off x="5690425" y="2578825"/>
              <a:ext cx="730700" cy="1110700"/>
            </a:xfrm>
            <a:custGeom>
              <a:avLst/>
              <a:gdLst/>
              <a:ahLst/>
              <a:cxnLst/>
              <a:rect l="l" t="t" r="r" b="b"/>
              <a:pathLst>
                <a:path w="29228" h="44428" extrusionOk="0">
                  <a:moveTo>
                    <a:pt x="22892" y="1"/>
                  </a:moveTo>
                  <a:lnTo>
                    <a:pt x="19894" y="9517"/>
                  </a:lnTo>
                  <a:cubicBezTo>
                    <a:pt x="19894" y="9517"/>
                    <a:pt x="29228" y="16009"/>
                    <a:pt x="13402" y="26672"/>
                  </a:cubicBezTo>
                  <a:cubicBezTo>
                    <a:pt x="8031" y="32408"/>
                    <a:pt x="3495" y="38848"/>
                    <a:pt x="1" y="44427"/>
                  </a:cubicBezTo>
                  <a:cubicBezTo>
                    <a:pt x="4511" y="39761"/>
                    <a:pt x="10221" y="33868"/>
                    <a:pt x="17417" y="26386"/>
                  </a:cubicBezTo>
                  <a:cubicBezTo>
                    <a:pt x="20494" y="24352"/>
                    <a:pt x="23779" y="21693"/>
                    <a:pt x="25708" y="16661"/>
                  </a:cubicBezTo>
                  <a:cubicBezTo>
                    <a:pt x="27637" y="11603"/>
                    <a:pt x="23492" y="3286"/>
                    <a:pt x="23492" y="3286"/>
                  </a:cubicBezTo>
                  <a:lnTo>
                    <a:pt x="24222" y="444"/>
                  </a:lnTo>
                  <a:lnTo>
                    <a:pt x="22892"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8"/>
            <p:cNvSpPr/>
            <p:nvPr/>
          </p:nvSpPr>
          <p:spPr>
            <a:xfrm>
              <a:off x="6322675" y="1298050"/>
              <a:ext cx="427625" cy="293975"/>
            </a:xfrm>
            <a:custGeom>
              <a:avLst/>
              <a:gdLst/>
              <a:ahLst/>
              <a:cxnLst/>
              <a:rect l="l" t="t" r="r" b="b"/>
              <a:pathLst>
                <a:path w="17105" h="11759" extrusionOk="0">
                  <a:moveTo>
                    <a:pt x="13871" y="0"/>
                  </a:moveTo>
                  <a:lnTo>
                    <a:pt x="11942" y="365"/>
                  </a:lnTo>
                  <a:cubicBezTo>
                    <a:pt x="11942" y="365"/>
                    <a:pt x="7379" y="4224"/>
                    <a:pt x="1852" y="6805"/>
                  </a:cubicBezTo>
                  <a:cubicBezTo>
                    <a:pt x="1304" y="9934"/>
                    <a:pt x="1" y="11759"/>
                    <a:pt x="1" y="11759"/>
                  </a:cubicBezTo>
                  <a:lnTo>
                    <a:pt x="8240" y="10638"/>
                  </a:lnTo>
                  <a:lnTo>
                    <a:pt x="17104" y="2920"/>
                  </a:lnTo>
                  <a:cubicBezTo>
                    <a:pt x="16009" y="1538"/>
                    <a:pt x="13871" y="0"/>
                    <a:pt x="13871" y="0"/>
                  </a:cubicBezTo>
                  <a:close/>
                </a:path>
              </a:pathLst>
            </a:custGeom>
            <a:solidFill>
              <a:srgbClr val="44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8"/>
            <p:cNvSpPr/>
            <p:nvPr/>
          </p:nvSpPr>
          <p:spPr>
            <a:xfrm>
              <a:off x="6572325" y="2209900"/>
              <a:ext cx="34575" cy="144725"/>
            </a:xfrm>
            <a:custGeom>
              <a:avLst/>
              <a:gdLst/>
              <a:ahLst/>
              <a:cxnLst/>
              <a:rect l="l" t="t" r="r" b="b"/>
              <a:pathLst>
                <a:path w="1383" h="5789" fill="none" extrusionOk="0">
                  <a:moveTo>
                    <a:pt x="1200" y="5789"/>
                  </a:moveTo>
                  <a:cubicBezTo>
                    <a:pt x="1200" y="5789"/>
                    <a:pt x="0" y="2373"/>
                    <a:pt x="1382" y="1"/>
                  </a:cubicBezTo>
                </a:path>
              </a:pathLst>
            </a:custGeom>
            <a:noFill/>
            <a:ln w="12375" cap="flat" cmpd="sng">
              <a:solidFill>
                <a:srgbClr val="5C212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8"/>
            <p:cNvSpPr/>
            <p:nvPr/>
          </p:nvSpPr>
          <p:spPr>
            <a:xfrm>
              <a:off x="6500625" y="1478600"/>
              <a:ext cx="370250" cy="256825"/>
            </a:xfrm>
            <a:custGeom>
              <a:avLst/>
              <a:gdLst/>
              <a:ahLst/>
              <a:cxnLst/>
              <a:rect l="l" t="t" r="r" b="b"/>
              <a:pathLst>
                <a:path w="14810" h="10273" extrusionOk="0">
                  <a:moveTo>
                    <a:pt x="11212" y="0"/>
                  </a:moveTo>
                  <a:lnTo>
                    <a:pt x="1070" y="5710"/>
                  </a:lnTo>
                  <a:cubicBezTo>
                    <a:pt x="1070" y="5710"/>
                    <a:pt x="1" y="7352"/>
                    <a:pt x="3025" y="9256"/>
                  </a:cubicBezTo>
                  <a:cubicBezTo>
                    <a:pt x="3155" y="9021"/>
                    <a:pt x="3364" y="8630"/>
                    <a:pt x="3729" y="7952"/>
                  </a:cubicBezTo>
                  <a:cubicBezTo>
                    <a:pt x="5293" y="8995"/>
                    <a:pt x="6753" y="9777"/>
                    <a:pt x="8057" y="10272"/>
                  </a:cubicBezTo>
                  <a:cubicBezTo>
                    <a:pt x="11290" y="9204"/>
                    <a:pt x="13741" y="4902"/>
                    <a:pt x="14810" y="2686"/>
                  </a:cubicBezTo>
                  <a:cubicBezTo>
                    <a:pt x="14392" y="2138"/>
                    <a:pt x="13923" y="1669"/>
                    <a:pt x="13428" y="1278"/>
                  </a:cubicBezTo>
                  <a:cubicBezTo>
                    <a:pt x="12750" y="756"/>
                    <a:pt x="11994" y="339"/>
                    <a:pt x="11212"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8"/>
            <p:cNvSpPr/>
            <p:nvPr/>
          </p:nvSpPr>
          <p:spPr>
            <a:xfrm>
              <a:off x="5064700" y="1237425"/>
              <a:ext cx="2124250" cy="612725"/>
            </a:xfrm>
            <a:custGeom>
              <a:avLst/>
              <a:gdLst/>
              <a:ahLst/>
              <a:cxnLst/>
              <a:rect l="l" t="t" r="r" b="b"/>
              <a:pathLst>
                <a:path w="84970" h="24509" extrusionOk="0">
                  <a:moveTo>
                    <a:pt x="74150" y="0"/>
                  </a:moveTo>
                  <a:lnTo>
                    <a:pt x="1" y="18512"/>
                  </a:lnTo>
                  <a:lnTo>
                    <a:pt x="731" y="21510"/>
                  </a:lnTo>
                  <a:lnTo>
                    <a:pt x="1487" y="24508"/>
                  </a:lnTo>
                  <a:lnTo>
                    <a:pt x="75662" y="5971"/>
                  </a:lnTo>
                  <a:lnTo>
                    <a:pt x="84657" y="887"/>
                  </a:lnTo>
                  <a:cubicBezTo>
                    <a:pt x="84970" y="730"/>
                    <a:pt x="84839" y="261"/>
                    <a:pt x="84500" y="235"/>
                  </a:cubicBezTo>
                  <a:lnTo>
                    <a:pt x="741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8"/>
            <p:cNvSpPr/>
            <p:nvPr/>
          </p:nvSpPr>
          <p:spPr>
            <a:xfrm>
              <a:off x="5082950" y="1313025"/>
              <a:ext cx="1873300" cy="537775"/>
            </a:xfrm>
            <a:custGeom>
              <a:avLst/>
              <a:gdLst/>
              <a:ahLst/>
              <a:cxnLst/>
              <a:rect l="l" t="t" r="r" b="b"/>
              <a:pathLst>
                <a:path w="74932" h="21511" extrusionOk="0">
                  <a:moveTo>
                    <a:pt x="74176" y="1"/>
                  </a:moveTo>
                  <a:lnTo>
                    <a:pt x="1" y="18512"/>
                  </a:lnTo>
                  <a:lnTo>
                    <a:pt x="757" y="21510"/>
                  </a:lnTo>
                  <a:lnTo>
                    <a:pt x="74932" y="2973"/>
                  </a:lnTo>
                  <a:lnTo>
                    <a:pt x="741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8"/>
            <p:cNvSpPr/>
            <p:nvPr/>
          </p:nvSpPr>
          <p:spPr>
            <a:xfrm>
              <a:off x="6858475" y="1237425"/>
              <a:ext cx="260075" cy="149275"/>
            </a:xfrm>
            <a:custGeom>
              <a:avLst/>
              <a:gdLst/>
              <a:ahLst/>
              <a:cxnLst/>
              <a:rect l="l" t="t" r="r" b="b"/>
              <a:pathLst>
                <a:path w="10403" h="5971" extrusionOk="0">
                  <a:moveTo>
                    <a:pt x="2399" y="0"/>
                  </a:moveTo>
                  <a:lnTo>
                    <a:pt x="2399" y="0"/>
                  </a:lnTo>
                  <a:cubicBezTo>
                    <a:pt x="2399" y="0"/>
                    <a:pt x="0" y="1747"/>
                    <a:pt x="3155" y="2999"/>
                  </a:cubicBezTo>
                  <a:cubicBezTo>
                    <a:pt x="939" y="5423"/>
                    <a:pt x="3885" y="5971"/>
                    <a:pt x="3885" y="5971"/>
                  </a:cubicBezTo>
                  <a:lnTo>
                    <a:pt x="10403" y="2295"/>
                  </a:lnTo>
                  <a:lnTo>
                    <a:pt x="9881" y="183"/>
                  </a:lnTo>
                  <a:lnTo>
                    <a:pt x="23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8"/>
            <p:cNvSpPr/>
            <p:nvPr/>
          </p:nvSpPr>
          <p:spPr>
            <a:xfrm>
              <a:off x="6858475" y="1237425"/>
              <a:ext cx="253575" cy="74975"/>
            </a:xfrm>
            <a:custGeom>
              <a:avLst/>
              <a:gdLst/>
              <a:ahLst/>
              <a:cxnLst/>
              <a:rect l="l" t="t" r="r" b="b"/>
              <a:pathLst>
                <a:path w="10143" h="2999" extrusionOk="0">
                  <a:moveTo>
                    <a:pt x="2399" y="0"/>
                  </a:moveTo>
                  <a:lnTo>
                    <a:pt x="2399" y="0"/>
                  </a:lnTo>
                  <a:cubicBezTo>
                    <a:pt x="2399" y="0"/>
                    <a:pt x="0" y="1747"/>
                    <a:pt x="3155" y="2999"/>
                  </a:cubicBezTo>
                  <a:lnTo>
                    <a:pt x="10142" y="1252"/>
                  </a:lnTo>
                  <a:lnTo>
                    <a:pt x="9881" y="183"/>
                  </a:lnTo>
                  <a:lnTo>
                    <a:pt x="2399"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8"/>
            <p:cNvSpPr/>
            <p:nvPr/>
          </p:nvSpPr>
          <p:spPr>
            <a:xfrm>
              <a:off x="4998875" y="1700200"/>
              <a:ext cx="103650" cy="166900"/>
            </a:xfrm>
            <a:custGeom>
              <a:avLst/>
              <a:gdLst/>
              <a:ahLst/>
              <a:cxnLst/>
              <a:rect l="l" t="t" r="r" b="b"/>
              <a:pathLst>
                <a:path w="4146" h="6676" extrusionOk="0">
                  <a:moveTo>
                    <a:pt x="2634" y="1"/>
                  </a:moveTo>
                  <a:lnTo>
                    <a:pt x="0" y="652"/>
                  </a:lnTo>
                  <a:lnTo>
                    <a:pt x="1513" y="6675"/>
                  </a:lnTo>
                  <a:lnTo>
                    <a:pt x="4146" y="6023"/>
                  </a:lnTo>
                  <a:lnTo>
                    <a:pt x="26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8"/>
            <p:cNvSpPr/>
            <p:nvPr/>
          </p:nvSpPr>
          <p:spPr>
            <a:xfrm>
              <a:off x="4998875" y="1700850"/>
              <a:ext cx="84750" cy="91925"/>
            </a:xfrm>
            <a:custGeom>
              <a:avLst/>
              <a:gdLst/>
              <a:ahLst/>
              <a:cxnLst/>
              <a:rect l="l" t="t" r="r" b="b"/>
              <a:pathLst>
                <a:path w="3390" h="3677" extrusionOk="0">
                  <a:moveTo>
                    <a:pt x="2634" y="1"/>
                  </a:moveTo>
                  <a:lnTo>
                    <a:pt x="0" y="652"/>
                  </a:lnTo>
                  <a:lnTo>
                    <a:pt x="757" y="3677"/>
                  </a:lnTo>
                  <a:lnTo>
                    <a:pt x="3390" y="2999"/>
                  </a:lnTo>
                  <a:lnTo>
                    <a:pt x="26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8"/>
            <p:cNvSpPr/>
            <p:nvPr/>
          </p:nvSpPr>
          <p:spPr>
            <a:xfrm>
              <a:off x="4892625" y="1716500"/>
              <a:ext cx="144075" cy="166700"/>
            </a:xfrm>
            <a:custGeom>
              <a:avLst/>
              <a:gdLst/>
              <a:ahLst/>
              <a:cxnLst/>
              <a:rect l="l" t="t" r="r" b="b"/>
              <a:pathLst>
                <a:path w="5763" h="6668" extrusionOk="0">
                  <a:moveTo>
                    <a:pt x="4250" y="0"/>
                  </a:moveTo>
                  <a:lnTo>
                    <a:pt x="2008" y="574"/>
                  </a:lnTo>
                  <a:cubicBezTo>
                    <a:pt x="757" y="887"/>
                    <a:pt x="1" y="2138"/>
                    <a:pt x="314" y="3390"/>
                  </a:cubicBezTo>
                  <a:lnTo>
                    <a:pt x="705" y="4928"/>
                  </a:lnTo>
                  <a:cubicBezTo>
                    <a:pt x="970" y="5966"/>
                    <a:pt x="1908" y="6667"/>
                    <a:pt x="2934" y="6667"/>
                  </a:cubicBezTo>
                  <a:cubicBezTo>
                    <a:pt x="3119" y="6667"/>
                    <a:pt x="3307" y="6644"/>
                    <a:pt x="3494" y="6597"/>
                  </a:cubicBezTo>
                  <a:lnTo>
                    <a:pt x="5763" y="6049"/>
                  </a:lnTo>
                  <a:lnTo>
                    <a:pt x="4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8"/>
            <p:cNvSpPr/>
            <p:nvPr/>
          </p:nvSpPr>
          <p:spPr>
            <a:xfrm>
              <a:off x="6441975" y="2250325"/>
              <a:ext cx="35875" cy="110825"/>
            </a:xfrm>
            <a:custGeom>
              <a:avLst/>
              <a:gdLst/>
              <a:ahLst/>
              <a:cxnLst/>
              <a:rect l="l" t="t" r="r" b="b"/>
              <a:pathLst>
                <a:path w="1435" h="4433" fill="none" extrusionOk="0">
                  <a:moveTo>
                    <a:pt x="1434" y="4433"/>
                  </a:moveTo>
                  <a:cubicBezTo>
                    <a:pt x="1434" y="4433"/>
                    <a:pt x="0" y="1565"/>
                    <a:pt x="1095" y="0"/>
                  </a:cubicBezTo>
                </a:path>
              </a:pathLst>
            </a:custGeom>
            <a:noFill/>
            <a:ln w="12375" cap="flat" cmpd="sng">
              <a:solidFill>
                <a:srgbClr val="5C212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8"/>
            <p:cNvSpPr/>
            <p:nvPr/>
          </p:nvSpPr>
          <p:spPr>
            <a:xfrm>
              <a:off x="5587450" y="2958825"/>
              <a:ext cx="591200" cy="574275"/>
            </a:xfrm>
            <a:custGeom>
              <a:avLst/>
              <a:gdLst/>
              <a:ahLst/>
              <a:cxnLst/>
              <a:rect l="l" t="t" r="r" b="b"/>
              <a:pathLst>
                <a:path w="23648" h="22971" fill="none" extrusionOk="0">
                  <a:moveTo>
                    <a:pt x="23648" y="1"/>
                  </a:moveTo>
                  <a:cubicBezTo>
                    <a:pt x="23648" y="1"/>
                    <a:pt x="19998" y="5137"/>
                    <a:pt x="15201" y="7249"/>
                  </a:cubicBezTo>
                  <a:lnTo>
                    <a:pt x="1" y="22970"/>
                  </a:lnTo>
                </a:path>
              </a:pathLst>
            </a:custGeom>
            <a:noFill/>
            <a:ln w="12375" cap="flat" cmpd="sng">
              <a:solidFill>
                <a:srgbClr val="A35548"/>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8"/>
            <p:cNvSpPr/>
            <p:nvPr/>
          </p:nvSpPr>
          <p:spPr>
            <a:xfrm>
              <a:off x="5684575" y="1226325"/>
              <a:ext cx="1216275" cy="1699675"/>
            </a:xfrm>
            <a:custGeom>
              <a:avLst/>
              <a:gdLst/>
              <a:ahLst/>
              <a:cxnLst/>
              <a:rect l="l" t="t" r="r" b="b"/>
              <a:pathLst>
                <a:path w="48651" h="67987" extrusionOk="0">
                  <a:moveTo>
                    <a:pt x="44686" y="0"/>
                  </a:moveTo>
                  <a:cubicBezTo>
                    <a:pt x="44119" y="0"/>
                    <a:pt x="43494" y="172"/>
                    <a:pt x="42811" y="549"/>
                  </a:cubicBezTo>
                  <a:cubicBezTo>
                    <a:pt x="39760" y="2243"/>
                    <a:pt x="32981" y="6441"/>
                    <a:pt x="30244" y="7797"/>
                  </a:cubicBezTo>
                  <a:cubicBezTo>
                    <a:pt x="27324" y="10117"/>
                    <a:pt x="22866" y="19660"/>
                    <a:pt x="13219" y="27325"/>
                  </a:cubicBezTo>
                  <a:cubicBezTo>
                    <a:pt x="3572" y="35016"/>
                    <a:pt x="0" y="51102"/>
                    <a:pt x="3051" y="59289"/>
                  </a:cubicBezTo>
                  <a:cubicBezTo>
                    <a:pt x="5101" y="64810"/>
                    <a:pt x="10604" y="67986"/>
                    <a:pt x="15219" y="67986"/>
                  </a:cubicBezTo>
                  <a:cubicBezTo>
                    <a:pt x="17469" y="67986"/>
                    <a:pt x="19507" y="67231"/>
                    <a:pt x="20832" y="65625"/>
                  </a:cubicBezTo>
                  <a:cubicBezTo>
                    <a:pt x="24873" y="60723"/>
                    <a:pt x="26802" y="54309"/>
                    <a:pt x="29279" y="45236"/>
                  </a:cubicBezTo>
                  <a:cubicBezTo>
                    <a:pt x="31756" y="36189"/>
                    <a:pt x="31078" y="33113"/>
                    <a:pt x="31078" y="33113"/>
                  </a:cubicBezTo>
                  <a:lnTo>
                    <a:pt x="37596" y="19138"/>
                  </a:lnTo>
                  <a:cubicBezTo>
                    <a:pt x="37596" y="19138"/>
                    <a:pt x="48651" y="12281"/>
                    <a:pt x="48416" y="4929"/>
                  </a:cubicBezTo>
                  <a:cubicBezTo>
                    <a:pt x="47929" y="2110"/>
                    <a:pt x="46670" y="0"/>
                    <a:pt x="44686" y="0"/>
                  </a:cubicBezTo>
                  <a:close/>
                </a:path>
              </a:pathLst>
            </a:custGeom>
            <a:solidFill>
              <a:srgbClr val="E48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8"/>
            <p:cNvSpPr/>
            <p:nvPr/>
          </p:nvSpPr>
          <p:spPr>
            <a:xfrm>
              <a:off x="6613400" y="1225900"/>
              <a:ext cx="291375" cy="198975"/>
            </a:xfrm>
            <a:custGeom>
              <a:avLst/>
              <a:gdLst/>
              <a:ahLst/>
              <a:cxnLst/>
              <a:rect l="l" t="t" r="r" b="b"/>
              <a:pathLst>
                <a:path w="11655" h="7959" extrusionOk="0">
                  <a:moveTo>
                    <a:pt x="7544" y="1"/>
                  </a:moveTo>
                  <a:cubicBezTo>
                    <a:pt x="6978" y="1"/>
                    <a:pt x="6354" y="176"/>
                    <a:pt x="5684" y="566"/>
                  </a:cubicBezTo>
                  <a:cubicBezTo>
                    <a:pt x="4771" y="1061"/>
                    <a:pt x="3572" y="1765"/>
                    <a:pt x="2242" y="2547"/>
                  </a:cubicBezTo>
                  <a:cubicBezTo>
                    <a:pt x="2242" y="2547"/>
                    <a:pt x="0" y="4216"/>
                    <a:pt x="1356" y="5598"/>
                  </a:cubicBezTo>
                  <a:cubicBezTo>
                    <a:pt x="2343" y="6585"/>
                    <a:pt x="4049" y="7959"/>
                    <a:pt x="5859" y="7959"/>
                  </a:cubicBezTo>
                  <a:cubicBezTo>
                    <a:pt x="6536" y="7959"/>
                    <a:pt x="7226" y="7767"/>
                    <a:pt x="7900" y="7292"/>
                  </a:cubicBezTo>
                  <a:cubicBezTo>
                    <a:pt x="10377" y="5545"/>
                    <a:pt x="11654" y="3251"/>
                    <a:pt x="8604" y="227"/>
                  </a:cubicBezTo>
                  <a:cubicBezTo>
                    <a:pt x="8279" y="80"/>
                    <a:pt x="7924" y="1"/>
                    <a:pt x="7544" y="1"/>
                  </a:cubicBezTo>
                  <a:close/>
                </a:path>
              </a:pathLst>
            </a:custGeom>
            <a:solidFill>
              <a:srgbClr val="CE56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8"/>
            <p:cNvSpPr/>
            <p:nvPr/>
          </p:nvSpPr>
          <p:spPr>
            <a:xfrm>
              <a:off x="6635550" y="1336225"/>
              <a:ext cx="127775" cy="88375"/>
            </a:xfrm>
            <a:custGeom>
              <a:avLst/>
              <a:gdLst/>
              <a:ahLst/>
              <a:cxnLst/>
              <a:rect l="l" t="t" r="r" b="b"/>
              <a:pathLst>
                <a:path w="5111" h="3535" extrusionOk="0">
                  <a:moveTo>
                    <a:pt x="401" y="1"/>
                  </a:moveTo>
                  <a:cubicBezTo>
                    <a:pt x="277" y="1"/>
                    <a:pt x="160" y="5"/>
                    <a:pt x="53" y="11"/>
                  </a:cubicBezTo>
                  <a:cubicBezTo>
                    <a:pt x="0" y="402"/>
                    <a:pt x="105" y="794"/>
                    <a:pt x="470" y="1185"/>
                  </a:cubicBezTo>
                  <a:cubicBezTo>
                    <a:pt x="1459" y="2174"/>
                    <a:pt x="3165" y="3534"/>
                    <a:pt x="4962" y="3534"/>
                  </a:cubicBezTo>
                  <a:cubicBezTo>
                    <a:pt x="5012" y="3534"/>
                    <a:pt x="5061" y="3533"/>
                    <a:pt x="5111" y="3531"/>
                  </a:cubicBezTo>
                  <a:cubicBezTo>
                    <a:pt x="4130" y="493"/>
                    <a:pt x="1788" y="1"/>
                    <a:pt x="401" y="1"/>
                  </a:cubicBezTo>
                  <a:close/>
                </a:path>
              </a:pathLst>
            </a:custGeom>
            <a:solidFill>
              <a:srgbClr val="6D3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8"/>
            <p:cNvSpPr/>
            <p:nvPr/>
          </p:nvSpPr>
          <p:spPr>
            <a:xfrm>
              <a:off x="5865125" y="1279800"/>
              <a:ext cx="1035725" cy="1644200"/>
            </a:xfrm>
            <a:custGeom>
              <a:avLst/>
              <a:gdLst/>
              <a:ahLst/>
              <a:cxnLst/>
              <a:rect l="l" t="t" r="r" b="b"/>
              <a:pathLst>
                <a:path w="41429" h="65768" extrusionOk="0">
                  <a:moveTo>
                    <a:pt x="40334" y="0"/>
                  </a:moveTo>
                  <a:cubicBezTo>
                    <a:pt x="40308" y="0"/>
                    <a:pt x="33764" y="5710"/>
                    <a:pt x="28367" y="9881"/>
                  </a:cubicBezTo>
                  <a:cubicBezTo>
                    <a:pt x="22944" y="14053"/>
                    <a:pt x="20284" y="21510"/>
                    <a:pt x="17156" y="26802"/>
                  </a:cubicBezTo>
                  <a:cubicBezTo>
                    <a:pt x="14522" y="31287"/>
                    <a:pt x="0" y="47842"/>
                    <a:pt x="1434" y="59392"/>
                  </a:cubicBezTo>
                  <a:cubicBezTo>
                    <a:pt x="1899" y="63111"/>
                    <a:pt x="5052" y="65768"/>
                    <a:pt x="8534" y="65768"/>
                  </a:cubicBezTo>
                  <a:cubicBezTo>
                    <a:pt x="9349" y="65768"/>
                    <a:pt x="10182" y="65622"/>
                    <a:pt x="11003" y="65311"/>
                  </a:cubicBezTo>
                  <a:cubicBezTo>
                    <a:pt x="12020" y="64920"/>
                    <a:pt x="12906" y="64320"/>
                    <a:pt x="13610" y="63486"/>
                  </a:cubicBezTo>
                  <a:cubicBezTo>
                    <a:pt x="17651" y="58584"/>
                    <a:pt x="19580" y="52170"/>
                    <a:pt x="22057" y="43097"/>
                  </a:cubicBezTo>
                  <a:cubicBezTo>
                    <a:pt x="24534" y="34024"/>
                    <a:pt x="23856" y="30974"/>
                    <a:pt x="23856" y="30974"/>
                  </a:cubicBezTo>
                  <a:lnTo>
                    <a:pt x="30374" y="16999"/>
                  </a:lnTo>
                  <a:cubicBezTo>
                    <a:pt x="30374" y="16999"/>
                    <a:pt x="41429" y="10142"/>
                    <a:pt x="41194" y="2764"/>
                  </a:cubicBezTo>
                  <a:cubicBezTo>
                    <a:pt x="41012" y="1721"/>
                    <a:pt x="40725" y="782"/>
                    <a:pt x="40334"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8"/>
            <p:cNvSpPr/>
            <p:nvPr/>
          </p:nvSpPr>
          <p:spPr>
            <a:xfrm>
              <a:off x="5987000" y="1794050"/>
              <a:ext cx="154500" cy="140175"/>
            </a:xfrm>
            <a:custGeom>
              <a:avLst/>
              <a:gdLst/>
              <a:ahLst/>
              <a:cxnLst/>
              <a:rect l="l" t="t" r="r" b="b"/>
              <a:pathLst>
                <a:path w="6180" h="5607" fill="none" extrusionOk="0">
                  <a:moveTo>
                    <a:pt x="6180" y="1"/>
                  </a:moveTo>
                  <a:cubicBezTo>
                    <a:pt x="6180" y="1"/>
                    <a:pt x="4198" y="2530"/>
                    <a:pt x="1" y="5606"/>
                  </a:cubicBezTo>
                </a:path>
              </a:pathLst>
            </a:custGeom>
            <a:noFill/>
            <a:ln w="12375" cap="flat" cmpd="sng">
              <a:solidFill>
                <a:srgbClr val="A35548"/>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8"/>
            <p:cNvSpPr/>
            <p:nvPr/>
          </p:nvSpPr>
          <p:spPr>
            <a:xfrm>
              <a:off x="6457275" y="1455775"/>
              <a:ext cx="144400" cy="147150"/>
            </a:xfrm>
            <a:custGeom>
              <a:avLst/>
              <a:gdLst/>
              <a:ahLst/>
              <a:cxnLst/>
              <a:rect l="l" t="t" r="r" b="b"/>
              <a:pathLst>
                <a:path w="5776" h="5886" extrusionOk="0">
                  <a:moveTo>
                    <a:pt x="144" y="1"/>
                  </a:moveTo>
                  <a:lnTo>
                    <a:pt x="144" y="1"/>
                  </a:lnTo>
                  <a:cubicBezTo>
                    <a:pt x="0" y="1728"/>
                    <a:pt x="2374" y="5886"/>
                    <a:pt x="3912" y="5886"/>
                  </a:cubicBezTo>
                  <a:cubicBezTo>
                    <a:pt x="4045" y="5886"/>
                    <a:pt x="4171" y="5855"/>
                    <a:pt x="4290" y="5789"/>
                  </a:cubicBezTo>
                  <a:cubicBezTo>
                    <a:pt x="5776" y="4954"/>
                    <a:pt x="145" y="1"/>
                    <a:pt x="144" y="1"/>
                  </a:cubicBezTo>
                  <a:close/>
                </a:path>
              </a:pathLst>
            </a:custGeom>
            <a:solidFill>
              <a:srgbClr val="A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8"/>
            <p:cNvSpPr/>
            <p:nvPr/>
          </p:nvSpPr>
          <p:spPr>
            <a:xfrm>
              <a:off x="6169500" y="2712450"/>
              <a:ext cx="130400" cy="185775"/>
            </a:xfrm>
            <a:custGeom>
              <a:avLst/>
              <a:gdLst/>
              <a:ahLst/>
              <a:cxnLst/>
              <a:rect l="l" t="t" r="r" b="b"/>
              <a:pathLst>
                <a:path w="5216" h="7431" fill="none" extrusionOk="0">
                  <a:moveTo>
                    <a:pt x="5215" y="0"/>
                  </a:moveTo>
                  <a:cubicBezTo>
                    <a:pt x="5215" y="0"/>
                    <a:pt x="3547" y="4746"/>
                    <a:pt x="1" y="7431"/>
                  </a:cubicBezTo>
                </a:path>
              </a:pathLst>
            </a:custGeom>
            <a:noFill/>
            <a:ln w="12375" cap="flat" cmpd="sng">
              <a:solidFill>
                <a:srgbClr val="A35548"/>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8"/>
            <p:cNvSpPr/>
            <p:nvPr/>
          </p:nvSpPr>
          <p:spPr>
            <a:xfrm>
              <a:off x="4826800" y="2944500"/>
              <a:ext cx="824550" cy="1185000"/>
            </a:xfrm>
            <a:custGeom>
              <a:avLst/>
              <a:gdLst/>
              <a:ahLst/>
              <a:cxnLst/>
              <a:rect l="l" t="t" r="r" b="b"/>
              <a:pathLst>
                <a:path w="32982" h="47400" extrusionOk="0">
                  <a:moveTo>
                    <a:pt x="17495" y="0"/>
                  </a:moveTo>
                  <a:cubicBezTo>
                    <a:pt x="9725" y="6231"/>
                    <a:pt x="0" y="12019"/>
                    <a:pt x="0" y="12019"/>
                  </a:cubicBezTo>
                  <a:lnTo>
                    <a:pt x="17573" y="47399"/>
                  </a:lnTo>
                  <a:lnTo>
                    <a:pt x="32982" y="31443"/>
                  </a:lnTo>
                  <a:cubicBezTo>
                    <a:pt x="30870" y="19085"/>
                    <a:pt x="23179" y="7300"/>
                    <a:pt x="17495"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8"/>
            <p:cNvSpPr/>
            <p:nvPr/>
          </p:nvSpPr>
          <p:spPr>
            <a:xfrm>
              <a:off x="3760450" y="3020750"/>
              <a:ext cx="1869400" cy="1538925"/>
            </a:xfrm>
            <a:custGeom>
              <a:avLst/>
              <a:gdLst/>
              <a:ahLst/>
              <a:cxnLst/>
              <a:rect l="l" t="t" r="r" b="b"/>
              <a:pathLst>
                <a:path w="74776" h="61557" extrusionOk="0">
                  <a:moveTo>
                    <a:pt x="45366" y="1"/>
                  </a:moveTo>
                  <a:lnTo>
                    <a:pt x="1" y="37205"/>
                  </a:lnTo>
                  <a:lnTo>
                    <a:pt x="55430" y="61557"/>
                  </a:lnTo>
                  <a:lnTo>
                    <a:pt x="74775" y="41351"/>
                  </a:lnTo>
                  <a:cubicBezTo>
                    <a:pt x="71959" y="9204"/>
                    <a:pt x="45366" y="1"/>
                    <a:pt x="453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8"/>
            <p:cNvSpPr/>
            <p:nvPr/>
          </p:nvSpPr>
          <p:spPr>
            <a:xfrm>
              <a:off x="3760450" y="3020750"/>
              <a:ext cx="1507650" cy="1214325"/>
            </a:xfrm>
            <a:custGeom>
              <a:avLst/>
              <a:gdLst/>
              <a:ahLst/>
              <a:cxnLst/>
              <a:rect l="l" t="t" r="r" b="b"/>
              <a:pathLst>
                <a:path w="60306" h="48573" extrusionOk="0">
                  <a:moveTo>
                    <a:pt x="45366" y="1"/>
                  </a:moveTo>
                  <a:lnTo>
                    <a:pt x="1" y="37205"/>
                  </a:lnTo>
                  <a:lnTo>
                    <a:pt x="25864" y="48573"/>
                  </a:lnTo>
                  <a:lnTo>
                    <a:pt x="60305" y="9830"/>
                  </a:lnTo>
                  <a:cubicBezTo>
                    <a:pt x="52849" y="2608"/>
                    <a:pt x="45366" y="1"/>
                    <a:pt x="45366"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8"/>
            <p:cNvSpPr/>
            <p:nvPr/>
          </p:nvSpPr>
          <p:spPr>
            <a:xfrm>
              <a:off x="5286325" y="3865100"/>
              <a:ext cx="198825" cy="177675"/>
            </a:xfrm>
            <a:custGeom>
              <a:avLst/>
              <a:gdLst/>
              <a:ahLst/>
              <a:cxnLst/>
              <a:rect l="l" t="t" r="r" b="b"/>
              <a:pathLst>
                <a:path w="7953" h="7107" extrusionOk="0">
                  <a:moveTo>
                    <a:pt x="3992" y="1"/>
                  </a:moveTo>
                  <a:cubicBezTo>
                    <a:pt x="2462" y="1"/>
                    <a:pt x="1044" y="979"/>
                    <a:pt x="574" y="2519"/>
                  </a:cubicBezTo>
                  <a:cubicBezTo>
                    <a:pt x="0" y="4396"/>
                    <a:pt x="1069" y="6378"/>
                    <a:pt x="2946" y="6951"/>
                  </a:cubicBezTo>
                  <a:cubicBezTo>
                    <a:pt x="3290" y="7056"/>
                    <a:pt x="3637" y="7106"/>
                    <a:pt x="3979" y="7106"/>
                  </a:cubicBezTo>
                  <a:cubicBezTo>
                    <a:pt x="5502" y="7106"/>
                    <a:pt x="6910" y="6112"/>
                    <a:pt x="7379" y="4579"/>
                  </a:cubicBezTo>
                  <a:cubicBezTo>
                    <a:pt x="7952" y="2701"/>
                    <a:pt x="6883" y="720"/>
                    <a:pt x="5006" y="146"/>
                  </a:cubicBezTo>
                  <a:cubicBezTo>
                    <a:pt x="4669" y="48"/>
                    <a:pt x="4328" y="1"/>
                    <a:pt x="39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7" name="Google Shape;497;p28"/>
          <p:cNvGrpSpPr/>
          <p:nvPr/>
        </p:nvGrpSpPr>
        <p:grpSpPr>
          <a:xfrm>
            <a:off x="1008448" y="4331286"/>
            <a:ext cx="592215" cy="545427"/>
            <a:chOff x="6578186" y="3304323"/>
            <a:chExt cx="592215" cy="545427"/>
          </a:xfrm>
        </p:grpSpPr>
        <p:sp>
          <p:nvSpPr>
            <p:cNvPr id="498" name="Google Shape;498;p28"/>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8"/>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8"/>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8"/>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 name="Google Shape;502;p28"/>
          <p:cNvGrpSpPr/>
          <p:nvPr/>
        </p:nvGrpSpPr>
        <p:grpSpPr>
          <a:xfrm>
            <a:off x="7481013" y="282275"/>
            <a:ext cx="104150" cy="104150"/>
            <a:chOff x="7648113" y="3202125"/>
            <a:chExt cx="104150" cy="104150"/>
          </a:xfrm>
        </p:grpSpPr>
        <p:sp>
          <p:nvSpPr>
            <p:cNvPr id="503" name="Google Shape;503;p28"/>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8"/>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 name="Google Shape;505;p28"/>
          <p:cNvGrpSpPr/>
          <p:nvPr/>
        </p:nvGrpSpPr>
        <p:grpSpPr>
          <a:xfrm>
            <a:off x="8728088" y="2976150"/>
            <a:ext cx="109300" cy="109625"/>
            <a:chOff x="9043313" y="2299825"/>
            <a:chExt cx="109300" cy="109625"/>
          </a:xfrm>
        </p:grpSpPr>
        <p:sp>
          <p:nvSpPr>
            <p:cNvPr id="506" name="Google Shape;506;p28"/>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8"/>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8" name="Google Shape;508;p28"/>
          <p:cNvSpPr/>
          <p:nvPr/>
        </p:nvSpPr>
        <p:spPr>
          <a:xfrm>
            <a:off x="8562188" y="33225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8"/>
          <p:cNvSpPr/>
          <p:nvPr/>
        </p:nvSpPr>
        <p:spPr>
          <a:xfrm>
            <a:off x="683225" y="1825113"/>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8"/>
          <p:cNvSpPr/>
          <p:nvPr/>
        </p:nvSpPr>
        <p:spPr>
          <a:xfrm>
            <a:off x="979188" y="4225300"/>
            <a:ext cx="49025" cy="49025"/>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8"/>
          <p:cNvSpPr/>
          <p:nvPr/>
        </p:nvSpPr>
        <p:spPr>
          <a:xfrm>
            <a:off x="443638" y="1551575"/>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8"/>
          <p:cNvSpPr/>
          <p:nvPr/>
        </p:nvSpPr>
        <p:spPr>
          <a:xfrm>
            <a:off x="1600663" y="4022750"/>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8"/>
          <p:cNvSpPr/>
          <p:nvPr/>
        </p:nvSpPr>
        <p:spPr>
          <a:xfrm>
            <a:off x="8855701" y="1092873"/>
            <a:ext cx="104153" cy="117561"/>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8" name="Google Shape;518;p28"/>
          <p:cNvGrpSpPr/>
          <p:nvPr/>
        </p:nvGrpSpPr>
        <p:grpSpPr>
          <a:xfrm rot="-1021041">
            <a:off x="7765910" y="787264"/>
            <a:ext cx="927840" cy="670917"/>
            <a:chOff x="5131350" y="539500"/>
            <a:chExt cx="3299425" cy="2385800"/>
          </a:xfrm>
        </p:grpSpPr>
        <p:sp>
          <p:nvSpPr>
            <p:cNvPr id="519" name="Google Shape;519;p28"/>
            <p:cNvSpPr/>
            <p:nvPr/>
          </p:nvSpPr>
          <p:spPr>
            <a:xfrm>
              <a:off x="6771925" y="891300"/>
              <a:ext cx="1658850" cy="1930375"/>
            </a:xfrm>
            <a:custGeom>
              <a:avLst/>
              <a:gdLst/>
              <a:ahLst/>
              <a:cxnLst/>
              <a:rect l="l" t="t" r="r" b="b"/>
              <a:pathLst>
                <a:path w="66354" h="77215" extrusionOk="0">
                  <a:moveTo>
                    <a:pt x="21216" y="1"/>
                  </a:moveTo>
                  <a:cubicBezTo>
                    <a:pt x="13520" y="1"/>
                    <a:pt x="6066" y="700"/>
                    <a:pt x="0" y="2596"/>
                  </a:cubicBezTo>
                  <a:lnTo>
                    <a:pt x="0" y="77214"/>
                  </a:lnTo>
                  <a:lnTo>
                    <a:pt x="63277" y="77214"/>
                  </a:lnTo>
                  <a:lnTo>
                    <a:pt x="66354" y="5516"/>
                  </a:lnTo>
                  <a:cubicBezTo>
                    <a:pt x="66354" y="5516"/>
                    <a:pt x="42832" y="1"/>
                    <a:pt x="21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8"/>
            <p:cNvSpPr/>
            <p:nvPr/>
          </p:nvSpPr>
          <p:spPr>
            <a:xfrm>
              <a:off x="6781050" y="810200"/>
              <a:ext cx="1588475" cy="1976925"/>
            </a:xfrm>
            <a:custGeom>
              <a:avLst/>
              <a:gdLst/>
              <a:ahLst/>
              <a:cxnLst/>
              <a:rect l="l" t="t" r="r" b="b"/>
              <a:pathLst>
                <a:path w="63539" h="79077" extrusionOk="0">
                  <a:moveTo>
                    <a:pt x="57542" y="0"/>
                  </a:moveTo>
                  <a:lnTo>
                    <a:pt x="0" y="9073"/>
                  </a:lnTo>
                  <a:lnTo>
                    <a:pt x="0" y="76782"/>
                  </a:lnTo>
                  <a:cubicBezTo>
                    <a:pt x="0" y="76782"/>
                    <a:pt x="1825" y="77069"/>
                    <a:pt x="6153" y="79077"/>
                  </a:cubicBezTo>
                  <a:cubicBezTo>
                    <a:pt x="11374" y="76876"/>
                    <a:pt x="19668" y="76170"/>
                    <a:pt x="28171" y="76170"/>
                  </a:cubicBezTo>
                  <a:cubicBezTo>
                    <a:pt x="43446" y="76170"/>
                    <a:pt x="59393" y="78451"/>
                    <a:pt x="59393" y="78451"/>
                  </a:cubicBezTo>
                  <a:lnTo>
                    <a:pt x="63538" y="9986"/>
                  </a:lnTo>
                  <a:cubicBezTo>
                    <a:pt x="58011" y="8004"/>
                    <a:pt x="57542" y="0"/>
                    <a:pt x="57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8"/>
            <p:cNvSpPr/>
            <p:nvPr/>
          </p:nvSpPr>
          <p:spPr>
            <a:xfrm>
              <a:off x="6781050" y="754000"/>
              <a:ext cx="1438550" cy="1906025"/>
            </a:xfrm>
            <a:custGeom>
              <a:avLst/>
              <a:gdLst/>
              <a:ahLst/>
              <a:cxnLst/>
              <a:rect l="l" t="t" r="r" b="b"/>
              <a:pathLst>
                <a:path w="57542" h="76241" extrusionOk="0">
                  <a:moveTo>
                    <a:pt x="39230" y="1"/>
                  </a:moveTo>
                  <a:cubicBezTo>
                    <a:pt x="20089" y="1"/>
                    <a:pt x="0" y="5325"/>
                    <a:pt x="0" y="5325"/>
                  </a:cubicBezTo>
                  <a:cubicBezTo>
                    <a:pt x="0" y="5325"/>
                    <a:pt x="157" y="34395"/>
                    <a:pt x="157" y="76241"/>
                  </a:cubicBezTo>
                  <a:cubicBezTo>
                    <a:pt x="12340" y="70274"/>
                    <a:pt x="23749" y="68534"/>
                    <a:pt x="32912" y="68534"/>
                  </a:cubicBezTo>
                  <a:cubicBezTo>
                    <a:pt x="45729" y="68534"/>
                    <a:pt x="54152" y="71939"/>
                    <a:pt x="54152" y="71939"/>
                  </a:cubicBezTo>
                  <a:lnTo>
                    <a:pt x="57542" y="2248"/>
                  </a:lnTo>
                  <a:cubicBezTo>
                    <a:pt x="52092" y="612"/>
                    <a:pt x="45715" y="1"/>
                    <a:pt x="39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8"/>
            <p:cNvSpPr/>
            <p:nvPr/>
          </p:nvSpPr>
          <p:spPr>
            <a:xfrm>
              <a:off x="6784950" y="753950"/>
              <a:ext cx="1368175" cy="1906075"/>
            </a:xfrm>
            <a:custGeom>
              <a:avLst/>
              <a:gdLst/>
              <a:ahLst/>
              <a:cxnLst/>
              <a:rect l="l" t="t" r="r" b="b"/>
              <a:pathLst>
                <a:path w="54727" h="76243" extrusionOk="0">
                  <a:moveTo>
                    <a:pt x="39049" y="1"/>
                  </a:moveTo>
                  <a:cubicBezTo>
                    <a:pt x="20828" y="1"/>
                    <a:pt x="1766" y="4813"/>
                    <a:pt x="1" y="5274"/>
                  </a:cubicBezTo>
                  <a:lnTo>
                    <a:pt x="1" y="76243"/>
                  </a:lnTo>
                  <a:cubicBezTo>
                    <a:pt x="12523" y="68286"/>
                    <a:pt x="25530" y="66345"/>
                    <a:pt x="35243" y="66345"/>
                  </a:cubicBezTo>
                  <a:cubicBezTo>
                    <a:pt x="44499" y="66345"/>
                    <a:pt x="50763" y="68108"/>
                    <a:pt x="50763" y="68108"/>
                  </a:cubicBezTo>
                  <a:lnTo>
                    <a:pt x="50763" y="68082"/>
                  </a:lnTo>
                  <a:lnTo>
                    <a:pt x="54726" y="1546"/>
                  </a:lnTo>
                  <a:cubicBezTo>
                    <a:pt x="49902" y="433"/>
                    <a:pt x="44513" y="1"/>
                    <a:pt x="3904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8"/>
            <p:cNvSpPr/>
            <p:nvPr/>
          </p:nvSpPr>
          <p:spPr>
            <a:xfrm>
              <a:off x="6781050" y="539500"/>
              <a:ext cx="1334250" cy="2120525"/>
            </a:xfrm>
            <a:custGeom>
              <a:avLst/>
              <a:gdLst/>
              <a:ahLst/>
              <a:cxnLst/>
              <a:rect l="l" t="t" r="r" b="b"/>
              <a:pathLst>
                <a:path w="53370" h="84821" extrusionOk="0">
                  <a:moveTo>
                    <a:pt x="35732" y="0"/>
                  </a:moveTo>
                  <a:cubicBezTo>
                    <a:pt x="12918" y="0"/>
                    <a:pt x="0" y="9889"/>
                    <a:pt x="0" y="9889"/>
                  </a:cubicBezTo>
                  <a:cubicBezTo>
                    <a:pt x="0" y="9889"/>
                    <a:pt x="157" y="30982"/>
                    <a:pt x="157" y="84821"/>
                  </a:cubicBezTo>
                  <a:cubicBezTo>
                    <a:pt x="16773" y="72472"/>
                    <a:pt x="37769" y="71205"/>
                    <a:pt x="45691" y="71205"/>
                  </a:cubicBezTo>
                  <a:cubicBezTo>
                    <a:pt x="47738" y="71205"/>
                    <a:pt x="48912" y="71289"/>
                    <a:pt x="48912" y="71289"/>
                  </a:cubicBezTo>
                  <a:lnTo>
                    <a:pt x="53370" y="1885"/>
                  </a:lnTo>
                  <a:cubicBezTo>
                    <a:pt x="46973" y="544"/>
                    <a:pt x="41081" y="0"/>
                    <a:pt x="35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8"/>
            <p:cNvSpPr/>
            <p:nvPr/>
          </p:nvSpPr>
          <p:spPr>
            <a:xfrm>
              <a:off x="6765400" y="2821650"/>
              <a:ext cx="1588475" cy="103650"/>
            </a:xfrm>
            <a:custGeom>
              <a:avLst/>
              <a:gdLst/>
              <a:ahLst/>
              <a:cxnLst/>
              <a:rect l="l" t="t" r="r" b="b"/>
              <a:pathLst>
                <a:path w="63539" h="4146" extrusionOk="0">
                  <a:moveTo>
                    <a:pt x="626" y="0"/>
                  </a:moveTo>
                  <a:cubicBezTo>
                    <a:pt x="626" y="0"/>
                    <a:pt x="1" y="991"/>
                    <a:pt x="496" y="4146"/>
                  </a:cubicBezTo>
                  <a:cubicBezTo>
                    <a:pt x="4642" y="4146"/>
                    <a:pt x="7379" y="3077"/>
                    <a:pt x="7379" y="3077"/>
                  </a:cubicBezTo>
                  <a:lnTo>
                    <a:pt x="62157" y="3077"/>
                  </a:lnTo>
                  <a:lnTo>
                    <a:pt x="635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8"/>
            <p:cNvSpPr/>
            <p:nvPr/>
          </p:nvSpPr>
          <p:spPr>
            <a:xfrm>
              <a:off x="8234575" y="1179100"/>
              <a:ext cx="92575" cy="1404025"/>
            </a:xfrm>
            <a:custGeom>
              <a:avLst/>
              <a:gdLst/>
              <a:ahLst/>
              <a:cxnLst/>
              <a:rect l="l" t="t" r="r" b="b"/>
              <a:pathLst>
                <a:path w="3703" h="56161" extrusionOk="0">
                  <a:moveTo>
                    <a:pt x="3702" y="1"/>
                  </a:moveTo>
                  <a:lnTo>
                    <a:pt x="3702" y="1"/>
                  </a:lnTo>
                  <a:cubicBezTo>
                    <a:pt x="3494" y="2347"/>
                    <a:pt x="3311" y="4694"/>
                    <a:pt x="3129" y="7014"/>
                  </a:cubicBezTo>
                  <a:lnTo>
                    <a:pt x="2607" y="14028"/>
                  </a:lnTo>
                  <a:lnTo>
                    <a:pt x="1617" y="28080"/>
                  </a:lnTo>
                  <a:lnTo>
                    <a:pt x="756" y="42107"/>
                  </a:lnTo>
                  <a:lnTo>
                    <a:pt x="365" y="49147"/>
                  </a:lnTo>
                  <a:cubicBezTo>
                    <a:pt x="235" y="51467"/>
                    <a:pt x="104" y="53814"/>
                    <a:pt x="0" y="56160"/>
                  </a:cubicBezTo>
                  <a:cubicBezTo>
                    <a:pt x="209" y="53840"/>
                    <a:pt x="391" y="51493"/>
                    <a:pt x="574" y="49147"/>
                  </a:cubicBezTo>
                  <a:lnTo>
                    <a:pt x="1121" y="42133"/>
                  </a:lnTo>
                  <a:lnTo>
                    <a:pt x="2086" y="28107"/>
                  </a:lnTo>
                  <a:lnTo>
                    <a:pt x="2946" y="14054"/>
                  </a:lnTo>
                  <a:lnTo>
                    <a:pt x="3363" y="7040"/>
                  </a:lnTo>
                  <a:cubicBezTo>
                    <a:pt x="3468" y="4694"/>
                    <a:pt x="3598" y="2347"/>
                    <a:pt x="370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8"/>
            <p:cNvSpPr/>
            <p:nvPr/>
          </p:nvSpPr>
          <p:spPr>
            <a:xfrm>
              <a:off x="8234575" y="1090475"/>
              <a:ext cx="46300" cy="723525"/>
            </a:xfrm>
            <a:custGeom>
              <a:avLst/>
              <a:gdLst/>
              <a:ahLst/>
              <a:cxnLst/>
              <a:rect l="l" t="t" r="r" b="b"/>
              <a:pathLst>
                <a:path w="1852" h="28941" extrusionOk="0">
                  <a:moveTo>
                    <a:pt x="1851" y="0"/>
                  </a:moveTo>
                  <a:lnTo>
                    <a:pt x="1851" y="0"/>
                  </a:lnTo>
                  <a:cubicBezTo>
                    <a:pt x="1721" y="1225"/>
                    <a:pt x="1617" y="2425"/>
                    <a:pt x="1512" y="3624"/>
                  </a:cubicBezTo>
                  <a:lnTo>
                    <a:pt x="1226" y="7222"/>
                  </a:lnTo>
                  <a:cubicBezTo>
                    <a:pt x="1017" y="9647"/>
                    <a:pt x="887" y="12045"/>
                    <a:pt x="704" y="14470"/>
                  </a:cubicBezTo>
                  <a:cubicBezTo>
                    <a:pt x="574" y="16869"/>
                    <a:pt x="417" y="19293"/>
                    <a:pt x="287" y="21692"/>
                  </a:cubicBezTo>
                  <a:lnTo>
                    <a:pt x="131" y="25316"/>
                  </a:lnTo>
                  <a:cubicBezTo>
                    <a:pt x="78" y="26515"/>
                    <a:pt x="26" y="27741"/>
                    <a:pt x="0" y="28940"/>
                  </a:cubicBezTo>
                  <a:cubicBezTo>
                    <a:pt x="131" y="27741"/>
                    <a:pt x="235" y="26541"/>
                    <a:pt x="365" y="25342"/>
                  </a:cubicBezTo>
                  <a:lnTo>
                    <a:pt x="652" y="21718"/>
                  </a:lnTo>
                  <a:cubicBezTo>
                    <a:pt x="834" y="19319"/>
                    <a:pt x="991" y="16895"/>
                    <a:pt x="1173" y="14496"/>
                  </a:cubicBezTo>
                  <a:cubicBezTo>
                    <a:pt x="1304" y="12071"/>
                    <a:pt x="1460" y="9673"/>
                    <a:pt x="1565" y="7248"/>
                  </a:cubicBezTo>
                  <a:lnTo>
                    <a:pt x="1747" y="3624"/>
                  </a:lnTo>
                  <a:cubicBezTo>
                    <a:pt x="1773" y="2425"/>
                    <a:pt x="1825" y="1225"/>
                    <a:pt x="185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8"/>
            <p:cNvSpPr/>
            <p:nvPr/>
          </p:nvSpPr>
          <p:spPr>
            <a:xfrm>
              <a:off x="8134850" y="2552450"/>
              <a:ext cx="131025" cy="219025"/>
            </a:xfrm>
            <a:custGeom>
              <a:avLst/>
              <a:gdLst/>
              <a:ahLst/>
              <a:cxnLst/>
              <a:rect l="l" t="t" r="r" b="b"/>
              <a:pathLst>
                <a:path w="5241" h="8761" extrusionOk="0">
                  <a:moveTo>
                    <a:pt x="0" y="1"/>
                  </a:moveTo>
                  <a:lnTo>
                    <a:pt x="0" y="1"/>
                  </a:lnTo>
                  <a:cubicBezTo>
                    <a:pt x="78" y="861"/>
                    <a:pt x="287" y="1721"/>
                    <a:pt x="548" y="2556"/>
                  </a:cubicBezTo>
                  <a:cubicBezTo>
                    <a:pt x="834" y="3390"/>
                    <a:pt x="1199" y="4198"/>
                    <a:pt x="1643" y="4954"/>
                  </a:cubicBezTo>
                  <a:cubicBezTo>
                    <a:pt x="1851" y="5345"/>
                    <a:pt x="2112" y="5710"/>
                    <a:pt x="2347" y="6075"/>
                  </a:cubicBezTo>
                  <a:cubicBezTo>
                    <a:pt x="2477" y="6258"/>
                    <a:pt x="2633" y="6414"/>
                    <a:pt x="2764" y="6597"/>
                  </a:cubicBezTo>
                  <a:lnTo>
                    <a:pt x="2972" y="6858"/>
                  </a:lnTo>
                  <a:cubicBezTo>
                    <a:pt x="3051" y="6936"/>
                    <a:pt x="3129" y="7014"/>
                    <a:pt x="3207" y="7092"/>
                  </a:cubicBezTo>
                  <a:cubicBezTo>
                    <a:pt x="3781" y="7744"/>
                    <a:pt x="4485" y="8292"/>
                    <a:pt x="5241" y="8761"/>
                  </a:cubicBezTo>
                  <a:cubicBezTo>
                    <a:pt x="4615" y="8135"/>
                    <a:pt x="3989" y="7535"/>
                    <a:pt x="3468" y="6858"/>
                  </a:cubicBezTo>
                  <a:cubicBezTo>
                    <a:pt x="2946" y="6180"/>
                    <a:pt x="2451" y="5476"/>
                    <a:pt x="2034" y="4746"/>
                  </a:cubicBezTo>
                  <a:cubicBezTo>
                    <a:pt x="1199" y="3260"/>
                    <a:pt x="522" y="166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8"/>
            <p:cNvSpPr/>
            <p:nvPr/>
          </p:nvSpPr>
          <p:spPr>
            <a:xfrm>
              <a:off x="6969425" y="2506050"/>
              <a:ext cx="1100250" cy="135075"/>
            </a:xfrm>
            <a:custGeom>
              <a:avLst/>
              <a:gdLst/>
              <a:ahLst/>
              <a:cxnLst/>
              <a:rect l="l" t="t" r="r" b="b"/>
              <a:pathLst>
                <a:path w="44010" h="5403" extrusionOk="0">
                  <a:moveTo>
                    <a:pt x="22226" y="1"/>
                  </a:moveTo>
                  <a:cubicBezTo>
                    <a:pt x="12475" y="1"/>
                    <a:pt x="4371" y="2020"/>
                    <a:pt x="0" y="5402"/>
                  </a:cubicBezTo>
                  <a:cubicBezTo>
                    <a:pt x="0" y="5402"/>
                    <a:pt x="7915" y="1110"/>
                    <a:pt x="23986" y="1110"/>
                  </a:cubicBezTo>
                  <a:cubicBezTo>
                    <a:pt x="29645" y="1110"/>
                    <a:pt x="36317" y="1643"/>
                    <a:pt x="44010" y="3082"/>
                  </a:cubicBezTo>
                  <a:cubicBezTo>
                    <a:pt x="36422" y="957"/>
                    <a:pt x="28934" y="1"/>
                    <a:pt x="22226"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8"/>
            <p:cNvSpPr/>
            <p:nvPr/>
          </p:nvSpPr>
          <p:spPr>
            <a:xfrm>
              <a:off x="6945950" y="2605825"/>
              <a:ext cx="629675" cy="100475"/>
            </a:xfrm>
            <a:custGeom>
              <a:avLst/>
              <a:gdLst/>
              <a:ahLst/>
              <a:cxnLst/>
              <a:rect l="l" t="t" r="r" b="b"/>
              <a:pathLst>
                <a:path w="25187" h="4019" extrusionOk="0">
                  <a:moveTo>
                    <a:pt x="19842" y="1"/>
                  </a:moveTo>
                  <a:cubicBezTo>
                    <a:pt x="19485" y="1"/>
                    <a:pt x="19129" y="4"/>
                    <a:pt x="18773" y="4"/>
                  </a:cubicBezTo>
                  <a:cubicBezTo>
                    <a:pt x="16635" y="56"/>
                    <a:pt x="14497" y="290"/>
                    <a:pt x="12385" y="629"/>
                  </a:cubicBezTo>
                  <a:cubicBezTo>
                    <a:pt x="10273" y="994"/>
                    <a:pt x="8161" y="1438"/>
                    <a:pt x="6102" y="2011"/>
                  </a:cubicBezTo>
                  <a:cubicBezTo>
                    <a:pt x="4042" y="2585"/>
                    <a:pt x="1982" y="3210"/>
                    <a:pt x="1" y="4019"/>
                  </a:cubicBezTo>
                  <a:cubicBezTo>
                    <a:pt x="1044" y="3706"/>
                    <a:pt x="2060" y="3393"/>
                    <a:pt x="3103" y="3132"/>
                  </a:cubicBezTo>
                  <a:cubicBezTo>
                    <a:pt x="4120" y="2845"/>
                    <a:pt x="5163" y="2585"/>
                    <a:pt x="6180" y="2350"/>
                  </a:cubicBezTo>
                  <a:cubicBezTo>
                    <a:pt x="8266" y="1855"/>
                    <a:pt x="10351" y="1438"/>
                    <a:pt x="12463" y="1073"/>
                  </a:cubicBezTo>
                  <a:cubicBezTo>
                    <a:pt x="14549" y="734"/>
                    <a:pt x="16661" y="499"/>
                    <a:pt x="18799" y="342"/>
                  </a:cubicBezTo>
                  <a:cubicBezTo>
                    <a:pt x="19536" y="325"/>
                    <a:pt x="20261" y="294"/>
                    <a:pt x="20991" y="294"/>
                  </a:cubicBezTo>
                  <a:cubicBezTo>
                    <a:pt x="21319" y="294"/>
                    <a:pt x="21648" y="300"/>
                    <a:pt x="21979" y="316"/>
                  </a:cubicBezTo>
                  <a:cubicBezTo>
                    <a:pt x="22129" y="309"/>
                    <a:pt x="22278" y="306"/>
                    <a:pt x="22427" y="306"/>
                  </a:cubicBezTo>
                  <a:cubicBezTo>
                    <a:pt x="23347" y="306"/>
                    <a:pt x="24267" y="428"/>
                    <a:pt x="25186" y="473"/>
                  </a:cubicBezTo>
                  <a:cubicBezTo>
                    <a:pt x="24117" y="316"/>
                    <a:pt x="23074" y="134"/>
                    <a:pt x="22006" y="82"/>
                  </a:cubicBezTo>
                  <a:cubicBezTo>
                    <a:pt x="21275" y="12"/>
                    <a:pt x="20557" y="1"/>
                    <a:pt x="1984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8"/>
            <p:cNvSpPr/>
            <p:nvPr/>
          </p:nvSpPr>
          <p:spPr>
            <a:xfrm>
              <a:off x="5131350" y="891300"/>
              <a:ext cx="1646475" cy="1930375"/>
            </a:xfrm>
            <a:custGeom>
              <a:avLst/>
              <a:gdLst/>
              <a:ahLst/>
              <a:cxnLst/>
              <a:rect l="l" t="t" r="r" b="b"/>
              <a:pathLst>
                <a:path w="65859" h="77215" extrusionOk="0">
                  <a:moveTo>
                    <a:pt x="44805" y="1"/>
                  </a:moveTo>
                  <a:cubicBezTo>
                    <a:pt x="23352" y="1"/>
                    <a:pt x="0" y="5516"/>
                    <a:pt x="0" y="5516"/>
                  </a:cubicBezTo>
                  <a:lnTo>
                    <a:pt x="3077" y="77214"/>
                  </a:lnTo>
                  <a:lnTo>
                    <a:pt x="65858" y="77214"/>
                  </a:lnTo>
                  <a:lnTo>
                    <a:pt x="65858" y="2596"/>
                  </a:lnTo>
                  <a:cubicBezTo>
                    <a:pt x="59841" y="700"/>
                    <a:pt x="52443" y="1"/>
                    <a:pt x="448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8"/>
            <p:cNvSpPr/>
            <p:nvPr/>
          </p:nvSpPr>
          <p:spPr>
            <a:xfrm>
              <a:off x="5192600" y="810200"/>
              <a:ext cx="1588475" cy="1976925"/>
            </a:xfrm>
            <a:custGeom>
              <a:avLst/>
              <a:gdLst/>
              <a:ahLst/>
              <a:cxnLst/>
              <a:rect l="l" t="t" r="r" b="b"/>
              <a:pathLst>
                <a:path w="63539" h="79077" extrusionOk="0">
                  <a:moveTo>
                    <a:pt x="6023" y="0"/>
                  </a:moveTo>
                  <a:cubicBezTo>
                    <a:pt x="6023" y="0"/>
                    <a:pt x="5554" y="8004"/>
                    <a:pt x="1" y="9986"/>
                  </a:cubicBezTo>
                  <a:lnTo>
                    <a:pt x="4172" y="78451"/>
                  </a:lnTo>
                  <a:cubicBezTo>
                    <a:pt x="4172" y="78451"/>
                    <a:pt x="20108" y="76170"/>
                    <a:pt x="35383" y="76170"/>
                  </a:cubicBezTo>
                  <a:cubicBezTo>
                    <a:pt x="43884" y="76170"/>
                    <a:pt x="52181" y="76876"/>
                    <a:pt x="57412" y="79077"/>
                  </a:cubicBezTo>
                  <a:cubicBezTo>
                    <a:pt x="61713" y="77069"/>
                    <a:pt x="63538" y="76782"/>
                    <a:pt x="63538" y="76782"/>
                  </a:cubicBezTo>
                  <a:lnTo>
                    <a:pt x="63538" y="9073"/>
                  </a:lnTo>
                  <a:lnTo>
                    <a:pt x="60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8"/>
            <p:cNvSpPr/>
            <p:nvPr/>
          </p:nvSpPr>
          <p:spPr>
            <a:xfrm>
              <a:off x="5343175" y="754000"/>
              <a:ext cx="1437900" cy="1906025"/>
            </a:xfrm>
            <a:custGeom>
              <a:avLst/>
              <a:gdLst/>
              <a:ahLst/>
              <a:cxnLst/>
              <a:rect l="l" t="t" r="r" b="b"/>
              <a:pathLst>
                <a:path w="57516" h="76241" extrusionOk="0">
                  <a:moveTo>
                    <a:pt x="18308" y="1"/>
                  </a:moveTo>
                  <a:cubicBezTo>
                    <a:pt x="11825" y="1"/>
                    <a:pt x="5450" y="612"/>
                    <a:pt x="0" y="2248"/>
                  </a:cubicBezTo>
                  <a:lnTo>
                    <a:pt x="3364" y="71939"/>
                  </a:lnTo>
                  <a:cubicBezTo>
                    <a:pt x="3364" y="71939"/>
                    <a:pt x="11795" y="68534"/>
                    <a:pt x="24620" y="68534"/>
                  </a:cubicBezTo>
                  <a:cubicBezTo>
                    <a:pt x="33789" y="68534"/>
                    <a:pt x="45202" y="70274"/>
                    <a:pt x="57385" y="76241"/>
                  </a:cubicBezTo>
                  <a:cubicBezTo>
                    <a:pt x="57385" y="34395"/>
                    <a:pt x="57515" y="5325"/>
                    <a:pt x="57515" y="5325"/>
                  </a:cubicBezTo>
                  <a:cubicBezTo>
                    <a:pt x="57515" y="5325"/>
                    <a:pt x="37442" y="1"/>
                    <a:pt x="18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8"/>
            <p:cNvSpPr/>
            <p:nvPr/>
          </p:nvSpPr>
          <p:spPr>
            <a:xfrm>
              <a:off x="5409650" y="753950"/>
              <a:ext cx="1368175" cy="1906075"/>
            </a:xfrm>
            <a:custGeom>
              <a:avLst/>
              <a:gdLst/>
              <a:ahLst/>
              <a:cxnLst/>
              <a:rect l="l" t="t" r="r" b="b"/>
              <a:pathLst>
                <a:path w="54727" h="76243" extrusionOk="0">
                  <a:moveTo>
                    <a:pt x="15675" y="1"/>
                  </a:moveTo>
                  <a:cubicBezTo>
                    <a:pt x="10212" y="1"/>
                    <a:pt x="4825" y="433"/>
                    <a:pt x="1" y="1546"/>
                  </a:cubicBezTo>
                  <a:lnTo>
                    <a:pt x="3938" y="68082"/>
                  </a:lnTo>
                  <a:lnTo>
                    <a:pt x="3938" y="68108"/>
                  </a:lnTo>
                  <a:cubicBezTo>
                    <a:pt x="3938" y="68108"/>
                    <a:pt x="10208" y="66345"/>
                    <a:pt x="19471" y="66345"/>
                  </a:cubicBezTo>
                  <a:cubicBezTo>
                    <a:pt x="29190" y="66345"/>
                    <a:pt x="42204" y="68286"/>
                    <a:pt x="54726" y="76243"/>
                  </a:cubicBezTo>
                  <a:lnTo>
                    <a:pt x="54726" y="5274"/>
                  </a:lnTo>
                  <a:cubicBezTo>
                    <a:pt x="52941" y="4813"/>
                    <a:pt x="33890" y="1"/>
                    <a:pt x="1567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8"/>
            <p:cNvSpPr/>
            <p:nvPr/>
          </p:nvSpPr>
          <p:spPr>
            <a:xfrm>
              <a:off x="5446800" y="539500"/>
              <a:ext cx="1334275" cy="2120525"/>
            </a:xfrm>
            <a:custGeom>
              <a:avLst/>
              <a:gdLst/>
              <a:ahLst/>
              <a:cxnLst/>
              <a:rect l="l" t="t" r="r" b="b"/>
              <a:pathLst>
                <a:path w="53371" h="84821" extrusionOk="0">
                  <a:moveTo>
                    <a:pt x="17638" y="0"/>
                  </a:moveTo>
                  <a:cubicBezTo>
                    <a:pt x="12290" y="0"/>
                    <a:pt x="6398" y="544"/>
                    <a:pt x="1" y="1885"/>
                  </a:cubicBezTo>
                  <a:lnTo>
                    <a:pt x="4459" y="71289"/>
                  </a:lnTo>
                  <a:cubicBezTo>
                    <a:pt x="4459" y="71289"/>
                    <a:pt x="5633" y="71205"/>
                    <a:pt x="7680" y="71205"/>
                  </a:cubicBezTo>
                  <a:cubicBezTo>
                    <a:pt x="15603" y="71205"/>
                    <a:pt x="36603" y="72472"/>
                    <a:pt x="53240" y="84821"/>
                  </a:cubicBezTo>
                  <a:cubicBezTo>
                    <a:pt x="53240" y="30982"/>
                    <a:pt x="53370" y="9889"/>
                    <a:pt x="53370" y="9889"/>
                  </a:cubicBezTo>
                  <a:cubicBezTo>
                    <a:pt x="53370" y="9889"/>
                    <a:pt x="40453" y="0"/>
                    <a:pt x="176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8"/>
            <p:cNvSpPr/>
            <p:nvPr/>
          </p:nvSpPr>
          <p:spPr>
            <a:xfrm>
              <a:off x="5208250" y="2821650"/>
              <a:ext cx="1572825" cy="103650"/>
            </a:xfrm>
            <a:custGeom>
              <a:avLst/>
              <a:gdLst/>
              <a:ahLst/>
              <a:cxnLst/>
              <a:rect l="l" t="t" r="r" b="b"/>
              <a:pathLst>
                <a:path w="62913" h="4146" extrusionOk="0">
                  <a:moveTo>
                    <a:pt x="1" y="0"/>
                  </a:moveTo>
                  <a:lnTo>
                    <a:pt x="1382" y="3077"/>
                  </a:lnTo>
                  <a:lnTo>
                    <a:pt x="56160" y="3077"/>
                  </a:lnTo>
                  <a:cubicBezTo>
                    <a:pt x="56160" y="3077"/>
                    <a:pt x="58611" y="4146"/>
                    <a:pt x="62782" y="4146"/>
                  </a:cubicBezTo>
                  <a:cubicBezTo>
                    <a:pt x="62782" y="913"/>
                    <a:pt x="62912" y="0"/>
                    <a:pt x="629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8"/>
            <p:cNvSpPr/>
            <p:nvPr/>
          </p:nvSpPr>
          <p:spPr>
            <a:xfrm>
              <a:off x="5234975" y="1179100"/>
              <a:ext cx="92575" cy="1404025"/>
            </a:xfrm>
            <a:custGeom>
              <a:avLst/>
              <a:gdLst/>
              <a:ahLst/>
              <a:cxnLst/>
              <a:rect l="l" t="t" r="r" b="b"/>
              <a:pathLst>
                <a:path w="3703" h="56161" extrusionOk="0">
                  <a:moveTo>
                    <a:pt x="0" y="1"/>
                  </a:moveTo>
                  <a:lnTo>
                    <a:pt x="0" y="1"/>
                  </a:lnTo>
                  <a:cubicBezTo>
                    <a:pt x="105" y="2347"/>
                    <a:pt x="235" y="4694"/>
                    <a:pt x="339" y="7040"/>
                  </a:cubicBezTo>
                  <a:lnTo>
                    <a:pt x="757" y="14054"/>
                  </a:lnTo>
                  <a:lnTo>
                    <a:pt x="1617" y="28107"/>
                  </a:lnTo>
                  <a:lnTo>
                    <a:pt x="2608" y="42133"/>
                  </a:lnTo>
                  <a:lnTo>
                    <a:pt x="3129" y="49147"/>
                  </a:lnTo>
                  <a:cubicBezTo>
                    <a:pt x="3312" y="51493"/>
                    <a:pt x="3494" y="53814"/>
                    <a:pt x="3703" y="56160"/>
                  </a:cubicBezTo>
                  <a:cubicBezTo>
                    <a:pt x="3598" y="53814"/>
                    <a:pt x="3468" y="51467"/>
                    <a:pt x="3364" y="49147"/>
                  </a:cubicBezTo>
                  <a:lnTo>
                    <a:pt x="2947" y="42107"/>
                  </a:lnTo>
                  <a:lnTo>
                    <a:pt x="2086" y="28080"/>
                  </a:lnTo>
                  <a:lnTo>
                    <a:pt x="1122" y="14028"/>
                  </a:lnTo>
                  <a:lnTo>
                    <a:pt x="574" y="7014"/>
                  </a:lnTo>
                  <a:cubicBezTo>
                    <a:pt x="392" y="4694"/>
                    <a:pt x="209" y="2347"/>
                    <a:pt x="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8"/>
            <p:cNvSpPr/>
            <p:nvPr/>
          </p:nvSpPr>
          <p:spPr>
            <a:xfrm>
              <a:off x="5281250" y="1090475"/>
              <a:ext cx="46300" cy="723525"/>
            </a:xfrm>
            <a:custGeom>
              <a:avLst/>
              <a:gdLst/>
              <a:ahLst/>
              <a:cxnLst/>
              <a:rect l="l" t="t" r="r" b="b"/>
              <a:pathLst>
                <a:path w="1852" h="28941" extrusionOk="0">
                  <a:moveTo>
                    <a:pt x="1" y="0"/>
                  </a:moveTo>
                  <a:cubicBezTo>
                    <a:pt x="27" y="1225"/>
                    <a:pt x="79" y="2425"/>
                    <a:pt x="131" y="3624"/>
                  </a:cubicBezTo>
                  <a:lnTo>
                    <a:pt x="287" y="7248"/>
                  </a:lnTo>
                  <a:cubicBezTo>
                    <a:pt x="392" y="9673"/>
                    <a:pt x="574" y="12071"/>
                    <a:pt x="705" y="14496"/>
                  </a:cubicBezTo>
                  <a:cubicBezTo>
                    <a:pt x="861" y="16895"/>
                    <a:pt x="1017" y="19319"/>
                    <a:pt x="1200" y="21718"/>
                  </a:cubicBezTo>
                  <a:lnTo>
                    <a:pt x="1513" y="25342"/>
                  </a:lnTo>
                  <a:cubicBezTo>
                    <a:pt x="1617" y="26541"/>
                    <a:pt x="1721" y="27741"/>
                    <a:pt x="1852" y="28940"/>
                  </a:cubicBezTo>
                  <a:cubicBezTo>
                    <a:pt x="1826" y="27741"/>
                    <a:pt x="1773" y="26515"/>
                    <a:pt x="1747" y="25316"/>
                  </a:cubicBezTo>
                  <a:lnTo>
                    <a:pt x="1565" y="21692"/>
                  </a:lnTo>
                  <a:cubicBezTo>
                    <a:pt x="1461" y="19293"/>
                    <a:pt x="1304" y="16869"/>
                    <a:pt x="1174" y="14470"/>
                  </a:cubicBezTo>
                  <a:cubicBezTo>
                    <a:pt x="991" y="12045"/>
                    <a:pt x="835" y="9647"/>
                    <a:pt x="652" y="7222"/>
                  </a:cubicBezTo>
                  <a:lnTo>
                    <a:pt x="340" y="3624"/>
                  </a:lnTo>
                  <a:cubicBezTo>
                    <a:pt x="235" y="2425"/>
                    <a:pt x="131" y="1225"/>
                    <a:pt x="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8"/>
            <p:cNvSpPr/>
            <p:nvPr/>
          </p:nvSpPr>
          <p:spPr>
            <a:xfrm>
              <a:off x="5296900" y="2552450"/>
              <a:ext cx="130375" cy="219025"/>
            </a:xfrm>
            <a:custGeom>
              <a:avLst/>
              <a:gdLst/>
              <a:ahLst/>
              <a:cxnLst/>
              <a:rect l="l" t="t" r="r" b="b"/>
              <a:pathLst>
                <a:path w="5215" h="8761" extrusionOk="0">
                  <a:moveTo>
                    <a:pt x="5215" y="1"/>
                  </a:moveTo>
                  <a:lnTo>
                    <a:pt x="5215" y="1"/>
                  </a:lnTo>
                  <a:cubicBezTo>
                    <a:pt x="4693" y="1669"/>
                    <a:pt x="4041" y="3260"/>
                    <a:pt x="3181" y="4746"/>
                  </a:cubicBezTo>
                  <a:cubicBezTo>
                    <a:pt x="2764" y="5476"/>
                    <a:pt x="2269" y="6180"/>
                    <a:pt x="1747" y="6858"/>
                  </a:cubicBezTo>
                  <a:cubicBezTo>
                    <a:pt x="1226" y="7562"/>
                    <a:pt x="600" y="8161"/>
                    <a:pt x="0" y="8761"/>
                  </a:cubicBezTo>
                  <a:cubicBezTo>
                    <a:pt x="730" y="8318"/>
                    <a:pt x="1434" y="7770"/>
                    <a:pt x="2008" y="7092"/>
                  </a:cubicBezTo>
                  <a:cubicBezTo>
                    <a:pt x="2086" y="7014"/>
                    <a:pt x="2164" y="6936"/>
                    <a:pt x="2243" y="6858"/>
                  </a:cubicBezTo>
                  <a:lnTo>
                    <a:pt x="2451" y="6597"/>
                  </a:lnTo>
                  <a:cubicBezTo>
                    <a:pt x="2581" y="6414"/>
                    <a:pt x="2738" y="6258"/>
                    <a:pt x="2868" y="6075"/>
                  </a:cubicBezTo>
                  <a:cubicBezTo>
                    <a:pt x="3129" y="5710"/>
                    <a:pt x="3364" y="5345"/>
                    <a:pt x="3572" y="4980"/>
                  </a:cubicBezTo>
                  <a:cubicBezTo>
                    <a:pt x="4015" y="4198"/>
                    <a:pt x="4380" y="3390"/>
                    <a:pt x="4667" y="2556"/>
                  </a:cubicBezTo>
                  <a:cubicBezTo>
                    <a:pt x="4954" y="1721"/>
                    <a:pt x="5163" y="861"/>
                    <a:pt x="5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8"/>
            <p:cNvSpPr/>
            <p:nvPr/>
          </p:nvSpPr>
          <p:spPr>
            <a:xfrm>
              <a:off x="5493100" y="2506050"/>
              <a:ext cx="1100250" cy="135075"/>
            </a:xfrm>
            <a:custGeom>
              <a:avLst/>
              <a:gdLst/>
              <a:ahLst/>
              <a:cxnLst/>
              <a:rect l="l" t="t" r="r" b="b"/>
              <a:pathLst>
                <a:path w="44010" h="5403" extrusionOk="0">
                  <a:moveTo>
                    <a:pt x="21777" y="1"/>
                  </a:moveTo>
                  <a:cubicBezTo>
                    <a:pt x="15071" y="1"/>
                    <a:pt x="7588" y="957"/>
                    <a:pt x="0" y="3082"/>
                  </a:cubicBezTo>
                  <a:cubicBezTo>
                    <a:pt x="7693" y="1643"/>
                    <a:pt x="14365" y="1110"/>
                    <a:pt x="20024" y="1110"/>
                  </a:cubicBezTo>
                  <a:cubicBezTo>
                    <a:pt x="36095" y="1110"/>
                    <a:pt x="44010" y="5402"/>
                    <a:pt x="44010" y="5402"/>
                  </a:cubicBezTo>
                  <a:cubicBezTo>
                    <a:pt x="39623" y="2020"/>
                    <a:pt x="31522" y="1"/>
                    <a:pt x="217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8"/>
            <p:cNvSpPr/>
            <p:nvPr/>
          </p:nvSpPr>
          <p:spPr>
            <a:xfrm>
              <a:off x="5987150" y="2605825"/>
              <a:ext cx="629025" cy="100475"/>
            </a:xfrm>
            <a:custGeom>
              <a:avLst/>
              <a:gdLst/>
              <a:ahLst/>
              <a:cxnLst/>
              <a:rect l="l" t="t" r="r" b="b"/>
              <a:pathLst>
                <a:path w="25161" h="4019" extrusionOk="0">
                  <a:moveTo>
                    <a:pt x="5319" y="1"/>
                  </a:moveTo>
                  <a:cubicBezTo>
                    <a:pt x="4607" y="1"/>
                    <a:pt x="3894" y="12"/>
                    <a:pt x="3181" y="82"/>
                  </a:cubicBezTo>
                  <a:cubicBezTo>
                    <a:pt x="2112" y="134"/>
                    <a:pt x="1044" y="316"/>
                    <a:pt x="1" y="473"/>
                  </a:cubicBezTo>
                  <a:cubicBezTo>
                    <a:pt x="974" y="425"/>
                    <a:pt x="1926" y="313"/>
                    <a:pt x="2896" y="313"/>
                  </a:cubicBezTo>
                  <a:cubicBezTo>
                    <a:pt x="2991" y="313"/>
                    <a:pt x="3086" y="314"/>
                    <a:pt x="3181" y="316"/>
                  </a:cubicBezTo>
                  <a:cubicBezTo>
                    <a:pt x="3495" y="301"/>
                    <a:pt x="3808" y="295"/>
                    <a:pt x="4121" y="295"/>
                  </a:cubicBezTo>
                  <a:cubicBezTo>
                    <a:pt x="4877" y="295"/>
                    <a:pt x="5632" y="332"/>
                    <a:pt x="6388" y="369"/>
                  </a:cubicBezTo>
                  <a:cubicBezTo>
                    <a:pt x="8500" y="499"/>
                    <a:pt x="10612" y="734"/>
                    <a:pt x="12724" y="1073"/>
                  </a:cubicBezTo>
                  <a:cubicBezTo>
                    <a:pt x="14810" y="1438"/>
                    <a:pt x="16895" y="1855"/>
                    <a:pt x="18981" y="2350"/>
                  </a:cubicBezTo>
                  <a:cubicBezTo>
                    <a:pt x="20024" y="2585"/>
                    <a:pt x="21067" y="2845"/>
                    <a:pt x="22084" y="3132"/>
                  </a:cubicBezTo>
                  <a:cubicBezTo>
                    <a:pt x="23127" y="3393"/>
                    <a:pt x="24143" y="3706"/>
                    <a:pt x="25160" y="4019"/>
                  </a:cubicBezTo>
                  <a:cubicBezTo>
                    <a:pt x="23179" y="3210"/>
                    <a:pt x="21145" y="2585"/>
                    <a:pt x="19085" y="2011"/>
                  </a:cubicBezTo>
                  <a:cubicBezTo>
                    <a:pt x="17000" y="1438"/>
                    <a:pt x="14914" y="994"/>
                    <a:pt x="12802" y="629"/>
                  </a:cubicBezTo>
                  <a:cubicBezTo>
                    <a:pt x="10690" y="290"/>
                    <a:pt x="8552" y="56"/>
                    <a:pt x="6388" y="4"/>
                  </a:cubicBezTo>
                  <a:cubicBezTo>
                    <a:pt x="6032" y="4"/>
                    <a:pt x="5676" y="1"/>
                    <a:pt x="53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8"/>
            <p:cNvSpPr/>
            <p:nvPr/>
          </p:nvSpPr>
          <p:spPr>
            <a:xfrm>
              <a:off x="6781050" y="2729100"/>
              <a:ext cx="149950" cy="80850"/>
            </a:xfrm>
            <a:custGeom>
              <a:avLst/>
              <a:gdLst/>
              <a:ahLst/>
              <a:cxnLst/>
              <a:rect l="l" t="t" r="r" b="b"/>
              <a:pathLst>
                <a:path w="5998" h="3234" fill="none" extrusionOk="0">
                  <a:moveTo>
                    <a:pt x="5997" y="3233"/>
                  </a:moveTo>
                  <a:cubicBezTo>
                    <a:pt x="5997" y="3233"/>
                    <a:pt x="3703" y="0"/>
                    <a:pt x="0"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8"/>
            <p:cNvSpPr/>
            <p:nvPr/>
          </p:nvSpPr>
          <p:spPr>
            <a:xfrm>
              <a:off x="6631775" y="2729100"/>
              <a:ext cx="149300" cy="80850"/>
            </a:xfrm>
            <a:custGeom>
              <a:avLst/>
              <a:gdLst/>
              <a:ahLst/>
              <a:cxnLst/>
              <a:rect l="l" t="t" r="r" b="b"/>
              <a:pathLst>
                <a:path w="5972" h="3234" fill="none" extrusionOk="0">
                  <a:moveTo>
                    <a:pt x="1" y="3233"/>
                  </a:moveTo>
                  <a:cubicBezTo>
                    <a:pt x="1" y="3233"/>
                    <a:pt x="2269" y="0"/>
                    <a:pt x="5971"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8"/>
            <p:cNvSpPr/>
            <p:nvPr/>
          </p:nvSpPr>
          <p:spPr>
            <a:xfrm>
              <a:off x="6781050" y="786725"/>
              <a:ext cx="25" cy="1873300"/>
            </a:xfrm>
            <a:custGeom>
              <a:avLst/>
              <a:gdLst/>
              <a:ahLst/>
              <a:cxnLst/>
              <a:rect l="l" t="t" r="r" b="b"/>
              <a:pathLst>
                <a:path w="1" h="74932" fill="none" extrusionOk="0">
                  <a:moveTo>
                    <a:pt x="0" y="74932"/>
                  </a:moveTo>
                  <a:lnTo>
                    <a:pt x="0" y="0"/>
                  </a:lnTo>
                </a:path>
              </a:pathLst>
            </a:custGeom>
            <a:noFill/>
            <a:ln w="11725" cap="flat" cmpd="sng">
              <a:solidFill>
                <a:schemeClr val="lt2"/>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8"/>
            <p:cNvSpPr/>
            <p:nvPr/>
          </p:nvSpPr>
          <p:spPr>
            <a:xfrm>
              <a:off x="5604550" y="692225"/>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8"/>
            <p:cNvSpPr/>
            <p:nvPr/>
          </p:nvSpPr>
          <p:spPr>
            <a:xfrm>
              <a:off x="5622800" y="919050"/>
              <a:ext cx="1083325" cy="239875"/>
            </a:xfrm>
            <a:custGeom>
              <a:avLst/>
              <a:gdLst/>
              <a:ahLst/>
              <a:cxnLst/>
              <a:rect l="l" t="t" r="r" b="b"/>
              <a:pathLst>
                <a:path w="43333" h="9595" fill="none" extrusionOk="0">
                  <a:moveTo>
                    <a:pt x="0" y="3311"/>
                  </a:moveTo>
                  <a:cubicBezTo>
                    <a:pt x="0" y="3311"/>
                    <a:pt x="26151" y="0"/>
                    <a:pt x="43332"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8"/>
            <p:cNvSpPr/>
            <p:nvPr/>
          </p:nvSpPr>
          <p:spPr>
            <a:xfrm>
              <a:off x="5640400" y="1145225"/>
              <a:ext cx="1083975" cy="239875"/>
            </a:xfrm>
            <a:custGeom>
              <a:avLst/>
              <a:gdLst/>
              <a:ahLst/>
              <a:cxnLst/>
              <a:rect l="l" t="t" r="r" b="b"/>
              <a:pathLst>
                <a:path w="43359" h="9595" fill="none" extrusionOk="0">
                  <a:moveTo>
                    <a:pt x="0" y="3311"/>
                  </a:moveTo>
                  <a:cubicBezTo>
                    <a:pt x="0" y="3311"/>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8"/>
            <p:cNvSpPr/>
            <p:nvPr/>
          </p:nvSpPr>
          <p:spPr>
            <a:xfrm>
              <a:off x="5658000" y="1371400"/>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8"/>
            <p:cNvSpPr/>
            <p:nvPr/>
          </p:nvSpPr>
          <p:spPr>
            <a:xfrm>
              <a:off x="5675600" y="1639925"/>
              <a:ext cx="1083975" cy="239900"/>
            </a:xfrm>
            <a:custGeom>
              <a:avLst/>
              <a:gdLst/>
              <a:ahLst/>
              <a:cxnLst/>
              <a:rect l="l" t="t" r="r" b="b"/>
              <a:pathLst>
                <a:path w="43359" h="9596" fill="none" extrusionOk="0">
                  <a:moveTo>
                    <a:pt x="0" y="1643"/>
                  </a:moveTo>
                  <a:cubicBezTo>
                    <a:pt x="0" y="1643"/>
                    <a:pt x="26150" y="1"/>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8"/>
            <p:cNvSpPr/>
            <p:nvPr/>
          </p:nvSpPr>
          <p:spPr>
            <a:xfrm>
              <a:off x="5693200" y="1866750"/>
              <a:ext cx="1085275" cy="239900"/>
            </a:xfrm>
            <a:custGeom>
              <a:avLst/>
              <a:gdLst/>
              <a:ahLst/>
              <a:cxnLst/>
              <a:rect l="l" t="t" r="r" b="b"/>
              <a:pathLst>
                <a:path w="43411" h="9596" fill="none" extrusionOk="0">
                  <a:moveTo>
                    <a:pt x="0" y="1617"/>
                  </a:moveTo>
                  <a:cubicBezTo>
                    <a:pt x="0" y="1617"/>
                    <a:pt x="26203" y="1"/>
                    <a:pt x="4341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8"/>
            <p:cNvSpPr/>
            <p:nvPr/>
          </p:nvSpPr>
          <p:spPr>
            <a:xfrm>
              <a:off x="5711450" y="2107275"/>
              <a:ext cx="1073525" cy="239875"/>
            </a:xfrm>
            <a:custGeom>
              <a:avLst/>
              <a:gdLst/>
              <a:ahLst/>
              <a:cxnLst/>
              <a:rect l="l" t="t" r="r" b="b"/>
              <a:pathLst>
                <a:path w="42941" h="9595" fill="none" extrusionOk="0">
                  <a:moveTo>
                    <a:pt x="0" y="1069"/>
                  </a:moveTo>
                  <a:cubicBezTo>
                    <a:pt x="0" y="1069"/>
                    <a:pt x="25733" y="0"/>
                    <a:pt x="4294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8"/>
            <p:cNvSpPr/>
            <p:nvPr/>
          </p:nvSpPr>
          <p:spPr>
            <a:xfrm>
              <a:off x="6873600" y="692225"/>
              <a:ext cx="1083975" cy="239875"/>
            </a:xfrm>
            <a:custGeom>
              <a:avLst/>
              <a:gdLst/>
              <a:ahLst/>
              <a:cxnLst/>
              <a:rect l="l" t="t" r="r" b="b"/>
              <a:pathLst>
                <a:path w="43359" h="9595" fill="none" extrusionOk="0">
                  <a:moveTo>
                    <a:pt x="43359" y="3337"/>
                  </a:moveTo>
                  <a:cubicBezTo>
                    <a:pt x="43359"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8"/>
            <p:cNvSpPr/>
            <p:nvPr/>
          </p:nvSpPr>
          <p:spPr>
            <a:xfrm>
              <a:off x="6856000" y="919050"/>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8"/>
            <p:cNvSpPr/>
            <p:nvPr/>
          </p:nvSpPr>
          <p:spPr>
            <a:xfrm>
              <a:off x="6838400" y="1145225"/>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8"/>
            <p:cNvSpPr/>
            <p:nvPr/>
          </p:nvSpPr>
          <p:spPr>
            <a:xfrm>
              <a:off x="6820800" y="1371400"/>
              <a:ext cx="1083325" cy="239875"/>
            </a:xfrm>
            <a:custGeom>
              <a:avLst/>
              <a:gdLst/>
              <a:ahLst/>
              <a:cxnLst/>
              <a:rect l="l" t="t" r="r" b="b"/>
              <a:pathLst>
                <a:path w="43333" h="9595" fill="none" extrusionOk="0">
                  <a:moveTo>
                    <a:pt x="43333" y="3337"/>
                  </a:moveTo>
                  <a:cubicBezTo>
                    <a:pt x="43333"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8"/>
            <p:cNvSpPr/>
            <p:nvPr/>
          </p:nvSpPr>
          <p:spPr>
            <a:xfrm>
              <a:off x="6803200" y="1639925"/>
              <a:ext cx="1083325" cy="239900"/>
            </a:xfrm>
            <a:custGeom>
              <a:avLst/>
              <a:gdLst/>
              <a:ahLst/>
              <a:cxnLst/>
              <a:rect l="l" t="t" r="r" b="b"/>
              <a:pathLst>
                <a:path w="43333" h="9596" fill="none" extrusionOk="0">
                  <a:moveTo>
                    <a:pt x="43333" y="1643"/>
                  </a:moveTo>
                  <a:cubicBezTo>
                    <a:pt x="43333" y="1643"/>
                    <a:pt x="17182"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8"/>
            <p:cNvSpPr/>
            <p:nvPr/>
          </p:nvSpPr>
          <p:spPr>
            <a:xfrm>
              <a:off x="6784300" y="1866750"/>
              <a:ext cx="1084625" cy="239900"/>
            </a:xfrm>
            <a:custGeom>
              <a:avLst/>
              <a:gdLst/>
              <a:ahLst/>
              <a:cxnLst/>
              <a:rect l="l" t="t" r="r" b="b"/>
              <a:pathLst>
                <a:path w="43385" h="9596" fill="none" extrusionOk="0">
                  <a:moveTo>
                    <a:pt x="43385" y="1617"/>
                  </a:moveTo>
                  <a:cubicBezTo>
                    <a:pt x="43385" y="1617"/>
                    <a:pt x="17208"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8"/>
            <p:cNvSpPr/>
            <p:nvPr/>
          </p:nvSpPr>
          <p:spPr>
            <a:xfrm>
              <a:off x="6777150" y="2107275"/>
              <a:ext cx="1074175" cy="239875"/>
            </a:xfrm>
            <a:custGeom>
              <a:avLst/>
              <a:gdLst/>
              <a:ahLst/>
              <a:cxnLst/>
              <a:rect l="l" t="t" r="r" b="b"/>
              <a:pathLst>
                <a:path w="42967" h="9595" fill="none" extrusionOk="0">
                  <a:moveTo>
                    <a:pt x="42967" y="1069"/>
                  </a:moveTo>
                  <a:cubicBezTo>
                    <a:pt x="42967" y="1069"/>
                    <a:pt x="17208" y="0"/>
                    <a:pt x="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8" name="Google Shape;558;p28"/>
          <p:cNvGrpSpPr/>
          <p:nvPr/>
        </p:nvGrpSpPr>
        <p:grpSpPr>
          <a:xfrm rot="850416">
            <a:off x="8433869" y="123021"/>
            <a:ext cx="473316" cy="435922"/>
            <a:chOff x="6578186" y="3304323"/>
            <a:chExt cx="592215" cy="545427"/>
          </a:xfrm>
        </p:grpSpPr>
        <p:sp>
          <p:nvSpPr>
            <p:cNvPr id="559" name="Google Shape;559;p28"/>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8"/>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8"/>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8"/>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10" name="Cloud 9">
            <a:extLst>
              <a:ext uri="{FF2B5EF4-FFF2-40B4-BE49-F238E27FC236}">
                <a16:creationId xmlns:a16="http://schemas.microsoft.com/office/drawing/2014/main" xmlns="" id="{1EA73D28-12B4-B4EE-D810-319FA4CE874E}"/>
              </a:ext>
            </a:extLst>
          </p:cNvPr>
          <p:cNvSpPr/>
          <p:nvPr/>
        </p:nvSpPr>
        <p:spPr>
          <a:xfrm>
            <a:off x="284927" y="564185"/>
            <a:ext cx="1645967" cy="804231"/>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HĐKP1</a:t>
            </a:r>
          </a:p>
        </p:txBody>
      </p:sp>
      <p:sp>
        <p:nvSpPr>
          <p:cNvPr id="8" name="TextBox 7">
            <a:extLst>
              <a:ext uri="{FF2B5EF4-FFF2-40B4-BE49-F238E27FC236}">
                <a16:creationId xmlns:a16="http://schemas.microsoft.com/office/drawing/2014/main" xmlns="" id="{D1A11449-4FB2-7331-4C2F-DD0B36CE7E09}"/>
              </a:ext>
            </a:extLst>
          </p:cNvPr>
          <p:cNvSpPr txBox="1"/>
          <p:nvPr/>
        </p:nvSpPr>
        <p:spPr>
          <a:xfrm>
            <a:off x="2086717" y="783846"/>
            <a:ext cx="792720" cy="430887"/>
          </a:xfrm>
          <a:prstGeom prst="rect">
            <a:avLst/>
          </a:prstGeom>
          <a:noFill/>
        </p:spPr>
        <p:txBody>
          <a:bodyPr wrap="square">
            <a:spAutoFit/>
          </a:bodyPr>
          <a:lstStyle/>
          <a:p>
            <a:r>
              <a:rPr lang="en-US" sz="2200" kern="1200" dirty="0">
                <a:solidFill>
                  <a:prstClr val="black"/>
                </a:solidFill>
                <a:latin typeface="+mj-lt"/>
                <a:ea typeface="+mn-ea"/>
                <a:cs typeface="Arial" panose="020B0604020202020204" pitchFamily="34" charset="0"/>
              </a:rPr>
              <a:t>b</a:t>
            </a:r>
            <a:r>
              <a:rPr kumimoji="0" lang="en-US" sz="2200" u="none" strike="noStrike" kern="1200" cap="none" spc="0" normalizeH="0" noProof="0" dirty="0">
                <a:ln>
                  <a:noFill/>
                </a:ln>
                <a:solidFill>
                  <a:prstClr val="black"/>
                </a:solidFill>
                <a:effectLst/>
                <a:uLnTx/>
                <a:uFillTx/>
                <a:latin typeface="+mj-lt"/>
                <a:ea typeface="+mn-ea"/>
                <a:cs typeface="Arial" panose="020B0604020202020204" pitchFamily="34" charset="0"/>
              </a:rPr>
              <a:t>) </a:t>
            </a:r>
            <a:endParaRPr lang="en-US" sz="2200" dirty="0">
              <a:latin typeface="+mj-lt"/>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xmlns="" id="{DB67DA90-376E-FECD-C058-13816103D68C}"/>
                  </a:ext>
                </a:extLst>
              </p:cNvPr>
              <p:cNvSpPr txBox="1"/>
              <p:nvPr/>
            </p:nvSpPr>
            <p:spPr>
              <a:xfrm>
                <a:off x="752588" y="2977206"/>
                <a:ext cx="7540831" cy="1889813"/>
              </a:xfrm>
              <a:prstGeom prst="rect">
                <a:avLst/>
              </a:prstGeom>
              <a:noFill/>
            </p:spPr>
            <p:txBody>
              <a:bodyPr wrap="square">
                <a:spAutoFit/>
              </a:bodyPr>
              <a:lstStyle/>
              <a:p>
                <a:pPr>
                  <a:lnSpc>
                    <a:spcPct val="150000"/>
                  </a:lnSpc>
                  <a:spcAft>
                    <a:spcPts val="800"/>
                  </a:spcAft>
                </a:pPr>
                <a:r>
                  <a:rPr lang="nl-NL" sz="2200" dirty="0" err="1">
                    <a:solidFill>
                      <a:srgbClr val="000000"/>
                    </a:solidFill>
                    <a:effectLst/>
                    <a:latin typeface="+mj-lt"/>
                    <a:ea typeface="Arial" panose="020B0604020202020204" pitchFamily="34" charset="0"/>
                    <a:cs typeface="Times New Roman" panose="02020603050405020304" pitchFamily="18" charset="0"/>
                  </a:rPr>
                  <a:t>Chiều</a:t>
                </a:r>
                <a:r>
                  <a:rPr lang="nl-NL" sz="2200" dirty="0">
                    <a:solidFill>
                      <a:srgbClr val="000000"/>
                    </a:solidFill>
                    <a:effectLst/>
                    <a:latin typeface="+mj-lt"/>
                    <a:ea typeface="Arial" panose="020B0604020202020204" pitchFamily="34" charset="0"/>
                    <a:cs typeface="Times New Roman" panose="02020603050405020304" pitchFamily="18" charset="0"/>
                  </a:rPr>
                  <a:t> </a:t>
                </a:r>
                <a:r>
                  <a:rPr lang="nl-NL" sz="2200" dirty="0" err="1">
                    <a:solidFill>
                      <a:srgbClr val="000000"/>
                    </a:solidFill>
                    <a:effectLst/>
                    <a:latin typeface="+mj-lt"/>
                    <a:ea typeface="Arial" panose="020B0604020202020204" pitchFamily="34" charset="0"/>
                    <a:cs typeface="Times New Roman" panose="02020603050405020304" pitchFamily="18" charset="0"/>
                  </a:rPr>
                  <a:t>rộng</a:t>
                </a:r>
                <a:r>
                  <a:rPr lang="nl-NL" sz="2200" dirty="0">
                    <a:solidFill>
                      <a:srgbClr val="000000"/>
                    </a:solidFill>
                    <a:effectLst/>
                    <a:latin typeface="+mj-lt"/>
                    <a:ea typeface="Arial" panose="020B0604020202020204" pitchFamily="34" charset="0"/>
                    <a:cs typeface="Times New Roman" panose="02020603050405020304" pitchFamily="18" charset="0"/>
                  </a:rPr>
                  <a:t> </a:t>
                </a:r>
                <a:r>
                  <a:rPr lang="nl-NL" sz="2200" dirty="0" err="1">
                    <a:solidFill>
                      <a:srgbClr val="000000"/>
                    </a:solidFill>
                    <a:effectLst/>
                    <a:latin typeface="+mj-lt"/>
                    <a:ea typeface="Arial" panose="020B0604020202020204" pitchFamily="34" charset="0"/>
                    <a:cs typeface="Times New Roman" panose="02020603050405020304" pitchFamily="18" charset="0"/>
                  </a:rPr>
                  <a:t>của</a:t>
                </a:r>
                <a:r>
                  <a:rPr lang="nl-NL" sz="2200" dirty="0">
                    <a:solidFill>
                      <a:srgbClr val="000000"/>
                    </a:solidFill>
                    <a:effectLst/>
                    <a:latin typeface="+mj-lt"/>
                    <a:ea typeface="Arial" panose="020B0604020202020204" pitchFamily="34" charset="0"/>
                    <a:cs typeface="Times New Roman" panose="02020603050405020304" pitchFamily="18" charset="0"/>
                  </a:rPr>
                  <a:t> </a:t>
                </a:r>
                <a:r>
                  <a:rPr lang="nl-NL" sz="2200" dirty="0" err="1">
                    <a:solidFill>
                      <a:srgbClr val="000000"/>
                    </a:solidFill>
                    <a:effectLst/>
                    <a:latin typeface="+mj-lt"/>
                    <a:ea typeface="Arial" panose="020B0604020202020204" pitchFamily="34" charset="0"/>
                    <a:cs typeface="Times New Roman" panose="02020603050405020304" pitchFamily="18" charset="0"/>
                  </a:rPr>
                  <a:t>hình</a:t>
                </a:r>
                <a:r>
                  <a:rPr lang="nl-NL" sz="2200" dirty="0">
                    <a:solidFill>
                      <a:srgbClr val="000000"/>
                    </a:solidFill>
                    <a:effectLst/>
                    <a:latin typeface="+mj-lt"/>
                    <a:ea typeface="Arial" panose="020B0604020202020204" pitchFamily="34" charset="0"/>
                    <a:cs typeface="Times New Roman" panose="02020603050405020304" pitchFamily="18" charset="0"/>
                  </a:rPr>
                  <a:t> </a:t>
                </a:r>
                <a:r>
                  <a:rPr lang="nl-NL" sz="2200" dirty="0" err="1">
                    <a:solidFill>
                      <a:srgbClr val="000000"/>
                    </a:solidFill>
                    <a:effectLst/>
                    <a:latin typeface="+mj-lt"/>
                    <a:ea typeface="Arial" panose="020B0604020202020204" pitchFamily="34" charset="0"/>
                    <a:cs typeface="Times New Roman" panose="02020603050405020304" pitchFamily="18" charset="0"/>
                  </a:rPr>
                  <a:t>chữ</a:t>
                </a:r>
                <a:r>
                  <a:rPr lang="nl-NL" sz="2200" dirty="0">
                    <a:solidFill>
                      <a:srgbClr val="000000"/>
                    </a:solidFill>
                    <a:effectLst/>
                    <a:latin typeface="+mj-lt"/>
                    <a:ea typeface="Arial" panose="020B0604020202020204" pitchFamily="34" charset="0"/>
                    <a:cs typeface="Times New Roman" panose="02020603050405020304" pitchFamily="18" charset="0"/>
                  </a:rPr>
                  <a:t> </a:t>
                </a:r>
                <a:r>
                  <a:rPr lang="nl-NL" sz="2200" dirty="0" err="1">
                    <a:solidFill>
                      <a:srgbClr val="000000"/>
                    </a:solidFill>
                    <a:effectLst/>
                    <a:latin typeface="+mj-lt"/>
                    <a:ea typeface="Arial" panose="020B0604020202020204" pitchFamily="34" charset="0"/>
                    <a:cs typeface="Times New Roman" panose="02020603050405020304" pitchFamily="18" charset="0"/>
                  </a:rPr>
                  <a:t>nhật</a:t>
                </a:r>
                <a:r>
                  <a:rPr lang="nl-NL" sz="2200" dirty="0">
                    <a:solidFill>
                      <a:srgbClr val="000000"/>
                    </a:solidFill>
                    <a:effectLst/>
                    <a:latin typeface="+mj-lt"/>
                    <a:ea typeface="Arial" panose="020B0604020202020204" pitchFamily="34" charset="0"/>
                    <a:cs typeface="Times New Roman" panose="02020603050405020304" pitchFamily="18" charset="0"/>
                  </a:rPr>
                  <a:t> B </a:t>
                </a:r>
                <a:r>
                  <a:rPr lang="nl-NL" sz="2200" dirty="0" err="1">
                    <a:solidFill>
                      <a:srgbClr val="000000"/>
                    </a:solidFill>
                    <a:effectLst/>
                    <a:latin typeface="+mj-lt"/>
                    <a:ea typeface="Arial" panose="020B0604020202020204" pitchFamily="34" charset="0"/>
                    <a:cs typeface="Times New Roman" panose="02020603050405020304" pitchFamily="18" charset="0"/>
                  </a:rPr>
                  <a:t>lớn</a:t>
                </a:r>
                <a:r>
                  <a:rPr lang="nl-NL" sz="2200" dirty="0">
                    <a:solidFill>
                      <a:srgbClr val="000000"/>
                    </a:solidFill>
                    <a:effectLst/>
                    <a:latin typeface="+mj-lt"/>
                    <a:ea typeface="Arial" panose="020B0604020202020204" pitchFamily="34" charset="0"/>
                    <a:cs typeface="Times New Roman" panose="02020603050405020304" pitchFamily="18" charset="0"/>
                  </a:rPr>
                  <a:t> </a:t>
                </a:r>
                <a:r>
                  <a:rPr lang="nl-NL" sz="2200" dirty="0" err="1">
                    <a:solidFill>
                      <a:srgbClr val="000000"/>
                    </a:solidFill>
                    <a:effectLst/>
                    <a:latin typeface="+mj-lt"/>
                    <a:ea typeface="Arial" panose="020B0604020202020204" pitchFamily="34" charset="0"/>
                    <a:cs typeface="Times New Roman" panose="02020603050405020304" pitchFamily="18" charset="0"/>
                  </a:rPr>
                  <a:t>hơn</a:t>
                </a:r>
                <a:r>
                  <a:rPr lang="nl-NL" sz="2200" dirty="0">
                    <a:solidFill>
                      <a:srgbClr val="000000"/>
                    </a:solidFill>
                    <a:effectLst/>
                    <a:latin typeface="+mj-lt"/>
                    <a:ea typeface="Arial" panose="020B0604020202020204" pitchFamily="34" charset="0"/>
                    <a:cs typeface="Times New Roman" panose="02020603050405020304" pitchFamily="18" charset="0"/>
                  </a:rPr>
                  <a:t> </a:t>
                </a:r>
                <a:r>
                  <a:rPr lang="nl-NL" sz="2200" dirty="0" err="1">
                    <a:solidFill>
                      <a:srgbClr val="000000"/>
                    </a:solidFill>
                    <a:effectLst/>
                    <a:latin typeface="+mj-lt"/>
                    <a:ea typeface="Arial" panose="020B0604020202020204" pitchFamily="34" charset="0"/>
                    <a:cs typeface="Times New Roman" panose="02020603050405020304" pitchFamily="18" charset="0"/>
                  </a:rPr>
                  <a:t>chiều</a:t>
                </a:r>
                <a:r>
                  <a:rPr lang="nl-NL" sz="2200" dirty="0">
                    <a:solidFill>
                      <a:srgbClr val="000000"/>
                    </a:solidFill>
                    <a:effectLst/>
                    <a:latin typeface="+mj-lt"/>
                    <a:ea typeface="Arial" panose="020B0604020202020204" pitchFamily="34" charset="0"/>
                    <a:cs typeface="Times New Roman" panose="02020603050405020304" pitchFamily="18" charset="0"/>
                  </a:rPr>
                  <a:t> </a:t>
                </a:r>
                <a:r>
                  <a:rPr lang="nl-NL" sz="2200" dirty="0" err="1">
                    <a:solidFill>
                      <a:srgbClr val="000000"/>
                    </a:solidFill>
                    <a:effectLst/>
                    <a:latin typeface="+mj-lt"/>
                    <a:ea typeface="Arial" panose="020B0604020202020204" pitchFamily="34" charset="0"/>
                    <a:cs typeface="Times New Roman" panose="02020603050405020304" pitchFamily="18" charset="0"/>
                  </a:rPr>
                  <a:t>rộng</a:t>
                </a:r>
                <a:r>
                  <a:rPr lang="nl-NL" sz="2200" dirty="0">
                    <a:solidFill>
                      <a:srgbClr val="000000"/>
                    </a:solidFill>
                    <a:effectLst/>
                    <a:latin typeface="+mj-lt"/>
                    <a:ea typeface="Arial" panose="020B0604020202020204" pitchFamily="34" charset="0"/>
                    <a:cs typeface="Times New Roman" panose="02020603050405020304" pitchFamily="18" charset="0"/>
                  </a:rPr>
                  <a:t> </a:t>
                </a:r>
                <a:r>
                  <a:rPr lang="nl-NL" sz="2200" dirty="0" err="1">
                    <a:solidFill>
                      <a:srgbClr val="000000"/>
                    </a:solidFill>
                    <a:effectLst/>
                    <a:latin typeface="+mj-lt"/>
                    <a:ea typeface="Arial" panose="020B0604020202020204" pitchFamily="34" charset="0"/>
                    <a:cs typeface="Times New Roman" panose="02020603050405020304" pitchFamily="18" charset="0"/>
                  </a:rPr>
                  <a:t>của</a:t>
                </a:r>
                <a:r>
                  <a:rPr lang="nl-NL" sz="2200" dirty="0">
                    <a:solidFill>
                      <a:srgbClr val="000000"/>
                    </a:solidFill>
                    <a:effectLst/>
                    <a:latin typeface="+mj-lt"/>
                    <a:ea typeface="Arial" panose="020B0604020202020204" pitchFamily="34" charset="0"/>
                    <a:cs typeface="Times New Roman" panose="02020603050405020304" pitchFamily="18" charset="0"/>
                  </a:rPr>
                  <a:t> </a:t>
                </a:r>
                <a:r>
                  <a:rPr lang="nl-NL" sz="2200" dirty="0" err="1">
                    <a:solidFill>
                      <a:srgbClr val="000000"/>
                    </a:solidFill>
                    <a:effectLst/>
                    <a:latin typeface="+mj-lt"/>
                    <a:ea typeface="Arial" panose="020B0604020202020204" pitchFamily="34" charset="0"/>
                    <a:cs typeface="Times New Roman" panose="02020603050405020304" pitchFamily="18" charset="0"/>
                  </a:rPr>
                  <a:t>hình</a:t>
                </a:r>
                <a:r>
                  <a:rPr lang="nl-NL" sz="2200" dirty="0">
                    <a:solidFill>
                      <a:srgbClr val="000000"/>
                    </a:solidFill>
                    <a:effectLst/>
                    <a:latin typeface="+mj-lt"/>
                    <a:ea typeface="Arial" panose="020B0604020202020204" pitchFamily="34" charset="0"/>
                    <a:cs typeface="Times New Roman" panose="02020603050405020304" pitchFamily="18" charset="0"/>
                  </a:rPr>
                  <a:t> </a:t>
                </a:r>
                <a:r>
                  <a:rPr lang="nl-NL" sz="2200" dirty="0" err="1">
                    <a:solidFill>
                      <a:srgbClr val="000000"/>
                    </a:solidFill>
                    <a:effectLst/>
                    <a:latin typeface="+mj-lt"/>
                    <a:ea typeface="Arial" panose="020B0604020202020204" pitchFamily="34" charset="0"/>
                    <a:cs typeface="Times New Roman" panose="02020603050405020304" pitchFamily="18" charset="0"/>
                  </a:rPr>
                  <a:t>chữ</a:t>
                </a:r>
                <a:r>
                  <a:rPr lang="nl-NL" sz="2200" dirty="0">
                    <a:solidFill>
                      <a:srgbClr val="000000"/>
                    </a:solidFill>
                    <a:effectLst/>
                    <a:latin typeface="+mj-lt"/>
                    <a:ea typeface="Arial" panose="020B0604020202020204" pitchFamily="34" charset="0"/>
                    <a:cs typeface="Times New Roman" panose="02020603050405020304" pitchFamily="18" charset="0"/>
                  </a:rPr>
                  <a:t> </a:t>
                </a:r>
                <a:r>
                  <a:rPr lang="nl-NL" sz="2200" dirty="0" err="1">
                    <a:solidFill>
                      <a:srgbClr val="000000"/>
                    </a:solidFill>
                    <a:effectLst/>
                    <a:latin typeface="+mj-lt"/>
                    <a:ea typeface="Arial" panose="020B0604020202020204" pitchFamily="34" charset="0"/>
                    <a:cs typeface="Times New Roman" panose="02020603050405020304" pitchFamily="18" charset="0"/>
                  </a:rPr>
                  <a:t>nhật</a:t>
                </a:r>
                <a:r>
                  <a:rPr lang="nl-NL" sz="2200" dirty="0">
                    <a:solidFill>
                      <a:srgbClr val="000000"/>
                    </a:solidFill>
                    <a:effectLst/>
                    <a:latin typeface="+mj-lt"/>
                    <a:ea typeface="Arial" panose="020B0604020202020204" pitchFamily="34" charset="0"/>
                    <a:cs typeface="Times New Roman" panose="02020603050405020304" pitchFamily="18" charset="0"/>
                  </a:rPr>
                  <a:t> A </a:t>
                </a:r>
                <a:r>
                  <a:rPr lang="nl-NL" sz="2200" dirty="0" err="1">
                    <a:solidFill>
                      <a:srgbClr val="000000"/>
                    </a:solidFill>
                    <a:effectLst/>
                    <a:latin typeface="+mj-lt"/>
                    <a:ea typeface="Arial" panose="020B0604020202020204" pitchFamily="34" charset="0"/>
                    <a:cs typeface="Times New Roman" panose="02020603050405020304" pitchFamily="18" charset="0"/>
                  </a:rPr>
                  <a:t>là</a:t>
                </a:r>
                <a:r>
                  <a:rPr lang="nl-NL" sz="2200" dirty="0">
                    <a:solidFill>
                      <a:srgbClr val="000000"/>
                    </a:solidFill>
                    <a:effectLst/>
                    <a:latin typeface="+mj-lt"/>
                    <a:ea typeface="Arial" panose="020B0604020202020204" pitchFamily="34" charset="0"/>
                    <a:cs typeface="Times New Roman" panose="02020603050405020304" pitchFamily="18" charset="0"/>
                  </a:rPr>
                  <a:t>:</a:t>
                </a:r>
                <a:endParaRPr lang="en-US" sz="2200" dirty="0">
                  <a:effectLst/>
                  <a:latin typeface="+mj-lt"/>
                  <a:ea typeface="Arial" panose="020B0604020202020204" pitchFamily="34" charset="0"/>
                  <a:cs typeface="Times New Roman" panose="02020603050405020304" pitchFamily="18" charset="0"/>
                </a:endParaRPr>
              </a:p>
              <a:p>
                <a:pPr algn="ctr">
                  <a:lnSpc>
                    <a:spcPct val="150000"/>
                  </a:lnSpc>
                  <a:spcAft>
                    <a:spcPts val="800"/>
                  </a:spcAft>
                </a:pPr>
                <a14:m>
                  <m:oMath xmlns:m="http://schemas.openxmlformats.org/officeDocument/2006/math">
                    <m:f>
                      <m:fPr>
                        <m:ctrlPr>
                          <a:rPr lang="en-US" sz="2200" i="1">
                            <a:solidFill>
                              <a:srgbClr val="000000"/>
                            </a:solidFill>
                            <a:effectLst/>
                            <a:latin typeface="Cambria Math"/>
                            <a:ea typeface="Arial" panose="020B0604020202020204" pitchFamily="34" charset="0"/>
                            <a:cs typeface="Times New Roman" panose="02020603050405020304" pitchFamily="18" charset="0"/>
                          </a:rPr>
                        </m:ctrlPr>
                      </m:fPr>
                      <m:num>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num>
                      <m:den>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den>
                    </m:f>
                    <m:r>
                      <a:rPr lang="nl-NL"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200" i="1">
                            <a:solidFill>
                              <a:srgbClr val="000000"/>
                            </a:solidFill>
                            <a:effectLst/>
                            <a:latin typeface="Cambria Math"/>
                            <a:ea typeface="Arial" panose="020B0604020202020204" pitchFamily="34" charset="0"/>
                            <a:cs typeface="Times New Roman" panose="02020603050405020304" pitchFamily="18" charset="0"/>
                          </a:rPr>
                        </m:ctrlPr>
                      </m:fPr>
                      <m:num>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num>
                      <m:den>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den>
                    </m:f>
                  </m:oMath>
                </a14:m>
                <a:r>
                  <a:rPr lang="en-US" sz="2200" dirty="0">
                    <a:solidFill>
                      <a:srgbClr val="000000"/>
                    </a:solidFill>
                    <a:effectLst/>
                    <a:latin typeface="+mj-lt"/>
                    <a:ea typeface="Arial" panose="020B0604020202020204" pitchFamily="34" charset="0"/>
                    <a:cs typeface="Times New Roman" panose="02020603050405020304" pitchFamily="18" charset="0"/>
                  </a:rPr>
                  <a:t> </a:t>
                </a:r>
                <a:r>
                  <a:rPr lang="nl-NL" sz="2200" dirty="0">
                    <a:solidFill>
                      <a:srgbClr val="000000"/>
                    </a:solidFill>
                    <a:effectLst/>
                    <a:latin typeface="+mj-lt"/>
                    <a:ea typeface="Arial" panose="020B0604020202020204" pitchFamily="34" charset="0"/>
                    <a:cs typeface="Times New Roman" panose="02020603050405020304" pitchFamily="18" charset="0"/>
                  </a:rPr>
                  <a:t>(cm).</a:t>
                </a:r>
                <a:endParaRPr lang="en-US" sz="2200" dirty="0">
                  <a:effectLst/>
                  <a:latin typeface="+mj-lt"/>
                  <a:ea typeface="Arial" panose="020B0604020202020204" pitchFamily="34"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DB67DA90-376E-FECD-C058-13816103D68C}"/>
                  </a:ext>
                </a:extLst>
              </p:cNvPr>
              <p:cNvSpPr txBox="1">
                <a:spLocks noRot="1" noChangeAspect="1" noMove="1" noResize="1" noEditPoints="1" noAdjustHandles="1" noChangeArrowheads="1" noChangeShapeType="1" noTextEdit="1"/>
              </p:cNvSpPr>
              <p:nvPr/>
            </p:nvSpPr>
            <p:spPr>
              <a:xfrm>
                <a:off x="752588" y="2977206"/>
                <a:ext cx="7540831" cy="1889813"/>
              </a:xfrm>
              <a:prstGeom prst="rect">
                <a:avLst/>
              </a:prstGeom>
              <a:blipFill>
                <a:blip r:embed="rId3"/>
                <a:stretch>
                  <a:fillRect l="-1051" b="-1935"/>
                </a:stretch>
              </a:blipFill>
            </p:spPr>
            <p:txBody>
              <a:bodyPr/>
              <a:lstStyle/>
              <a:p>
                <a:r>
                  <a:rPr lang="en-US">
                    <a:noFill/>
                  </a:rPr>
                  <a:t> </a:t>
                </a:r>
              </a:p>
            </p:txBody>
          </p:sp>
        </mc:Fallback>
      </mc:AlternateContent>
      <p:grpSp>
        <p:nvGrpSpPr>
          <p:cNvPr id="31" name="Group 30">
            <a:extLst>
              <a:ext uri="{FF2B5EF4-FFF2-40B4-BE49-F238E27FC236}">
                <a16:creationId xmlns:a16="http://schemas.microsoft.com/office/drawing/2014/main" xmlns="" id="{9F99038B-C33F-323C-2083-7A8850C08484}"/>
              </a:ext>
            </a:extLst>
          </p:cNvPr>
          <p:cNvGrpSpPr/>
          <p:nvPr/>
        </p:nvGrpSpPr>
        <p:grpSpPr>
          <a:xfrm>
            <a:off x="2818683" y="999289"/>
            <a:ext cx="4238600" cy="1912194"/>
            <a:chOff x="483675" y="2157684"/>
            <a:chExt cx="4238600" cy="1912194"/>
          </a:xfrm>
        </p:grpSpPr>
        <p:grpSp>
          <p:nvGrpSpPr>
            <p:cNvPr id="17" name="Group 16">
              <a:extLst>
                <a:ext uri="{FF2B5EF4-FFF2-40B4-BE49-F238E27FC236}">
                  <a16:creationId xmlns:a16="http://schemas.microsoft.com/office/drawing/2014/main" xmlns="" id="{307F0B1B-8339-F7B2-FB37-581D08B43D26}"/>
                </a:ext>
              </a:extLst>
            </p:cNvPr>
            <p:cNvGrpSpPr/>
            <p:nvPr/>
          </p:nvGrpSpPr>
          <p:grpSpPr>
            <a:xfrm>
              <a:off x="483675" y="2198879"/>
              <a:ext cx="2292018" cy="1870999"/>
              <a:chOff x="2553194" y="1368599"/>
              <a:chExt cx="3241964" cy="2728830"/>
            </a:xfrm>
          </p:grpSpPr>
          <p:grpSp>
            <p:nvGrpSpPr>
              <p:cNvPr id="19" name="Group 18">
                <a:extLst>
                  <a:ext uri="{FF2B5EF4-FFF2-40B4-BE49-F238E27FC236}">
                    <a16:creationId xmlns:a16="http://schemas.microsoft.com/office/drawing/2014/main" xmlns="" id="{AE8495BC-EF39-39E8-B6D1-589691C4F8DF}"/>
                  </a:ext>
                </a:extLst>
              </p:cNvPr>
              <p:cNvGrpSpPr/>
              <p:nvPr/>
            </p:nvGrpSpPr>
            <p:grpSpPr>
              <a:xfrm>
                <a:off x="2553195" y="1484416"/>
                <a:ext cx="3241963" cy="1971302"/>
                <a:chOff x="2553195" y="1484416"/>
                <a:chExt cx="3241963" cy="1971302"/>
              </a:xfrm>
            </p:grpSpPr>
            <p:sp>
              <p:nvSpPr>
                <p:cNvPr id="25" name="Rectangle 24">
                  <a:extLst>
                    <a:ext uri="{FF2B5EF4-FFF2-40B4-BE49-F238E27FC236}">
                      <a16:creationId xmlns:a16="http://schemas.microsoft.com/office/drawing/2014/main" xmlns="" id="{C459AE8E-25A6-17BA-5D22-7DF5FC2F4486}"/>
                    </a:ext>
                  </a:extLst>
                </p:cNvPr>
                <p:cNvSpPr/>
                <p:nvPr/>
              </p:nvSpPr>
              <p:spPr>
                <a:xfrm>
                  <a:off x="2553195" y="1484416"/>
                  <a:ext cx="3241963" cy="843148"/>
                </a:xfrm>
                <a:prstGeom prst="rect">
                  <a:avLst/>
                </a:prstGeom>
                <a:solidFill>
                  <a:srgbClr val="3FCD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6" name="Rectangle 25">
                  <a:extLst>
                    <a:ext uri="{FF2B5EF4-FFF2-40B4-BE49-F238E27FC236}">
                      <a16:creationId xmlns:a16="http://schemas.microsoft.com/office/drawing/2014/main" xmlns="" id="{B2799610-45D1-0E48-F682-9C8ECEC682BD}"/>
                    </a:ext>
                  </a:extLst>
                </p:cNvPr>
                <p:cNvSpPr/>
                <p:nvPr/>
              </p:nvSpPr>
              <p:spPr>
                <a:xfrm>
                  <a:off x="2553195" y="2327563"/>
                  <a:ext cx="3241963" cy="1128155"/>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sp>
            <p:nvSpPr>
              <p:cNvPr id="20" name="Rectangle 19">
                <a:extLst>
                  <a:ext uri="{FF2B5EF4-FFF2-40B4-BE49-F238E27FC236}">
                    <a16:creationId xmlns:a16="http://schemas.microsoft.com/office/drawing/2014/main" xmlns="" id="{B2744C6B-619F-F8AD-FF49-A38AFC8D1A55}"/>
                  </a:ext>
                </a:extLst>
              </p:cNvPr>
              <p:cNvSpPr/>
              <p:nvPr/>
            </p:nvSpPr>
            <p:spPr>
              <a:xfrm>
                <a:off x="2553195" y="1368599"/>
                <a:ext cx="475801" cy="724863"/>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0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a:t>
                </a:r>
              </a:p>
            </p:txBody>
          </p:sp>
          <p:sp>
            <p:nvSpPr>
              <p:cNvPr id="21" name="Rectangle 20">
                <a:extLst>
                  <a:ext uri="{FF2B5EF4-FFF2-40B4-BE49-F238E27FC236}">
                    <a16:creationId xmlns:a16="http://schemas.microsoft.com/office/drawing/2014/main" xmlns="" id="{E287C64E-7291-0586-1811-6263676D1621}"/>
                  </a:ext>
                </a:extLst>
              </p:cNvPr>
              <p:cNvSpPr/>
              <p:nvPr/>
            </p:nvSpPr>
            <p:spPr>
              <a:xfrm>
                <a:off x="2553194" y="2201371"/>
                <a:ext cx="475801" cy="724863"/>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lang="en-US" sz="2000" kern="1200" dirty="0">
                    <a:solidFill>
                      <a:prstClr val="black"/>
                    </a:solidFill>
                    <a:latin typeface="Arial" panose="020B0604020202020204" pitchFamily="34" charset="0"/>
                    <a:ea typeface="+mn-ea"/>
                    <a:cs typeface="Arial" panose="020B0604020202020204" pitchFamily="34" charset="0"/>
                  </a:rPr>
                  <a:t>B</a:t>
                </a:r>
                <a:endParaRPr kumimoji="0" lang="en-US" sz="20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Rectangle 21">
                <a:extLst>
                  <a:ext uri="{FF2B5EF4-FFF2-40B4-BE49-F238E27FC236}">
                    <a16:creationId xmlns:a16="http://schemas.microsoft.com/office/drawing/2014/main" xmlns="" id="{97512268-B2C7-6CF9-A20A-63F1B7F526F5}"/>
                  </a:ext>
                </a:extLst>
              </p:cNvPr>
              <p:cNvSpPr/>
              <p:nvPr/>
            </p:nvSpPr>
            <p:spPr>
              <a:xfrm>
                <a:off x="3686894" y="1514101"/>
                <a:ext cx="1318800" cy="724863"/>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lang="en-US" sz="2000" kern="1200" dirty="0">
                    <a:solidFill>
                      <a:prstClr val="black"/>
                    </a:solidFill>
                    <a:latin typeface="Arial" panose="020B0604020202020204" pitchFamily="34" charset="0"/>
                    <a:ea typeface="+mn-ea"/>
                    <a:cs typeface="Arial" panose="020B0604020202020204" pitchFamily="34" charset="0"/>
                  </a:rPr>
                  <a:t>a cm</a:t>
                </a:r>
                <a:r>
                  <a:rPr lang="en-US" sz="2000" kern="1200" baseline="30000" dirty="0">
                    <a:solidFill>
                      <a:prstClr val="black"/>
                    </a:solidFill>
                    <a:latin typeface="Arial" panose="020B0604020202020204" pitchFamily="34" charset="0"/>
                    <a:ea typeface="+mn-ea"/>
                    <a:cs typeface="Arial" panose="020B0604020202020204" pitchFamily="34" charset="0"/>
                  </a:rPr>
                  <a:t>2</a:t>
                </a:r>
                <a:endParaRPr kumimoji="0" lang="en-US" sz="20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Rectangle 22">
                <a:extLst>
                  <a:ext uri="{FF2B5EF4-FFF2-40B4-BE49-F238E27FC236}">
                    <a16:creationId xmlns:a16="http://schemas.microsoft.com/office/drawing/2014/main" xmlns="" id="{49C25ACF-E926-D69B-CCF5-230870C6CB2D}"/>
                  </a:ext>
                </a:extLst>
              </p:cNvPr>
              <p:cNvSpPr/>
              <p:nvPr/>
            </p:nvSpPr>
            <p:spPr>
              <a:xfrm>
                <a:off x="3686894" y="2547241"/>
                <a:ext cx="1469973" cy="724863"/>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lang="en-US" sz="2000" kern="1200" dirty="0">
                    <a:solidFill>
                      <a:prstClr val="black"/>
                    </a:solidFill>
                    <a:latin typeface="Arial" panose="020B0604020202020204" pitchFamily="34" charset="0"/>
                    <a:ea typeface="+mn-ea"/>
                    <a:cs typeface="Arial" panose="020B0604020202020204" pitchFamily="34" charset="0"/>
                  </a:rPr>
                  <a:t>b cm</a:t>
                </a:r>
                <a:r>
                  <a:rPr lang="en-US" sz="2000" kern="1200" baseline="30000" dirty="0">
                    <a:solidFill>
                      <a:prstClr val="black"/>
                    </a:solidFill>
                    <a:latin typeface="Arial" panose="020B0604020202020204" pitchFamily="34" charset="0"/>
                    <a:ea typeface="+mn-ea"/>
                    <a:cs typeface="Arial" panose="020B0604020202020204" pitchFamily="34" charset="0"/>
                  </a:rPr>
                  <a:t>2</a:t>
                </a:r>
                <a:endParaRPr kumimoji="0" lang="en-US" sz="20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Rectangle 23">
                <a:extLst>
                  <a:ext uri="{FF2B5EF4-FFF2-40B4-BE49-F238E27FC236}">
                    <a16:creationId xmlns:a16="http://schemas.microsoft.com/office/drawing/2014/main" xmlns="" id="{13009D10-8D7F-7362-D2D6-36B97C3D2877}"/>
                  </a:ext>
                </a:extLst>
              </p:cNvPr>
              <p:cNvSpPr/>
              <p:nvPr/>
            </p:nvSpPr>
            <p:spPr>
              <a:xfrm>
                <a:off x="3770020" y="3372566"/>
                <a:ext cx="1193865" cy="724863"/>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lang="en-US" sz="2000" kern="1200" dirty="0">
                    <a:solidFill>
                      <a:prstClr val="black"/>
                    </a:solidFill>
                    <a:latin typeface="Arial" panose="020B0604020202020204" pitchFamily="34" charset="0"/>
                    <a:ea typeface="+mn-ea"/>
                    <a:cs typeface="Arial" panose="020B0604020202020204" pitchFamily="34" charset="0"/>
                  </a:rPr>
                  <a:t>x cm</a:t>
                </a:r>
                <a:endParaRPr kumimoji="0" lang="en-US" sz="20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xmlns="" id="{DC5E145A-1BEB-CF31-0C7E-299BE4FC6850}"/>
                    </a:ext>
                  </a:extLst>
                </p:cNvPr>
                <p:cNvSpPr/>
                <p:nvPr/>
              </p:nvSpPr>
              <p:spPr>
                <a:xfrm>
                  <a:off x="3396343" y="2157684"/>
                  <a:ext cx="1325932" cy="658642"/>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lang="en-US" sz="2000" kern="1200" dirty="0">
                      <a:solidFill>
                        <a:prstClr val="black"/>
                      </a:solidFill>
                      <a:latin typeface="Arial" panose="020B0604020202020204" pitchFamily="34" charset="0"/>
                      <a:ea typeface="+mn-ea"/>
                      <a:cs typeface="Arial" panose="020B0604020202020204" pitchFamily="34" charset="0"/>
                    </a:rPr>
                    <a:t>CR = </a:t>
                  </a:r>
                  <a14:m>
                    <m:oMath xmlns:m="http://schemas.openxmlformats.org/officeDocument/2006/math">
                      <m:f>
                        <m:fPr>
                          <m:ctrlPr>
                            <a:rPr lang="en-US" sz="2000" b="0" i="1" kern="1200" smtClean="0">
                              <a:solidFill>
                                <a:prstClr val="black"/>
                              </a:solidFill>
                              <a:latin typeface="Cambria Math"/>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𝑎</m:t>
                          </m:r>
                        </m:num>
                        <m:den>
                          <m:r>
                            <a:rPr lang="en-US" sz="2000" b="0" i="1" kern="1200" smtClean="0">
                              <a:solidFill>
                                <a:prstClr val="black"/>
                              </a:solidFill>
                              <a:latin typeface="Cambria Math" panose="02040503050406030204" pitchFamily="18" charset="0"/>
                              <a:ea typeface="+mn-ea"/>
                              <a:cs typeface="Arial" panose="020B0604020202020204" pitchFamily="34" charset="0"/>
                            </a:rPr>
                            <m:t>𝑥</m:t>
                          </m:r>
                        </m:den>
                      </m:f>
                    </m:oMath>
                  </a14:m>
                  <a:endParaRPr kumimoji="0" lang="en-US" sz="20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7" name="Rectangle 26">
                  <a:extLst>
                    <a:ext uri="{FF2B5EF4-FFF2-40B4-BE49-F238E27FC236}">
                      <a16:creationId xmlns:a16="http://schemas.microsoft.com/office/drawing/2014/main" id="{DC5E145A-1BEB-CF31-0C7E-299BE4FC6850}"/>
                    </a:ext>
                  </a:extLst>
                </p:cNvPr>
                <p:cNvSpPr>
                  <a:spLocks noRot="1" noChangeAspect="1" noMove="1" noResize="1" noEditPoints="1" noAdjustHandles="1" noChangeArrowheads="1" noChangeShapeType="1" noTextEdit="1"/>
                </p:cNvSpPr>
                <p:nvPr/>
              </p:nvSpPr>
              <p:spPr>
                <a:xfrm>
                  <a:off x="3396343" y="2157684"/>
                  <a:ext cx="1325932" cy="658642"/>
                </a:xfrm>
                <a:prstGeom prst="rect">
                  <a:avLst/>
                </a:prstGeom>
                <a:blipFill>
                  <a:blip r:embed="rId4"/>
                  <a:stretch>
                    <a:fillRect l="-4587" b="-5556"/>
                  </a:stretch>
                </a:blipFill>
              </p:spPr>
              <p:txBody>
                <a:bodyPr/>
                <a:lstStyle/>
                <a:p>
                  <a:r>
                    <a:rPr lang="en-US">
                      <a:noFill/>
                    </a:rPr>
                    <a:t> </a:t>
                  </a:r>
                </a:p>
              </p:txBody>
            </p:sp>
          </mc:Fallback>
        </mc:AlternateContent>
        <p:sp>
          <p:nvSpPr>
            <p:cNvPr id="28" name="Arrow: Right 27">
              <a:extLst>
                <a:ext uri="{FF2B5EF4-FFF2-40B4-BE49-F238E27FC236}">
                  <a16:creationId xmlns:a16="http://schemas.microsoft.com/office/drawing/2014/main" xmlns="" id="{3785351B-B4EE-2981-A3AE-05F44A9FADA4}"/>
                </a:ext>
              </a:extLst>
            </p:cNvPr>
            <p:cNvSpPr/>
            <p:nvPr/>
          </p:nvSpPr>
          <p:spPr>
            <a:xfrm>
              <a:off x="2908043" y="2416201"/>
              <a:ext cx="488300" cy="252740"/>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xmlns="" id="{A004FE38-D664-1D57-D692-3E59165714D7}"/>
                    </a:ext>
                  </a:extLst>
                </p:cNvPr>
                <p:cNvSpPr/>
                <p:nvPr/>
              </p:nvSpPr>
              <p:spPr>
                <a:xfrm>
                  <a:off x="3396343" y="2795713"/>
                  <a:ext cx="1325932" cy="701859"/>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lang="en-US" sz="2000" kern="1200" dirty="0">
                      <a:solidFill>
                        <a:prstClr val="black"/>
                      </a:solidFill>
                      <a:latin typeface="Arial" panose="020B0604020202020204" pitchFamily="34" charset="0"/>
                      <a:ea typeface="+mn-ea"/>
                      <a:cs typeface="Arial" panose="020B0604020202020204" pitchFamily="34" charset="0"/>
                    </a:rPr>
                    <a:t>CR = </a:t>
                  </a:r>
                  <a14:m>
                    <m:oMath xmlns:m="http://schemas.openxmlformats.org/officeDocument/2006/math">
                      <m:f>
                        <m:fPr>
                          <m:ctrlPr>
                            <a:rPr lang="en-US" sz="2000" b="0" i="1" kern="1200" smtClean="0">
                              <a:solidFill>
                                <a:prstClr val="black"/>
                              </a:solidFill>
                              <a:latin typeface="Cambria Math"/>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𝑏</m:t>
                          </m:r>
                        </m:num>
                        <m:den>
                          <m:r>
                            <a:rPr lang="en-US" sz="2000" b="0" i="1" kern="1200" smtClean="0">
                              <a:solidFill>
                                <a:prstClr val="black"/>
                              </a:solidFill>
                              <a:latin typeface="Cambria Math" panose="02040503050406030204" pitchFamily="18" charset="0"/>
                              <a:ea typeface="+mn-ea"/>
                              <a:cs typeface="Arial" panose="020B0604020202020204" pitchFamily="34" charset="0"/>
                            </a:rPr>
                            <m:t>𝑥</m:t>
                          </m:r>
                        </m:den>
                      </m:f>
                    </m:oMath>
                  </a14:m>
                  <a:endParaRPr kumimoji="0" lang="en-US" sz="20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9" name="Rectangle 28">
                  <a:extLst>
                    <a:ext uri="{FF2B5EF4-FFF2-40B4-BE49-F238E27FC236}">
                      <a16:creationId xmlns:a16="http://schemas.microsoft.com/office/drawing/2014/main" id="{A004FE38-D664-1D57-D692-3E59165714D7}"/>
                    </a:ext>
                  </a:extLst>
                </p:cNvPr>
                <p:cNvSpPr>
                  <a:spLocks noRot="1" noChangeAspect="1" noMove="1" noResize="1" noEditPoints="1" noAdjustHandles="1" noChangeArrowheads="1" noChangeShapeType="1" noTextEdit="1"/>
                </p:cNvSpPr>
                <p:nvPr/>
              </p:nvSpPr>
              <p:spPr>
                <a:xfrm>
                  <a:off x="3396343" y="2795713"/>
                  <a:ext cx="1325932" cy="701859"/>
                </a:xfrm>
                <a:prstGeom prst="rect">
                  <a:avLst/>
                </a:prstGeom>
                <a:blipFill>
                  <a:blip r:embed="rId5"/>
                  <a:stretch>
                    <a:fillRect l="-4587" b="-5217"/>
                  </a:stretch>
                </a:blipFill>
              </p:spPr>
              <p:txBody>
                <a:bodyPr/>
                <a:lstStyle/>
                <a:p>
                  <a:r>
                    <a:rPr lang="en-US">
                      <a:noFill/>
                    </a:rPr>
                    <a:t> </a:t>
                  </a:r>
                </a:p>
              </p:txBody>
            </p:sp>
          </mc:Fallback>
        </mc:AlternateContent>
        <p:sp>
          <p:nvSpPr>
            <p:cNvPr id="30" name="Arrow: Right 29">
              <a:extLst>
                <a:ext uri="{FF2B5EF4-FFF2-40B4-BE49-F238E27FC236}">
                  <a16:creationId xmlns:a16="http://schemas.microsoft.com/office/drawing/2014/main" xmlns="" id="{5DB26CA1-BD76-3147-32DD-32F8F04A450E}"/>
                </a:ext>
              </a:extLst>
            </p:cNvPr>
            <p:cNvSpPr/>
            <p:nvPr/>
          </p:nvSpPr>
          <p:spPr>
            <a:xfrm>
              <a:off x="2908043" y="3090303"/>
              <a:ext cx="488300" cy="252740"/>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195170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grpSp>
        <p:nvGrpSpPr>
          <p:cNvPr id="854" name="Google Shape;854;p34"/>
          <p:cNvGrpSpPr/>
          <p:nvPr/>
        </p:nvGrpSpPr>
        <p:grpSpPr>
          <a:xfrm>
            <a:off x="345325" y="3481513"/>
            <a:ext cx="735799" cy="1547721"/>
            <a:chOff x="1476725" y="2040675"/>
            <a:chExt cx="735799" cy="1547721"/>
          </a:xfrm>
        </p:grpSpPr>
        <p:sp>
          <p:nvSpPr>
            <p:cNvPr id="855" name="Google Shape;855;p34"/>
            <p:cNvSpPr/>
            <p:nvPr/>
          </p:nvSpPr>
          <p:spPr>
            <a:xfrm>
              <a:off x="1581317" y="2040675"/>
              <a:ext cx="631208" cy="1280063"/>
            </a:xfrm>
            <a:custGeom>
              <a:avLst/>
              <a:gdLst/>
              <a:ahLst/>
              <a:cxnLst/>
              <a:rect l="l" t="t" r="r" b="b"/>
              <a:pathLst>
                <a:path w="54650" h="110828" extrusionOk="0">
                  <a:moveTo>
                    <a:pt x="53229" y="1"/>
                  </a:moveTo>
                  <a:cubicBezTo>
                    <a:pt x="52848" y="1"/>
                    <a:pt x="52460" y="165"/>
                    <a:pt x="52178" y="536"/>
                  </a:cubicBezTo>
                  <a:lnTo>
                    <a:pt x="28464" y="31672"/>
                  </a:lnTo>
                  <a:lnTo>
                    <a:pt x="0" y="102107"/>
                  </a:lnTo>
                  <a:lnTo>
                    <a:pt x="10874" y="106486"/>
                  </a:lnTo>
                  <a:lnTo>
                    <a:pt x="21710" y="110828"/>
                  </a:lnTo>
                  <a:lnTo>
                    <a:pt x="50174" y="40393"/>
                  </a:lnTo>
                  <a:lnTo>
                    <a:pt x="54553" y="1464"/>
                  </a:lnTo>
                  <a:cubicBezTo>
                    <a:pt x="54650" y="589"/>
                    <a:pt x="53952" y="1"/>
                    <a:pt x="53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6" name="Google Shape;856;p34"/>
            <p:cNvSpPr/>
            <p:nvPr/>
          </p:nvSpPr>
          <p:spPr>
            <a:xfrm>
              <a:off x="1581317" y="2406496"/>
              <a:ext cx="454354" cy="864125"/>
            </a:xfrm>
            <a:custGeom>
              <a:avLst/>
              <a:gdLst/>
              <a:ahLst/>
              <a:cxnLst/>
              <a:rect l="l" t="t" r="r" b="b"/>
              <a:pathLst>
                <a:path w="39338" h="74816" extrusionOk="0">
                  <a:moveTo>
                    <a:pt x="28464" y="1"/>
                  </a:moveTo>
                  <a:lnTo>
                    <a:pt x="0" y="70436"/>
                  </a:lnTo>
                  <a:lnTo>
                    <a:pt x="10874" y="74815"/>
                  </a:lnTo>
                  <a:lnTo>
                    <a:pt x="39337" y="4343"/>
                  </a:lnTo>
                  <a:lnTo>
                    <a:pt x="2846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7" name="Google Shape;857;p34"/>
            <p:cNvSpPr/>
            <p:nvPr/>
          </p:nvSpPr>
          <p:spPr>
            <a:xfrm>
              <a:off x="1910097" y="2146306"/>
              <a:ext cx="287618" cy="390979"/>
            </a:xfrm>
            <a:custGeom>
              <a:avLst/>
              <a:gdLst/>
              <a:ahLst/>
              <a:cxnLst/>
              <a:rect l="l" t="t" r="r" b="b"/>
              <a:pathLst>
                <a:path w="24902" h="33851" extrusionOk="0">
                  <a:moveTo>
                    <a:pt x="17145" y="1"/>
                  </a:moveTo>
                  <a:lnTo>
                    <a:pt x="0" y="22527"/>
                  </a:lnTo>
                  <a:cubicBezTo>
                    <a:pt x="0" y="22527"/>
                    <a:pt x="369" y="29188"/>
                    <a:pt x="5121" y="29188"/>
                  </a:cubicBezTo>
                  <a:cubicBezTo>
                    <a:pt x="6584" y="29188"/>
                    <a:pt x="8463" y="28557"/>
                    <a:pt x="10873" y="26906"/>
                  </a:cubicBezTo>
                  <a:cubicBezTo>
                    <a:pt x="12178" y="32319"/>
                    <a:pt x="14392" y="33850"/>
                    <a:pt x="16480" y="33850"/>
                  </a:cubicBezTo>
                  <a:cubicBezTo>
                    <a:pt x="19202" y="33850"/>
                    <a:pt x="21710" y="31248"/>
                    <a:pt x="21710" y="31248"/>
                  </a:cubicBezTo>
                  <a:lnTo>
                    <a:pt x="24901" y="3118"/>
                  </a:lnTo>
                  <a:lnTo>
                    <a:pt x="1714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8" name="Google Shape;858;p34"/>
            <p:cNvSpPr/>
            <p:nvPr/>
          </p:nvSpPr>
          <p:spPr>
            <a:xfrm>
              <a:off x="2035688" y="2164313"/>
              <a:ext cx="162035" cy="372973"/>
            </a:xfrm>
            <a:custGeom>
              <a:avLst/>
              <a:gdLst/>
              <a:ahLst/>
              <a:cxnLst/>
              <a:rect l="l" t="t" r="r" b="b"/>
              <a:pathLst>
                <a:path w="14029" h="32292" extrusionOk="0">
                  <a:moveTo>
                    <a:pt x="10132" y="0"/>
                  </a:moveTo>
                  <a:lnTo>
                    <a:pt x="0" y="25347"/>
                  </a:lnTo>
                  <a:cubicBezTo>
                    <a:pt x="1305" y="30760"/>
                    <a:pt x="3519" y="32291"/>
                    <a:pt x="5607" y="32291"/>
                  </a:cubicBezTo>
                  <a:cubicBezTo>
                    <a:pt x="8329" y="32291"/>
                    <a:pt x="10837" y="29689"/>
                    <a:pt x="10837" y="29689"/>
                  </a:cubicBezTo>
                  <a:lnTo>
                    <a:pt x="14028" y="1559"/>
                  </a:lnTo>
                  <a:lnTo>
                    <a:pt x="101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9" name="Google Shape;859;p34"/>
            <p:cNvSpPr/>
            <p:nvPr/>
          </p:nvSpPr>
          <p:spPr>
            <a:xfrm>
              <a:off x="1535449" y="3219640"/>
              <a:ext cx="296616" cy="210903"/>
            </a:xfrm>
            <a:custGeom>
              <a:avLst/>
              <a:gdLst/>
              <a:ahLst/>
              <a:cxnLst/>
              <a:rect l="l" t="t" r="r" b="b"/>
              <a:pathLst>
                <a:path w="25681" h="18260" extrusionOk="0">
                  <a:moveTo>
                    <a:pt x="3823" y="1"/>
                  </a:moveTo>
                  <a:lnTo>
                    <a:pt x="1" y="9501"/>
                  </a:lnTo>
                  <a:lnTo>
                    <a:pt x="21859" y="18259"/>
                  </a:lnTo>
                  <a:lnTo>
                    <a:pt x="25681" y="8759"/>
                  </a:lnTo>
                  <a:lnTo>
                    <a:pt x="38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0" name="Google Shape;860;p34"/>
            <p:cNvSpPr/>
            <p:nvPr/>
          </p:nvSpPr>
          <p:spPr>
            <a:xfrm>
              <a:off x="1661906" y="3269793"/>
              <a:ext cx="170166" cy="160753"/>
            </a:xfrm>
            <a:custGeom>
              <a:avLst/>
              <a:gdLst/>
              <a:ahLst/>
              <a:cxnLst/>
              <a:rect l="l" t="t" r="r" b="b"/>
              <a:pathLst>
                <a:path w="14733" h="13918" extrusionOk="0">
                  <a:moveTo>
                    <a:pt x="3823" y="1"/>
                  </a:moveTo>
                  <a:lnTo>
                    <a:pt x="0" y="9501"/>
                  </a:lnTo>
                  <a:lnTo>
                    <a:pt x="10911" y="13917"/>
                  </a:lnTo>
                  <a:lnTo>
                    <a:pt x="14733" y="4380"/>
                  </a:lnTo>
                  <a:lnTo>
                    <a:pt x="3823"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1" name="Google Shape;861;p34"/>
            <p:cNvSpPr/>
            <p:nvPr/>
          </p:nvSpPr>
          <p:spPr>
            <a:xfrm>
              <a:off x="1476725" y="3328955"/>
              <a:ext cx="311192" cy="259436"/>
            </a:xfrm>
            <a:custGeom>
              <a:avLst/>
              <a:gdLst/>
              <a:ahLst/>
              <a:cxnLst/>
              <a:rect l="l" t="t" r="r" b="b"/>
              <a:pathLst>
                <a:path w="26943" h="22462" extrusionOk="0">
                  <a:moveTo>
                    <a:pt x="5085" y="0"/>
                  </a:moveTo>
                  <a:lnTo>
                    <a:pt x="1819" y="8164"/>
                  </a:lnTo>
                  <a:cubicBezTo>
                    <a:pt x="0" y="12655"/>
                    <a:pt x="2190" y="17776"/>
                    <a:pt x="6680" y="19594"/>
                  </a:cubicBezTo>
                  <a:lnTo>
                    <a:pt x="12247" y="21821"/>
                  </a:lnTo>
                  <a:cubicBezTo>
                    <a:pt x="13320" y="22256"/>
                    <a:pt x="14429" y="22461"/>
                    <a:pt x="15521" y="22461"/>
                  </a:cubicBezTo>
                  <a:cubicBezTo>
                    <a:pt x="18997" y="22461"/>
                    <a:pt x="22293" y="20377"/>
                    <a:pt x="23677" y="16959"/>
                  </a:cubicBezTo>
                  <a:lnTo>
                    <a:pt x="26943" y="8795"/>
                  </a:lnTo>
                  <a:lnTo>
                    <a:pt x="50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2" name="Google Shape;862;p34"/>
            <p:cNvSpPr/>
            <p:nvPr/>
          </p:nvSpPr>
          <p:spPr>
            <a:xfrm>
              <a:off x="1491729" y="3414257"/>
              <a:ext cx="296188" cy="174139"/>
            </a:xfrm>
            <a:custGeom>
              <a:avLst/>
              <a:gdLst/>
              <a:ahLst/>
              <a:cxnLst/>
              <a:rect l="l" t="t" r="r" b="b"/>
              <a:pathLst>
                <a:path w="25644" h="15077" extrusionOk="0">
                  <a:moveTo>
                    <a:pt x="22155" y="0"/>
                  </a:moveTo>
                  <a:lnTo>
                    <a:pt x="20782" y="3414"/>
                  </a:lnTo>
                  <a:cubicBezTo>
                    <a:pt x="19256" y="7229"/>
                    <a:pt x="15601" y="9537"/>
                    <a:pt x="11732" y="9537"/>
                  </a:cubicBezTo>
                  <a:cubicBezTo>
                    <a:pt x="10519" y="9537"/>
                    <a:pt x="9286" y="9310"/>
                    <a:pt x="8090" y="8832"/>
                  </a:cubicBezTo>
                  <a:lnTo>
                    <a:pt x="1856" y="6346"/>
                  </a:lnTo>
                  <a:cubicBezTo>
                    <a:pt x="1188" y="6086"/>
                    <a:pt x="557" y="5715"/>
                    <a:pt x="0" y="5344"/>
                  </a:cubicBezTo>
                  <a:lnTo>
                    <a:pt x="0" y="5344"/>
                  </a:lnTo>
                  <a:cubicBezTo>
                    <a:pt x="446" y="8313"/>
                    <a:pt x="2375" y="10985"/>
                    <a:pt x="5381" y="12209"/>
                  </a:cubicBezTo>
                  <a:lnTo>
                    <a:pt x="10985" y="14436"/>
                  </a:lnTo>
                  <a:cubicBezTo>
                    <a:pt x="12058" y="14871"/>
                    <a:pt x="13165" y="15076"/>
                    <a:pt x="14254" y="15076"/>
                  </a:cubicBezTo>
                  <a:cubicBezTo>
                    <a:pt x="17719" y="15076"/>
                    <a:pt x="20994" y="12992"/>
                    <a:pt x="22378" y="9574"/>
                  </a:cubicBezTo>
                  <a:lnTo>
                    <a:pt x="25644" y="1410"/>
                  </a:lnTo>
                  <a:lnTo>
                    <a:pt x="22155"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863" name="Google Shape;863;p34"/>
          <p:cNvGrpSpPr/>
          <p:nvPr/>
        </p:nvGrpSpPr>
        <p:grpSpPr>
          <a:xfrm>
            <a:off x="8606213" y="222725"/>
            <a:ext cx="342685" cy="940000"/>
            <a:chOff x="8606213" y="4046575"/>
            <a:chExt cx="342685" cy="940000"/>
          </a:xfrm>
        </p:grpSpPr>
        <p:grpSp>
          <p:nvGrpSpPr>
            <p:cNvPr id="864" name="Google Shape;864;p34"/>
            <p:cNvGrpSpPr/>
            <p:nvPr/>
          </p:nvGrpSpPr>
          <p:grpSpPr>
            <a:xfrm>
              <a:off x="8606213" y="4046575"/>
              <a:ext cx="104150" cy="104150"/>
              <a:chOff x="7648113" y="3202125"/>
              <a:chExt cx="104150" cy="104150"/>
            </a:xfrm>
          </p:grpSpPr>
          <p:sp>
            <p:nvSpPr>
              <p:cNvPr id="865" name="Google Shape;865;p34"/>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6" name="Google Shape;866;p34"/>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867" name="Google Shape;867;p34"/>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8" name="Google Shape;868;p34"/>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869" name="Google Shape;869;p34"/>
          <p:cNvGrpSpPr/>
          <p:nvPr/>
        </p:nvGrpSpPr>
        <p:grpSpPr>
          <a:xfrm>
            <a:off x="158738" y="2797900"/>
            <a:ext cx="408861" cy="834343"/>
            <a:chOff x="158738" y="274450"/>
            <a:chExt cx="408861" cy="834343"/>
          </a:xfrm>
        </p:grpSpPr>
        <p:grpSp>
          <p:nvGrpSpPr>
            <p:cNvPr id="870" name="Google Shape;870;p34"/>
            <p:cNvGrpSpPr/>
            <p:nvPr/>
          </p:nvGrpSpPr>
          <p:grpSpPr>
            <a:xfrm>
              <a:off x="158738" y="626738"/>
              <a:ext cx="109300" cy="109625"/>
              <a:chOff x="9043313" y="2299825"/>
              <a:chExt cx="109300" cy="109625"/>
            </a:xfrm>
          </p:grpSpPr>
          <p:sp>
            <p:nvSpPr>
              <p:cNvPr id="871" name="Google Shape;871;p34"/>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2" name="Google Shape;872;p34"/>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873" name="Google Shape;873;p34"/>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4" name="Google Shape;874;p34"/>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880" name="Google Shape;880;p34"/>
          <p:cNvGrpSpPr/>
          <p:nvPr/>
        </p:nvGrpSpPr>
        <p:grpSpPr>
          <a:xfrm rot="681697">
            <a:off x="7928602" y="371161"/>
            <a:ext cx="592213" cy="545426"/>
            <a:chOff x="6578186" y="3304323"/>
            <a:chExt cx="592215" cy="545427"/>
          </a:xfrm>
        </p:grpSpPr>
        <p:sp>
          <p:nvSpPr>
            <p:cNvPr id="881" name="Google Shape;881;p34"/>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2" name="Google Shape;882;p34"/>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3" name="Google Shape;883;p34"/>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4" name="Google Shape;884;p34"/>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4" name="Speech Bubble: Oval 3">
            <a:extLst>
              <a:ext uri="{FF2B5EF4-FFF2-40B4-BE49-F238E27FC236}">
                <a16:creationId xmlns:a16="http://schemas.microsoft.com/office/drawing/2014/main" xmlns="" id="{61B8339B-3A3C-590B-DF80-DF9275CC51FC}"/>
              </a:ext>
            </a:extLst>
          </p:cNvPr>
          <p:cNvSpPr/>
          <p:nvPr/>
        </p:nvSpPr>
        <p:spPr>
          <a:xfrm>
            <a:off x="1604452" y="222725"/>
            <a:ext cx="4252207" cy="1165400"/>
          </a:xfrm>
          <a:prstGeom prst="wedgeEllipseCallout">
            <a:avLst>
              <a:gd name="adj1" fmla="val -63829"/>
              <a:gd name="adj2" fmla="val -28266"/>
            </a:avLst>
          </a:prstGeom>
          <a:solidFill>
            <a:srgbClr val="FEE1D2"/>
          </a:solidFill>
          <a:ln>
            <a:solidFill>
              <a:srgbClr val="FF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lnSpc>
                <a:spcPct val="150000"/>
              </a:lnSpc>
            </a:pPr>
            <a:r>
              <a:rPr lang="en-US" sz="2000" dirty="0">
                <a:solidFill>
                  <a:schemeClr val="tx1"/>
                </a:solidFill>
                <a:latin typeface="Arial" panose="020B0604020202020204" pitchFamily="34" charset="0"/>
                <a:cs typeface="Arial" panose="020B0604020202020204" pitchFamily="34" charset="0"/>
              </a:rPr>
              <a:t>Quy </a:t>
            </a:r>
            <a:r>
              <a:rPr lang="en-US" sz="2000" dirty="0" err="1">
                <a:solidFill>
                  <a:schemeClr val="tx1"/>
                </a:solidFill>
                <a:latin typeface="Arial" panose="020B0604020202020204" pitchFamily="34" charset="0"/>
                <a:cs typeface="Arial" panose="020B0604020202020204" pitchFamily="34" charset="0"/>
              </a:rPr>
              <a:t>tắc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cộng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trừ</a:t>
            </a:r>
            <a:r>
              <a:rPr lang="en-US" sz="2000" dirty="0">
                <a:solidFill>
                  <a:schemeClr val="tx1"/>
                </a:solidFill>
                <a:latin typeface="Arial" panose="020B0604020202020204" pitchFamily="34" charset="0"/>
                <a:cs typeface="Arial" panose="020B0604020202020204" pitchFamily="34" charset="0"/>
              </a:rPr>
              <a:t> </a:t>
            </a:r>
          </a:p>
          <a:p>
            <a:pPr algn="ctr">
              <a:lnSpc>
                <a:spcPct val="150000"/>
              </a:lnSpc>
            </a:pPr>
            <a:r>
              <a:rPr lang="en-US" sz="2000" dirty="0" err="1">
                <a:solidFill>
                  <a:schemeClr val="tx1"/>
                </a:solidFill>
                <a:latin typeface="Arial" panose="020B0604020202020204" pitchFamily="34" charset="0"/>
                <a:cs typeface="Arial" panose="020B0604020202020204" pitchFamily="34" charset="0"/>
              </a:rPr>
              <a:t>hai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phân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thức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cùng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mẫu</a:t>
            </a:r>
            <a:endParaRPr lang="en-US" sz="2000" dirty="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xmlns="" id="{240DF478-FE9B-1A5C-59F5-8DF9BC970721}"/>
                  </a:ext>
                </a:extLst>
              </p:cNvPr>
              <p:cNvSpPr txBox="1"/>
              <p:nvPr/>
            </p:nvSpPr>
            <p:spPr>
              <a:xfrm>
                <a:off x="1815163" y="1595028"/>
                <a:ext cx="5513674" cy="3284041"/>
              </a:xfrm>
              <a:prstGeom prst="rect">
                <a:avLst/>
              </a:prstGeom>
              <a:noFill/>
            </p:spPr>
            <p:txBody>
              <a:bodyPr wrap="square">
                <a:spAutoFit/>
              </a:bodyPr>
              <a:lstStyle/>
              <a:p>
                <a:pPr algn="just" fontAlgn="base">
                  <a:lnSpc>
                    <a:spcPct val="150000"/>
                  </a:lnSpc>
                  <a:spcBef>
                    <a:spcPts val="1200"/>
                  </a:spcBef>
                  <a:spcAft>
                    <a:spcPts val="600"/>
                  </a:spcAft>
                </a:pPr>
                <a:r>
                  <a:rPr lang="nl-NL" sz="1900" dirty="0">
                    <a:solidFill>
                      <a:srgbClr val="000000"/>
                    </a:solidFill>
                    <a:effectLst/>
                    <a:latin typeface="+mj-lt"/>
                    <a:ea typeface="Times New Roman" panose="02020603050405020304" pitchFamily="18" charset="0"/>
                    <a:cs typeface="Times New Roman" panose="02020603050405020304" pitchFamily="18" charset="0"/>
                  </a:rPr>
                  <a:t>Muốn </a:t>
                </a:r>
                <a:r>
                  <a:rPr lang="nl-NL" sz="1900" dirty="0" err="1">
                    <a:solidFill>
                      <a:srgbClr val="000000"/>
                    </a:solidFill>
                    <a:effectLst/>
                    <a:latin typeface="+mj-lt"/>
                    <a:ea typeface="Times New Roman" panose="02020603050405020304" pitchFamily="18" charset="0"/>
                    <a:cs typeface="Times New Roman" panose="02020603050405020304" pitchFamily="18" charset="0"/>
                  </a:rPr>
                  <a:t>cộng</a:t>
                </a:r>
                <a:r>
                  <a:rPr lang="nl-NL" sz="1900" dirty="0">
                    <a:solidFill>
                      <a:srgbClr val="000000"/>
                    </a:solidFill>
                    <a:effectLst/>
                    <a:latin typeface="+mj-lt"/>
                    <a:ea typeface="Times New Roman" panose="02020603050405020304" pitchFamily="18" charset="0"/>
                    <a:cs typeface="Times New Roman" panose="02020603050405020304" pitchFamily="18" charset="0"/>
                  </a:rPr>
                  <a:t> (</a:t>
                </a:r>
                <a:r>
                  <a:rPr lang="nl-NL" sz="1900" dirty="0" err="1">
                    <a:solidFill>
                      <a:srgbClr val="000000"/>
                    </a:solidFill>
                    <a:effectLst/>
                    <a:latin typeface="+mj-lt"/>
                    <a:ea typeface="Times New Roman" panose="02020603050405020304" pitchFamily="18" charset="0"/>
                    <a:cs typeface="Times New Roman" panose="02020603050405020304" pitchFamily="18" charset="0"/>
                  </a:rPr>
                  <a:t>hoặc</a:t>
                </a:r>
                <a:r>
                  <a:rPr lang="nl-NL" sz="1900" dirty="0">
                    <a:solidFill>
                      <a:srgbClr val="000000"/>
                    </a:solidFill>
                    <a:effectLst/>
                    <a:latin typeface="+mj-lt"/>
                    <a:ea typeface="Times New Roman" panose="02020603050405020304" pitchFamily="18" charset="0"/>
                    <a:cs typeface="Times New Roman" panose="02020603050405020304" pitchFamily="18" charset="0"/>
                  </a:rPr>
                  <a:t> </a:t>
                </a:r>
                <a:r>
                  <a:rPr lang="nl-NL" sz="1900" dirty="0" err="1">
                    <a:solidFill>
                      <a:srgbClr val="000000"/>
                    </a:solidFill>
                    <a:effectLst/>
                    <a:latin typeface="+mj-lt"/>
                    <a:ea typeface="Times New Roman" panose="02020603050405020304" pitchFamily="18" charset="0"/>
                    <a:cs typeface="Times New Roman" panose="02020603050405020304" pitchFamily="18" charset="0"/>
                  </a:rPr>
                  <a:t>trừ</a:t>
                </a:r>
                <a:r>
                  <a:rPr lang="nl-NL" sz="1900" dirty="0">
                    <a:solidFill>
                      <a:srgbClr val="000000"/>
                    </a:solidFill>
                    <a:effectLst/>
                    <a:latin typeface="+mj-lt"/>
                    <a:ea typeface="Times New Roman" panose="02020603050405020304" pitchFamily="18" charset="0"/>
                    <a:cs typeface="Times New Roman" panose="02020603050405020304" pitchFamily="18" charset="0"/>
                  </a:rPr>
                  <a:t>) hai </a:t>
                </a:r>
                <a:r>
                  <a:rPr lang="nl-NL" sz="1900" dirty="0" err="1">
                    <a:solidFill>
                      <a:srgbClr val="000000"/>
                    </a:solidFill>
                    <a:effectLst/>
                    <a:latin typeface="+mj-lt"/>
                    <a:ea typeface="Times New Roman" panose="02020603050405020304" pitchFamily="18" charset="0"/>
                    <a:cs typeface="Times New Roman" panose="02020603050405020304" pitchFamily="18" charset="0"/>
                  </a:rPr>
                  <a:t>phân</a:t>
                </a:r>
                <a:r>
                  <a:rPr lang="nl-NL" sz="1900" dirty="0">
                    <a:solidFill>
                      <a:srgbClr val="000000"/>
                    </a:solidFill>
                    <a:effectLst/>
                    <a:latin typeface="+mj-lt"/>
                    <a:ea typeface="Times New Roman" panose="02020603050405020304" pitchFamily="18" charset="0"/>
                    <a:cs typeface="Times New Roman" panose="02020603050405020304" pitchFamily="18" charset="0"/>
                  </a:rPr>
                  <a:t> </a:t>
                </a:r>
                <a:r>
                  <a:rPr lang="nl-NL" sz="1900" dirty="0" err="1">
                    <a:solidFill>
                      <a:srgbClr val="000000"/>
                    </a:solidFill>
                    <a:effectLst/>
                    <a:latin typeface="+mj-lt"/>
                    <a:ea typeface="Times New Roman" panose="02020603050405020304" pitchFamily="18" charset="0"/>
                    <a:cs typeface="Times New Roman" panose="02020603050405020304" pitchFamily="18" charset="0"/>
                  </a:rPr>
                  <a:t>thức</a:t>
                </a:r>
                <a:r>
                  <a:rPr lang="nl-NL" sz="1900" dirty="0">
                    <a:solidFill>
                      <a:srgbClr val="000000"/>
                    </a:solidFill>
                    <a:effectLst/>
                    <a:latin typeface="+mj-lt"/>
                    <a:ea typeface="Times New Roman" panose="02020603050405020304" pitchFamily="18" charset="0"/>
                    <a:cs typeface="Times New Roman" panose="02020603050405020304" pitchFamily="18" charset="0"/>
                  </a:rPr>
                  <a:t> có </a:t>
                </a:r>
                <a:r>
                  <a:rPr lang="nl-NL" sz="1900" dirty="0" err="1">
                    <a:solidFill>
                      <a:srgbClr val="000000"/>
                    </a:solidFill>
                    <a:effectLst/>
                    <a:latin typeface="+mj-lt"/>
                    <a:ea typeface="Times New Roman" panose="02020603050405020304" pitchFamily="18" charset="0"/>
                    <a:cs typeface="Times New Roman" panose="02020603050405020304" pitchFamily="18" charset="0"/>
                  </a:rPr>
                  <a:t>cùng</a:t>
                </a:r>
                <a:r>
                  <a:rPr lang="nl-NL" sz="1900" dirty="0">
                    <a:solidFill>
                      <a:srgbClr val="000000"/>
                    </a:solidFill>
                    <a:effectLst/>
                    <a:latin typeface="+mj-lt"/>
                    <a:ea typeface="Times New Roman" panose="02020603050405020304" pitchFamily="18" charset="0"/>
                    <a:cs typeface="Times New Roman" panose="02020603050405020304" pitchFamily="18" charset="0"/>
                  </a:rPr>
                  <a:t> </a:t>
                </a:r>
                <a:r>
                  <a:rPr lang="nl-NL" sz="1900" dirty="0" err="1">
                    <a:solidFill>
                      <a:srgbClr val="000000"/>
                    </a:solidFill>
                    <a:effectLst/>
                    <a:latin typeface="+mj-lt"/>
                    <a:ea typeface="Times New Roman" panose="02020603050405020304" pitchFamily="18" charset="0"/>
                    <a:cs typeface="Times New Roman" panose="02020603050405020304" pitchFamily="18" charset="0"/>
                  </a:rPr>
                  <a:t>mẫu</a:t>
                </a:r>
                <a:r>
                  <a:rPr lang="nl-NL" sz="1900" dirty="0">
                    <a:solidFill>
                      <a:srgbClr val="000000"/>
                    </a:solidFill>
                    <a:effectLst/>
                    <a:latin typeface="+mj-lt"/>
                    <a:ea typeface="Times New Roman" panose="02020603050405020304" pitchFamily="18" charset="0"/>
                    <a:cs typeface="Times New Roman" panose="02020603050405020304" pitchFamily="18" charset="0"/>
                  </a:rPr>
                  <a:t>, ta </a:t>
                </a:r>
                <a:r>
                  <a:rPr lang="nl-NL" sz="1900" dirty="0" err="1">
                    <a:solidFill>
                      <a:srgbClr val="000000"/>
                    </a:solidFill>
                    <a:effectLst/>
                    <a:latin typeface="+mj-lt"/>
                    <a:ea typeface="Times New Roman" panose="02020603050405020304" pitchFamily="18" charset="0"/>
                    <a:cs typeface="Times New Roman" panose="02020603050405020304" pitchFamily="18" charset="0"/>
                  </a:rPr>
                  <a:t>cộng</a:t>
                </a:r>
                <a:r>
                  <a:rPr lang="nl-NL" sz="1900" dirty="0">
                    <a:solidFill>
                      <a:srgbClr val="000000"/>
                    </a:solidFill>
                    <a:effectLst/>
                    <a:latin typeface="+mj-lt"/>
                    <a:ea typeface="Times New Roman" panose="02020603050405020304" pitchFamily="18" charset="0"/>
                    <a:cs typeface="Times New Roman" panose="02020603050405020304" pitchFamily="18" charset="0"/>
                  </a:rPr>
                  <a:t> (</a:t>
                </a:r>
                <a:r>
                  <a:rPr lang="nl-NL" sz="1900" dirty="0" err="1">
                    <a:solidFill>
                      <a:srgbClr val="000000"/>
                    </a:solidFill>
                    <a:effectLst/>
                    <a:latin typeface="+mj-lt"/>
                    <a:ea typeface="Times New Roman" panose="02020603050405020304" pitchFamily="18" charset="0"/>
                    <a:cs typeface="Times New Roman" panose="02020603050405020304" pitchFamily="18" charset="0"/>
                  </a:rPr>
                  <a:t>hoặc</a:t>
                </a:r>
                <a:r>
                  <a:rPr lang="nl-NL" sz="1900" dirty="0">
                    <a:solidFill>
                      <a:srgbClr val="000000"/>
                    </a:solidFill>
                    <a:effectLst/>
                    <a:latin typeface="+mj-lt"/>
                    <a:ea typeface="Times New Roman" panose="02020603050405020304" pitchFamily="18" charset="0"/>
                    <a:cs typeface="Times New Roman" panose="02020603050405020304" pitchFamily="18" charset="0"/>
                  </a:rPr>
                  <a:t> </a:t>
                </a:r>
                <a:r>
                  <a:rPr lang="nl-NL" sz="1900" dirty="0" err="1">
                    <a:solidFill>
                      <a:srgbClr val="000000"/>
                    </a:solidFill>
                    <a:effectLst/>
                    <a:latin typeface="+mj-lt"/>
                    <a:ea typeface="Times New Roman" panose="02020603050405020304" pitchFamily="18" charset="0"/>
                    <a:cs typeface="Times New Roman" panose="02020603050405020304" pitchFamily="18" charset="0"/>
                  </a:rPr>
                  <a:t>trừ</a:t>
                </a:r>
                <a:r>
                  <a:rPr lang="nl-NL" sz="1900" dirty="0">
                    <a:solidFill>
                      <a:srgbClr val="000000"/>
                    </a:solidFill>
                    <a:effectLst/>
                    <a:latin typeface="+mj-lt"/>
                    <a:ea typeface="Times New Roman" panose="02020603050405020304" pitchFamily="18" charset="0"/>
                    <a:cs typeface="Times New Roman" panose="02020603050405020304" pitchFamily="18" charset="0"/>
                  </a:rPr>
                  <a:t>) </a:t>
                </a:r>
                <a:r>
                  <a:rPr lang="nl-NL" sz="1900" dirty="0" err="1">
                    <a:solidFill>
                      <a:srgbClr val="000000"/>
                    </a:solidFill>
                    <a:effectLst/>
                    <a:latin typeface="+mj-lt"/>
                    <a:ea typeface="Times New Roman" panose="02020603050405020304" pitchFamily="18" charset="0"/>
                    <a:cs typeface="Times New Roman" panose="02020603050405020304" pitchFamily="18" charset="0"/>
                  </a:rPr>
                  <a:t>các</a:t>
                </a:r>
                <a:r>
                  <a:rPr lang="nl-NL" sz="1900" dirty="0">
                    <a:solidFill>
                      <a:srgbClr val="000000"/>
                    </a:solidFill>
                    <a:effectLst/>
                    <a:latin typeface="+mj-lt"/>
                    <a:ea typeface="Times New Roman" panose="02020603050405020304" pitchFamily="18" charset="0"/>
                    <a:cs typeface="Times New Roman" panose="02020603050405020304" pitchFamily="18" charset="0"/>
                  </a:rPr>
                  <a:t> </a:t>
                </a:r>
                <a:r>
                  <a:rPr lang="nl-NL" sz="1900" dirty="0" err="1">
                    <a:solidFill>
                      <a:srgbClr val="000000"/>
                    </a:solidFill>
                    <a:effectLst/>
                    <a:latin typeface="+mj-lt"/>
                    <a:ea typeface="Times New Roman" panose="02020603050405020304" pitchFamily="18" charset="0"/>
                    <a:cs typeface="Times New Roman" panose="02020603050405020304" pitchFamily="18" charset="0"/>
                  </a:rPr>
                  <a:t>tử</a:t>
                </a:r>
                <a:r>
                  <a:rPr lang="nl-NL" sz="1900" dirty="0">
                    <a:solidFill>
                      <a:srgbClr val="000000"/>
                    </a:solidFill>
                    <a:effectLst/>
                    <a:latin typeface="+mj-lt"/>
                    <a:ea typeface="Times New Roman" panose="02020603050405020304" pitchFamily="18" charset="0"/>
                    <a:cs typeface="Times New Roman" panose="02020603050405020304" pitchFamily="18" charset="0"/>
                  </a:rPr>
                  <a:t> </a:t>
                </a:r>
                <a:r>
                  <a:rPr lang="nl-NL" sz="1900" dirty="0" err="1">
                    <a:solidFill>
                      <a:srgbClr val="000000"/>
                    </a:solidFill>
                    <a:effectLst/>
                    <a:latin typeface="+mj-lt"/>
                    <a:ea typeface="Times New Roman" panose="02020603050405020304" pitchFamily="18" charset="0"/>
                    <a:cs typeface="Times New Roman" panose="02020603050405020304" pitchFamily="18" charset="0"/>
                  </a:rPr>
                  <a:t>thức</a:t>
                </a:r>
                <a:r>
                  <a:rPr lang="nl-NL" sz="1900" dirty="0">
                    <a:solidFill>
                      <a:srgbClr val="000000"/>
                    </a:solidFill>
                    <a:effectLst/>
                    <a:latin typeface="+mj-lt"/>
                    <a:ea typeface="Times New Roman" panose="02020603050405020304" pitchFamily="18" charset="0"/>
                    <a:cs typeface="Times New Roman" panose="02020603050405020304" pitchFamily="18" charset="0"/>
                  </a:rPr>
                  <a:t> </a:t>
                </a:r>
                <a:r>
                  <a:rPr lang="nl-NL" sz="1900" dirty="0" err="1">
                    <a:solidFill>
                      <a:srgbClr val="000000"/>
                    </a:solidFill>
                    <a:effectLst/>
                    <a:latin typeface="+mj-lt"/>
                    <a:ea typeface="Times New Roman" panose="02020603050405020304" pitchFamily="18" charset="0"/>
                    <a:cs typeface="Times New Roman" panose="02020603050405020304" pitchFamily="18" charset="0"/>
                  </a:rPr>
                  <a:t>với</a:t>
                </a:r>
                <a:r>
                  <a:rPr lang="nl-NL" sz="1900" dirty="0">
                    <a:solidFill>
                      <a:srgbClr val="000000"/>
                    </a:solidFill>
                    <a:effectLst/>
                    <a:latin typeface="+mj-lt"/>
                    <a:ea typeface="Times New Roman" panose="02020603050405020304" pitchFamily="18" charset="0"/>
                    <a:cs typeface="Times New Roman" panose="02020603050405020304" pitchFamily="18" charset="0"/>
                  </a:rPr>
                  <a:t> </a:t>
                </a:r>
                <a:r>
                  <a:rPr lang="nl-NL" sz="1900" dirty="0" err="1">
                    <a:solidFill>
                      <a:srgbClr val="000000"/>
                    </a:solidFill>
                    <a:effectLst/>
                    <a:latin typeface="+mj-lt"/>
                    <a:ea typeface="Times New Roman" panose="02020603050405020304" pitchFamily="18" charset="0"/>
                    <a:cs typeface="Times New Roman" panose="02020603050405020304" pitchFamily="18" charset="0"/>
                  </a:rPr>
                  <a:t>nhau</a:t>
                </a:r>
                <a:r>
                  <a:rPr lang="nl-NL" sz="1900" dirty="0">
                    <a:solidFill>
                      <a:srgbClr val="000000"/>
                    </a:solidFill>
                    <a:effectLst/>
                    <a:latin typeface="+mj-lt"/>
                    <a:ea typeface="Times New Roman" panose="02020603050405020304" pitchFamily="18" charset="0"/>
                    <a:cs typeface="Times New Roman" panose="02020603050405020304" pitchFamily="18" charset="0"/>
                  </a:rPr>
                  <a:t> </a:t>
                </a:r>
                <a:r>
                  <a:rPr lang="nl-NL" sz="1900" dirty="0" err="1">
                    <a:solidFill>
                      <a:srgbClr val="000000"/>
                    </a:solidFill>
                    <a:effectLst/>
                    <a:latin typeface="+mj-lt"/>
                    <a:ea typeface="Times New Roman" panose="02020603050405020304" pitchFamily="18" charset="0"/>
                    <a:cs typeface="Times New Roman" panose="02020603050405020304" pitchFamily="18" charset="0"/>
                  </a:rPr>
                  <a:t>và</a:t>
                </a:r>
                <a:r>
                  <a:rPr lang="nl-NL" sz="1900" dirty="0">
                    <a:solidFill>
                      <a:srgbClr val="000000"/>
                    </a:solidFill>
                    <a:effectLst/>
                    <a:latin typeface="+mj-lt"/>
                    <a:ea typeface="Times New Roman" panose="02020603050405020304" pitchFamily="18" charset="0"/>
                    <a:cs typeface="Times New Roman" panose="02020603050405020304" pitchFamily="18" charset="0"/>
                  </a:rPr>
                  <a:t> </a:t>
                </a:r>
                <a:r>
                  <a:rPr lang="nl-NL" sz="1900" dirty="0" err="1">
                    <a:solidFill>
                      <a:srgbClr val="000000"/>
                    </a:solidFill>
                    <a:effectLst/>
                    <a:latin typeface="+mj-lt"/>
                    <a:ea typeface="Times New Roman" panose="02020603050405020304" pitchFamily="18" charset="0"/>
                    <a:cs typeface="Times New Roman" panose="02020603050405020304" pitchFamily="18" charset="0"/>
                  </a:rPr>
                  <a:t>giữ</a:t>
                </a:r>
                <a:r>
                  <a:rPr lang="nl-NL" sz="1900" dirty="0">
                    <a:solidFill>
                      <a:srgbClr val="000000"/>
                    </a:solidFill>
                    <a:effectLst/>
                    <a:latin typeface="+mj-lt"/>
                    <a:ea typeface="Times New Roman" panose="02020603050405020304" pitchFamily="18" charset="0"/>
                    <a:cs typeface="Times New Roman" panose="02020603050405020304" pitchFamily="18" charset="0"/>
                  </a:rPr>
                  <a:t> </a:t>
                </a:r>
                <a:r>
                  <a:rPr lang="nl-NL" sz="1900" dirty="0" err="1">
                    <a:solidFill>
                      <a:srgbClr val="000000"/>
                    </a:solidFill>
                    <a:effectLst/>
                    <a:latin typeface="+mj-lt"/>
                    <a:ea typeface="Times New Roman" panose="02020603050405020304" pitchFamily="18" charset="0"/>
                    <a:cs typeface="Times New Roman" panose="02020603050405020304" pitchFamily="18" charset="0"/>
                  </a:rPr>
                  <a:t>nguyên</a:t>
                </a:r>
                <a:r>
                  <a:rPr lang="nl-NL" sz="1900" dirty="0">
                    <a:solidFill>
                      <a:srgbClr val="000000"/>
                    </a:solidFill>
                    <a:effectLst/>
                    <a:latin typeface="+mj-lt"/>
                    <a:ea typeface="Times New Roman" panose="02020603050405020304" pitchFamily="18" charset="0"/>
                    <a:cs typeface="Times New Roman" panose="02020603050405020304" pitchFamily="18" charset="0"/>
                  </a:rPr>
                  <a:t> </a:t>
                </a:r>
                <a:r>
                  <a:rPr lang="nl-NL" sz="1900" dirty="0" err="1">
                    <a:solidFill>
                      <a:srgbClr val="000000"/>
                    </a:solidFill>
                    <a:effectLst/>
                    <a:latin typeface="+mj-lt"/>
                    <a:ea typeface="Times New Roman" panose="02020603050405020304" pitchFamily="18" charset="0"/>
                    <a:cs typeface="Times New Roman" panose="02020603050405020304" pitchFamily="18" charset="0"/>
                  </a:rPr>
                  <a:t>mẫu</a:t>
                </a:r>
                <a:r>
                  <a:rPr lang="nl-NL" sz="1900" dirty="0">
                    <a:solidFill>
                      <a:srgbClr val="000000"/>
                    </a:solidFill>
                    <a:effectLst/>
                    <a:latin typeface="+mj-lt"/>
                    <a:ea typeface="Times New Roman" panose="02020603050405020304" pitchFamily="18" charset="0"/>
                    <a:cs typeface="Times New Roman" panose="02020603050405020304" pitchFamily="18" charset="0"/>
                  </a:rPr>
                  <a:t> </a:t>
                </a:r>
                <a:r>
                  <a:rPr lang="nl-NL" sz="1900" dirty="0" err="1">
                    <a:solidFill>
                      <a:srgbClr val="000000"/>
                    </a:solidFill>
                    <a:effectLst/>
                    <a:latin typeface="+mj-lt"/>
                    <a:ea typeface="Times New Roman" panose="02020603050405020304" pitchFamily="18" charset="0"/>
                    <a:cs typeface="Times New Roman" panose="02020603050405020304" pitchFamily="18" charset="0"/>
                  </a:rPr>
                  <a:t>thức</a:t>
                </a:r>
                <a:r>
                  <a:rPr lang="nl-NL" sz="1900" dirty="0">
                    <a:solidFill>
                      <a:srgbClr val="000000"/>
                    </a:solidFill>
                    <a:effectLst/>
                    <a:latin typeface="+mj-lt"/>
                    <a:ea typeface="Times New Roman" panose="02020603050405020304" pitchFamily="18" charset="0"/>
                    <a:cs typeface="Times New Roman" panose="02020603050405020304" pitchFamily="18" charset="0"/>
                  </a:rPr>
                  <a:t>.</a:t>
                </a:r>
                <a:endParaRPr lang="en-US" sz="1900" dirty="0">
                  <a:effectLst/>
                  <a:latin typeface="+mj-lt"/>
                  <a:ea typeface="Arial" panose="020B0604020202020204" pitchFamily="34" charset="0"/>
                  <a:cs typeface="Times New Roman" panose="02020603050405020304" pitchFamily="18" charset="0"/>
                </a:endParaRPr>
              </a:p>
              <a:p>
                <a:pPr algn="just" fontAlgn="base">
                  <a:lnSpc>
                    <a:spcPct val="150000"/>
                  </a:lnSpc>
                  <a:spcBef>
                    <a:spcPts val="1200"/>
                  </a:spcBef>
                  <a:spcAft>
                    <a:spcPts val="600"/>
                  </a:spcAft>
                </a:pPr>
                <a14:m>
                  <m:oMathPara xmlns:m="http://schemas.openxmlformats.org/officeDocument/2006/math">
                    <m:oMathParaPr>
                      <m:jc m:val="centerGroup"/>
                    </m:oMathParaPr>
                    <m:oMath xmlns:m="http://schemas.openxmlformats.org/officeDocument/2006/math">
                      <m:f>
                        <m:fPr>
                          <m:ctrlPr>
                            <a:rPr lang="en-US" sz="1900" b="1"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1900" b="1"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𝑨</m:t>
                          </m:r>
                        </m:num>
                        <m:den>
                          <m:r>
                            <a:rPr lang="en-US" sz="1900" b="1"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𝑩</m:t>
                          </m:r>
                        </m:den>
                      </m:f>
                      <m:r>
                        <a:rPr lang="en-US" sz="1900" b="1"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900" b="1"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1900" b="1"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𝑪</m:t>
                          </m:r>
                        </m:num>
                        <m:den>
                          <m:r>
                            <a:rPr lang="en-US" sz="1900" b="1"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𝑩</m:t>
                          </m:r>
                        </m:den>
                      </m:f>
                      <m:r>
                        <a:rPr lang="en-US" sz="1900" b="1"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900" b="1"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1900" b="1"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𝑨</m:t>
                          </m:r>
                          <m:r>
                            <a:rPr lang="en-US" sz="1900" b="1"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900" b="1"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𝑪</m:t>
                          </m:r>
                        </m:num>
                        <m:den>
                          <m:r>
                            <a:rPr lang="en-US" sz="1900" b="1"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𝑩</m:t>
                          </m:r>
                        </m:den>
                      </m:f>
                    </m:oMath>
                  </m:oMathPara>
                </a14:m>
                <a:endParaRPr lang="en-US" sz="1900" i="1" dirty="0">
                  <a:effectLst/>
                  <a:latin typeface="+mj-lt"/>
                  <a:ea typeface="Arial" panose="020B0604020202020204" pitchFamily="34" charset="0"/>
                  <a:cs typeface="Times New Roman" panose="02020603050405020304" pitchFamily="18" charset="0"/>
                </a:endParaRPr>
              </a:p>
              <a:p>
                <a:pPr algn="just" fontAlgn="base">
                  <a:lnSpc>
                    <a:spcPct val="150000"/>
                  </a:lnSpc>
                  <a:spcBef>
                    <a:spcPts val="1200"/>
                  </a:spcBef>
                  <a:spcAft>
                    <a:spcPts val="600"/>
                  </a:spcAft>
                </a:pPr>
                <a14:m>
                  <m:oMathPara xmlns:m="http://schemas.openxmlformats.org/officeDocument/2006/math">
                    <m:oMathParaPr>
                      <m:jc m:val="centerGroup"/>
                    </m:oMathParaPr>
                    <m:oMath xmlns:m="http://schemas.openxmlformats.org/officeDocument/2006/math">
                      <m:f>
                        <m:fPr>
                          <m:ctrlPr>
                            <a:rPr lang="en-US" sz="1900" b="1"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1900" b="1"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𝑨</m:t>
                          </m:r>
                        </m:num>
                        <m:den>
                          <m:r>
                            <a:rPr lang="en-US" sz="1900" b="1"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𝑩</m:t>
                          </m:r>
                        </m:den>
                      </m:f>
                      <m:r>
                        <a:rPr lang="en-US" sz="1900" b="1"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900" b="1"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1900" b="1"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𝑪</m:t>
                          </m:r>
                        </m:num>
                        <m:den>
                          <m:r>
                            <a:rPr lang="en-US" sz="1900" b="1"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𝑩</m:t>
                          </m:r>
                        </m:den>
                      </m:f>
                      <m:r>
                        <a:rPr lang="en-US" sz="1900" b="1"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900" b="1"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1900" b="1"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𝑨</m:t>
                          </m:r>
                          <m:r>
                            <a:rPr lang="en-US" sz="1900" b="1"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900" b="1"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𝑪</m:t>
                          </m:r>
                        </m:num>
                        <m:den>
                          <m:r>
                            <a:rPr lang="en-US" sz="1900" b="1"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𝑩</m:t>
                          </m:r>
                        </m:den>
                      </m:f>
                    </m:oMath>
                  </m:oMathPara>
                </a14:m>
                <a:endParaRPr lang="en-US" sz="1900" i="1" dirty="0">
                  <a:effectLst/>
                  <a:latin typeface="+mj-lt"/>
                  <a:ea typeface="Arial" panose="020B060402020202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240DF478-FE9B-1A5C-59F5-8DF9BC970721}"/>
                  </a:ext>
                </a:extLst>
              </p:cNvPr>
              <p:cNvSpPr txBox="1">
                <a:spLocks noRot="1" noChangeAspect="1" noMove="1" noResize="1" noEditPoints="1" noAdjustHandles="1" noChangeArrowheads="1" noChangeShapeType="1" noTextEdit="1"/>
              </p:cNvSpPr>
              <p:nvPr/>
            </p:nvSpPr>
            <p:spPr>
              <a:xfrm>
                <a:off x="1815163" y="1595028"/>
                <a:ext cx="5513674" cy="3284041"/>
              </a:xfrm>
              <a:prstGeom prst="rect">
                <a:avLst/>
              </a:prstGeom>
              <a:blipFill>
                <a:blip r:embed="rId3"/>
                <a:stretch>
                  <a:fillRect l="-1106" r="-996"/>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499"/>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499"/>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grpSp>
        <p:nvGrpSpPr>
          <p:cNvPr id="910" name="Google Shape;910;p35"/>
          <p:cNvGrpSpPr/>
          <p:nvPr/>
        </p:nvGrpSpPr>
        <p:grpSpPr>
          <a:xfrm flipH="1">
            <a:off x="2361324" y="4402133"/>
            <a:ext cx="1747415" cy="819301"/>
            <a:chOff x="5659850" y="2524200"/>
            <a:chExt cx="2376225" cy="1247125"/>
          </a:xfrm>
        </p:grpSpPr>
        <p:grpSp>
          <p:nvGrpSpPr>
            <p:cNvPr id="911" name="Google Shape;911;p35"/>
            <p:cNvGrpSpPr/>
            <p:nvPr/>
          </p:nvGrpSpPr>
          <p:grpSpPr>
            <a:xfrm>
              <a:off x="5659850" y="2524200"/>
              <a:ext cx="2376225" cy="527600"/>
              <a:chOff x="5659850" y="2524200"/>
              <a:chExt cx="2376225" cy="527600"/>
            </a:xfrm>
          </p:grpSpPr>
          <p:sp>
            <p:nvSpPr>
              <p:cNvPr id="912" name="Google Shape;912;p35"/>
              <p:cNvSpPr/>
              <p:nvPr/>
            </p:nvSpPr>
            <p:spPr>
              <a:xfrm>
                <a:off x="6847250"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3" name="Google Shape;913;p35"/>
              <p:cNvSpPr/>
              <p:nvPr/>
            </p:nvSpPr>
            <p:spPr>
              <a:xfrm>
                <a:off x="6847238"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4" name="Google Shape;914;p35"/>
              <p:cNvSpPr/>
              <p:nvPr/>
            </p:nvSpPr>
            <p:spPr>
              <a:xfrm>
                <a:off x="5703950" y="2566850"/>
                <a:ext cx="1358050" cy="419525"/>
              </a:xfrm>
              <a:custGeom>
                <a:avLst/>
                <a:gdLst/>
                <a:ahLst/>
                <a:cxnLst/>
                <a:rect l="l" t="t" r="r" b="b"/>
                <a:pathLst>
                  <a:path w="54322" h="16781" extrusionOk="0">
                    <a:moveTo>
                      <a:pt x="0" y="1"/>
                    </a:moveTo>
                    <a:lnTo>
                      <a:pt x="0" y="16781"/>
                    </a:lnTo>
                    <a:lnTo>
                      <a:pt x="46358" y="16781"/>
                    </a:lnTo>
                    <a:cubicBezTo>
                      <a:pt x="50738" y="16781"/>
                      <a:pt x="54321" y="13254"/>
                      <a:pt x="54321" y="8817"/>
                    </a:cubicBezTo>
                    <a:lnTo>
                      <a:pt x="54321" y="7964"/>
                    </a:lnTo>
                    <a:cubicBezTo>
                      <a:pt x="54321" y="3584"/>
                      <a:pt x="50738" y="1"/>
                      <a:pt x="46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5" name="Google Shape;915;p35"/>
              <p:cNvSpPr/>
              <p:nvPr/>
            </p:nvSpPr>
            <p:spPr>
              <a:xfrm>
                <a:off x="5702525" y="2788700"/>
                <a:ext cx="1359475" cy="197675"/>
              </a:xfrm>
              <a:custGeom>
                <a:avLst/>
                <a:gdLst/>
                <a:ahLst/>
                <a:cxnLst/>
                <a:rect l="l" t="t" r="r" b="b"/>
                <a:pathLst>
                  <a:path w="54379" h="7907" extrusionOk="0">
                    <a:moveTo>
                      <a:pt x="54378" y="0"/>
                    </a:moveTo>
                    <a:lnTo>
                      <a:pt x="54378" y="0"/>
                    </a:lnTo>
                    <a:cubicBezTo>
                      <a:pt x="53582" y="3584"/>
                      <a:pt x="50397" y="6257"/>
                      <a:pt x="46586" y="6257"/>
                    </a:cubicBezTo>
                    <a:lnTo>
                      <a:pt x="0" y="6257"/>
                    </a:lnTo>
                    <a:lnTo>
                      <a:pt x="0" y="7907"/>
                    </a:lnTo>
                    <a:lnTo>
                      <a:pt x="46415" y="7907"/>
                    </a:lnTo>
                    <a:cubicBezTo>
                      <a:pt x="50795" y="7907"/>
                      <a:pt x="54378" y="4380"/>
                      <a:pt x="54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6" name="Google Shape;916;p35"/>
              <p:cNvSpPr/>
              <p:nvPr/>
            </p:nvSpPr>
            <p:spPr>
              <a:xfrm>
                <a:off x="7307975" y="2524200"/>
                <a:ext cx="439450" cy="527600"/>
              </a:xfrm>
              <a:custGeom>
                <a:avLst/>
                <a:gdLst/>
                <a:ahLst/>
                <a:cxnLst/>
                <a:rect l="l" t="t" r="r" b="b"/>
                <a:pathLst>
                  <a:path w="17578" h="21104" extrusionOk="0">
                    <a:moveTo>
                      <a:pt x="1" y="0"/>
                    </a:moveTo>
                    <a:cubicBezTo>
                      <a:pt x="5860" y="0"/>
                      <a:pt x="10581" y="4721"/>
                      <a:pt x="10581" y="10580"/>
                    </a:cubicBezTo>
                    <a:cubicBezTo>
                      <a:pt x="10581" y="16382"/>
                      <a:pt x="5860" y="21103"/>
                      <a:pt x="1" y="21103"/>
                    </a:cubicBezTo>
                    <a:lnTo>
                      <a:pt x="6997" y="21103"/>
                    </a:lnTo>
                    <a:cubicBezTo>
                      <a:pt x="12799" y="21103"/>
                      <a:pt x="17577" y="16382"/>
                      <a:pt x="17577" y="10580"/>
                    </a:cubicBezTo>
                    <a:cubicBezTo>
                      <a:pt x="17577" y="4721"/>
                      <a:pt x="12856" y="0"/>
                      <a:pt x="6997"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7" name="Google Shape;917;p35"/>
              <p:cNvSpPr/>
              <p:nvPr/>
            </p:nvSpPr>
            <p:spPr>
              <a:xfrm>
                <a:off x="5703950" y="2886800"/>
                <a:ext cx="1304000" cy="25"/>
              </a:xfrm>
              <a:custGeom>
                <a:avLst/>
                <a:gdLst/>
                <a:ahLst/>
                <a:cxnLst/>
                <a:rect l="l" t="t" r="r" b="b"/>
                <a:pathLst>
                  <a:path w="52160" h="1" fill="none" extrusionOk="0">
                    <a:moveTo>
                      <a:pt x="0" y="1"/>
                    </a:moveTo>
                    <a:lnTo>
                      <a:pt x="52160" y="1"/>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8" name="Google Shape;918;p35"/>
              <p:cNvSpPr/>
              <p:nvPr/>
            </p:nvSpPr>
            <p:spPr>
              <a:xfrm>
                <a:off x="5703950" y="2807175"/>
                <a:ext cx="1333875" cy="25"/>
              </a:xfrm>
              <a:custGeom>
                <a:avLst/>
                <a:gdLst/>
                <a:ahLst/>
                <a:cxnLst/>
                <a:rect l="l" t="t" r="r" b="b"/>
                <a:pathLst>
                  <a:path w="53355" h="1" fill="none" extrusionOk="0">
                    <a:moveTo>
                      <a:pt x="0" y="1"/>
                    </a:moveTo>
                    <a:lnTo>
                      <a:pt x="53354" y="1"/>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19" name="Google Shape;919;p35"/>
              <p:cNvSpPr/>
              <p:nvPr/>
            </p:nvSpPr>
            <p:spPr>
              <a:xfrm>
                <a:off x="5703950" y="2727550"/>
                <a:ext cx="1333875" cy="25"/>
              </a:xfrm>
              <a:custGeom>
                <a:avLst/>
                <a:gdLst/>
                <a:ahLst/>
                <a:cxnLst/>
                <a:rect l="l" t="t" r="r" b="b"/>
                <a:pathLst>
                  <a:path w="53355" h="1" fill="none" extrusionOk="0">
                    <a:moveTo>
                      <a:pt x="0" y="0"/>
                    </a:moveTo>
                    <a:lnTo>
                      <a:pt x="53354" y="0"/>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0" name="Google Shape;920;p35"/>
              <p:cNvSpPr/>
              <p:nvPr/>
            </p:nvSpPr>
            <p:spPr>
              <a:xfrm>
                <a:off x="5703950" y="2647900"/>
                <a:ext cx="1304000" cy="25"/>
              </a:xfrm>
              <a:custGeom>
                <a:avLst/>
                <a:gdLst/>
                <a:ahLst/>
                <a:cxnLst/>
                <a:rect l="l" t="t" r="r" b="b"/>
                <a:pathLst>
                  <a:path w="52160" h="1" fill="none" extrusionOk="0">
                    <a:moveTo>
                      <a:pt x="0" y="1"/>
                    </a:moveTo>
                    <a:lnTo>
                      <a:pt x="52160" y="1"/>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1" name="Google Shape;921;p35"/>
              <p:cNvSpPr/>
              <p:nvPr/>
            </p:nvSpPr>
            <p:spPr>
              <a:xfrm>
                <a:off x="5659850" y="2524200"/>
                <a:ext cx="1436275" cy="527600"/>
              </a:xfrm>
              <a:custGeom>
                <a:avLst/>
                <a:gdLst/>
                <a:ahLst/>
                <a:cxnLst/>
                <a:rect l="l" t="t" r="r" b="b"/>
                <a:pathLst>
                  <a:path w="57451" h="21104" extrusionOk="0">
                    <a:moveTo>
                      <a:pt x="1" y="0"/>
                    </a:moveTo>
                    <a:lnTo>
                      <a:pt x="1" y="2617"/>
                    </a:lnTo>
                    <a:lnTo>
                      <a:pt x="46643" y="2617"/>
                    </a:lnTo>
                    <a:cubicBezTo>
                      <a:pt x="51023" y="2617"/>
                      <a:pt x="54607" y="6200"/>
                      <a:pt x="54607" y="10580"/>
                    </a:cubicBezTo>
                    <a:cubicBezTo>
                      <a:pt x="54607" y="14960"/>
                      <a:pt x="51023" y="18487"/>
                      <a:pt x="46643" y="18487"/>
                    </a:cubicBezTo>
                    <a:lnTo>
                      <a:pt x="1" y="18487"/>
                    </a:lnTo>
                    <a:lnTo>
                      <a:pt x="1" y="21103"/>
                    </a:lnTo>
                    <a:lnTo>
                      <a:pt x="46871" y="21103"/>
                    </a:lnTo>
                    <a:cubicBezTo>
                      <a:pt x="52673" y="21103"/>
                      <a:pt x="57451" y="16382"/>
                      <a:pt x="57451" y="10580"/>
                    </a:cubicBezTo>
                    <a:cubicBezTo>
                      <a:pt x="57451" y="4721"/>
                      <a:pt x="52729" y="0"/>
                      <a:pt x="468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922" name="Google Shape;922;p35"/>
            <p:cNvGrpSpPr/>
            <p:nvPr/>
          </p:nvGrpSpPr>
          <p:grpSpPr>
            <a:xfrm>
              <a:off x="6500275" y="3449925"/>
              <a:ext cx="1447650" cy="321400"/>
              <a:chOff x="6500275" y="3449925"/>
              <a:chExt cx="1447650" cy="321400"/>
            </a:xfrm>
          </p:grpSpPr>
          <p:sp>
            <p:nvSpPr>
              <p:cNvPr id="923" name="Google Shape;923;p35"/>
              <p:cNvSpPr/>
              <p:nvPr/>
            </p:nvSpPr>
            <p:spPr>
              <a:xfrm>
                <a:off x="7222650"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4" name="Google Shape;924;p35"/>
              <p:cNvSpPr/>
              <p:nvPr/>
            </p:nvSpPr>
            <p:spPr>
              <a:xfrm>
                <a:off x="7222638"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5" name="Google Shape;925;p35"/>
              <p:cNvSpPr/>
              <p:nvPr/>
            </p:nvSpPr>
            <p:spPr>
              <a:xfrm>
                <a:off x="6525875" y="3475525"/>
                <a:ext cx="827650" cy="256000"/>
              </a:xfrm>
              <a:custGeom>
                <a:avLst/>
                <a:gdLst/>
                <a:ahLst/>
                <a:cxnLst/>
                <a:rect l="l" t="t" r="r" b="b"/>
                <a:pathLst>
                  <a:path w="33106" h="10240" extrusionOk="0">
                    <a:moveTo>
                      <a:pt x="0" y="1"/>
                    </a:moveTo>
                    <a:lnTo>
                      <a:pt x="0" y="10239"/>
                    </a:lnTo>
                    <a:lnTo>
                      <a:pt x="28270" y="10239"/>
                    </a:lnTo>
                    <a:cubicBezTo>
                      <a:pt x="30944" y="10239"/>
                      <a:pt x="33105" y="8078"/>
                      <a:pt x="33105" y="5404"/>
                    </a:cubicBezTo>
                    <a:lnTo>
                      <a:pt x="33105" y="4836"/>
                    </a:lnTo>
                    <a:cubicBezTo>
                      <a:pt x="33105" y="2219"/>
                      <a:pt x="30944" y="1"/>
                      <a:pt x="28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6" name="Google Shape;926;p35"/>
              <p:cNvSpPr/>
              <p:nvPr/>
            </p:nvSpPr>
            <p:spPr>
              <a:xfrm>
                <a:off x="6525875" y="3610625"/>
                <a:ext cx="827650" cy="120900"/>
              </a:xfrm>
              <a:custGeom>
                <a:avLst/>
                <a:gdLst/>
                <a:ahLst/>
                <a:cxnLst/>
                <a:rect l="l" t="t" r="r" b="b"/>
                <a:pathLst>
                  <a:path w="33106" h="4836" extrusionOk="0">
                    <a:moveTo>
                      <a:pt x="33105" y="0"/>
                    </a:moveTo>
                    <a:lnTo>
                      <a:pt x="33105" y="0"/>
                    </a:lnTo>
                    <a:cubicBezTo>
                      <a:pt x="32650" y="2162"/>
                      <a:pt x="30716" y="3811"/>
                      <a:pt x="28384" y="3811"/>
                    </a:cubicBezTo>
                    <a:lnTo>
                      <a:pt x="0" y="3811"/>
                    </a:lnTo>
                    <a:lnTo>
                      <a:pt x="0" y="4835"/>
                    </a:lnTo>
                    <a:lnTo>
                      <a:pt x="28270" y="4835"/>
                    </a:lnTo>
                    <a:cubicBezTo>
                      <a:pt x="30944" y="4835"/>
                      <a:pt x="33105" y="2674"/>
                      <a:pt x="331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7" name="Google Shape;927;p35"/>
              <p:cNvSpPr/>
              <p:nvPr/>
            </p:nvSpPr>
            <p:spPr>
              <a:xfrm>
                <a:off x="6525875" y="3670350"/>
                <a:ext cx="794925" cy="25"/>
              </a:xfrm>
              <a:custGeom>
                <a:avLst/>
                <a:gdLst/>
                <a:ahLst/>
                <a:cxnLst/>
                <a:rect l="l" t="t" r="r" b="b"/>
                <a:pathLst>
                  <a:path w="31797" h="1" fill="none" extrusionOk="0">
                    <a:moveTo>
                      <a:pt x="0" y="0"/>
                    </a:moveTo>
                    <a:lnTo>
                      <a:pt x="31797" y="0"/>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8" name="Google Shape;928;p35"/>
              <p:cNvSpPr/>
              <p:nvPr/>
            </p:nvSpPr>
            <p:spPr>
              <a:xfrm>
                <a:off x="6525875" y="3622000"/>
                <a:ext cx="813425" cy="25"/>
              </a:xfrm>
              <a:custGeom>
                <a:avLst/>
                <a:gdLst/>
                <a:ahLst/>
                <a:cxnLst/>
                <a:rect l="l" t="t" r="r" b="b"/>
                <a:pathLst>
                  <a:path w="32537" h="1" fill="none" extrusionOk="0">
                    <a:moveTo>
                      <a:pt x="0" y="0"/>
                    </a:moveTo>
                    <a:lnTo>
                      <a:pt x="32536" y="0"/>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29" name="Google Shape;929;p35"/>
              <p:cNvSpPr/>
              <p:nvPr/>
            </p:nvSpPr>
            <p:spPr>
              <a:xfrm>
                <a:off x="6525875" y="3573650"/>
                <a:ext cx="813425" cy="25"/>
              </a:xfrm>
              <a:custGeom>
                <a:avLst/>
                <a:gdLst/>
                <a:ahLst/>
                <a:cxnLst/>
                <a:rect l="l" t="t" r="r" b="b"/>
                <a:pathLst>
                  <a:path w="32537" h="1" fill="none" extrusionOk="0">
                    <a:moveTo>
                      <a:pt x="0" y="0"/>
                    </a:moveTo>
                    <a:lnTo>
                      <a:pt x="32536" y="0"/>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0" name="Google Shape;930;p35"/>
              <p:cNvSpPr/>
              <p:nvPr/>
            </p:nvSpPr>
            <p:spPr>
              <a:xfrm>
                <a:off x="6525875" y="3525300"/>
                <a:ext cx="794925" cy="25"/>
              </a:xfrm>
              <a:custGeom>
                <a:avLst/>
                <a:gdLst/>
                <a:ahLst/>
                <a:cxnLst/>
                <a:rect l="l" t="t" r="r" b="b"/>
                <a:pathLst>
                  <a:path w="31797" h="1" fill="none" extrusionOk="0">
                    <a:moveTo>
                      <a:pt x="0" y="1"/>
                    </a:moveTo>
                    <a:lnTo>
                      <a:pt x="31797" y="1"/>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1" name="Google Shape;931;p35"/>
              <p:cNvSpPr/>
              <p:nvPr/>
            </p:nvSpPr>
            <p:spPr>
              <a:xfrm>
                <a:off x="6500275" y="3449925"/>
                <a:ext cx="874575" cy="321400"/>
              </a:xfrm>
              <a:custGeom>
                <a:avLst/>
                <a:gdLst/>
                <a:ahLst/>
                <a:cxnLst/>
                <a:rect l="l" t="t" r="r" b="b"/>
                <a:pathLst>
                  <a:path w="34983" h="12856" extrusionOk="0">
                    <a:moveTo>
                      <a:pt x="0" y="1"/>
                    </a:moveTo>
                    <a:lnTo>
                      <a:pt x="0" y="1594"/>
                    </a:lnTo>
                    <a:lnTo>
                      <a:pt x="28441" y="1594"/>
                    </a:lnTo>
                    <a:cubicBezTo>
                      <a:pt x="31114" y="1594"/>
                      <a:pt x="33276" y="3755"/>
                      <a:pt x="33276" y="6428"/>
                    </a:cubicBezTo>
                    <a:cubicBezTo>
                      <a:pt x="33276" y="9102"/>
                      <a:pt x="31114" y="11263"/>
                      <a:pt x="28441" y="11263"/>
                    </a:cubicBezTo>
                    <a:lnTo>
                      <a:pt x="0" y="11263"/>
                    </a:lnTo>
                    <a:lnTo>
                      <a:pt x="0" y="12856"/>
                    </a:lnTo>
                    <a:lnTo>
                      <a:pt x="28555" y="12856"/>
                    </a:lnTo>
                    <a:cubicBezTo>
                      <a:pt x="32081" y="12856"/>
                      <a:pt x="34982" y="9955"/>
                      <a:pt x="34982" y="6428"/>
                    </a:cubicBezTo>
                    <a:cubicBezTo>
                      <a:pt x="34982" y="2845"/>
                      <a:pt x="32081" y="1"/>
                      <a:pt x="2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932" name="Google Shape;932;p35"/>
            <p:cNvGrpSpPr/>
            <p:nvPr/>
          </p:nvGrpSpPr>
          <p:grpSpPr>
            <a:xfrm>
              <a:off x="5786425" y="3043225"/>
              <a:ext cx="1827325" cy="406725"/>
              <a:chOff x="5786425" y="3043225"/>
              <a:chExt cx="1827325" cy="406725"/>
            </a:xfrm>
          </p:grpSpPr>
          <p:sp>
            <p:nvSpPr>
              <p:cNvPr id="933" name="Google Shape;933;p35"/>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4" name="Google Shape;934;p35"/>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5" name="Google Shape;935;p35"/>
              <p:cNvSpPr/>
              <p:nvPr/>
            </p:nvSpPr>
            <p:spPr>
              <a:xfrm>
                <a:off x="6535825" y="3077350"/>
                <a:ext cx="1043800" cy="321425"/>
              </a:xfrm>
              <a:custGeom>
                <a:avLst/>
                <a:gdLst/>
                <a:ahLst/>
                <a:cxnLst/>
                <a:rect l="l" t="t" r="r" b="b"/>
                <a:pathLst>
                  <a:path w="41752" h="12857" extrusionOk="0">
                    <a:moveTo>
                      <a:pt x="6087" y="1"/>
                    </a:moveTo>
                    <a:cubicBezTo>
                      <a:pt x="2731" y="1"/>
                      <a:pt x="0" y="2731"/>
                      <a:pt x="0" y="6087"/>
                    </a:cubicBezTo>
                    <a:lnTo>
                      <a:pt x="0" y="6770"/>
                    </a:lnTo>
                    <a:cubicBezTo>
                      <a:pt x="0" y="10126"/>
                      <a:pt x="2731" y="12856"/>
                      <a:pt x="6087" y="12856"/>
                    </a:cubicBezTo>
                    <a:lnTo>
                      <a:pt x="41751" y="12856"/>
                    </a:lnTo>
                    <a:lnTo>
                      <a:pt x="4175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6" name="Google Shape;936;p35"/>
              <p:cNvSpPr/>
              <p:nvPr/>
            </p:nvSpPr>
            <p:spPr>
              <a:xfrm>
                <a:off x="6535825" y="3246575"/>
                <a:ext cx="1043800" cy="152200"/>
              </a:xfrm>
              <a:custGeom>
                <a:avLst/>
                <a:gdLst/>
                <a:ahLst/>
                <a:cxnLst/>
                <a:rect l="l" t="t" r="r" b="b"/>
                <a:pathLst>
                  <a:path w="41752" h="6088" extrusionOk="0">
                    <a:moveTo>
                      <a:pt x="0" y="1"/>
                    </a:moveTo>
                    <a:cubicBezTo>
                      <a:pt x="0" y="3357"/>
                      <a:pt x="2731" y="6087"/>
                      <a:pt x="6087" y="6087"/>
                    </a:cubicBezTo>
                    <a:lnTo>
                      <a:pt x="41751" y="6087"/>
                    </a:lnTo>
                    <a:lnTo>
                      <a:pt x="41751" y="4836"/>
                    </a:lnTo>
                    <a:lnTo>
                      <a:pt x="5973" y="4836"/>
                    </a:lnTo>
                    <a:cubicBezTo>
                      <a:pt x="3015" y="4836"/>
                      <a:pt x="569" y="273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7" name="Google Shape;937;p35"/>
              <p:cNvSpPr/>
              <p:nvPr/>
            </p:nvSpPr>
            <p:spPr>
              <a:xfrm>
                <a:off x="5995450" y="3043225"/>
                <a:ext cx="337050" cy="406725"/>
              </a:xfrm>
              <a:custGeom>
                <a:avLst/>
                <a:gdLst/>
                <a:ahLst/>
                <a:cxnLst/>
                <a:rect l="l" t="t" r="r" b="b"/>
                <a:pathLst>
                  <a:path w="13482" h="16269" extrusionOk="0">
                    <a:moveTo>
                      <a:pt x="8135" y="1"/>
                    </a:moveTo>
                    <a:cubicBezTo>
                      <a:pt x="3641" y="1"/>
                      <a:pt x="1" y="3641"/>
                      <a:pt x="1" y="8135"/>
                    </a:cubicBezTo>
                    <a:cubicBezTo>
                      <a:pt x="1" y="12628"/>
                      <a:pt x="3641" y="16269"/>
                      <a:pt x="8135" y="16269"/>
                    </a:cubicBezTo>
                    <a:lnTo>
                      <a:pt x="13482" y="16269"/>
                    </a:lnTo>
                    <a:cubicBezTo>
                      <a:pt x="8988" y="16269"/>
                      <a:pt x="5348" y="12628"/>
                      <a:pt x="5348" y="8135"/>
                    </a:cubicBezTo>
                    <a:cubicBezTo>
                      <a:pt x="5348" y="3641"/>
                      <a:pt x="8988" y="1"/>
                      <a:pt x="1348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8" name="Google Shape;938;p35"/>
              <p:cNvSpPr/>
              <p:nvPr/>
            </p:nvSpPr>
            <p:spPr>
              <a:xfrm>
                <a:off x="6577075" y="3323375"/>
                <a:ext cx="1002550" cy="25"/>
              </a:xfrm>
              <a:custGeom>
                <a:avLst/>
                <a:gdLst/>
                <a:ahLst/>
                <a:cxnLst/>
                <a:rect l="l" t="t" r="r" b="b"/>
                <a:pathLst>
                  <a:path w="40102" h="1" fill="none" extrusionOk="0">
                    <a:moveTo>
                      <a:pt x="40101" y="0"/>
                    </a:moveTo>
                    <a:lnTo>
                      <a:pt x="0" y="0"/>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39" name="Google Shape;939;p35"/>
              <p:cNvSpPr/>
              <p:nvPr/>
            </p:nvSpPr>
            <p:spPr>
              <a:xfrm>
                <a:off x="6554300" y="3262225"/>
                <a:ext cx="1025325" cy="25"/>
              </a:xfrm>
              <a:custGeom>
                <a:avLst/>
                <a:gdLst/>
                <a:ahLst/>
                <a:cxnLst/>
                <a:rect l="l" t="t" r="r" b="b"/>
                <a:pathLst>
                  <a:path w="41013" h="1" fill="none" extrusionOk="0">
                    <a:moveTo>
                      <a:pt x="41012" y="1"/>
                    </a:moveTo>
                    <a:lnTo>
                      <a:pt x="1" y="1"/>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0" name="Google Shape;940;p35"/>
              <p:cNvSpPr/>
              <p:nvPr/>
            </p:nvSpPr>
            <p:spPr>
              <a:xfrm>
                <a:off x="6554300" y="3199650"/>
                <a:ext cx="1025325" cy="25"/>
              </a:xfrm>
              <a:custGeom>
                <a:avLst/>
                <a:gdLst/>
                <a:ahLst/>
                <a:cxnLst/>
                <a:rect l="l" t="t" r="r" b="b"/>
                <a:pathLst>
                  <a:path w="41013" h="1" fill="none" extrusionOk="0">
                    <a:moveTo>
                      <a:pt x="41012" y="1"/>
                    </a:moveTo>
                    <a:lnTo>
                      <a:pt x="1" y="1"/>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1" name="Google Shape;941;p35"/>
              <p:cNvSpPr/>
              <p:nvPr/>
            </p:nvSpPr>
            <p:spPr>
              <a:xfrm>
                <a:off x="6577075" y="3138500"/>
                <a:ext cx="1002550" cy="25"/>
              </a:xfrm>
              <a:custGeom>
                <a:avLst/>
                <a:gdLst/>
                <a:ahLst/>
                <a:cxnLst/>
                <a:rect l="l" t="t" r="r" b="b"/>
                <a:pathLst>
                  <a:path w="40102" h="1" fill="none" extrusionOk="0">
                    <a:moveTo>
                      <a:pt x="40101" y="1"/>
                    </a:moveTo>
                    <a:lnTo>
                      <a:pt x="0" y="1"/>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2" name="Google Shape;942;p35"/>
              <p:cNvSpPr/>
              <p:nvPr/>
            </p:nvSpPr>
            <p:spPr>
              <a:xfrm>
                <a:off x="6510225" y="3043225"/>
                <a:ext cx="1103525" cy="406725"/>
              </a:xfrm>
              <a:custGeom>
                <a:avLst/>
                <a:gdLst/>
                <a:ahLst/>
                <a:cxnLst/>
                <a:rect l="l" t="t" r="r" b="b"/>
                <a:pathLst>
                  <a:path w="44141" h="16269" extrusionOk="0">
                    <a:moveTo>
                      <a:pt x="8078" y="1"/>
                    </a:moveTo>
                    <a:cubicBezTo>
                      <a:pt x="3584" y="1"/>
                      <a:pt x="1" y="3641"/>
                      <a:pt x="1" y="8135"/>
                    </a:cubicBezTo>
                    <a:cubicBezTo>
                      <a:pt x="1" y="12628"/>
                      <a:pt x="3584" y="16269"/>
                      <a:pt x="8078" y="16269"/>
                    </a:cubicBezTo>
                    <a:lnTo>
                      <a:pt x="44140" y="16269"/>
                    </a:lnTo>
                    <a:lnTo>
                      <a:pt x="44140" y="14221"/>
                    </a:lnTo>
                    <a:lnTo>
                      <a:pt x="8248" y="14221"/>
                    </a:lnTo>
                    <a:cubicBezTo>
                      <a:pt x="4892" y="14221"/>
                      <a:pt x="2162" y="11491"/>
                      <a:pt x="2162" y="8135"/>
                    </a:cubicBezTo>
                    <a:cubicBezTo>
                      <a:pt x="2162" y="4779"/>
                      <a:pt x="4892" y="2049"/>
                      <a:pt x="8248" y="2049"/>
                    </a:cubicBezTo>
                    <a:lnTo>
                      <a:pt x="44140" y="2049"/>
                    </a:lnTo>
                    <a:lnTo>
                      <a:pt x="441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3" name="Google Shape;943;p35"/>
              <p:cNvSpPr/>
              <p:nvPr/>
            </p:nvSpPr>
            <p:spPr>
              <a:xfrm>
                <a:off x="6807425" y="3043225"/>
                <a:ext cx="806325" cy="406725"/>
              </a:xfrm>
              <a:custGeom>
                <a:avLst/>
                <a:gdLst/>
                <a:ahLst/>
                <a:cxnLst/>
                <a:rect l="l" t="t" r="r" b="b"/>
                <a:pathLst>
                  <a:path w="32253" h="16269" extrusionOk="0">
                    <a:moveTo>
                      <a:pt x="26849" y="1"/>
                    </a:moveTo>
                    <a:lnTo>
                      <a:pt x="1" y="16269"/>
                    </a:lnTo>
                    <a:lnTo>
                      <a:pt x="32252" y="16269"/>
                    </a:lnTo>
                    <a:lnTo>
                      <a:pt x="32252" y="14221"/>
                    </a:lnTo>
                    <a:lnTo>
                      <a:pt x="30887" y="14221"/>
                    </a:lnTo>
                    <a:lnTo>
                      <a:pt x="30887" y="12970"/>
                    </a:lnTo>
                    <a:lnTo>
                      <a:pt x="30887" y="2049"/>
                    </a:lnTo>
                    <a:lnTo>
                      <a:pt x="32252" y="2049"/>
                    </a:lnTo>
                    <a:lnTo>
                      <a:pt x="32252"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grpSp>
        <p:nvGrpSpPr>
          <p:cNvPr id="946" name="Google Shape;946;p35"/>
          <p:cNvGrpSpPr/>
          <p:nvPr/>
        </p:nvGrpSpPr>
        <p:grpSpPr>
          <a:xfrm>
            <a:off x="-154500" y="2247441"/>
            <a:ext cx="2974818" cy="3015218"/>
            <a:chOff x="811125" y="170850"/>
            <a:chExt cx="4045310" cy="4589709"/>
          </a:xfrm>
        </p:grpSpPr>
        <p:sp>
          <p:nvSpPr>
            <p:cNvPr id="947" name="Google Shape;947;p35"/>
            <p:cNvSpPr/>
            <p:nvPr/>
          </p:nvSpPr>
          <p:spPr>
            <a:xfrm>
              <a:off x="3947784" y="2467813"/>
              <a:ext cx="377641" cy="777695"/>
            </a:xfrm>
            <a:custGeom>
              <a:avLst/>
              <a:gdLst/>
              <a:ahLst/>
              <a:cxnLst/>
              <a:rect l="l" t="t" r="r" b="b"/>
              <a:pathLst>
                <a:path w="17236" h="35495" extrusionOk="0">
                  <a:moveTo>
                    <a:pt x="5689" y="1"/>
                  </a:moveTo>
                  <a:lnTo>
                    <a:pt x="1" y="22071"/>
                  </a:lnTo>
                  <a:lnTo>
                    <a:pt x="12116" y="35495"/>
                  </a:lnTo>
                  <a:cubicBezTo>
                    <a:pt x="17236" y="21445"/>
                    <a:pt x="5689" y="1"/>
                    <a:pt x="56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8" name="Google Shape;948;p35"/>
            <p:cNvSpPr/>
            <p:nvPr/>
          </p:nvSpPr>
          <p:spPr>
            <a:xfrm>
              <a:off x="1366929" y="2467813"/>
              <a:ext cx="377641" cy="777695"/>
            </a:xfrm>
            <a:custGeom>
              <a:avLst/>
              <a:gdLst/>
              <a:ahLst/>
              <a:cxnLst/>
              <a:rect l="l" t="t" r="r" b="b"/>
              <a:pathLst>
                <a:path w="17236" h="35495" extrusionOk="0">
                  <a:moveTo>
                    <a:pt x="11547" y="1"/>
                  </a:moveTo>
                  <a:cubicBezTo>
                    <a:pt x="11547" y="1"/>
                    <a:pt x="0" y="21445"/>
                    <a:pt x="5119" y="35495"/>
                  </a:cubicBezTo>
                  <a:lnTo>
                    <a:pt x="5119" y="35495"/>
                  </a:lnTo>
                  <a:lnTo>
                    <a:pt x="17235" y="22071"/>
                  </a:lnTo>
                  <a:lnTo>
                    <a:pt x="115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49" name="Google Shape;949;p35"/>
            <p:cNvSpPr/>
            <p:nvPr/>
          </p:nvSpPr>
          <p:spPr>
            <a:xfrm>
              <a:off x="2088473" y="3123324"/>
              <a:ext cx="1515471" cy="802607"/>
            </a:xfrm>
            <a:custGeom>
              <a:avLst/>
              <a:gdLst/>
              <a:ahLst/>
              <a:cxnLst/>
              <a:rect l="l" t="t" r="r" b="b"/>
              <a:pathLst>
                <a:path w="69168" h="36632" extrusionOk="0">
                  <a:moveTo>
                    <a:pt x="34584" y="0"/>
                  </a:moveTo>
                  <a:lnTo>
                    <a:pt x="3015" y="10808"/>
                  </a:lnTo>
                  <a:cubicBezTo>
                    <a:pt x="3015" y="10808"/>
                    <a:pt x="1024" y="23777"/>
                    <a:pt x="0" y="31683"/>
                  </a:cubicBezTo>
                  <a:lnTo>
                    <a:pt x="34584" y="36632"/>
                  </a:lnTo>
                  <a:lnTo>
                    <a:pt x="69167" y="31683"/>
                  </a:lnTo>
                  <a:cubicBezTo>
                    <a:pt x="68200" y="23777"/>
                    <a:pt x="66153" y="10808"/>
                    <a:pt x="66153" y="10808"/>
                  </a:cubicBezTo>
                  <a:lnTo>
                    <a:pt x="3458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0" name="Google Shape;950;p35"/>
            <p:cNvSpPr/>
            <p:nvPr/>
          </p:nvSpPr>
          <p:spPr>
            <a:xfrm>
              <a:off x="2123352" y="3300281"/>
              <a:ext cx="1444439" cy="458642"/>
            </a:xfrm>
            <a:custGeom>
              <a:avLst/>
              <a:gdLst/>
              <a:ahLst/>
              <a:cxnLst/>
              <a:rect l="l" t="t" r="r" b="b"/>
              <a:pathLst>
                <a:path w="65926" h="20933" extrusionOk="0">
                  <a:moveTo>
                    <a:pt x="9386" y="0"/>
                  </a:moveTo>
                  <a:lnTo>
                    <a:pt x="1423" y="2788"/>
                  </a:lnTo>
                  <a:lnTo>
                    <a:pt x="1423" y="2731"/>
                  </a:lnTo>
                  <a:cubicBezTo>
                    <a:pt x="1423" y="2731"/>
                    <a:pt x="740" y="6997"/>
                    <a:pt x="1" y="12116"/>
                  </a:cubicBezTo>
                  <a:cubicBezTo>
                    <a:pt x="8305" y="13311"/>
                    <a:pt x="24403" y="16155"/>
                    <a:pt x="32992" y="20933"/>
                  </a:cubicBezTo>
                  <a:cubicBezTo>
                    <a:pt x="41467" y="16098"/>
                    <a:pt x="58759" y="13026"/>
                    <a:pt x="65926" y="11889"/>
                  </a:cubicBezTo>
                  <a:cubicBezTo>
                    <a:pt x="65186" y="6883"/>
                    <a:pt x="64561" y="2731"/>
                    <a:pt x="64561" y="2731"/>
                  </a:cubicBezTo>
                  <a:lnTo>
                    <a:pt x="60295" y="1309"/>
                  </a:lnTo>
                  <a:lnTo>
                    <a:pt x="9386"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1" name="Google Shape;951;p35"/>
            <p:cNvSpPr/>
            <p:nvPr/>
          </p:nvSpPr>
          <p:spPr>
            <a:xfrm>
              <a:off x="1810560" y="4181344"/>
              <a:ext cx="603840" cy="371396"/>
            </a:xfrm>
            <a:custGeom>
              <a:avLst/>
              <a:gdLst/>
              <a:ahLst/>
              <a:cxnLst/>
              <a:rect l="l" t="t" r="r" b="b"/>
              <a:pathLst>
                <a:path w="27560" h="16951" extrusionOk="0">
                  <a:moveTo>
                    <a:pt x="15529" y="0"/>
                  </a:moveTo>
                  <a:cubicBezTo>
                    <a:pt x="15529" y="0"/>
                    <a:pt x="5455" y="686"/>
                    <a:pt x="544" y="686"/>
                  </a:cubicBezTo>
                  <a:cubicBezTo>
                    <a:pt x="355" y="686"/>
                    <a:pt x="173" y="685"/>
                    <a:pt x="1" y="683"/>
                  </a:cubicBezTo>
                  <a:lnTo>
                    <a:pt x="1" y="683"/>
                  </a:lnTo>
                  <a:cubicBezTo>
                    <a:pt x="1309" y="13993"/>
                    <a:pt x="1480" y="16951"/>
                    <a:pt x="1480" y="16951"/>
                  </a:cubicBezTo>
                  <a:cubicBezTo>
                    <a:pt x="1480" y="16951"/>
                    <a:pt x="20473" y="15854"/>
                    <a:pt x="24718" y="15854"/>
                  </a:cubicBezTo>
                  <a:cubicBezTo>
                    <a:pt x="25007" y="15854"/>
                    <a:pt x="25228" y="15859"/>
                    <a:pt x="25370" y="15870"/>
                  </a:cubicBezTo>
                  <a:cubicBezTo>
                    <a:pt x="25378" y="15871"/>
                    <a:pt x="25386" y="15871"/>
                    <a:pt x="25393" y="15871"/>
                  </a:cubicBezTo>
                  <a:cubicBezTo>
                    <a:pt x="27559" y="15871"/>
                    <a:pt x="15529" y="0"/>
                    <a:pt x="15529" y="0"/>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2" name="Google Shape;952;p35"/>
            <p:cNvSpPr/>
            <p:nvPr/>
          </p:nvSpPr>
          <p:spPr>
            <a:xfrm>
              <a:off x="1973824" y="4181344"/>
              <a:ext cx="440566" cy="360200"/>
            </a:xfrm>
            <a:custGeom>
              <a:avLst/>
              <a:gdLst/>
              <a:ahLst/>
              <a:cxnLst/>
              <a:rect l="l" t="t" r="r" b="b"/>
              <a:pathLst>
                <a:path w="20108" h="16440" extrusionOk="0">
                  <a:moveTo>
                    <a:pt x="8077" y="0"/>
                  </a:moveTo>
                  <a:cubicBezTo>
                    <a:pt x="8077" y="0"/>
                    <a:pt x="4380" y="228"/>
                    <a:pt x="398" y="455"/>
                  </a:cubicBezTo>
                  <a:cubicBezTo>
                    <a:pt x="0" y="4266"/>
                    <a:pt x="57" y="10410"/>
                    <a:pt x="3413" y="16439"/>
                  </a:cubicBezTo>
                  <a:cubicBezTo>
                    <a:pt x="8733" y="16143"/>
                    <a:pt x="14821" y="15848"/>
                    <a:pt x="17133" y="15848"/>
                  </a:cubicBezTo>
                  <a:cubicBezTo>
                    <a:pt x="17490" y="15848"/>
                    <a:pt x="17758" y="15855"/>
                    <a:pt x="17918" y="15870"/>
                  </a:cubicBezTo>
                  <a:cubicBezTo>
                    <a:pt x="17926" y="15871"/>
                    <a:pt x="17934" y="15871"/>
                    <a:pt x="17941" y="15871"/>
                  </a:cubicBezTo>
                  <a:cubicBezTo>
                    <a:pt x="20107" y="15871"/>
                    <a:pt x="8077" y="0"/>
                    <a:pt x="8077" y="0"/>
                  </a:cubicBezTo>
                  <a:close/>
                </a:path>
              </a:pathLst>
            </a:custGeom>
            <a:solidFill>
              <a:srgbClr val="C47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3" name="Google Shape;953;p35"/>
            <p:cNvSpPr/>
            <p:nvPr/>
          </p:nvSpPr>
          <p:spPr>
            <a:xfrm>
              <a:off x="1032951" y="4140287"/>
              <a:ext cx="921009" cy="620272"/>
            </a:xfrm>
            <a:custGeom>
              <a:avLst/>
              <a:gdLst/>
              <a:ahLst/>
              <a:cxnLst/>
              <a:rect l="l" t="t" r="r" b="b"/>
              <a:pathLst>
                <a:path w="42036" h="28310" extrusionOk="0">
                  <a:moveTo>
                    <a:pt x="31205" y="1"/>
                  </a:moveTo>
                  <a:cubicBezTo>
                    <a:pt x="26071" y="1"/>
                    <a:pt x="17917" y="3069"/>
                    <a:pt x="12286" y="3695"/>
                  </a:cubicBezTo>
                  <a:cubicBezTo>
                    <a:pt x="5688" y="4377"/>
                    <a:pt x="0" y="4320"/>
                    <a:pt x="1024" y="16663"/>
                  </a:cubicBezTo>
                  <a:cubicBezTo>
                    <a:pt x="1810" y="25604"/>
                    <a:pt x="4524" y="28309"/>
                    <a:pt x="8574" y="28309"/>
                  </a:cubicBezTo>
                  <a:cubicBezTo>
                    <a:pt x="10089" y="28309"/>
                    <a:pt x="11792" y="27930"/>
                    <a:pt x="13651" y="27357"/>
                  </a:cubicBezTo>
                  <a:cubicBezTo>
                    <a:pt x="20477" y="25253"/>
                    <a:pt x="28042" y="23319"/>
                    <a:pt x="28042" y="23319"/>
                  </a:cubicBezTo>
                  <a:cubicBezTo>
                    <a:pt x="28042" y="23319"/>
                    <a:pt x="28106" y="23320"/>
                    <a:pt x="28225" y="23320"/>
                  </a:cubicBezTo>
                  <a:cubicBezTo>
                    <a:pt x="29637" y="23320"/>
                    <a:pt x="38807" y="23078"/>
                    <a:pt x="40329" y="16834"/>
                  </a:cubicBezTo>
                  <a:cubicBezTo>
                    <a:pt x="42035" y="10065"/>
                    <a:pt x="33674" y="339"/>
                    <a:pt x="33674" y="339"/>
                  </a:cubicBezTo>
                  <a:cubicBezTo>
                    <a:pt x="32973" y="102"/>
                    <a:pt x="32139" y="1"/>
                    <a:pt x="31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4" name="Google Shape;954;p35"/>
            <p:cNvSpPr/>
            <p:nvPr/>
          </p:nvSpPr>
          <p:spPr>
            <a:xfrm>
              <a:off x="1538891" y="4214996"/>
              <a:ext cx="401325" cy="449922"/>
            </a:xfrm>
            <a:custGeom>
              <a:avLst/>
              <a:gdLst/>
              <a:ahLst/>
              <a:cxnLst/>
              <a:rect l="l" t="t" r="r" b="b"/>
              <a:pathLst>
                <a:path w="18317" h="20535" extrusionOk="0">
                  <a:moveTo>
                    <a:pt x="12856" y="0"/>
                  </a:moveTo>
                  <a:cubicBezTo>
                    <a:pt x="9727" y="1252"/>
                    <a:pt x="4494" y="3811"/>
                    <a:pt x="2219" y="7452"/>
                  </a:cubicBezTo>
                  <a:cubicBezTo>
                    <a:pt x="1" y="11035"/>
                    <a:pt x="1423" y="17008"/>
                    <a:pt x="2617" y="20534"/>
                  </a:cubicBezTo>
                  <a:cubicBezTo>
                    <a:pt x="4039" y="20136"/>
                    <a:pt x="4949" y="19909"/>
                    <a:pt x="4949" y="19909"/>
                  </a:cubicBezTo>
                  <a:cubicBezTo>
                    <a:pt x="4949" y="19909"/>
                    <a:pt x="5013" y="19910"/>
                    <a:pt x="5132" y="19910"/>
                  </a:cubicBezTo>
                  <a:cubicBezTo>
                    <a:pt x="6544" y="19910"/>
                    <a:pt x="15714" y="19668"/>
                    <a:pt x="17236" y="13424"/>
                  </a:cubicBezTo>
                  <a:cubicBezTo>
                    <a:pt x="18316" y="9044"/>
                    <a:pt x="15188" y="3413"/>
                    <a:pt x="12856" y="0"/>
                  </a:cubicBezTo>
                  <a:close/>
                </a:path>
              </a:pathLst>
            </a:custGeom>
            <a:solidFill>
              <a:srgbClr val="417F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5" name="Google Shape;955;p35"/>
            <p:cNvSpPr/>
            <p:nvPr/>
          </p:nvSpPr>
          <p:spPr>
            <a:xfrm>
              <a:off x="1970078" y="3550086"/>
              <a:ext cx="2886358" cy="1137304"/>
            </a:xfrm>
            <a:custGeom>
              <a:avLst/>
              <a:gdLst/>
              <a:ahLst/>
              <a:cxnLst/>
              <a:rect l="l" t="t" r="r" b="b"/>
              <a:pathLst>
                <a:path w="131737" h="51908" extrusionOk="0">
                  <a:moveTo>
                    <a:pt x="99972" y="0"/>
                  </a:moveTo>
                  <a:cubicBezTo>
                    <a:pt x="98547" y="0"/>
                    <a:pt x="97162" y="109"/>
                    <a:pt x="95845" y="316"/>
                  </a:cubicBezTo>
                  <a:cubicBezTo>
                    <a:pt x="84696" y="2079"/>
                    <a:pt x="6087" y="21931"/>
                    <a:pt x="6087" y="21931"/>
                  </a:cubicBezTo>
                  <a:cubicBezTo>
                    <a:pt x="0" y="42863"/>
                    <a:pt x="17747" y="51907"/>
                    <a:pt x="17747" y="51907"/>
                  </a:cubicBezTo>
                  <a:cubicBezTo>
                    <a:pt x="17747" y="51907"/>
                    <a:pt x="79008" y="47243"/>
                    <a:pt x="95105" y="46333"/>
                  </a:cubicBezTo>
                  <a:cubicBezTo>
                    <a:pt x="111203" y="45423"/>
                    <a:pt x="131737" y="40417"/>
                    <a:pt x="127471" y="22215"/>
                  </a:cubicBezTo>
                  <a:cubicBezTo>
                    <a:pt x="123656" y="6102"/>
                    <a:pt x="110672" y="0"/>
                    <a:pt x="999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6" name="Google Shape;956;p35"/>
            <p:cNvSpPr/>
            <p:nvPr/>
          </p:nvSpPr>
          <p:spPr>
            <a:xfrm>
              <a:off x="1970078" y="3944575"/>
              <a:ext cx="734073" cy="742793"/>
            </a:xfrm>
            <a:custGeom>
              <a:avLst/>
              <a:gdLst/>
              <a:ahLst/>
              <a:cxnLst/>
              <a:rect l="l" t="t" r="r" b="b"/>
              <a:pathLst>
                <a:path w="33504" h="33902" extrusionOk="0">
                  <a:moveTo>
                    <a:pt x="21843" y="0"/>
                  </a:moveTo>
                  <a:lnTo>
                    <a:pt x="21843" y="0"/>
                  </a:lnTo>
                  <a:cubicBezTo>
                    <a:pt x="12457" y="2332"/>
                    <a:pt x="6087" y="3925"/>
                    <a:pt x="6087" y="3925"/>
                  </a:cubicBezTo>
                  <a:cubicBezTo>
                    <a:pt x="0" y="24857"/>
                    <a:pt x="17804" y="33901"/>
                    <a:pt x="17804" y="33901"/>
                  </a:cubicBezTo>
                  <a:cubicBezTo>
                    <a:pt x="17804" y="33901"/>
                    <a:pt x="24232" y="33446"/>
                    <a:pt x="33503" y="32707"/>
                  </a:cubicBezTo>
                  <a:cubicBezTo>
                    <a:pt x="21501" y="20648"/>
                    <a:pt x="21160" y="6655"/>
                    <a:pt x="21843" y="0"/>
                  </a:cubicBezTo>
                  <a:close/>
                </a:path>
              </a:pathLst>
            </a:custGeom>
            <a:solidFill>
              <a:srgbClr val="152F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7" name="Google Shape;957;p35"/>
            <p:cNvSpPr/>
            <p:nvPr/>
          </p:nvSpPr>
          <p:spPr>
            <a:xfrm>
              <a:off x="4113523" y="3745906"/>
              <a:ext cx="722855" cy="793164"/>
            </a:xfrm>
            <a:custGeom>
              <a:avLst/>
              <a:gdLst/>
              <a:ahLst/>
              <a:cxnLst/>
              <a:rect l="l" t="t" r="r" b="b"/>
              <a:pathLst>
                <a:path w="32992" h="36201" extrusionOk="0">
                  <a:moveTo>
                    <a:pt x="20948" y="0"/>
                  </a:moveTo>
                  <a:cubicBezTo>
                    <a:pt x="20675" y="0"/>
                    <a:pt x="20403" y="7"/>
                    <a:pt x="20137" y="24"/>
                  </a:cubicBezTo>
                  <a:cubicBezTo>
                    <a:pt x="8704" y="650"/>
                    <a:pt x="1" y="10376"/>
                    <a:pt x="626" y="21752"/>
                  </a:cubicBezTo>
                  <a:cubicBezTo>
                    <a:pt x="911" y="27554"/>
                    <a:pt x="3641" y="32674"/>
                    <a:pt x="7680" y="36200"/>
                  </a:cubicBezTo>
                  <a:cubicBezTo>
                    <a:pt x="20876" y="33811"/>
                    <a:pt x="32992" y="27668"/>
                    <a:pt x="29636" y="13277"/>
                  </a:cubicBezTo>
                  <a:cubicBezTo>
                    <a:pt x="28327" y="7760"/>
                    <a:pt x="25938" y="3380"/>
                    <a:pt x="22924" y="81"/>
                  </a:cubicBezTo>
                  <a:cubicBezTo>
                    <a:pt x="22280" y="41"/>
                    <a:pt x="21608" y="0"/>
                    <a:pt x="2094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8" name="Google Shape;958;p35"/>
            <p:cNvSpPr/>
            <p:nvPr/>
          </p:nvSpPr>
          <p:spPr>
            <a:xfrm>
              <a:off x="1504472" y="4265123"/>
              <a:ext cx="130408" cy="417232"/>
            </a:xfrm>
            <a:custGeom>
              <a:avLst/>
              <a:gdLst/>
              <a:ahLst/>
              <a:cxnLst/>
              <a:rect l="l" t="t" r="r" b="b"/>
              <a:pathLst>
                <a:path w="5952" h="19043" extrusionOk="0">
                  <a:moveTo>
                    <a:pt x="1547" y="1"/>
                  </a:moveTo>
                  <a:cubicBezTo>
                    <a:pt x="150" y="1"/>
                    <a:pt x="0" y="3904"/>
                    <a:pt x="662" y="6756"/>
                  </a:cubicBezTo>
                  <a:cubicBezTo>
                    <a:pt x="1230" y="9543"/>
                    <a:pt x="1230" y="15744"/>
                    <a:pt x="1117" y="19043"/>
                  </a:cubicBezTo>
                  <a:cubicBezTo>
                    <a:pt x="3051" y="18531"/>
                    <a:pt x="4643" y="18133"/>
                    <a:pt x="5553" y="17848"/>
                  </a:cubicBezTo>
                  <a:cubicBezTo>
                    <a:pt x="5838" y="13411"/>
                    <a:pt x="5952" y="5448"/>
                    <a:pt x="3676" y="1921"/>
                  </a:cubicBezTo>
                  <a:cubicBezTo>
                    <a:pt x="2775" y="553"/>
                    <a:pt x="2073" y="1"/>
                    <a:pt x="1547" y="1"/>
                  </a:cubicBezTo>
                  <a:close/>
                </a:path>
              </a:pathLst>
            </a:custGeom>
            <a:solidFill>
              <a:srgbClr val="FFF6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59" name="Google Shape;959;p35"/>
            <p:cNvSpPr/>
            <p:nvPr/>
          </p:nvSpPr>
          <p:spPr>
            <a:xfrm>
              <a:off x="1334000" y="4329820"/>
              <a:ext cx="113954" cy="401128"/>
            </a:xfrm>
            <a:custGeom>
              <a:avLst/>
              <a:gdLst/>
              <a:ahLst/>
              <a:cxnLst/>
              <a:rect l="l" t="t" r="r" b="b"/>
              <a:pathLst>
                <a:path w="5201" h="18308" extrusionOk="0">
                  <a:moveTo>
                    <a:pt x="2347" y="0"/>
                  </a:moveTo>
                  <a:cubicBezTo>
                    <a:pt x="1" y="0"/>
                    <a:pt x="1870" y="12311"/>
                    <a:pt x="1276" y="18308"/>
                  </a:cubicBezTo>
                  <a:cubicBezTo>
                    <a:pt x="2527" y="17910"/>
                    <a:pt x="3778" y="17512"/>
                    <a:pt x="5030" y="17170"/>
                  </a:cubicBezTo>
                  <a:cubicBezTo>
                    <a:pt x="5200" y="11994"/>
                    <a:pt x="5200" y="1301"/>
                    <a:pt x="2754" y="106"/>
                  </a:cubicBezTo>
                  <a:cubicBezTo>
                    <a:pt x="2606" y="35"/>
                    <a:pt x="2471" y="0"/>
                    <a:pt x="2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0" name="Google Shape;960;p35"/>
            <p:cNvSpPr/>
            <p:nvPr/>
          </p:nvSpPr>
          <p:spPr>
            <a:xfrm>
              <a:off x="2085975" y="3575697"/>
              <a:ext cx="2254517" cy="532172"/>
            </a:xfrm>
            <a:custGeom>
              <a:avLst/>
              <a:gdLst/>
              <a:ahLst/>
              <a:cxnLst/>
              <a:rect l="l" t="t" r="r" b="b"/>
              <a:pathLst>
                <a:path w="102899" h="24289" fill="none" extrusionOk="0">
                  <a:moveTo>
                    <a:pt x="102898" y="0"/>
                  </a:moveTo>
                  <a:cubicBezTo>
                    <a:pt x="102898" y="0"/>
                    <a:pt x="89076" y="1934"/>
                    <a:pt x="68314" y="7281"/>
                  </a:cubicBezTo>
                  <a:cubicBezTo>
                    <a:pt x="47610" y="12571"/>
                    <a:pt x="0" y="24288"/>
                    <a:pt x="0" y="24288"/>
                  </a:cubicBezTo>
                </a:path>
              </a:pathLst>
            </a:custGeom>
            <a:noFill/>
            <a:ln w="18475" cap="flat"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1" name="Google Shape;961;p35"/>
            <p:cNvSpPr/>
            <p:nvPr/>
          </p:nvSpPr>
          <p:spPr>
            <a:xfrm>
              <a:off x="1274693" y="4335867"/>
              <a:ext cx="49889" cy="343987"/>
            </a:xfrm>
            <a:custGeom>
              <a:avLst/>
              <a:gdLst/>
              <a:ahLst/>
              <a:cxnLst/>
              <a:rect l="l" t="t" r="r" b="b"/>
              <a:pathLst>
                <a:path w="2277" h="15700" fill="none" extrusionOk="0">
                  <a:moveTo>
                    <a:pt x="1" y="1"/>
                  </a:moveTo>
                  <a:cubicBezTo>
                    <a:pt x="1" y="1"/>
                    <a:pt x="2276" y="5973"/>
                    <a:pt x="2049" y="15700"/>
                  </a:cubicBezTo>
                </a:path>
              </a:pathLst>
            </a:custGeom>
            <a:noFill/>
            <a:ln w="18475" cap="flat"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2" name="Google Shape;962;p35"/>
            <p:cNvSpPr/>
            <p:nvPr/>
          </p:nvSpPr>
          <p:spPr>
            <a:xfrm>
              <a:off x="1813057" y="1565564"/>
              <a:ext cx="2066332" cy="1018223"/>
            </a:xfrm>
            <a:custGeom>
              <a:avLst/>
              <a:gdLst/>
              <a:ahLst/>
              <a:cxnLst/>
              <a:rect l="l" t="t" r="r" b="b"/>
              <a:pathLst>
                <a:path w="94310" h="46473" extrusionOk="0">
                  <a:moveTo>
                    <a:pt x="36916" y="1"/>
                  </a:moveTo>
                  <a:cubicBezTo>
                    <a:pt x="36916" y="1"/>
                    <a:pt x="10239" y="8931"/>
                    <a:pt x="0" y="19682"/>
                  </a:cubicBezTo>
                  <a:lnTo>
                    <a:pt x="47155" y="46473"/>
                  </a:lnTo>
                  <a:lnTo>
                    <a:pt x="94309" y="19682"/>
                  </a:lnTo>
                  <a:cubicBezTo>
                    <a:pt x="84071" y="8931"/>
                    <a:pt x="57393" y="1"/>
                    <a:pt x="57393" y="1"/>
                  </a:cubicBezTo>
                  <a:lnTo>
                    <a:pt x="47155" y="3357"/>
                  </a:lnTo>
                  <a:lnTo>
                    <a:pt x="369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3" name="Google Shape;963;p35"/>
            <p:cNvSpPr/>
            <p:nvPr/>
          </p:nvSpPr>
          <p:spPr>
            <a:xfrm>
              <a:off x="2579470" y="1695177"/>
              <a:ext cx="530923" cy="250519"/>
            </a:xfrm>
            <a:custGeom>
              <a:avLst/>
              <a:gdLst/>
              <a:ahLst/>
              <a:cxnLst/>
              <a:rect l="l" t="t" r="r" b="b"/>
              <a:pathLst>
                <a:path w="24232" h="11434" extrusionOk="0">
                  <a:moveTo>
                    <a:pt x="0" y="1"/>
                  </a:moveTo>
                  <a:cubicBezTo>
                    <a:pt x="0" y="1"/>
                    <a:pt x="7509" y="9670"/>
                    <a:pt x="12059" y="11434"/>
                  </a:cubicBezTo>
                  <a:cubicBezTo>
                    <a:pt x="16837" y="9670"/>
                    <a:pt x="24232" y="797"/>
                    <a:pt x="24232" y="797"/>
                  </a:cubicBezTo>
                  <a:lnTo>
                    <a:pt x="0"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4" name="Google Shape;964;p35"/>
            <p:cNvSpPr/>
            <p:nvPr/>
          </p:nvSpPr>
          <p:spPr>
            <a:xfrm>
              <a:off x="3415663" y="1703897"/>
              <a:ext cx="56112" cy="452420"/>
            </a:xfrm>
            <a:custGeom>
              <a:avLst/>
              <a:gdLst/>
              <a:ahLst/>
              <a:cxnLst/>
              <a:rect l="l" t="t" r="r" b="b"/>
              <a:pathLst>
                <a:path w="2561" h="20649" fill="none" extrusionOk="0">
                  <a:moveTo>
                    <a:pt x="0" y="1"/>
                  </a:moveTo>
                  <a:lnTo>
                    <a:pt x="2560" y="20649"/>
                  </a:lnTo>
                </a:path>
              </a:pathLst>
            </a:custGeom>
            <a:noFill/>
            <a:ln w="14225" cap="flat" cmpd="sng">
              <a:solidFill>
                <a:schemeClr val="accen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5" name="Google Shape;965;p35"/>
            <p:cNvSpPr/>
            <p:nvPr/>
          </p:nvSpPr>
          <p:spPr>
            <a:xfrm>
              <a:off x="3210049" y="1725082"/>
              <a:ext cx="215616" cy="61085"/>
            </a:xfrm>
            <a:custGeom>
              <a:avLst/>
              <a:gdLst/>
              <a:ahLst/>
              <a:cxnLst/>
              <a:rect l="l" t="t" r="r" b="b"/>
              <a:pathLst>
                <a:path w="9841" h="2788" fill="none" extrusionOk="0">
                  <a:moveTo>
                    <a:pt x="9840" y="2788"/>
                  </a:moveTo>
                  <a:lnTo>
                    <a:pt x="0" y="1"/>
                  </a:lnTo>
                </a:path>
              </a:pathLst>
            </a:custGeom>
            <a:noFill/>
            <a:ln w="14225" cap="rnd" cmpd="sng">
              <a:solidFill>
                <a:schemeClr val="accen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6" name="Google Shape;966;p35"/>
            <p:cNvSpPr/>
            <p:nvPr/>
          </p:nvSpPr>
          <p:spPr>
            <a:xfrm>
              <a:off x="2220561" y="1703897"/>
              <a:ext cx="56112" cy="452420"/>
            </a:xfrm>
            <a:custGeom>
              <a:avLst/>
              <a:gdLst/>
              <a:ahLst/>
              <a:cxnLst/>
              <a:rect l="l" t="t" r="r" b="b"/>
              <a:pathLst>
                <a:path w="2561" h="20649" fill="none" extrusionOk="0">
                  <a:moveTo>
                    <a:pt x="2560" y="1"/>
                  </a:moveTo>
                  <a:lnTo>
                    <a:pt x="1" y="20649"/>
                  </a:lnTo>
                </a:path>
              </a:pathLst>
            </a:custGeom>
            <a:noFill/>
            <a:ln w="14225" cap="flat" cmpd="sng">
              <a:solidFill>
                <a:schemeClr val="accen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7" name="Google Shape;967;p35"/>
            <p:cNvSpPr/>
            <p:nvPr/>
          </p:nvSpPr>
          <p:spPr>
            <a:xfrm>
              <a:off x="2266679" y="1725082"/>
              <a:ext cx="215616" cy="61085"/>
            </a:xfrm>
            <a:custGeom>
              <a:avLst/>
              <a:gdLst/>
              <a:ahLst/>
              <a:cxnLst/>
              <a:rect l="l" t="t" r="r" b="b"/>
              <a:pathLst>
                <a:path w="9841" h="2788" fill="none" extrusionOk="0">
                  <a:moveTo>
                    <a:pt x="0" y="2788"/>
                  </a:moveTo>
                  <a:lnTo>
                    <a:pt x="9841" y="1"/>
                  </a:lnTo>
                </a:path>
              </a:pathLst>
            </a:custGeom>
            <a:noFill/>
            <a:ln w="14225" cap="rnd" cmpd="sng">
              <a:solidFill>
                <a:schemeClr val="accen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8" name="Google Shape;968;p35"/>
            <p:cNvSpPr/>
            <p:nvPr/>
          </p:nvSpPr>
          <p:spPr>
            <a:xfrm>
              <a:off x="2887267" y="1555596"/>
              <a:ext cx="358952" cy="279199"/>
            </a:xfrm>
            <a:custGeom>
              <a:avLst/>
              <a:gdLst/>
              <a:ahLst/>
              <a:cxnLst/>
              <a:rect l="l" t="t" r="r" b="b"/>
              <a:pathLst>
                <a:path w="16383" h="12743" extrusionOk="0">
                  <a:moveTo>
                    <a:pt x="7680" y="1"/>
                  </a:moveTo>
                  <a:lnTo>
                    <a:pt x="1" y="12742"/>
                  </a:lnTo>
                  <a:cubicBezTo>
                    <a:pt x="1" y="12742"/>
                    <a:pt x="5347" y="10102"/>
                    <a:pt x="11004" y="10102"/>
                  </a:cubicBezTo>
                  <a:cubicBezTo>
                    <a:pt x="12821" y="10102"/>
                    <a:pt x="14669" y="10374"/>
                    <a:pt x="16383" y="11093"/>
                  </a:cubicBezTo>
                  <a:cubicBezTo>
                    <a:pt x="13311" y="3471"/>
                    <a:pt x="7680" y="1"/>
                    <a:pt x="76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69" name="Google Shape;969;p35"/>
            <p:cNvSpPr/>
            <p:nvPr/>
          </p:nvSpPr>
          <p:spPr>
            <a:xfrm>
              <a:off x="2446134" y="1555596"/>
              <a:ext cx="358930" cy="279199"/>
            </a:xfrm>
            <a:custGeom>
              <a:avLst/>
              <a:gdLst/>
              <a:ahLst/>
              <a:cxnLst/>
              <a:rect l="l" t="t" r="r" b="b"/>
              <a:pathLst>
                <a:path w="16382" h="12743" extrusionOk="0">
                  <a:moveTo>
                    <a:pt x="8703" y="1"/>
                  </a:moveTo>
                  <a:cubicBezTo>
                    <a:pt x="8703" y="1"/>
                    <a:pt x="3072" y="3471"/>
                    <a:pt x="0" y="11093"/>
                  </a:cubicBezTo>
                  <a:cubicBezTo>
                    <a:pt x="1700" y="10374"/>
                    <a:pt x="3541" y="10102"/>
                    <a:pt x="5354" y="10102"/>
                  </a:cubicBezTo>
                  <a:cubicBezTo>
                    <a:pt x="11003" y="10102"/>
                    <a:pt x="16382" y="12742"/>
                    <a:pt x="16382" y="12742"/>
                  </a:cubicBezTo>
                  <a:lnTo>
                    <a:pt x="87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0" name="Google Shape;970;p35"/>
            <p:cNvSpPr/>
            <p:nvPr/>
          </p:nvSpPr>
          <p:spPr>
            <a:xfrm>
              <a:off x="2606878" y="1563089"/>
              <a:ext cx="478580" cy="300364"/>
            </a:xfrm>
            <a:custGeom>
              <a:avLst/>
              <a:gdLst/>
              <a:ahLst/>
              <a:cxnLst/>
              <a:rect l="l" t="t" r="r" b="b"/>
              <a:pathLst>
                <a:path w="21843" h="13709" extrusionOk="0">
                  <a:moveTo>
                    <a:pt x="1" y="0"/>
                  </a:moveTo>
                  <a:lnTo>
                    <a:pt x="1" y="0"/>
                  </a:lnTo>
                  <a:cubicBezTo>
                    <a:pt x="1" y="0"/>
                    <a:pt x="2617" y="8589"/>
                    <a:pt x="10808" y="13595"/>
                  </a:cubicBezTo>
                  <a:lnTo>
                    <a:pt x="10808" y="13709"/>
                  </a:lnTo>
                  <a:cubicBezTo>
                    <a:pt x="10865" y="13709"/>
                    <a:pt x="10865" y="13709"/>
                    <a:pt x="10922" y="13652"/>
                  </a:cubicBezTo>
                  <a:cubicBezTo>
                    <a:pt x="10979" y="13652"/>
                    <a:pt x="10979" y="13709"/>
                    <a:pt x="11036" y="13709"/>
                  </a:cubicBezTo>
                  <a:lnTo>
                    <a:pt x="11036" y="13595"/>
                  </a:lnTo>
                  <a:cubicBezTo>
                    <a:pt x="19226" y="8589"/>
                    <a:pt x="21843" y="0"/>
                    <a:pt x="21843" y="0"/>
                  </a:cubicBezTo>
                  <a:lnTo>
                    <a:pt x="21843" y="0"/>
                  </a:lnTo>
                  <a:lnTo>
                    <a:pt x="10922" y="2219"/>
                  </a:lnTo>
                  <a:lnTo>
                    <a:pt x="1" y="0"/>
                  </a:lnTo>
                  <a:close/>
                </a:path>
              </a:pathLst>
            </a:custGeom>
            <a:solidFill>
              <a:srgbClr val="C47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1" name="Google Shape;971;p35"/>
            <p:cNvSpPr/>
            <p:nvPr/>
          </p:nvSpPr>
          <p:spPr>
            <a:xfrm>
              <a:off x="1975073" y="170981"/>
              <a:ext cx="1854440" cy="980933"/>
            </a:xfrm>
            <a:custGeom>
              <a:avLst/>
              <a:gdLst/>
              <a:ahLst/>
              <a:cxnLst/>
              <a:rect l="l" t="t" r="r" b="b"/>
              <a:pathLst>
                <a:path w="84639" h="44771" extrusionOk="0">
                  <a:moveTo>
                    <a:pt x="32879" y="1"/>
                  </a:moveTo>
                  <a:cubicBezTo>
                    <a:pt x="27905" y="1"/>
                    <a:pt x="23699" y="839"/>
                    <a:pt x="22525" y="2451"/>
                  </a:cubicBezTo>
                  <a:cubicBezTo>
                    <a:pt x="19976" y="5968"/>
                    <a:pt x="27613" y="6151"/>
                    <a:pt x="29228" y="6151"/>
                  </a:cubicBezTo>
                  <a:cubicBezTo>
                    <a:pt x="29415" y="6151"/>
                    <a:pt x="29521" y="6148"/>
                    <a:pt x="29521" y="6148"/>
                  </a:cubicBezTo>
                  <a:lnTo>
                    <a:pt x="29521" y="6148"/>
                  </a:lnTo>
                  <a:cubicBezTo>
                    <a:pt x="29521" y="6148"/>
                    <a:pt x="22240" y="6490"/>
                    <a:pt x="12229" y="16159"/>
                  </a:cubicBezTo>
                  <a:cubicBezTo>
                    <a:pt x="0" y="27991"/>
                    <a:pt x="15301" y="44770"/>
                    <a:pt x="15301" y="44770"/>
                  </a:cubicBezTo>
                  <a:lnTo>
                    <a:pt x="61375" y="43747"/>
                  </a:lnTo>
                  <a:cubicBezTo>
                    <a:pt x="84639" y="16216"/>
                    <a:pt x="58758" y="8594"/>
                    <a:pt x="58758" y="8594"/>
                  </a:cubicBezTo>
                  <a:cubicBezTo>
                    <a:pt x="64902" y="7716"/>
                    <a:pt x="63430" y="5526"/>
                    <a:pt x="59034" y="5526"/>
                  </a:cubicBezTo>
                  <a:cubicBezTo>
                    <a:pt x="58018" y="5526"/>
                    <a:pt x="56844" y="5643"/>
                    <a:pt x="55573" y="5921"/>
                  </a:cubicBezTo>
                  <a:cubicBezTo>
                    <a:pt x="55208" y="2440"/>
                    <a:pt x="54205" y="829"/>
                    <a:pt x="53421" y="829"/>
                  </a:cubicBezTo>
                  <a:cubicBezTo>
                    <a:pt x="52615" y="829"/>
                    <a:pt x="52039" y="2525"/>
                    <a:pt x="52615" y="5636"/>
                  </a:cubicBezTo>
                  <a:cubicBezTo>
                    <a:pt x="49162" y="1811"/>
                    <a:pt x="40190" y="1"/>
                    <a:pt x="328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2" name="Google Shape;972;p35"/>
            <p:cNvSpPr/>
            <p:nvPr/>
          </p:nvSpPr>
          <p:spPr>
            <a:xfrm>
              <a:off x="2108410" y="170850"/>
              <a:ext cx="947169" cy="765448"/>
            </a:xfrm>
            <a:custGeom>
              <a:avLst/>
              <a:gdLst/>
              <a:ahLst/>
              <a:cxnLst/>
              <a:rect l="l" t="t" r="r" b="b"/>
              <a:pathLst>
                <a:path w="43230" h="34936" extrusionOk="0">
                  <a:moveTo>
                    <a:pt x="26761" y="1"/>
                  </a:moveTo>
                  <a:cubicBezTo>
                    <a:pt x="21816" y="1"/>
                    <a:pt x="17644" y="824"/>
                    <a:pt x="16496" y="2400"/>
                  </a:cubicBezTo>
                  <a:cubicBezTo>
                    <a:pt x="13892" y="5973"/>
                    <a:pt x="21551" y="6157"/>
                    <a:pt x="23149" y="6157"/>
                  </a:cubicBezTo>
                  <a:cubicBezTo>
                    <a:pt x="23332" y="6157"/>
                    <a:pt x="23435" y="6154"/>
                    <a:pt x="23435" y="6154"/>
                  </a:cubicBezTo>
                  <a:lnTo>
                    <a:pt x="23435" y="6154"/>
                  </a:lnTo>
                  <a:cubicBezTo>
                    <a:pt x="23435" y="6154"/>
                    <a:pt x="16154" y="6496"/>
                    <a:pt x="6143" y="16165"/>
                  </a:cubicBezTo>
                  <a:cubicBezTo>
                    <a:pt x="0" y="22081"/>
                    <a:pt x="797" y="29248"/>
                    <a:pt x="3072" y="34936"/>
                  </a:cubicBezTo>
                  <a:cubicBezTo>
                    <a:pt x="2844" y="27940"/>
                    <a:pt x="7565" y="23332"/>
                    <a:pt x="11320" y="19464"/>
                  </a:cubicBezTo>
                  <a:cubicBezTo>
                    <a:pt x="15756" y="14914"/>
                    <a:pt x="29464" y="12184"/>
                    <a:pt x="29465" y="12184"/>
                  </a:cubicBezTo>
                  <a:lnTo>
                    <a:pt x="29465" y="12184"/>
                  </a:lnTo>
                  <a:cubicBezTo>
                    <a:pt x="29464" y="12184"/>
                    <a:pt x="21527" y="19859"/>
                    <a:pt x="26503" y="19859"/>
                  </a:cubicBezTo>
                  <a:cubicBezTo>
                    <a:pt x="27210" y="19859"/>
                    <a:pt x="28177" y="19704"/>
                    <a:pt x="29465" y="19351"/>
                  </a:cubicBezTo>
                  <a:cubicBezTo>
                    <a:pt x="37485" y="17132"/>
                    <a:pt x="41694" y="7576"/>
                    <a:pt x="43230" y="3253"/>
                  </a:cubicBezTo>
                  <a:cubicBezTo>
                    <a:pt x="38916" y="1051"/>
                    <a:pt x="32345" y="1"/>
                    <a:pt x="2676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3" name="Google Shape;973;p35"/>
            <p:cNvSpPr/>
            <p:nvPr/>
          </p:nvSpPr>
          <p:spPr>
            <a:xfrm>
              <a:off x="3262389" y="359266"/>
              <a:ext cx="567053" cy="770202"/>
            </a:xfrm>
            <a:custGeom>
              <a:avLst/>
              <a:gdLst/>
              <a:ahLst/>
              <a:cxnLst/>
              <a:rect l="l" t="t" r="r" b="b"/>
              <a:pathLst>
                <a:path w="25881" h="35153" extrusionOk="0">
                  <a:moveTo>
                    <a:pt x="0" y="0"/>
                  </a:moveTo>
                  <a:cubicBezTo>
                    <a:pt x="0" y="0"/>
                    <a:pt x="16382" y="12059"/>
                    <a:pt x="2048" y="35153"/>
                  </a:cubicBezTo>
                  <a:lnTo>
                    <a:pt x="2617" y="35153"/>
                  </a:lnTo>
                  <a:cubicBezTo>
                    <a:pt x="25881" y="7623"/>
                    <a:pt x="1" y="0"/>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4" name="Google Shape;974;p35"/>
            <p:cNvSpPr/>
            <p:nvPr/>
          </p:nvSpPr>
          <p:spPr>
            <a:xfrm>
              <a:off x="2403762" y="578595"/>
              <a:ext cx="901071" cy="1140196"/>
            </a:xfrm>
            <a:custGeom>
              <a:avLst/>
              <a:gdLst/>
              <a:ahLst/>
              <a:cxnLst/>
              <a:rect l="l" t="t" r="r" b="b"/>
              <a:pathLst>
                <a:path w="41126" h="52040" extrusionOk="0">
                  <a:moveTo>
                    <a:pt x="32252" y="0"/>
                  </a:moveTo>
                  <a:cubicBezTo>
                    <a:pt x="30886" y="2787"/>
                    <a:pt x="26165" y="10751"/>
                    <a:pt x="15585" y="12343"/>
                  </a:cubicBezTo>
                  <a:cubicBezTo>
                    <a:pt x="15342" y="12357"/>
                    <a:pt x="15116" y="12364"/>
                    <a:pt x="14905" y="12364"/>
                  </a:cubicBezTo>
                  <a:cubicBezTo>
                    <a:pt x="8268" y="12364"/>
                    <a:pt x="17405" y="5632"/>
                    <a:pt x="17406" y="5631"/>
                  </a:cubicBezTo>
                  <a:lnTo>
                    <a:pt x="17406" y="5631"/>
                  </a:lnTo>
                  <a:cubicBezTo>
                    <a:pt x="17405" y="5631"/>
                    <a:pt x="3754" y="8760"/>
                    <a:pt x="0" y="17633"/>
                  </a:cubicBezTo>
                  <a:cubicBezTo>
                    <a:pt x="0" y="18316"/>
                    <a:pt x="0" y="18998"/>
                    <a:pt x="57" y="19738"/>
                  </a:cubicBezTo>
                  <a:cubicBezTo>
                    <a:pt x="1820" y="37087"/>
                    <a:pt x="2730" y="42092"/>
                    <a:pt x="10068" y="47496"/>
                  </a:cubicBezTo>
                  <a:cubicBezTo>
                    <a:pt x="15630" y="51549"/>
                    <a:pt x="18578" y="52039"/>
                    <a:pt x="19678" y="52039"/>
                  </a:cubicBezTo>
                  <a:cubicBezTo>
                    <a:pt x="20030" y="52039"/>
                    <a:pt x="20193" y="51989"/>
                    <a:pt x="20193" y="51989"/>
                  </a:cubicBezTo>
                  <a:cubicBezTo>
                    <a:pt x="20193" y="51989"/>
                    <a:pt x="20356" y="52039"/>
                    <a:pt x="20707" y="52039"/>
                  </a:cubicBezTo>
                  <a:cubicBezTo>
                    <a:pt x="21808" y="52039"/>
                    <a:pt x="24755" y="51549"/>
                    <a:pt x="30318" y="47496"/>
                  </a:cubicBezTo>
                  <a:cubicBezTo>
                    <a:pt x="37655" y="42092"/>
                    <a:pt x="38565" y="37087"/>
                    <a:pt x="40329" y="19738"/>
                  </a:cubicBezTo>
                  <a:cubicBezTo>
                    <a:pt x="41125" y="11831"/>
                    <a:pt x="36973" y="5006"/>
                    <a:pt x="32252" y="0"/>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5" name="Google Shape;975;p35"/>
            <p:cNvSpPr/>
            <p:nvPr/>
          </p:nvSpPr>
          <p:spPr>
            <a:xfrm>
              <a:off x="2218063" y="1066153"/>
              <a:ext cx="307857" cy="320390"/>
            </a:xfrm>
            <a:custGeom>
              <a:avLst/>
              <a:gdLst/>
              <a:ahLst/>
              <a:cxnLst/>
              <a:rect l="l" t="t" r="r" b="b"/>
              <a:pathLst>
                <a:path w="14051" h="14623" extrusionOk="0">
                  <a:moveTo>
                    <a:pt x="5309" y="1"/>
                  </a:moveTo>
                  <a:cubicBezTo>
                    <a:pt x="4540" y="1"/>
                    <a:pt x="3799" y="179"/>
                    <a:pt x="3129" y="555"/>
                  </a:cubicBezTo>
                  <a:cubicBezTo>
                    <a:pt x="456" y="2148"/>
                    <a:pt x="1" y="6414"/>
                    <a:pt x="2162" y="10111"/>
                  </a:cubicBezTo>
                  <a:cubicBezTo>
                    <a:pt x="3783" y="12927"/>
                    <a:pt x="6396" y="14623"/>
                    <a:pt x="8729" y="14623"/>
                  </a:cubicBezTo>
                  <a:cubicBezTo>
                    <a:pt x="9507" y="14623"/>
                    <a:pt x="10254" y="14434"/>
                    <a:pt x="10922" y="14036"/>
                  </a:cubicBezTo>
                  <a:cubicBezTo>
                    <a:pt x="13652" y="12500"/>
                    <a:pt x="14050" y="8234"/>
                    <a:pt x="11946" y="4480"/>
                  </a:cubicBezTo>
                  <a:cubicBezTo>
                    <a:pt x="10314" y="1690"/>
                    <a:pt x="7678" y="1"/>
                    <a:pt x="5309"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6" name="Google Shape;976;p35"/>
            <p:cNvSpPr/>
            <p:nvPr/>
          </p:nvSpPr>
          <p:spPr>
            <a:xfrm>
              <a:off x="2224307" y="1093276"/>
              <a:ext cx="190683" cy="286649"/>
            </a:xfrm>
            <a:custGeom>
              <a:avLst/>
              <a:gdLst/>
              <a:ahLst/>
              <a:cxnLst/>
              <a:rect l="l" t="t" r="r" b="b"/>
              <a:pathLst>
                <a:path w="8703" h="13083" extrusionOk="0">
                  <a:moveTo>
                    <a:pt x="1991" y="0"/>
                  </a:moveTo>
                  <a:cubicBezTo>
                    <a:pt x="114" y="1877"/>
                    <a:pt x="0" y="5631"/>
                    <a:pt x="1877" y="8873"/>
                  </a:cubicBezTo>
                  <a:cubicBezTo>
                    <a:pt x="3072" y="10978"/>
                    <a:pt x="4835" y="12457"/>
                    <a:pt x="6655" y="13083"/>
                  </a:cubicBezTo>
                  <a:cubicBezTo>
                    <a:pt x="8589" y="11149"/>
                    <a:pt x="8703" y="7451"/>
                    <a:pt x="6826" y="4152"/>
                  </a:cubicBezTo>
                  <a:cubicBezTo>
                    <a:pt x="5575" y="2048"/>
                    <a:pt x="3811" y="569"/>
                    <a:pt x="199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7" name="Google Shape;977;p35"/>
            <p:cNvSpPr/>
            <p:nvPr/>
          </p:nvSpPr>
          <p:spPr>
            <a:xfrm>
              <a:off x="3166429" y="1066153"/>
              <a:ext cx="307835" cy="320390"/>
            </a:xfrm>
            <a:custGeom>
              <a:avLst/>
              <a:gdLst/>
              <a:ahLst/>
              <a:cxnLst/>
              <a:rect l="l" t="t" r="r" b="b"/>
              <a:pathLst>
                <a:path w="14050" h="14623" extrusionOk="0">
                  <a:moveTo>
                    <a:pt x="8717" y="1"/>
                  </a:moveTo>
                  <a:cubicBezTo>
                    <a:pt x="6372" y="1"/>
                    <a:pt x="3736" y="1690"/>
                    <a:pt x="2105" y="4480"/>
                  </a:cubicBezTo>
                  <a:cubicBezTo>
                    <a:pt x="0" y="8234"/>
                    <a:pt x="398" y="12500"/>
                    <a:pt x="3129" y="14036"/>
                  </a:cubicBezTo>
                  <a:cubicBezTo>
                    <a:pt x="3797" y="14434"/>
                    <a:pt x="4544" y="14623"/>
                    <a:pt x="5321" y="14623"/>
                  </a:cubicBezTo>
                  <a:cubicBezTo>
                    <a:pt x="7654" y="14623"/>
                    <a:pt x="10267" y="12927"/>
                    <a:pt x="11888" y="10111"/>
                  </a:cubicBezTo>
                  <a:cubicBezTo>
                    <a:pt x="14050" y="6414"/>
                    <a:pt x="13595" y="2148"/>
                    <a:pt x="10864" y="555"/>
                  </a:cubicBezTo>
                  <a:cubicBezTo>
                    <a:pt x="10209" y="179"/>
                    <a:pt x="9478" y="1"/>
                    <a:pt x="8717"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8" name="Google Shape;978;p35"/>
            <p:cNvSpPr/>
            <p:nvPr/>
          </p:nvSpPr>
          <p:spPr>
            <a:xfrm>
              <a:off x="3277331" y="1093276"/>
              <a:ext cx="190705" cy="286649"/>
            </a:xfrm>
            <a:custGeom>
              <a:avLst/>
              <a:gdLst/>
              <a:ahLst/>
              <a:cxnLst/>
              <a:rect l="l" t="t" r="r" b="b"/>
              <a:pathLst>
                <a:path w="8704" h="13083" extrusionOk="0">
                  <a:moveTo>
                    <a:pt x="6713" y="0"/>
                  </a:moveTo>
                  <a:cubicBezTo>
                    <a:pt x="4892" y="569"/>
                    <a:pt x="3129" y="2048"/>
                    <a:pt x="1878" y="4152"/>
                  </a:cubicBezTo>
                  <a:cubicBezTo>
                    <a:pt x="1" y="7451"/>
                    <a:pt x="114" y="11149"/>
                    <a:pt x="2048" y="13083"/>
                  </a:cubicBezTo>
                  <a:cubicBezTo>
                    <a:pt x="3869" y="12457"/>
                    <a:pt x="5632" y="10978"/>
                    <a:pt x="6826" y="8873"/>
                  </a:cubicBezTo>
                  <a:cubicBezTo>
                    <a:pt x="8703" y="5631"/>
                    <a:pt x="8590" y="1877"/>
                    <a:pt x="6713"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79" name="Google Shape;979;p35"/>
            <p:cNvSpPr/>
            <p:nvPr/>
          </p:nvSpPr>
          <p:spPr>
            <a:xfrm>
              <a:off x="2988223" y="1104735"/>
              <a:ext cx="220612" cy="50875"/>
            </a:xfrm>
            <a:custGeom>
              <a:avLst/>
              <a:gdLst/>
              <a:ahLst/>
              <a:cxnLst/>
              <a:rect l="l" t="t" r="r" b="b"/>
              <a:pathLst>
                <a:path w="10069" h="2322" extrusionOk="0">
                  <a:moveTo>
                    <a:pt x="5826" y="1"/>
                  </a:moveTo>
                  <a:cubicBezTo>
                    <a:pt x="3684" y="1"/>
                    <a:pt x="1494" y="861"/>
                    <a:pt x="0" y="2321"/>
                  </a:cubicBezTo>
                  <a:cubicBezTo>
                    <a:pt x="3014" y="1884"/>
                    <a:pt x="5655" y="1363"/>
                    <a:pt x="8560" y="1363"/>
                  </a:cubicBezTo>
                  <a:cubicBezTo>
                    <a:pt x="9054" y="1363"/>
                    <a:pt x="9556" y="1378"/>
                    <a:pt x="10068" y="1411"/>
                  </a:cubicBezTo>
                  <a:cubicBezTo>
                    <a:pt x="8860" y="439"/>
                    <a:pt x="7355" y="1"/>
                    <a:pt x="58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0" name="Google Shape;980;p35"/>
            <p:cNvSpPr/>
            <p:nvPr/>
          </p:nvSpPr>
          <p:spPr>
            <a:xfrm>
              <a:off x="2947100" y="868843"/>
              <a:ext cx="277600" cy="149689"/>
            </a:xfrm>
            <a:custGeom>
              <a:avLst/>
              <a:gdLst/>
              <a:ahLst/>
              <a:cxnLst/>
              <a:rect l="l" t="t" r="r" b="b"/>
              <a:pathLst>
                <a:path w="12670" h="6832" extrusionOk="0">
                  <a:moveTo>
                    <a:pt x="2491" y="0"/>
                  </a:moveTo>
                  <a:cubicBezTo>
                    <a:pt x="2381" y="0"/>
                    <a:pt x="2271" y="2"/>
                    <a:pt x="2162" y="5"/>
                  </a:cubicBezTo>
                  <a:cubicBezTo>
                    <a:pt x="0" y="1200"/>
                    <a:pt x="740" y="3418"/>
                    <a:pt x="740" y="3418"/>
                  </a:cubicBezTo>
                  <a:cubicBezTo>
                    <a:pt x="740" y="3418"/>
                    <a:pt x="1418" y="3304"/>
                    <a:pt x="2497" y="3304"/>
                  </a:cubicBezTo>
                  <a:cubicBezTo>
                    <a:pt x="4741" y="3304"/>
                    <a:pt x="8719" y="3797"/>
                    <a:pt x="11945" y="6831"/>
                  </a:cubicBezTo>
                  <a:cubicBezTo>
                    <a:pt x="12669" y="3934"/>
                    <a:pt x="7719" y="0"/>
                    <a:pt x="24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1" name="Google Shape;981;p35"/>
            <p:cNvSpPr/>
            <p:nvPr/>
          </p:nvSpPr>
          <p:spPr>
            <a:xfrm>
              <a:off x="3003164" y="1201681"/>
              <a:ext cx="220612" cy="84770"/>
            </a:xfrm>
            <a:custGeom>
              <a:avLst/>
              <a:gdLst/>
              <a:ahLst/>
              <a:cxnLst/>
              <a:rect l="l" t="t" r="r" b="b"/>
              <a:pathLst>
                <a:path w="10069" h="3869" extrusionOk="0">
                  <a:moveTo>
                    <a:pt x="5006" y="1"/>
                  </a:moveTo>
                  <a:cubicBezTo>
                    <a:pt x="2276" y="1"/>
                    <a:pt x="1" y="911"/>
                    <a:pt x="1" y="1935"/>
                  </a:cubicBezTo>
                  <a:cubicBezTo>
                    <a:pt x="1" y="3015"/>
                    <a:pt x="2276" y="3869"/>
                    <a:pt x="5006" y="3869"/>
                  </a:cubicBezTo>
                  <a:cubicBezTo>
                    <a:pt x="7794" y="3869"/>
                    <a:pt x="10069" y="3015"/>
                    <a:pt x="10069" y="1935"/>
                  </a:cubicBezTo>
                  <a:cubicBezTo>
                    <a:pt x="10069" y="911"/>
                    <a:pt x="7794" y="1"/>
                    <a:pt x="50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2" name="Google Shape;982;p35"/>
            <p:cNvSpPr/>
            <p:nvPr/>
          </p:nvSpPr>
          <p:spPr>
            <a:xfrm>
              <a:off x="2483510" y="1104735"/>
              <a:ext cx="220612" cy="50875"/>
            </a:xfrm>
            <a:custGeom>
              <a:avLst/>
              <a:gdLst/>
              <a:ahLst/>
              <a:cxnLst/>
              <a:rect l="l" t="t" r="r" b="b"/>
              <a:pathLst>
                <a:path w="10069" h="2322" extrusionOk="0">
                  <a:moveTo>
                    <a:pt x="4243" y="1"/>
                  </a:moveTo>
                  <a:cubicBezTo>
                    <a:pt x="2714" y="1"/>
                    <a:pt x="1209" y="439"/>
                    <a:pt x="0" y="1411"/>
                  </a:cubicBezTo>
                  <a:cubicBezTo>
                    <a:pt x="513" y="1378"/>
                    <a:pt x="1014" y="1363"/>
                    <a:pt x="1508" y="1363"/>
                  </a:cubicBezTo>
                  <a:cubicBezTo>
                    <a:pt x="4414" y="1363"/>
                    <a:pt x="7054" y="1884"/>
                    <a:pt x="10068" y="2321"/>
                  </a:cubicBezTo>
                  <a:cubicBezTo>
                    <a:pt x="8575" y="861"/>
                    <a:pt x="6385" y="1"/>
                    <a:pt x="4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3" name="Google Shape;983;p35"/>
            <p:cNvSpPr/>
            <p:nvPr/>
          </p:nvSpPr>
          <p:spPr>
            <a:xfrm>
              <a:off x="2467648" y="868843"/>
              <a:ext cx="277600" cy="149689"/>
            </a:xfrm>
            <a:custGeom>
              <a:avLst/>
              <a:gdLst/>
              <a:ahLst/>
              <a:cxnLst/>
              <a:rect l="l" t="t" r="r" b="b"/>
              <a:pathLst>
                <a:path w="12670" h="6832" extrusionOk="0">
                  <a:moveTo>
                    <a:pt x="10179" y="0"/>
                  </a:moveTo>
                  <a:cubicBezTo>
                    <a:pt x="4951" y="0"/>
                    <a:pt x="0" y="3934"/>
                    <a:pt x="724" y="6831"/>
                  </a:cubicBezTo>
                  <a:cubicBezTo>
                    <a:pt x="3951" y="3797"/>
                    <a:pt x="7929" y="3304"/>
                    <a:pt x="10173" y="3304"/>
                  </a:cubicBezTo>
                  <a:cubicBezTo>
                    <a:pt x="11252" y="3304"/>
                    <a:pt x="11930" y="3418"/>
                    <a:pt x="11930" y="3418"/>
                  </a:cubicBezTo>
                  <a:cubicBezTo>
                    <a:pt x="11930" y="3418"/>
                    <a:pt x="12669" y="1200"/>
                    <a:pt x="10508" y="5"/>
                  </a:cubicBezTo>
                  <a:cubicBezTo>
                    <a:pt x="10398" y="2"/>
                    <a:pt x="10288" y="0"/>
                    <a:pt x="10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4" name="Google Shape;984;p35"/>
            <p:cNvSpPr/>
            <p:nvPr/>
          </p:nvSpPr>
          <p:spPr>
            <a:xfrm>
              <a:off x="2468546" y="1201681"/>
              <a:ext cx="220612" cy="84770"/>
            </a:xfrm>
            <a:custGeom>
              <a:avLst/>
              <a:gdLst/>
              <a:ahLst/>
              <a:cxnLst/>
              <a:rect l="l" t="t" r="r" b="b"/>
              <a:pathLst>
                <a:path w="10069" h="3869" extrusionOk="0">
                  <a:moveTo>
                    <a:pt x="5063" y="1"/>
                  </a:moveTo>
                  <a:cubicBezTo>
                    <a:pt x="2276" y="1"/>
                    <a:pt x="1" y="911"/>
                    <a:pt x="1" y="1935"/>
                  </a:cubicBezTo>
                  <a:cubicBezTo>
                    <a:pt x="1" y="3015"/>
                    <a:pt x="2276" y="3869"/>
                    <a:pt x="5063" y="3869"/>
                  </a:cubicBezTo>
                  <a:cubicBezTo>
                    <a:pt x="7794" y="3869"/>
                    <a:pt x="10069" y="3015"/>
                    <a:pt x="10069" y="1935"/>
                  </a:cubicBezTo>
                  <a:cubicBezTo>
                    <a:pt x="10069" y="911"/>
                    <a:pt x="7794" y="1"/>
                    <a:pt x="50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5" name="Google Shape;985;p35"/>
            <p:cNvSpPr/>
            <p:nvPr/>
          </p:nvSpPr>
          <p:spPr>
            <a:xfrm>
              <a:off x="2824958" y="1201681"/>
              <a:ext cx="62334" cy="201923"/>
            </a:xfrm>
            <a:custGeom>
              <a:avLst/>
              <a:gdLst/>
              <a:ahLst/>
              <a:cxnLst/>
              <a:rect l="l" t="t" r="r" b="b"/>
              <a:pathLst>
                <a:path w="2845" h="9216" fill="none" extrusionOk="0">
                  <a:moveTo>
                    <a:pt x="2674" y="1"/>
                  </a:moveTo>
                  <a:lnTo>
                    <a:pt x="2845" y="9215"/>
                  </a:lnTo>
                  <a:lnTo>
                    <a:pt x="1" y="7111"/>
                  </a:lnTo>
                </a:path>
              </a:pathLst>
            </a:custGeom>
            <a:noFill/>
            <a:ln w="14225" cap="rnd" cmpd="sng">
              <a:solidFill>
                <a:srgbClr val="5B0A06"/>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6" name="Google Shape;986;p35"/>
            <p:cNvSpPr/>
            <p:nvPr/>
          </p:nvSpPr>
          <p:spPr>
            <a:xfrm>
              <a:off x="2704088" y="1429730"/>
              <a:ext cx="279177" cy="64832"/>
            </a:xfrm>
            <a:custGeom>
              <a:avLst/>
              <a:gdLst/>
              <a:ahLst/>
              <a:cxnLst/>
              <a:rect l="l" t="t" r="r" b="b"/>
              <a:pathLst>
                <a:path w="12742" h="2959" fill="none" extrusionOk="0">
                  <a:moveTo>
                    <a:pt x="0" y="1"/>
                  </a:moveTo>
                  <a:cubicBezTo>
                    <a:pt x="0" y="1"/>
                    <a:pt x="6997" y="2959"/>
                    <a:pt x="12742" y="1"/>
                  </a:cubicBezTo>
                </a:path>
              </a:pathLst>
            </a:custGeom>
            <a:noFill/>
            <a:ln w="14225" cap="rnd" cmpd="sng">
              <a:solidFill>
                <a:srgbClr val="5B0A06"/>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7" name="Google Shape;987;p35"/>
            <p:cNvSpPr/>
            <p:nvPr/>
          </p:nvSpPr>
          <p:spPr>
            <a:xfrm>
              <a:off x="2773867" y="1523215"/>
              <a:ext cx="139611" cy="39438"/>
            </a:xfrm>
            <a:custGeom>
              <a:avLst/>
              <a:gdLst/>
              <a:ahLst/>
              <a:cxnLst/>
              <a:rect l="l" t="t" r="r" b="b"/>
              <a:pathLst>
                <a:path w="6372" h="1800" extrusionOk="0">
                  <a:moveTo>
                    <a:pt x="1" y="0"/>
                  </a:moveTo>
                  <a:lnTo>
                    <a:pt x="1" y="0"/>
                  </a:lnTo>
                  <a:cubicBezTo>
                    <a:pt x="321" y="533"/>
                    <a:pt x="1529" y="1800"/>
                    <a:pt x="3141" y="1800"/>
                  </a:cubicBezTo>
                  <a:cubicBezTo>
                    <a:pt x="4108" y="1800"/>
                    <a:pt x="5220" y="1344"/>
                    <a:pt x="6371" y="0"/>
                  </a:cubicBezTo>
                  <a:lnTo>
                    <a:pt x="6371" y="0"/>
                  </a:lnTo>
                  <a:cubicBezTo>
                    <a:pt x="5310" y="246"/>
                    <a:pt x="4248" y="329"/>
                    <a:pt x="3304" y="329"/>
                  </a:cubicBezTo>
                  <a:cubicBezTo>
                    <a:pt x="1417" y="329"/>
                    <a:pt x="1" y="0"/>
                    <a:pt x="1" y="0"/>
                  </a:cubicBezTo>
                  <a:close/>
                </a:path>
              </a:pathLst>
            </a:custGeom>
            <a:solidFill>
              <a:srgbClr val="AF52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8" name="Google Shape;988;p35"/>
            <p:cNvSpPr/>
            <p:nvPr/>
          </p:nvSpPr>
          <p:spPr>
            <a:xfrm>
              <a:off x="2994445" y="1695177"/>
              <a:ext cx="898573" cy="426237"/>
            </a:xfrm>
            <a:custGeom>
              <a:avLst/>
              <a:gdLst/>
              <a:ahLst/>
              <a:cxnLst/>
              <a:rect l="l" t="t" r="r" b="b"/>
              <a:pathLst>
                <a:path w="41012" h="19454" extrusionOk="0">
                  <a:moveTo>
                    <a:pt x="40386" y="1"/>
                  </a:moveTo>
                  <a:cubicBezTo>
                    <a:pt x="19681" y="1195"/>
                    <a:pt x="1" y="19454"/>
                    <a:pt x="1" y="19454"/>
                  </a:cubicBezTo>
                  <a:lnTo>
                    <a:pt x="41012" y="14847"/>
                  </a:lnTo>
                  <a:lnTo>
                    <a:pt x="40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89" name="Google Shape;989;p35"/>
            <p:cNvSpPr/>
            <p:nvPr/>
          </p:nvSpPr>
          <p:spPr>
            <a:xfrm>
              <a:off x="2994445" y="1741426"/>
              <a:ext cx="1060597" cy="379985"/>
            </a:xfrm>
            <a:custGeom>
              <a:avLst/>
              <a:gdLst/>
              <a:ahLst/>
              <a:cxnLst/>
              <a:rect l="l" t="t" r="r" b="b"/>
              <a:pathLst>
                <a:path w="48407" h="17343" extrusionOk="0">
                  <a:moveTo>
                    <a:pt x="46143" y="0"/>
                  </a:moveTo>
                  <a:cubicBezTo>
                    <a:pt x="24087" y="0"/>
                    <a:pt x="1" y="17343"/>
                    <a:pt x="1" y="17343"/>
                  </a:cubicBezTo>
                  <a:lnTo>
                    <a:pt x="48406" y="6934"/>
                  </a:lnTo>
                  <a:cubicBezTo>
                    <a:pt x="48406" y="6934"/>
                    <a:pt x="48293" y="4658"/>
                    <a:pt x="48179" y="51"/>
                  </a:cubicBezTo>
                  <a:cubicBezTo>
                    <a:pt x="47503" y="17"/>
                    <a:pt x="46824" y="0"/>
                    <a:pt x="46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0" name="Google Shape;990;p35"/>
            <p:cNvSpPr/>
            <p:nvPr/>
          </p:nvSpPr>
          <p:spPr>
            <a:xfrm>
              <a:off x="2988223" y="1834758"/>
              <a:ext cx="1248760" cy="321551"/>
            </a:xfrm>
            <a:custGeom>
              <a:avLst/>
              <a:gdLst/>
              <a:ahLst/>
              <a:cxnLst/>
              <a:rect l="l" t="t" r="r" b="b"/>
              <a:pathLst>
                <a:path w="56995" h="14676" extrusionOk="0">
                  <a:moveTo>
                    <a:pt x="54549" y="0"/>
                  </a:moveTo>
                  <a:cubicBezTo>
                    <a:pt x="54549" y="0"/>
                    <a:pt x="19454" y="1365"/>
                    <a:pt x="285" y="13083"/>
                  </a:cubicBezTo>
                  <a:lnTo>
                    <a:pt x="0" y="14676"/>
                  </a:lnTo>
                  <a:lnTo>
                    <a:pt x="0" y="14676"/>
                  </a:lnTo>
                  <a:lnTo>
                    <a:pt x="56995" y="2844"/>
                  </a:lnTo>
                  <a:lnTo>
                    <a:pt x="5454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1" name="Google Shape;991;p35"/>
            <p:cNvSpPr/>
            <p:nvPr/>
          </p:nvSpPr>
          <p:spPr>
            <a:xfrm>
              <a:off x="2932136" y="1893605"/>
              <a:ext cx="1304850" cy="1739523"/>
            </a:xfrm>
            <a:custGeom>
              <a:avLst/>
              <a:gdLst/>
              <a:ahLst/>
              <a:cxnLst/>
              <a:rect l="l" t="t" r="r" b="b"/>
              <a:pathLst>
                <a:path w="59555" h="79394" extrusionOk="0">
                  <a:moveTo>
                    <a:pt x="55125" y="1"/>
                  </a:moveTo>
                  <a:cubicBezTo>
                    <a:pt x="31906" y="1"/>
                    <a:pt x="2560" y="11990"/>
                    <a:pt x="2560" y="11990"/>
                  </a:cubicBezTo>
                  <a:lnTo>
                    <a:pt x="1" y="79394"/>
                  </a:lnTo>
                  <a:cubicBezTo>
                    <a:pt x="14335" y="71772"/>
                    <a:pt x="48691" y="69041"/>
                    <a:pt x="48691" y="69041"/>
                  </a:cubicBezTo>
                  <a:lnTo>
                    <a:pt x="59555" y="158"/>
                  </a:lnTo>
                  <a:cubicBezTo>
                    <a:pt x="58110" y="51"/>
                    <a:pt x="56630" y="1"/>
                    <a:pt x="551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2" name="Google Shape;992;p35"/>
            <p:cNvSpPr/>
            <p:nvPr/>
          </p:nvSpPr>
          <p:spPr>
            <a:xfrm>
              <a:off x="2932136" y="2488998"/>
              <a:ext cx="1211382" cy="1144096"/>
            </a:xfrm>
            <a:custGeom>
              <a:avLst/>
              <a:gdLst/>
              <a:ahLst/>
              <a:cxnLst/>
              <a:rect l="l" t="t" r="r" b="b"/>
              <a:pathLst>
                <a:path w="55289" h="52218" extrusionOk="0">
                  <a:moveTo>
                    <a:pt x="55289" y="1"/>
                  </a:moveTo>
                  <a:lnTo>
                    <a:pt x="55289" y="1"/>
                  </a:lnTo>
                  <a:cubicBezTo>
                    <a:pt x="46131" y="3755"/>
                    <a:pt x="13026" y="19284"/>
                    <a:pt x="1" y="52218"/>
                  </a:cubicBezTo>
                  <a:cubicBezTo>
                    <a:pt x="14335" y="44596"/>
                    <a:pt x="48691" y="41865"/>
                    <a:pt x="48691" y="41865"/>
                  </a:cubicBezTo>
                  <a:lnTo>
                    <a:pt x="55289"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3" name="Google Shape;993;p35"/>
            <p:cNvSpPr/>
            <p:nvPr/>
          </p:nvSpPr>
          <p:spPr>
            <a:xfrm>
              <a:off x="3709766" y="2839189"/>
              <a:ext cx="362676" cy="567075"/>
            </a:xfrm>
            <a:custGeom>
              <a:avLst/>
              <a:gdLst/>
              <a:ahLst/>
              <a:cxnLst/>
              <a:rect l="l" t="t" r="r" b="b"/>
              <a:pathLst>
                <a:path w="16553" h="25882" extrusionOk="0">
                  <a:moveTo>
                    <a:pt x="5347" y="0"/>
                  </a:moveTo>
                  <a:cubicBezTo>
                    <a:pt x="5347" y="1"/>
                    <a:pt x="6257" y="3812"/>
                    <a:pt x="7907" y="5632"/>
                  </a:cubicBezTo>
                  <a:lnTo>
                    <a:pt x="0" y="4608"/>
                  </a:lnTo>
                  <a:lnTo>
                    <a:pt x="0" y="4608"/>
                  </a:lnTo>
                  <a:cubicBezTo>
                    <a:pt x="0" y="4608"/>
                    <a:pt x="285" y="9272"/>
                    <a:pt x="1422" y="10580"/>
                  </a:cubicBezTo>
                  <a:cubicBezTo>
                    <a:pt x="2560" y="11889"/>
                    <a:pt x="2560" y="20307"/>
                    <a:pt x="13197" y="25881"/>
                  </a:cubicBezTo>
                  <a:lnTo>
                    <a:pt x="16553" y="4551"/>
                  </a:lnTo>
                  <a:lnTo>
                    <a:pt x="53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4" name="Google Shape;994;p35"/>
            <p:cNvSpPr/>
            <p:nvPr/>
          </p:nvSpPr>
          <p:spPr>
            <a:xfrm>
              <a:off x="3701047" y="2819142"/>
              <a:ext cx="537146" cy="540980"/>
            </a:xfrm>
            <a:custGeom>
              <a:avLst/>
              <a:gdLst/>
              <a:ahLst/>
              <a:cxnLst/>
              <a:rect l="l" t="t" r="r" b="b"/>
              <a:pathLst>
                <a:path w="24516" h="24691" extrusionOk="0">
                  <a:moveTo>
                    <a:pt x="6638" y="1"/>
                  </a:moveTo>
                  <a:cubicBezTo>
                    <a:pt x="5185" y="1"/>
                    <a:pt x="5361" y="1875"/>
                    <a:pt x="7793" y="3589"/>
                  </a:cubicBezTo>
                  <a:cubicBezTo>
                    <a:pt x="10239" y="5295"/>
                    <a:pt x="11263" y="6035"/>
                    <a:pt x="11263" y="6035"/>
                  </a:cubicBezTo>
                  <a:cubicBezTo>
                    <a:pt x="11263" y="6035"/>
                    <a:pt x="5007" y="4039"/>
                    <a:pt x="2630" y="4039"/>
                  </a:cubicBezTo>
                  <a:cubicBezTo>
                    <a:pt x="2566" y="4039"/>
                    <a:pt x="2504" y="4041"/>
                    <a:pt x="2446" y="4044"/>
                  </a:cubicBezTo>
                  <a:cubicBezTo>
                    <a:pt x="228" y="4158"/>
                    <a:pt x="0" y="5921"/>
                    <a:pt x="853" y="6888"/>
                  </a:cubicBezTo>
                  <a:cubicBezTo>
                    <a:pt x="1707" y="7912"/>
                    <a:pt x="3470" y="8651"/>
                    <a:pt x="3470" y="8651"/>
                  </a:cubicBezTo>
                  <a:cubicBezTo>
                    <a:pt x="3470" y="8651"/>
                    <a:pt x="2332" y="11495"/>
                    <a:pt x="4551" y="13600"/>
                  </a:cubicBezTo>
                  <a:cubicBezTo>
                    <a:pt x="4437" y="16387"/>
                    <a:pt x="7395" y="19231"/>
                    <a:pt x="11092" y="21961"/>
                  </a:cubicBezTo>
                  <a:cubicBezTo>
                    <a:pt x="13395" y="23636"/>
                    <a:pt x="15719" y="24691"/>
                    <a:pt x="17711" y="24691"/>
                  </a:cubicBezTo>
                  <a:cubicBezTo>
                    <a:pt x="18965" y="24691"/>
                    <a:pt x="20088" y="24272"/>
                    <a:pt x="20989" y="23327"/>
                  </a:cubicBezTo>
                  <a:cubicBezTo>
                    <a:pt x="22013" y="22303"/>
                    <a:pt x="22809" y="20881"/>
                    <a:pt x="23378" y="19459"/>
                  </a:cubicBezTo>
                  <a:cubicBezTo>
                    <a:pt x="24516" y="16672"/>
                    <a:pt x="24402" y="13543"/>
                    <a:pt x="23094" y="10870"/>
                  </a:cubicBezTo>
                  <a:cubicBezTo>
                    <a:pt x="22127" y="8993"/>
                    <a:pt x="20762" y="6717"/>
                    <a:pt x="18885" y="5068"/>
                  </a:cubicBezTo>
                  <a:cubicBezTo>
                    <a:pt x="15074" y="1598"/>
                    <a:pt x="8419" y="119"/>
                    <a:pt x="6769" y="5"/>
                  </a:cubicBezTo>
                  <a:cubicBezTo>
                    <a:pt x="6724" y="2"/>
                    <a:pt x="6680" y="1"/>
                    <a:pt x="6638"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5" name="Google Shape;995;p35"/>
            <p:cNvSpPr/>
            <p:nvPr/>
          </p:nvSpPr>
          <p:spPr>
            <a:xfrm>
              <a:off x="3777048" y="3008675"/>
              <a:ext cx="173264" cy="89743"/>
            </a:xfrm>
            <a:custGeom>
              <a:avLst/>
              <a:gdLst/>
              <a:ahLst/>
              <a:cxnLst/>
              <a:rect l="l" t="t" r="r" b="b"/>
              <a:pathLst>
                <a:path w="7908" h="4096" fill="none" extrusionOk="0">
                  <a:moveTo>
                    <a:pt x="1" y="0"/>
                  </a:moveTo>
                  <a:lnTo>
                    <a:pt x="7907" y="4096"/>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6" name="Google Shape;996;p35"/>
            <p:cNvSpPr/>
            <p:nvPr/>
          </p:nvSpPr>
          <p:spPr>
            <a:xfrm>
              <a:off x="3800732" y="3117080"/>
              <a:ext cx="163295" cy="104708"/>
            </a:xfrm>
            <a:custGeom>
              <a:avLst/>
              <a:gdLst/>
              <a:ahLst/>
              <a:cxnLst/>
              <a:rect l="l" t="t" r="r" b="b"/>
              <a:pathLst>
                <a:path w="7453" h="4779" fill="none" extrusionOk="0">
                  <a:moveTo>
                    <a:pt x="1" y="1"/>
                  </a:moveTo>
                  <a:lnTo>
                    <a:pt x="7452" y="4779"/>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7" name="Google Shape;997;p35"/>
            <p:cNvSpPr/>
            <p:nvPr/>
          </p:nvSpPr>
          <p:spPr>
            <a:xfrm>
              <a:off x="3200081" y="2168736"/>
              <a:ext cx="807581" cy="472358"/>
            </a:xfrm>
            <a:custGeom>
              <a:avLst/>
              <a:gdLst/>
              <a:ahLst/>
              <a:cxnLst/>
              <a:rect l="l" t="t" r="r" b="b"/>
              <a:pathLst>
                <a:path w="36859" h="21559" extrusionOk="0">
                  <a:moveTo>
                    <a:pt x="36859" y="0"/>
                  </a:moveTo>
                  <a:cubicBezTo>
                    <a:pt x="18941" y="683"/>
                    <a:pt x="0" y="7224"/>
                    <a:pt x="0" y="7224"/>
                  </a:cubicBezTo>
                  <a:lnTo>
                    <a:pt x="0" y="21558"/>
                  </a:lnTo>
                  <a:cubicBezTo>
                    <a:pt x="11092" y="15131"/>
                    <a:pt x="34811" y="13367"/>
                    <a:pt x="34811" y="13367"/>
                  </a:cubicBezTo>
                  <a:lnTo>
                    <a:pt x="36859"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8" name="Google Shape;998;p35"/>
            <p:cNvSpPr/>
            <p:nvPr/>
          </p:nvSpPr>
          <p:spPr>
            <a:xfrm>
              <a:off x="1799343" y="1695177"/>
              <a:ext cx="898573" cy="426237"/>
            </a:xfrm>
            <a:custGeom>
              <a:avLst/>
              <a:gdLst/>
              <a:ahLst/>
              <a:cxnLst/>
              <a:rect l="l" t="t" r="r" b="b"/>
              <a:pathLst>
                <a:path w="41012" h="19454" extrusionOk="0">
                  <a:moveTo>
                    <a:pt x="626" y="1"/>
                  </a:moveTo>
                  <a:lnTo>
                    <a:pt x="1" y="14847"/>
                  </a:lnTo>
                  <a:lnTo>
                    <a:pt x="41012" y="19454"/>
                  </a:lnTo>
                  <a:cubicBezTo>
                    <a:pt x="41012" y="19454"/>
                    <a:pt x="21331" y="1195"/>
                    <a:pt x="6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999" name="Google Shape;999;p35"/>
            <p:cNvSpPr/>
            <p:nvPr/>
          </p:nvSpPr>
          <p:spPr>
            <a:xfrm>
              <a:off x="1636100" y="1741426"/>
              <a:ext cx="1061824" cy="379985"/>
            </a:xfrm>
            <a:custGeom>
              <a:avLst/>
              <a:gdLst/>
              <a:ahLst/>
              <a:cxnLst/>
              <a:rect l="l" t="t" r="r" b="b"/>
              <a:pathLst>
                <a:path w="48463" h="17343" extrusionOk="0">
                  <a:moveTo>
                    <a:pt x="2320" y="0"/>
                  </a:moveTo>
                  <a:cubicBezTo>
                    <a:pt x="1640" y="0"/>
                    <a:pt x="961" y="17"/>
                    <a:pt x="285" y="51"/>
                  </a:cubicBezTo>
                  <a:cubicBezTo>
                    <a:pt x="171" y="4658"/>
                    <a:pt x="0" y="6934"/>
                    <a:pt x="0" y="6934"/>
                  </a:cubicBezTo>
                  <a:lnTo>
                    <a:pt x="48463" y="17343"/>
                  </a:lnTo>
                  <a:cubicBezTo>
                    <a:pt x="48463" y="17343"/>
                    <a:pt x="24376" y="0"/>
                    <a:pt x="23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0" name="Google Shape;1000;p35"/>
            <p:cNvSpPr/>
            <p:nvPr/>
          </p:nvSpPr>
          <p:spPr>
            <a:xfrm>
              <a:off x="1455397" y="1834758"/>
              <a:ext cx="1248782" cy="321551"/>
            </a:xfrm>
            <a:custGeom>
              <a:avLst/>
              <a:gdLst/>
              <a:ahLst/>
              <a:cxnLst/>
              <a:rect l="l" t="t" r="r" b="b"/>
              <a:pathLst>
                <a:path w="56996" h="14676" extrusionOk="0">
                  <a:moveTo>
                    <a:pt x="2447" y="0"/>
                  </a:moveTo>
                  <a:lnTo>
                    <a:pt x="1" y="2844"/>
                  </a:lnTo>
                  <a:lnTo>
                    <a:pt x="56995" y="14676"/>
                  </a:lnTo>
                  <a:lnTo>
                    <a:pt x="56711" y="13083"/>
                  </a:lnTo>
                  <a:cubicBezTo>
                    <a:pt x="37542" y="1365"/>
                    <a:pt x="2447" y="0"/>
                    <a:pt x="24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1" name="Google Shape;1001;p35"/>
            <p:cNvSpPr/>
            <p:nvPr/>
          </p:nvSpPr>
          <p:spPr>
            <a:xfrm>
              <a:off x="1455397" y="1893605"/>
              <a:ext cx="1304872" cy="1739523"/>
            </a:xfrm>
            <a:custGeom>
              <a:avLst/>
              <a:gdLst/>
              <a:ahLst/>
              <a:cxnLst/>
              <a:rect l="l" t="t" r="r" b="b"/>
              <a:pathLst>
                <a:path w="59556" h="79394" extrusionOk="0">
                  <a:moveTo>
                    <a:pt x="4431" y="1"/>
                  </a:moveTo>
                  <a:cubicBezTo>
                    <a:pt x="2925" y="1"/>
                    <a:pt x="1445" y="51"/>
                    <a:pt x="1" y="158"/>
                  </a:cubicBezTo>
                  <a:lnTo>
                    <a:pt x="10865" y="69041"/>
                  </a:lnTo>
                  <a:cubicBezTo>
                    <a:pt x="10865" y="69041"/>
                    <a:pt x="45221" y="71772"/>
                    <a:pt x="59555" y="79394"/>
                  </a:cubicBezTo>
                  <a:lnTo>
                    <a:pt x="56995" y="11990"/>
                  </a:lnTo>
                  <a:cubicBezTo>
                    <a:pt x="56995" y="11990"/>
                    <a:pt x="27650" y="1"/>
                    <a:pt x="4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2" name="Google Shape;1002;p35"/>
            <p:cNvSpPr/>
            <p:nvPr/>
          </p:nvSpPr>
          <p:spPr>
            <a:xfrm>
              <a:off x="1619888" y="2839189"/>
              <a:ext cx="362698" cy="567075"/>
            </a:xfrm>
            <a:custGeom>
              <a:avLst/>
              <a:gdLst/>
              <a:ahLst/>
              <a:cxnLst/>
              <a:rect l="l" t="t" r="r" b="b"/>
              <a:pathLst>
                <a:path w="16554" h="25882" extrusionOk="0">
                  <a:moveTo>
                    <a:pt x="11206" y="0"/>
                  </a:moveTo>
                  <a:lnTo>
                    <a:pt x="1" y="4551"/>
                  </a:lnTo>
                  <a:lnTo>
                    <a:pt x="3357" y="25881"/>
                  </a:lnTo>
                  <a:cubicBezTo>
                    <a:pt x="13994" y="20307"/>
                    <a:pt x="13994" y="11889"/>
                    <a:pt x="15131" y="10580"/>
                  </a:cubicBezTo>
                  <a:cubicBezTo>
                    <a:pt x="16269" y="9272"/>
                    <a:pt x="16553" y="4608"/>
                    <a:pt x="16553" y="4608"/>
                  </a:cubicBezTo>
                  <a:lnTo>
                    <a:pt x="16553" y="4608"/>
                  </a:lnTo>
                  <a:lnTo>
                    <a:pt x="8647" y="5632"/>
                  </a:lnTo>
                  <a:cubicBezTo>
                    <a:pt x="10296" y="3812"/>
                    <a:pt x="11206" y="1"/>
                    <a:pt x="11206"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3" name="Google Shape;1003;p35"/>
            <p:cNvSpPr/>
            <p:nvPr/>
          </p:nvSpPr>
          <p:spPr>
            <a:xfrm>
              <a:off x="1548859" y="2488998"/>
              <a:ext cx="1211404" cy="1144096"/>
            </a:xfrm>
            <a:custGeom>
              <a:avLst/>
              <a:gdLst/>
              <a:ahLst/>
              <a:cxnLst/>
              <a:rect l="l" t="t" r="r" b="b"/>
              <a:pathLst>
                <a:path w="55290" h="52218" extrusionOk="0">
                  <a:moveTo>
                    <a:pt x="1" y="1"/>
                  </a:moveTo>
                  <a:lnTo>
                    <a:pt x="6599" y="41865"/>
                  </a:lnTo>
                  <a:cubicBezTo>
                    <a:pt x="6599" y="41865"/>
                    <a:pt x="40955" y="44596"/>
                    <a:pt x="55289" y="52218"/>
                  </a:cubicBezTo>
                  <a:cubicBezTo>
                    <a:pt x="42263" y="19284"/>
                    <a:pt x="9159" y="3755"/>
                    <a:pt x="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4" name="Google Shape;1004;p35"/>
            <p:cNvSpPr/>
            <p:nvPr/>
          </p:nvSpPr>
          <p:spPr>
            <a:xfrm>
              <a:off x="1454148" y="2819142"/>
              <a:ext cx="537167" cy="540980"/>
            </a:xfrm>
            <a:custGeom>
              <a:avLst/>
              <a:gdLst/>
              <a:ahLst/>
              <a:cxnLst/>
              <a:rect l="l" t="t" r="r" b="b"/>
              <a:pathLst>
                <a:path w="24517" h="24691" extrusionOk="0">
                  <a:moveTo>
                    <a:pt x="17878" y="1"/>
                  </a:moveTo>
                  <a:cubicBezTo>
                    <a:pt x="17836" y="1"/>
                    <a:pt x="17793" y="2"/>
                    <a:pt x="17748" y="5"/>
                  </a:cubicBezTo>
                  <a:cubicBezTo>
                    <a:pt x="16098" y="119"/>
                    <a:pt x="9443" y="1598"/>
                    <a:pt x="5632" y="5068"/>
                  </a:cubicBezTo>
                  <a:cubicBezTo>
                    <a:pt x="3755" y="6717"/>
                    <a:pt x="2390" y="8993"/>
                    <a:pt x="1423" y="10870"/>
                  </a:cubicBezTo>
                  <a:cubicBezTo>
                    <a:pt x="115" y="13543"/>
                    <a:pt x="1" y="16672"/>
                    <a:pt x="1138" y="19459"/>
                  </a:cubicBezTo>
                  <a:cubicBezTo>
                    <a:pt x="1707" y="20881"/>
                    <a:pt x="2504" y="22303"/>
                    <a:pt x="3527" y="23327"/>
                  </a:cubicBezTo>
                  <a:cubicBezTo>
                    <a:pt x="4429" y="24272"/>
                    <a:pt x="5551" y="24691"/>
                    <a:pt x="6806" y="24691"/>
                  </a:cubicBezTo>
                  <a:cubicBezTo>
                    <a:pt x="8797" y="24691"/>
                    <a:pt x="11122" y="23636"/>
                    <a:pt x="13425" y="21961"/>
                  </a:cubicBezTo>
                  <a:cubicBezTo>
                    <a:pt x="17122" y="19231"/>
                    <a:pt x="20080" y="16387"/>
                    <a:pt x="19966" y="13600"/>
                  </a:cubicBezTo>
                  <a:cubicBezTo>
                    <a:pt x="22184" y="11495"/>
                    <a:pt x="21047" y="8651"/>
                    <a:pt x="21047" y="8651"/>
                  </a:cubicBezTo>
                  <a:cubicBezTo>
                    <a:pt x="21047" y="8651"/>
                    <a:pt x="22810" y="7912"/>
                    <a:pt x="23663" y="6888"/>
                  </a:cubicBezTo>
                  <a:cubicBezTo>
                    <a:pt x="24516" y="5921"/>
                    <a:pt x="24289" y="4158"/>
                    <a:pt x="22071" y="4044"/>
                  </a:cubicBezTo>
                  <a:cubicBezTo>
                    <a:pt x="22012" y="4041"/>
                    <a:pt x="21951" y="4039"/>
                    <a:pt x="21887" y="4039"/>
                  </a:cubicBezTo>
                  <a:cubicBezTo>
                    <a:pt x="19510" y="4039"/>
                    <a:pt x="13254" y="6035"/>
                    <a:pt x="13254" y="6035"/>
                  </a:cubicBezTo>
                  <a:cubicBezTo>
                    <a:pt x="13254" y="6035"/>
                    <a:pt x="14278" y="5295"/>
                    <a:pt x="16724" y="3589"/>
                  </a:cubicBezTo>
                  <a:cubicBezTo>
                    <a:pt x="19156" y="1875"/>
                    <a:pt x="19332" y="1"/>
                    <a:pt x="17878"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5" name="Google Shape;1005;p35"/>
            <p:cNvSpPr/>
            <p:nvPr/>
          </p:nvSpPr>
          <p:spPr>
            <a:xfrm>
              <a:off x="1742029" y="3008675"/>
              <a:ext cx="173242" cy="89743"/>
            </a:xfrm>
            <a:custGeom>
              <a:avLst/>
              <a:gdLst/>
              <a:ahLst/>
              <a:cxnLst/>
              <a:rect l="l" t="t" r="r" b="b"/>
              <a:pathLst>
                <a:path w="7907" h="4096" fill="none" extrusionOk="0">
                  <a:moveTo>
                    <a:pt x="7907" y="0"/>
                  </a:moveTo>
                  <a:lnTo>
                    <a:pt x="0" y="4096"/>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6" name="Google Shape;1006;p35"/>
            <p:cNvSpPr/>
            <p:nvPr/>
          </p:nvSpPr>
          <p:spPr>
            <a:xfrm>
              <a:off x="1728314" y="3117080"/>
              <a:ext cx="163273" cy="104708"/>
            </a:xfrm>
            <a:custGeom>
              <a:avLst/>
              <a:gdLst/>
              <a:ahLst/>
              <a:cxnLst/>
              <a:rect l="l" t="t" r="r" b="b"/>
              <a:pathLst>
                <a:path w="7452" h="4779" fill="none" extrusionOk="0">
                  <a:moveTo>
                    <a:pt x="7452" y="1"/>
                  </a:moveTo>
                  <a:lnTo>
                    <a:pt x="1" y="4779"/>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1007" name="Google Shape;1007;p35"/>
            <p:cNvGrpSpPr/>
            <p:nvPr/>
          </p:nvGrpSpPr>
          <p:grpSpPr>
            <a:xfrm>
              <a:off x="2404414" y="951198"/>
              <a:ext cx="883602" cy="370169"/>
              <a:chOff x="2404989" y="951198"/>
              <a:chExt cx="883602" cy="370169"/>
            </a:xfrm>
          </p:grpSpPr>
          <p:sp>
            <p:nvSpPr>
              <p:cNvPr id="1008" name="Google Shape;1008;p35"/>
              <p:cNvSpPr/>
              <p:nvPr/>
            </p:nvSpPr>
            <p:spPr>
              <a:xfrm>
                <a:off x="2918421" y="951198"/>
                <a:ext cx="370169" cy="370169"/>
              </a:xfrm>
              <a:custGeom>
                <a:avLst/>
                <a:gdLst/>
                <a:ahLst/>
                <a:cxnLst/>
                <a:rect l="l" t="t" r="r" b="b"/>
                <a:pathLst>
                  <a:path w="16895" h="16895" extrusionOk="0">
                    <a:moveTo>
                      <a:pt x="8419" y="1"/>
                    </a:moveTo>
                    <a:cubicBezTo>
                      <a:pt x="3755" y="1"/>
                      <a:pt x="1" y="3755"/>
                      <a:pt x="1" y="8419"/>
                    </a:cubicBezTo>
                    <a:cubicBezTo>
                      <a:pt x="1" y="13083"/>
                      <a:pt x="3755" y="16894"/>
                      <a:pt x="8419" y="16894"/>
                    </a:cubicBezTo>
                    <a:cubicBezTo>
                      <a:pt x="13084" y="16894"/>
                      <a:pt x="16895" y="13083"/>
                      <a:pt x="16895" y="8419"/>
                    </a:cubicBezTo>
                    <a:cubicBezTo>
                      <a:pt x="16895" y="3755"/>
                      <a:pt x="13084" y="1"/>
                      <a:pt x="84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09" name="Google Shape;1009;p35"/>
              <p:cNvSpPr/>
              <p:nvPr/>
            </p:nvSpPr>
            <p:spPr>
              <a:xfrm>
                <a:off x="2918421" y="951198"/>
                <a:ext cx="280448" cy="290395"/>
              </a:xfrm>
              <a:custGeom>
                <a:avLst/>
                <a:gdLst/>
                <a:ahLst/>
                <a:cxnLst/>
                <a:rect l="l" t="t" r="r" b="b"/>
                <a:pathLst>
                  <a:path w="12800" h="13254" extrusionOk="0">
                    <a:moveTo>
                      <a:pt x="8419" y="1"/>
                    </a:moveTo>
                    <a:cubicBezTo>
                      <a:pt x="3755" y="1"/>
                      <a:pt x="1" y="3755"/>
                      <a:pt x="1" y="8419"/>
                    </a:cubicBezTo>
                    <a:cubicBezTo>
                      <a:pt x="1" y="10239"/>
                      <a:pt x="570" y="11889"/>
                      <a:pt x="1537" y="13254"/>
                    </a:cubicBezTo>
                    <a:cubicBezTo>
                      <a:pt x="4096" y="6087"/>
                      <a:pt x="9614" y="2674"/>
                      <a:pt x="12799" y="1195"/>
                    </a:cubicBezTo>
                    <a:cubicBezTo>
                      <a:pt x="11548" y="456"/>
                      <a:pt x="10012" y="1"/>
                      <a:pt x="8419" y="1"/>
                    </a:cubicBezTo>
                    <a:close/>
                  </a:path>
                </a:pathLst>
              </a:custGeom>
              <a:solidFill>
                <a:srgbClr val="FFFFF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0" name="Google Shape;1010;p35"/>
              <p:cNvSpPr/>
              <p:nvPr/>
            </p:nvSpPr>
            <p:spPr>
              <a:xfrm>
                <a:off x="2404989" y="951198"/>
                <a:ext cx="370169" cy="370169"/>
              </a:xfrm>
              <a:custGeom>
                <a:avLst/>
                <a:gdLst/>
                <a:ahLst/>
                <a:cxnLst/>
                <a:rect l="l" t="t" r="r" b="b"/>
                <a:pathLst>
                  <a:path w="16895" h="16895" extrusionOk="0">
                    <a:moveTo>
                      <a:pt x="8419" y="1"/>
                    </a:moveTo>
                    <a:cubicBezTo>
                      <a:pt x="3755" y="1"/>
                      <a:pt x="1" y="3755"/>
                      <a:pt x="1" y="8419"/>
                    </a:cubicBezTo>
                    <a:cubicBezTo>
                      <a:pt x="1" y="13083"/>
                      <a:pt x="3755" y="16894"/>
                      <a:pt x="8419" y="16894"/>
                    </a:cubicBezTo>
                    <a:cubicBezTo>
                      <a:pt x="13084" y="16894"/>
                      <a:pt x="16895" y="13083"/>
                      <a:pt x="16895" y="8419"/>
                    </a:cubicBezTo>
                    <a:cubicBezTo>
                      <a:pt x="16895" y="3755"/>
                      <a:pt x="13084" y="1"/>
                      <a:pt x="84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1" name="Google Shape;1011;p35"/>
              <p:cNvSpPr/>
              <p:nvPr/>
            </p:nvSpPr>
            <p:spPr>
              <a:xfrm>
                <a:off x="2404989" y="951198"/>
                <a:ext cx="280448" cy="290395"/>
              </a:xfrm>
              <a:custGeom>
                <a:avLst/>
                <a:gdLst/>
                <a:ahLst/>
                <a:cxnLst/>
                <a:rect l="l" t="t" r="r" b="b"/>
                <a:pathLst>
                  <a:path w="12800" h="13254" extrusionOk="0">
                    <a:moveTo>
                      <a:pt x="8419" y="1"/>
                    </a:moveTo>
                    <a:cubicBezTo>
                      <a:pt x="3755" y="1"/>
                      <a:pt x="1" y="3755"/>
                      <a:pt x="1" y="8419"/>
                    </a:cubicBezTo>
                    <a:cubicBezTo>
                      <a:pt x="1" y="10239"/>
                      <a:pt x="570" y="11889"/>
                      <a:pt x="1537" y="13254"/>
                    </a:cubicBezTo>
                    <a:cubicBezTo>
                      <a:pt x="4096" y="6087"/>
                      <a:pt x="9614" y="2674"/>
                      <a:pt x="12799" y="1195"/>
                    </a:cubicBezTo>
                    <a:cubicBezTo>
                      <a:pt x="11491" y="456"/>
                      <a:pt x="10012" y="1"/>
                      <a:pt x="8419" y="1"/>
                    </a:cubicBezTo>
                    <a:close/>
                  </a:path>
                </a:pathLst>
              </a:custGeom>
              <a:solidFill>
                <a:srgbClr val="FFFFF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2" name="Google Shape;1012;p35"/>
              <p:cNvSpPr/>
              <p:nvPr/>
            </p:nvSpPr>
            <p:spPr>
              <a:xfrm>
                <a:off x="2917194" y="951198"/>
                <a:ext cx="370148" cy="370169"/>
              </a:xfrm>
              <a:custGeom>
                <a:avLst/>
                <a:gdLst/>
                <a:ahLst/>
                <a:cxnLst/>
                <a:rect l="l" t="t" r="r" b="b"/>
                <a:pathLst>
                  <a:path w="16894" h="16895" fill="none" extrusionOk="0">
                    <a:moveTo>
                      <a:pt x="16894" y="8419"/>
                    </a:moveTo>
                    <a:cubicBezTo>
                      <a:pt x="16894" y="13083"/>
                      <a:pt x="13140" y="16894"/>
                      <a:pt x="8475" y="16894"/>
                    </a:cubicBezTo>
                    <a:cubicBezTo>
                      <a:pt x="3811" y="16894"/>
                      <a:pt x="0" y="13083"/>
                      <a:pt x="0" y="8419"/>
                    </a:cubicBezTo>
                    <a:cubicBezTo>
                      <a:pt x="0" y="3755"/>
                      <a:pt x="3811" y="1"/>
                      <a:pt x="8475" y="1"/>
                    </a:cubicBezTo>
                    <a:cubicBezTo>
                      <a:pt x="13140" y="1"/>
                      <a:pt x="16894" y="3755"/>
                      <a:pt x="16894" y="8419"/>
                    </a:cubicBezTo>
                    <a:close/>
                  </a:path>
                </a:pathLst>
              </a:custGeom>
              <a:solidFill>
                <a:schemeClr val="dk2"/>
              </a:solidFill>
              <a:ln w="18475" cap="flat" cmpd="sng">
                <a:solidFill>
                  <a:srgbClr val="FFF6E7"/>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3" name="Google Shape;1013;p35"/>
              <p:cNvSpPr/>
              <p:nvPr/>
            </p:nvSpPr>
            <p:spPr>
              <a:xfrm>
                <a:off x="2404989" y="951198"/>
                <a:ext cx="370169" cy="370169"/>
              </a:xfrm>
              <a:custGeom>
                <a:avLst/>
                <a:gdLst/>
                <a:ahLst/>
                <a:cxnLst/>
                <a:rect l="l" t="t" r="r" b="b"/>
                <a:pathLst>
                  <a:path w="16895" h="16895" fill="none" extrusionOk="0">
                    <a:moveTo>
                      <a:pt x="16895" y="8419"/>
                    </a:moveTo>
                    <a:cubicBezTo>
                      <a:pt x="16895" y="13083"/>
                      <a:pt x="13084" y="16894"/>
                      <a:pt x="8419" y="16894"/>
                    </a:cubicBezTo>
                    <a:cubicBezTo>
                      <a:pt x="3755" y="16894"/>
                      <a:pt x="1" y="13083"/>
                      <a:pt x="1" y="8419"/>
                    </a:cubicBezTo>
                    <a:cubicBezTo>
                      <a:pt x="1" y="3755"/>
                      <a:pt x="3755" y="1"/>
                      <a:pt x="8419" y="1"/>
                    </a:cubicBezTo>
                    <a:cubicBezTo>
                      <a:pt x="13084" y="1"/>
                      <a:pt x="16895" y="3755"/>
                      <a:pt x="16895" y="8419"/>
                    </a:cubicBezTo>
                    <a:close/>
                  </a:path>
                </a:pathLst>
              </a:custGeom>
              <a:solidFill>
                <a:schemeClr val="dk2"/>
              </a:solidFill>
              <a:ln w="18475" cap="flat" cmpd="sng">
                <a:solidFill>
                  <a:srgbClr val="FFF6E7"/>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4" name="Google Shape;1014;p35"/>
              <p:cNvSpPr/>
              <p:nvPr/>
            </p:nvSpPr>
            <p:spPr>
              <a:xfrm>
                <a:off x="2775116" y="1106969"/>
                <a:ext cx="142108" cy="28680"/>
              </a:xfrm>
              <a:custGeom>
                <a:avLst/>
                <a:gdLst/>
                <a:ahLst/>
                <a:cxnLst/>
                <a:rect l="l" t="t" r="r" b="b"/>
                <a:pathLst>
                  <a:path w="6486" h="1309" fill="none" extrusionOk="0">
                    <a:moveTo>
                      <a:pt x="1" y="1309"/>
                    </a:moveTo>
                    <a:cubicBezTo>
                      <a:pt x="1" y="1309"/>
                      <a:pt x="2503" y="1"/>
                      <a:pt x="6485" y="1309"/>
                    </a:cubicBezTo>
                  </a:path>
                </a:pathLst>
              </a:custGeom>
              <a:solidFill>
                <a:schemeClr val="dk2"/>
              </a:solidFill>
              <a:ln w="18475" cap="flat" cmpd="sng">
                <a:solidFill>
                  <a:srgbClr val="FFF6E7"/>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1015" name="Google Shape;1015;p35"/>
            <p:cNvSpPr/>
            <p:nvPr/>
          </p:nvSpPr>
          <p:spPr>
            <a:xfrm>
              <a:off x="2699092" y="578595"/>
              <a:ext cx="411295" cy="302862"/>
            </a:xfrm>
            <a:custGeom>
              <a:avLst/>
              <a:gdLst/>
              <a:ahLst/>
              <a:cxnLst/>
              <a:rect l="l" t="t" r="r" b="b"/>
              <a:pathLst>
                <a:path w="18772" h="13823" extrusionOk="0">
                  <a:moveTo>
                    <a:pt x="18772" y="0"/>
                  </a:moveTo>
                  <a:cubicBezTo>
                    <a:pt x="17406" y="2787"/>
                    <a:pt x="12685" y="10751"/>
                    <a:pt x="2105" y="12343"/>
                  </a:cubicBezTo>
                  <a:cubicBezTo>
                    <a:pt x="1864" y="12358"/>
                    <a:pt x="1640" y="12365"/>
                    <a:pt x="1433" y="12365"/>
                  </a:cubicBezTo>
                  <a:cubicBezTo>
                    <a:pt x="811" y="12365"/>
                    <a:pt x="342" y="12301"/>
                    <a:pt x="1" y="12173"/>
                  </a:cubicBezTo>
                  <a:lnTo>
                    <a:pt x="1" y="12173"/>
                  </a:lnTo>
                  <a:cubicBezTo>
                    <a:pt x="228" y="13140"/>
                    <a:pt x="1138" y="13765"/>
                    <a:pt x="2276" y="13822"/>
                  </a:cubicBezTo>
                  <a:cubicBezTo>
                    <a:pt x="17406" y="12230"/>
                    <a:pt x="18771" y="1"/>
                    <a:pt x="18772"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6" name="Google Shape;1016;p35"/>
            <p:cNvSpPr/>
            <p:nvPr/>
          </p:nvSpPr>
          <p:spPr>
            <a:xfrm>
              <a:off x="2403762" y="701963"/>
              <a:ext cx="381365" cy="262986"/>
            </a:xfrm>
            <a:custGeom>
              <a:avLst/>
              <a:gdLst/>
              <a:ahLst/>
              <a:cxnLst/>
              <a:rect l="l" t="t" r="r" b="b"/>
              <a:pathLst>
                <a:path w="17406" h="12003" extrusionOk="0">
                  <a:moveTo>
                    <a:pt x="17406" y="0"/>
                  </a:moveTo>
                  <a:cubicBezTo>
                    <a:pt x="17405" y="0"/>
                    <a:pt x="3754" y="3129"/>
                    <a:pt x="0" y="12002"/>
                  </a:cubicBezTo>
                  <a:cubicBezTo>
                    <a:pt x="2901" y="7964"/>
                    <a:pt x="8418" y="4380"/>
                    <a:pt x="15017" y="1991"/>
                  </a:cubicBezTo>
                  <a:cubicBezTo>
                    <a:pt x="16211" y="910"/>
                    <a:pt x="17406" y="0"/>
                    <a:pt x="17406"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7" name="Google Shape;1017;p35"/>
            <p:cNvSpPr/>
            <p:nvPr/>
          </p:nvSpPr>
          <p:spPr>
            <a:xfrm>
              <a:off x="2697844" y="2121369"/>
              <a:ext cx="296639" cy="1555369"/>
            </a:xfrm>
            <a:custGeom>
              <a:avLst/>
              <a:gdLst/>
              <a:ahLst/>
              <a:cxnLst/>
              <a:rect l="l" t="t" r="r" b="b"/>
              <a:pathLst>
                <a:path w="13539" h="70989" extrusionOk="0">
                  <a:moveTo>
                    <a:pt x="1" y="1"/>
                  </a:moveTo>
                  <a:lnTo>
                    <a:pt x="2845" y="68998"/>
                  </a:lnTo>
                  <a:cubicBezTo>
                    <a:pt x="4495" y="70989"/>
                    <a:pt x="6770" y="70989"/>
                    <a:pt x="6770" y="70989"/>
                  </a:cubicBezTo>
                  <a:cubicBezTo>
                    <a:pt x="6770" y="70989"/>
                    <a:pt x="9102" y="70989"/>
                    <a:pt x="10751" y="68998"/>
                  </a:cubicBezTo>
                  <a:lnTo>
                    <a:pt x="13539" y="1"/>
                  </a:lnTo>
                  <a:lnTo>
                    <a:pt x="13539" y="1"/>
                  </a:lnTo>
                  <a:cubicBezTo>
                    <a:pt x="13538" y="1"/>
                    <a:pt x="10069" y="2674"/>
                    <a:pt x="6770" y="2674"/>
                  </a:cubicBezTo>
                  <a:cubicBezTo>
                    <a:pt x="3471" y="2674"/>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8" name="Google Shape;1018;p35"/>
            <p:cNvSpPr/>
            <p:nvPr/>
          </p:nvSpPr>
          <p:spPr>
            <a:xfrm>
              <a:off x="2697844" y="2121369"/>
              <a:ext cx="296639" cy="58609"/>
            </a:xfrm>
            <a:custGeom>
              <a:avLst/>
              <a:gdLst/>
              <a:ahLst/>
              <a:cxnLst/>
              <a:rect l="l" t="t" r="r" b="b"/>
              <a:pathLst>
                <a:path w="13539" h="2675" fill="none" extrusionOk="0">
                  <a:moveTo>
                    <a:pt x="13539" y="1"/>
                  </a:moveTo>
                  <a:cubicBezTo>
                    <a:pt x="13539" y="1"/>
                    <a:pt x="10865" y="2674"/>
                    <a:pt x="6770" y="2674"/>
                  </a:cubicBezTo>
                  <a:cubicBezTo>
                    <a:pt x="2674" y="2674"/>
                    <a:pt x="1" y="1"/>
                    <a:pt x="1" y="1"/>
                  </a:cubicBezTo>
                </a:path>
              </a:pathLst>
            </a:custGeom>
            <a:noFill/>
            <a:ln w="18475" cap="flat" cmpd="sng">
              <a:solidFill>
                <a:schemeClr val="lt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19" name="Google Shape;1019;p35"/>
            <p:cNvSpPr/>
            <p:nvPr/>
          </p:nvSpPr>
          <p:spPr>
            <a:xfrm>
              <a:off x="2714056" y="2537614"/>
              <a:ext cx="262986" cy="197913"/>
            </a:xfrm>
            <a:custGeom>
              <a:avLst/>
              <a:gdLst/>
              <a:ahLst/>
              <a:cxnLst/>
              <a:rect l="l" t="t" r="r" b="b"/>
              <a:pathLst>
                <a:path w="12003" h="9033" extrusionOk="0">
                  <a:moveTo>
                    <a:pt x="0" y="0"/>
                  </a:moveTo>
                  <a:cubicBezTo>
                    <a:pt x="114" y="2219"/>
                    <a:pt x="228" y="4721"/>
                    <a:pt x="342" y="7509"/>
                  </a:cubicBezTo>
                  <a:cubicBezTo>
                    <a:pt x="2243" y="8629"/>
                    <a:pt x="4193" y="9033"/>
                    <a:pt x="6020" y="9033"/>
                  </a:cubicBezTo>
                  <a:cubicBezTo>
                    <a:pt x="8183" y="9033"/>
                    <a:pt x="10176" y="8466"/>
                    <a:pt x="11718" y="7850"/>
                  </a:cubicBezTo>
                  <a:cubicBezTo>
                    <a:pt x="11832" y="5233"/>
                    <a:pt x="11945" y="2844"/>
                    <a:pt x="12002" y="740"/>
                  </a:cubicBezTo>
                  <a:lnTo>
                    <a:pt x="12002" y="740"/>
                  </a:lnTo>
                  <a:cubicBezTo>
                    <a:pt x="10082" y="1492"/>
                    <a:pt x="8300" y="1776"/>
                    <a:pt x="6704" y="1776"/>
                  </a:cubicBezTo>
                  <a:cubicBezTo>
                    <a:pt x="3712" y="1776"/>
                    <a:pt x="1373" y="779"/>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0" name="Google Shape;1020;p35"/>
            <p:cNvSpPr/>
            <p:nvPr/>
          </p:nvSpPr>
          <p:spPr>
            <a:xfrm>
              <a:off x="3257788" y="4193810"/>
              <a:ext cx="582872" cy="361515"/>
            </a:xfrm>
            <a:custGeom>
              <a:avLst/>
              <a:gdLst/>
              <a:ahLst/>
              <a:cxnLst/>
              <a:rect l="l" t="t" r="r" b="b"/>
              <a:pathLst>
                <a:path w="26603" h="16500" extrusionOk="0">
                  <a:moveTo>
                    <a:pt x="26603" y="0"/>
                  </a:moveTo>
                  <a:lnTo>
                    <a:pt x="26603" y="0"/>
                  </a:lnTo>
                  <a:cubicBezTo>
                    <a:pt x="24457" y="129"/>
                    <a:pt x="21042" y="165"/>
                    <a:pt x="17954" y="165"/>
                  </a:cubicBezTo>
                  <a:cubicBezTo>
                    <a:pt x="14250" y="165"/>
                    <a:pt x="11017" y="114"/>
                    <a:pt x="11017" y="114"/>
                  </a:cubicBezTo>
                  <a:cubicBezTo>
                    <a:pt x="11017" y="114"/>
                    <a:pt x="1" y="16499"/>
                    <a:pt x="1977" y="16499"/>
                  </a:cubicBezTo>
                  <a:cubicBezTo>
                    <a:pt x="1994" y="16499"/>
                    <a:pt x="2011" y="16498"/>
                    <a:pt x="2030" y="16496"/>
                  </a:cubicBezTo>
                  <a:cubicBezTo>
                    <a:pt x="3509" y="16344"/>
                    <a:pt x="13659" y="16319"/>
                    <a:pt x="20262" y="16319"/>
                  </a:cubicBezTo>
                  <a:cubicBezTo>
                    <a:pt x="23563" y="16319"/>
                    <a:pt x="25977" y="16325"/>
                    <a:pt x="25977" y="16325"/>
                  </a:cubicBezTo>
                  <a:cubicBezTo>
                    <a:pt x="25977" y="16325"/>
                    <a:pt x="25977" y="13367"/>
                    <a:pt x="26603" y="0"/>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1" name="Google Shape;1021;p35"/>
            <p:cNvSpPr/>
            <p:nvPr/>
          </p:nvSpPr>
          <p:spPr>
            <a:xfrm>
              <a:off x="3257788" y="4196286"/>
              <a:ext cx="429589" cy="359039"/>
            </a:xfrm>
            <a:custGeom>
              <a:avLst/>
              <a:gdLst/>
              <a:ahLst/>
              <a:cxnLst/>
              <a:rect l="l" t="t" r="r" b="b"/>
              <a:pathLst>
                <a:path w="19607" h="16387" extrusionOk="0">
                  <a:moveTo>
                    <a:pt x="11017" y="1"/>
                  </a:moveTo>
                  <a:cubicBezTo>
                    <a:pt x="11017" y="1"/>
                    <a:pt x="1" y="16386"/>
                    <a:pt x="1977" y="16386"/>
                  </a:cubicBezTo>
                  <a:cubicBezTo>
                    <a:pt x="1994" y="16386"/>
                    <a:pt x="2011" y="16385"/>
                    <a:pt x="2030" y="16383"/>
                  </a:cubicBezTo>
                  <a:cubicBezTo>
                    <a:pt x="3225" y="16269"/>
                    <a:pt x="10392" y="16212"/>
                    <a:pt x="16592" y="16212"/>
                  </a:cubicBezTo>
                  <a:cubicBezTo>
                    <a:pt x="19606" y="10012"/>
                    <a:pt x="19322" y="3869"/>
                    <a:pt x="18696" y="58"/>
                  </a:cubicBezTo>
                  <a:cubicBezTo>
                    <a:pt x="14715" y="58"/>
                    <a:pt x="11017" y="1"/>
                    <a:pt x="1101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2" name="Google Shape;1022;p35"/>
            <p:cNvSpPr/>
            <p:nvPr/>
          </p:nvSpPr>
          <p:spPr>
            <a:xfrm>
              <a:off x="3706020" y="4132202"/>
              <a:ext cx="913537" cy="594221"/>
            </a:xfrm>
            <a:custGeom>
              <a:avLst/>
              <a:gdLst/>
              <a:ahLst/>
              <a:cxnLst/>
              <a:rect l="l" t="t" r="r" b="b"/>
              <a:pathLst>
                <a:path w="41695" h="27121" extrusionOk="0">
                  <a:moveTo>
                    <a:pt x="10970" y="0"/>
                  </a:moveTo>
                  <a:cubicBezTo>
                    <a:pt x="9734" y="0"/>
                    <a:pt x="8652" y="139"/>
                    <a:pt x="7793" y="480"/>
                  </a:cubicBezTo>
                  <a:cubicBezTo>
                    <a:pt x="7793" y="480"/>
                    <a:pt x="1" y="10662"/>
                    <a:pt x="2048" y="17317"/>
                  </a:cubicBezTo>
                  <a:cubicBezTo>
                    <a:pt x="3655" y="22687"/>
                    <a:pt x="10890" y="23205"/>
                    <a:pt x="13625" y="23205"/>
                  </a:cubicBezTo>
                  <a:cubicBezTo>
                    <a:pt x="14279" y="23205"/>
                    <a:pt x="14676" y="23176"/>
                    <a:pt x="14676" y="23176"/>
                  </a:cubicBezTo>
                  <a:cubicBezTo>
                    <a:pt x="14676" y="23176"/>
                    <a:pt x="22355" y="24655"/>
                    <a:pt x="29294" y="26418"/>
                  </a:cubicBezTo>
                  <a:cubicBezTo>
                    <a:pt x="30972" y="26844"/>
                    <a:pt x="32517" y="27121"/>
                    <a:pt x="33901" y="27121"/>
                  </a:cubicBezTo>
                  <a:cubicBezTo>
                    <a:pt x="38240" y="27121"/>
                    <a:pt x="40994" y="24400"/>
                    <a:pt x="41296" y="15042"/>
                  </a:cubicBezTo>
                  <a:cubicBezTo>
                    <a:pt x="41694" y="2698"/>
                    <a:pt x="36006" y="2983"/>
                    <a:pt x="29351" y="2642"/>
                  </a:cubicBezTo>
                  <a:cubicBezTo>
                    <a:pt x="23938" y="2412"/>
                    <a:pt x="16120" y="0"/>
                    <a:pt x="109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3" name="Google Shape;1023;p35"/>
            <p:cNvSpPr/>
            <p:nvPr/>
          </p:nvSpPr>
          <p:spPr>
            <a:xfrm>
              <a:off x="3722233" y="4212498"/>
              <a:ext cx="402552" cy="437455"/>
            </a:xfrm>
            <a:custGeom>
              <a:avLst/>
              <a:gdLst/>
              <a:ahLst/>
              <a:cxnLst/>
              <a:rect l="l" t="t" r="r" b="b"/>
              <a:pathLst>
                <a:path w="18373" h="19966" extrusionOk="0">
                  <a:moveTo>
                    <a:pt x="4949" y="0"/>
                  </a:moveTo>
                  <a:cubicBezTo>
                    <a:pt x="2787" y="3527"/>
                    <a:pt x="0" y="9329"/>
                    <a:pt x="1308" y="13652"/>
                  </a:cubicBezTo>
                  <a:cubicBezTo>
                    <a:pt x="2961" y="19022"/>
                    <a:pt x="10168" y="19540"/>
                    <a:pt x="12890" y="19540"/>
                  </a:cubicBezTo>
                  <a:cubicBezTo>
                    <a:pt x="13541" y="19540"/>
                    <a:pt x="13936" y="19511"/>
                    <a:pt x="13936" y="19511"/>
                  </a:cubicBezTo>
                  <a:cubicBezTo>
                    <a:pt x="13936" y="19511"/>
                    <a:pt x="14846" y="19681"/>
                    <a:pt x="16268" y="19966"/>
                  </a:cubicBezTo>
                  <a:cubicBezTo>
                    <a:pt x="17292" y="16382"/>
                    <a:pt x="18373" y="10353"/>
                    <a:pt x="15984" y="6883"/>
                  </a:cubicBezTo>
                  <a:cubicBezTo>
                    <a:pt x="13538" y="3356"/>
                    <a:pt x="8134" y="1081"/>
                    <a:pt x="4949"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4" name="Google Shape;1024;p35"/>
            <p:cNvSpPr/>
            <p:nvPr/>
          </p:nvSpPr>
          <p:spPr>
            <a:xfrm>
              <a:off x="811125" y="3673805"/>
              <a:ext cx="2885109" cy="1039739"/>
            </a:xfrm>
            <a:custGeom>
              <a:avLst/>
              <a:gdLst/>
              <a:ahLst/>
              <a:cxnLst/>
              <a:rect l="l" t="t" r="r" b="b"/>
              <a:pathLst>
                <a:path w="131680" h="47455" extrusionOk="0">
                  <a:moveTo>
                    <a:pt x="31067" y="0"/>
                  </a:moveTo>
                  <a:cubicBezTo>
                    <a:pt x="20107" y="0"/>
                    <a:pt x="6351" y="6633"/>
                    <a:pt x="3299" y="23678"/>
                  </a:cubicBezTo>
                  <a:cubicBezTo>
                    <a:pt x="0" y="42108"/>
                    <a:pt x="20762" y="46033"/>
                    <a:pt x="36916" y="46033"/>
                  </a:cubicBezTo>
                  <a:cubicBezTo>
                    <a:pt x="53013" y="46089"/>
                    <a:pt x="114445" y="47455"/>
                    <a:pt x="114445" y="47455"/>
                  </a:cubicBezTo>
                  <a:cubicBezTo>
                    <a:pt x="114445" y="47455"/>
                    <a:pt x="131680" y="37500"/>
                    <a:pt x="124456" y="16909"/>
                  </a:cubicBezTo>
                  <a:cubicBezTo>
                    <a:pt x="124456" y="16909"/>
                    <a:pt x="44936" y="1267"/>
                    <a:pt x="33674" y="130"/>
                  </a:cubicBezTo>
                  <a:cubicBezTo>
                    <a:pt x="32828" y="44"/>
                    <a:pt x="31956" y="0"/>
                    <a:pt x="310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5" name="Google Shape;1025;p35"/>
            <p:cNvSpPr/>
            <p:nvPr/>
          </p:nvSpPr>
          <p:spPr>
            <a:xfrm>
              <a:off x="2972010" y="3976957"/>
              <a:ext cx="724104" cy="737819"/>
            </a:xfrm>
            <a:custGeom>
              <a:avLst/>
              <a:gdLst/>
              <a:ahLst/>
              <a:cxnLst/>
              <a:rect l="l" t="t" r="r" b="b"/>
              <a:pathLst>
                <a:path w="33049" h="33675" extrusionOk="0">
                  <a:moveTo>
                    <a:pt x="9898" y="1"/>
                  </a:moveTo>
                  <a:lnTo>
                    <a:pt x="9898" y="1"/>
                  </a:lnTo>
                  <a:cubicBezTo>
                    <a:pt x="10922" y="6599"/>
                    <a:pt x="11377" y="20592"/>
                    <a:pt x="1" y="33276"/>
                  </a:cubicBezTo>
                  <a:cubicBezTo>
                    <a:pt x="9329" y="33504"/>
                    <a:pt x="15814" y="33675"/>
                    <a:pt x="15814" y="33675"/>
                  </a:cubicBezTo>
                  <a:cubicBezTo>
                    <a:pt x="15814" y="33675"/>
                    <a:pt x="33049" y="23663"/>
                    <a:pt x="25825" y="3072"/>
                  </a:cubicBezTo>
                  <a:cubicBezTo>
                    <a:pt x="25825" y="3072"/>
                    <a:pt x="19397" y="1821"/>
                    <a:pt x="9898"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6" name="Google Shape;1026;p35"/>
            <p:cNvSpPr/>
            <p:nvPr/>
          </p:nvSpPr>
          <p:spPr>
            <a:xfrm>
              <a:off x="826067" y="3892213"/>
              <a:ext cx="701668" cy="776447"/>
            </a:xfrm>
            <a:custGeom>
              <a:avLst/>
              <a:gdLst/>
              <a:ahLst/>
              <a:cxnLst/>
              <a:rect l="l" t="t" r="r" b="b"/>
              <a:pathLst>
                <a:path w="32025" h="35438" extrusionOk="0">
                  <a:moveTo>
                    <a:pt x="11434" y="1"/>
                  </a:moveTo>
                  <a:cubicBezTo>
                    <a:pt x="10467" y="1"/>
                    <a:pt x="9500" y="58"/>
                    <a:pt x="8590" y="172"/>
                  </a:cubicBezTo>
                  <a:cubicBezTo>
                    <a:pt x="5746" y="3698"/>
                    <a:pt x="3641" y="8135"/>
                    <a:pt x="2617" y="13709"/>
                  </a:cubicBezTo>
                  <a:cubicBezTo>
                    <a:pt x="1" y="28328"/>
                    <a:pt x="12458" y="33788"/>
                    <a:pt x="25768" y="35438"/>
                  </a:cubicBezTo>
                  <a:cubicBezTo>
                    <a:pt x="29636" y="31684"/>
                    <a:pt x="32025" y="26451"/>
                    <a:pt x="32025" y="20649"/>
                  </a:cubicBezTo>
                  <a:cubicBezTo>
                    <a:pt x="32025" y="9216"/>
                    <a:pt x="22810" y="1"/>
                    <a:pt x="11434"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7" name="Google Shape;1027;p35"/>
            <p:cNvSpPr/>
            <p:nvPr/>
          </p:nvSpPr>
          <p:spPr>
            <a:xfrm>
              <a:off x="4025056" y="4247859"/>
              <a:ext cx="128283" cy="417057"/>
            </a:xfrm>
            <a:custGeom>
              <a:avLst/>
              <a:gdLst/>
              <a:ahLst/>
              <a:cxnLst/>
              <a:rect l="l" t="t" r="r" b="b"/>
              <a:pathLst>
                <a:path w="5855" h="19035" extrusionOk="0">
                  <a:moveTo>
                    <a:pt x="4151" y="0"/>
                  </a:moveTo>
                  <a:cubicBezTo>
                    <a:pt x="3625" y="0"/>
                    <a:pt x="2947" y="581"/>
                    <a:pt x="2105" y="2027"/>
                  </a:cubicBezTo>
                  <a:cubicBezTo>
                    <a:pt x="0" y="5667"/>
                    <a:pt x="569" y="13631"/>
                    <a:pt x="1081" y="18067"/>
                  </a:cubicBezTo>
                  <a:cubicBezTo>
                    <a:pt x="1991" y="18238"/>
                    <a:pt x="3584" y="18579"/>
                    <a:pt x="5575" y="19034"/>
                  </a:cubicBezTo>
                  <a:cubicBezTo>
                    <a:pt x="5290" y="15678"/>
                    <a:pt x="4949" y="9535"/>
                    <a:pt x="5404" y="6691"/>
                  </a:cubicBezTo>
                  <a:cubicBezTo>
                    <a:pt x="5855" y="3863"/>
                    <a:pt x="5508" y="0"/>
                    <a:pt x="4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8" name="Google Shape;1028;p35"/>
            <p:cNvSpPr/>
            <p:nvPr/>
          </p:nvSpPr>
          <p:spPr>
            <a:xfrm>
              <a:off x="4210733" y="4304362"/>
              <a:ext cx="111522" cy="399178"/>
            </a:xfrm>
            <a:custGeom>
              <a:avLst/>
              <a:gdLst/>
              <a:ahLst/>
              <a:cxnLst/>
              <a:rect l="l" t="t" r="r" b="b"/>
              <a:pathLst>
                <a:path w="5090" h="18219" extrusionOk="0">
                  <a:moveTo>
                    <a:pt x="2824" y="0"/>
                  </a:moveTo>
                  <a:cubicBezTo>
                    <a:pt x="2691" y="0"/>
                    <a:pt x="2547" y="42"/>
                    <a:pt x="2389" y="130"/>
                  </a:cubicBezTo>
                  <a:cubicBezTo>
                    <a:pt x="0" y="1439"/>
                    <a:pt x="569" y="12075"/>
                    <a:pt x="1024" y="17308"/>
                  </a:cubicBezTo>
                  <a:cubicBezTo>
                    <a:pt x="2276" y="17593"/>
                    <a:pt x="3527" y="17877"/>
                    <a:pt x="4835" y="18219"/>
                  </a:cubicBezTo>
                  <a:cubicBezTo>
                    <a:pt x="3922" y="12308"/>
                    <a:pt x="5090" y="0"/>
                    <a:pt x="28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29" name="Google Shape;1029;p35"/>
            <p:cNvSpPr/>
            <p:nvPr/>
          </p:nvSpPr>
          <p:spPr>
            <a:xfrm>
              <a:off x="1280937" y="3710283"/>
              <a:ext cx="2279429" cy="410046"/>
            </a:xfrm>
            <a:custGeom>
              <a:avLst/>
              <a:gdLst/>
              <a:ahLst/>
              <a:cxnLst/>
              <a:rect l="l" t="t" r="r" b="b"/>
              <a:pathLst>
                <a:path w="104036" h="18715" fill="none" extrusionOk="0">
                  <a:moveTo>
                    <a:pt x="0" y="0"/>
                  </a:moveTo>
                  <a:cubicBezTo>
                    <a:pt x="0" y="0"/>
                    <a:pt x="13879" y="1195"/>
                    <a:pt x="34868" y="5404"/>
                  </a:cubicBezTo>
                  <a:cubicBezTo>
                    <a:pt x="55857" y="9613"/>
                    <a:pt x="104036" y="18714"/>
                    <a:pt x="104036" y="18714"/>
                  </a:cubicBezTo>
                </a:path>
              </a:pathLst>
            </a:custGeom>
            <a:noFill/>
            <a:ln w="18475" cap="flat"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30" name="Google Shape;1030;p35"/>
            <p:cNvSpPr/>
            <p:nvPr/>
          </p:nvSpPr>
          <p:spPr>
            <a:xfrm>
              <a:off x="4339096" y="4304712"/>
              <a:ext cx="43645" cy="345236"/>
            </a:xfrm>
            <a:custGeom>
              <a:avLst/>
              <a:gdLst/>
              <a:ahLst/>
              <a:cxnLst/>
              <a:rect l="l" t="t" r="r" b="b"/>
              <a:pathLst>
                <a:path w="1992" h="15757" fill="none" extrusionOk="0">
                  <a:moveTo>
                    <a:pt x="1991" y="1"/>
                  </a:moveTo>
                  <a:cubicBezTo>
                    <a:pt x="1991" y="1"/>
                    <a:pt x="0" y="6087"/>
                    <a:pt x="740" y="15757"/>
                  </a:cubicBezTo>
                </a:path>
              </a:pathLst>
            </a:custGeom>
            <a:noFill/>
            <a:ln w="18475" cap="flat"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xmlns="" id="{D7822051-6827-3684-8D36-C0DF20C068E5}"/>
              </a:ext>
            </a:extLst>
          </p:cNvPr>
          <p:cNvGrpSpPr/>
          <p:nvPr/>
        </p:nvGrpSpPr>
        <p:grpSpPr>
          <a:xfrm flipH="1">
            <a:off x="1031728" y="1120976"/>
            <a:ext cx="2983931" cy="1132770"/>
            <a:chOff x="-23426" y="807680"/>
            <a:chExt cx="6195625" cy="3081337"/>
          </a:xfrm>
        </p:grpSpPr>
        <p:pic>
          <p:nvPicPr>
            <p:cNvPr id="7" name="Picture 6">
              <a:extLst>
                <a:ext uri="{FF2B5EF4-FFF2-40B4-BE49-F238E27FC236}">
                  <a16:creationId xmlns:a16="http://schemas.microsoft.com/office/drawing/2014/main" xmlns="" id="{32B522C8-4140-9ABC-4948-6CFBBC8336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3426" y="807680"/>
              <a:ext cx="6195625" cy="3081337"/>
            </a:xfrm>
            <a:prstGeom prst="rect">
              <a:avLst/>
            </a:prstGeom>
          </p:spPr>
        </p:pic>
        <p:sp>
          <p:nvSpPr>
            <p:cNvPr id="8" name="Rectangle: Rounded Corners 7">
              <a:extLst>
                <a:ext uri="{FF2B5EF4-FFF2-40B4-BE49-F238E27FC236}">
                  <a16:creationId xmlns:a16="http://schemas.microsoft.com/office/drawing/2014/main" xmlns="" id="{114C628E-B289-37CA-8820-8715559E1874}"/>
                </a:ext>
              </a:extLst>
            </p:cNvPr>
            <p:cNvSpPr/>
            <p:nvPr/>
          </p:nvSpPr>
          <p:spPr>
            <a:xfrm>
              <a:off x="1985843" y="1257300"/>
              <a:ext cx="2177086" cy="1776612"/>
            </a:xfrm>
            <a:prstGeom prst="roundRect">
              <a:avLst>
                <a:gd name="adj" fmla="val 11676"/>
              </a:avLst>
            </a:prstGeom>
            <a:solidFill>
              <a:srgbClr val="F6E7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Chú ý</a:t>
              </a:r>
              <a:endParaRPr kumimoji="0" lang="en-US" sz="2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xmlns="" id="{511E7FAC-2880-539E-FCD5-ABC03B29DB0B}"/>
              </a:ext>
            </a:extLst>
          </p:cNvPr>
          <p:cNvSpPr txBox="1"/>
          <p:nvPr/>
        </p:nvSpPr>
        <p:spPr>
          <a:xfrm>
            <a:off x="4185857" y="1755573"/>
            <a:ext cx="3941759" cy="1553054"/>
          </a:xfrm>
          <a:prstGeom prst="rect">
            <a:avLst/>
          </a:prstGeom>
          <a:noFill/>
        </p:spPr>
        <p:txBody>
          <a:bodyPr wrap="square">
            <a:spAutoFit/>
          </a:bodyPr>
          <a:lstStyle/>
          <a:p>
            <a:pPr algn="just" fontAlgn="base">
              <a:lnSpc>
                <a:spcPct val="150000"/>
              </a:lnSpc>
              <a:spcBef>
                <a:spcPts val="1200"/>
              </a:spcBef>
              <a:spcAft>
                <a:spcPts val="600"/>
              </a:spcAft>
            </a:pPr>
            <a:r>
              <a:rPr lang="en-US" sz="2200" dirty="0" err="1">
                <a:solidFill>
                  <a:srgbClr val="000000"/>
                </a:solidFill>
                <a:effectLst/>
                <a:latin typeface="+mj-lt"/>
                <a:ea typeface="Times New Roman" panose="02020603050405020304" pitchFamily="18" charset="0"/>
                <a:cs typeface="Times New Roman" panose="02020603050405020304" pitchFamily="18" charset="0"/>
              </a:rPr>
              <a:t>Phép</a:t>
            </a:r>
            <a:r>
              <a:rPr lang="en-US" sz="2200" dirty="0">
                <a:solidFill>
                  <a:srgbClr val="000000"/>
                </a:solidFill>
                <a:effectLst/>
                <a:latin typeface="+mj-lt"/>
                <a:ea typeface="Times New Roman" panose="02020603050405020304" pitchFamily="18" charset="0"/>
                <a:cs typeface="Times New Roman" panose="02020603050405020304" pitchFamily="18" charset="0"/>
              </a:rPr>
              <a:t> </a:t>
            </a:r>
            <a:r>
              <a:rPr lang="en-US" sz="2200" dirty="0" err="1">
                <a:solidFill>
                  <a:srgbClr val="000000"/>
                </a:solidFill>
                <a:effectLst/>
                <a:latin typeface="+mj-lt"/>
                <a:ea typeface="Times New Roman" panose="02020603050405020304" pitchFamily="18" charset="0"/>
                <a:cs typeface="Times New Roman" panose="02020603050405020304" pitchFamily="18" charset="0"/>
              </a:rPr>
              <a:t>cộng</a:t>
            </a:r>
            <a:r>
              <a:rPr lang="en-US" sz="2200" dirty="0">
                <a:solidFill>
                  <a:srgbClr val="000000"/>
                </a:solidFill>
                <a:effectLst/>
                <a:latin typeface="+mj-lt"/>
                <a:ea typeface="Times New Roman" panose="02020603050405020304" pitchFamily="18" charset="0"/>
                <a:cs typeface="Times New Roman" panose="02020603050405020304" pitchFamily="18" charset="0"/>
              </a:rPr>
              <a:t> </a:t>
            </a:r>
            <a:r>
              <a:rPr lang="en-US" sz="2200" dirty="0" err="1">
                <a:solidFill>
                  <a:srgbClr val="000000"/>
                </a:solidFill>
                <a:effectLst/>
                <a:latin typeface="+mj-lt"/>
                <a:ea typeface="Times New Roman" panose="02020603050405020304" pitchFamily="18" charset="0"/>
                <a:cs typeface="Times New Roman" panose="02020603050405020304" pitchFamily="18" charset="0"/>
              </a:rPr>
              <a:t>phân</a:t>
            </a:r>
            <a:r>
              <a:rPr lang="en-US" sz="2200" dirty="0">
                <a:solidFill>
                  <a:srgbClr val="000000"/>
                </a:solidFill>
                <a:effectLst/>
                <a:latin typeface="+mj-lt"/>
                <a:ea typeface="Times New Roman" panose="02020603050405020304" pitchFamily="18" charset="0"/>
                <a:cs typeface="Times New Roman" panose="02020603050405020304" pitchFamily="18" charset="0"/>
              </a:rPr>
              <a:t> </a:t>
            </a:r>
            <a:r>
              <a:rPr lang="en-US" sz="2200" dirty="0" err="1">
                <a:solidFill>
                  <a:srgbClr val="000000"/>
                </a:solidFill>
                <a:effectLst/>
                <a:latin typeface="+mj-lt"/>
                <a:ea typeface="Times New Roman" panose="02020603050405020304" pitchFamily="18" charset="0"/>
                <a:cs typeface="Times New Roman" panose="02020603050405020304" pitchFamily="18" charset="0"/>
              </a:rPr>
              <a:t>thức</a:t>
            </a:r>
            <a:r>
              <a:rPr lang="en-US" sz="2200" dirty="0">
                <a:solidFill>
                  <a:srgbClr val="000000"/>
                </a:solidFill>
                <a:effectLst/>
                <a:latin typeface="+mj-lt"/>
                <a:ea typeface="Times New Roman" panose="02020603050405020304" pitchFamily="18" charset="0"/>
                <a:cs typeface="Times New Roman" panose="02020603050405020304" pitchFamily="18" charset="0"/>
              </a:rPr>
              <a:t> </a:t>
            </a:r>
            <a:r>
              <a:rPr lang="en-US" sz="2200" dirty="0" err="1">
                <a:solidFill>
                  <a:srgbClr val="000000"/>
                </a:solidFill>
                <a:effectLst/>
                <a:latin typeface="+mj-lt"/>
                <a:ea typeface="Times New Roman" panose="02020603050405020304" pitchFamily="18" charset="0"/>
                <a:cs typeface="Times New Roman" panose="02020603050405020304" pitchFamily="18" charset="0"/>
              </a:rPr>
              <a:t>có</a:t>
            </a:r>
            <a:r>
              <a:rPr lang="en-US" sz="2200" dirty="0">
                <a:solidFill>
                  <a:srgbClr val="000000"/>
                </a:solidFill>
                <a:effectLst/>
                <a:latin typeface="+mj-lt"/>
                <a:ea typeface="Times New Roman" panose="02020603050405020304" pitchFamily="18" charset="0"/>
                <a:cs typeface="Times New Roman" panose="02020603050405020304" pitchFamily="18" charset="0"/>
              </a:rPr>
              <a:t> </a:t>
            </a:r>
            <a:r>
              <a:rPr lang="en-US" sz="2200" dirty="0" err="1">
                <a:solidFill>
                  <a:srgbClr val="000000"/>
                </a:solidFill>
                <a:effectLst/>
                <a:latin typeface="+mj-lt"/>
                <a:ea typeface="Times New Roman" panose="02020603050405020304" pitchFamily="18" charset="0"/>
                <a:cs typeface="Times New Roman" panose="02020603050405020304" pitchFamily="18" charset="0"/>
              </a:rPr>
              <a:t>các</a:t>
            </a:r>
            <a:r>
              <a:rPr lang="en-US" sz="2200" dirty="0">
                <a:solidFill>
                  <a:srgbClr val="000000"/>
                </a:solidFill>
                <a:effectLst/>
                <a:latin typeface="+mj-lt"/>
                <a:ea typeface="Times New Roman" panose="02020603050405020304" pitchFamily="18" charset="0"/>
                <a:cs typeface="Times New Roman" panose="02020603050405020304" pitchFamily="18" charset="0"/>
              </a:rPr>
              <a:t> </a:t>
            </a:r>
            <a:r>
              <a:rPr lang="en-US" sz="2200" dirty="0" err="1">
                <a:solidFill>
                  <a:srgbClr val="000000"/>
                </a:solidFill>
                <a:effectLst/>
                <a:latin typeface="+mj-lt"/>
                <a:ea typeface="Times New Roman" panose="02020603050405020304" pitchFamily="18" charset="0"/>
                <a:cs typeface="Times New Roman" panose="02020603050405020304" pitchFamily="18" charset="0"/>
              </a:rPr>
              <a:t>tính</a:t>
            </a:r>
            <a:r>
              <a:rPr lang="en-US" sz="2200" dirty="0">
                <a:solidFill>
                  <a:srgbClr val="000000"/>
                </a:solidFill>
                <a:effectLst/>
                <a:latin typeface="+mj-lt"/>
                <a:ea typeface="Times New Roman" panose="02020603050405020304" pitchFamily="18" charset="0"/>
                <a:cs typeface="Times New Roman" panose="02020603050405020304" pitchFamily="18" charset="0"/>
              </a:rPr>
              <a:t> </a:t>
            </a:r>
            <a:r>
              <a:rPr lang="en-US" sz="2200" dirty="0" err="1">
                <a:solidFill>
                  <a:srgbClr val="000000"/>
                </a:solidFill>
                <a:effectLst/>
                <a:latin typeface="+mj-lt"/>
                <a:ea typeface="Times New Roman" panose="02020603050405020304" pitchFamily="18" charset="0"/>
                <a:cs typeface="Times New Roman" panose="02020603050405020304" pitchFamily="18" charset="0"/>
              </a:rPr>
              <a:t>chất</a:t>
            </a:r>
            <a:r>
              <a:rPr lang="en-US" sz="2200" dirty="0">
                <a:solidFill>
                  <a:srgbClr val="000000"/>
                </a:solidFill>
                <a:effectLst/>
                <a:latin typeface="+mj-lt"/>
                <a:ea typeface="Times New Roman" panose="02020603050405020304" pitchFamily="18" charset="0"/>
                <a:cs typeface="Times New Roman" panose="02020603050405020304" pitchFamily="18" charset="0"/>
              </a:rPr>
              <a:t> </a:t>
            </a:r>
            <a:r>
              <a:rPr lang="en-US" sz="2200" dirty="0" err="1">
                <a:solidFill>
                  <a:srgbClr val="000000"/>
                </a:solidFill>
                <a:effectLst/>
                <a:latin typeface="+mj-lt"/>
                <a:ea typeface="Times New Roman" panose="02020603050405020304" pitchFamily="18" charset="0"/>
                <a:cs typeface="Times New Roman" panose="02020603050405020304" pitchFamily="18" charset="0"/>
              </a:rPr>
              <a:t>giao</a:t>
            </a:r>
            <a:r>
              <a:rPr lang="en-US" sz="2200" dirty="0">
                <a:solidFill>
                  <a:srgbClr val="000000"/>
                </a:solidFill>
                <a:effectLst/>
                <a:latin typeface="+mj-lt"/>
                <a:ea typeface="Times New Roman" panose="02020603050405020304" pitchFamily="18" charset="0"/>
                <a:cs typeface="Times New Roman" panose="02020603050405020304" pitchFamily="18" charset="0"/>
              </a:rPr>
              <a:t> </a:t>
            </a:r>
            <a:r>
              <a:rPr lang="en-US" sz="2200" dirty="0" err="1">
                <a:solidFill>
                  <a:srgbClr val="000000"/>
                </a:solidFill>
                <a:effectLst/>
                <a:latin typeface="+mj-lt"/>
                <a:ea typeface="Times New Roman" panose="02020603050405020304" pitchFamily="18" charset="0"/>
                <a:cs typeface="Times New Roman" panose="02020603050405020304" pitchFamily="18" charset="0"/>
              </a:rPr>
              <a:t>hoán</a:t>
            </a:r>
            <a:r>
              <a:rPr lang="en-US" sz="2200" dirty="0">
                <a:solidFill>
                  <a:srgbClr val="000000"/>
                </a:solidFill>
                <a:effectLst/>
                <a:latin typeface="+mj-lt"/>
                <a:ea typeface="Times New Roman" panose="02020603050405020304" pitchFamily="18" charset="0"/>
                <a:cs typeface="Times New Roman" panose="02020603050405020304" pitchFamily="18" charset="0"/>
              </a:rPr>
              <a:t>, </a:t>
            </a:r>
            <a:r>
              <a:rPr lang="en-US" sz="2200" dirty="0" err="1">
                <a:solidFill>
                  <a:srgbClr val="000000"/>
                </a:solidFill>
                <a:effectLst/>
                <a:latin typeface="+mj-lt"/>
                <a:ea typeface="Times New Roman" panose="02020603050405020304" pitchFamily="18" charset="0"/>
                <a:cs typeface="Times New Roman" panose="02020603050405020304" pitchFamily="18" charset="0"/>
              </a:rPr>
              <a:t>kết</a:t>
            </a:r>
            <a:r>
              <a:rPr lang="en-US" sz="2200" dirty="0">
                <a:solidFill>
                  <a:srgbClr val="000000"/>
                </a:solidFill>
                <a:effectLst/>
                <a:latin typeface="+mj-lt"/>
                <a:ea typeface="Times New Roman" panose="02020603050405020304" pitchFamily="18" charset="0"/>
                <a:cs typeface="Times New Roman" panose="02020603050405020304" pitchFamily="18" charset="0"/>
              </a:rPr>
              <a:t> </a:t>
            </a:r>
            <a:r>
              <a:rPr lang="en-US" sz="2200" dirty="0" err="1">
                <a:solidFill>
                  <a:srgbClr val="000000"/>
                </a:solidFill>
                <a:effectLst/>
                <a:latin typeface="+mj-lt"/>
                <a:ea typeface="Times New Roman" panose="02020603050405020304" pitchFamily="18" charset="0"/>
                <a:cs typeface="Times New Roman" panose="02020603050405020304" pitchFamily="18" charset="0"/>
              </a:rPr>
              <a:t>hợp</a:t>
            </a:r>
            <a:r>
              <a:rPr lang="en-US" sz="2200" dirty="0">
                <a:solidFill>
                  <a:srgbClr val="000000"/>
                </a:solidFill>
                <a:effectLst/>
                <a:latin typeface="+mj-lt"/>
                <a:ea typeface="Times New Roman" panose="02020603050405020304" pitchFamily="18" charset="0"/>
                <a:cs typeface="Times New Roman" panose="02020603050405020304" pitchFamily="18" charset="0"/>
              </a:rPr>
              <a:t> </a:t>
            </a:r>
            <a:r>
              <a:rPr lang="en-US" sz="2200" dirty="0" err="1">
                <a:solidFill>
                  <a:srgbClr val="000000"/>
                </a:solidFill>
                <a:effectLst/>
                <a:latin typeface="+mj-lt"/>
                <a:ea typeface="Times New Roman" panose="02020603050405020304" pitchFamily="18" charset="0"/>
                <a:cs typeface="Times New Roman" panose="02020603050405020304" pitchFamily="18" charset="0"/>
              </a:rPr>
              <a:t>tương</a:t>
            </a:r>
            <a:r>
              <a:rPr lang="en-US" sz="2200" dirty="0">
                <a:solidFill>
                  <a:srgbClr val="000000"/>
                </a:solidFill>
                <a:effectLst/>
                <a:latin typeface="+mj-lt"/>
                <a:ea typeface="Times New Roman" panose="02020603050405020304" pitchFamily="18" charset="0"/>
                <a:cs typeface="Times New Roman" panose="02020603050405020304" pitchFamily="18" charset="0"/>
              </a:rPr>
              <a:t> </a:t>
            </a:r>
            <a:r>
              <a:rPr lang="en-US" sz="2200" dirty="0" err="1">
                <a:solidFill>
                  <a:srgbClr val="000000"/>
                </a:solidFill>
                <a:effectLst/>
                <a:latin typeface="+mj-lt"/>
                <a:ea typeface="Times New Roman" panose="02020603050405020304" pitchFamily="18" charset="0"/>
                <a:cs typeface="Times New Roman" panose="02020603050405020304" pitchFamily="18" charset="0"/>
              </a:rPr>
              <a:t>tự</a:t>
            </a:r>
            <a:r>
              <a:rPr lang="en-US" sz="2200" dirty="0">
                <a:solidFill>
                  <a:srgbClr val="000000"/>
                </a:solidFill>
                <a:effectLst/>
                <a:latin typeface="+mj-lt"/>
                <a:ea typeface="Times New Roman" panose="02020603050405020304" pitchFamily="18" charset="0"/>
                <a:cs typeface="Times New Roman" panose="02020603050405020304" pitchFamily="18" charset="0"/>
              </a:rPr>
              <a:t> </a:t>
            </a:r>
            <a:r>
              <a:rPr lang="en-US" sz="2200" dirty="0" err="1">
                <a:solidFill>
                  <a:srgbClr val="000000"/>
                </a:solidFill>
                <a:effectLst/>
                <a:latin typeface="+mj-lt"/>
                <a:ea typeface="Times New Roman" panose="02020603050405020304" pitchFamily="18" charset="0"/>
                <a:cs typeface="Times New Roman" panose="02020603050405020304" pitchFamily="18" charset="0"/>
              </a:rPr>
              <a:t>như</a:t>
            </a:r>
            <a:r>
              <a:rPr lang="en-US" sz="2200" dirty="0">
                <a:solidFill>
                  <a:srgbClr val="000000"/>
                </a:solidFill>
                <a:effectLst/>
                <a:latin typeface="+mj-lt"/>
                <a:ea typeface="Times New Roman" panose="02020603050405020304" pitchFamily="18" charset="0"/>
                <a:cs typeface="Times New Roman" panose="02020603050405020304" pitchFamily="18" charset="0"/>
              </a:rPr>
              <a:t> </a:t>
            </a:r>
            <a:r>
              <a:rPr lang="en-US" sz="2200" dirty="0" err="1">
                <a:solidFill>
                  <a:srgbClr val="000000"/>
                </a:solidFill>
                <a:effectLst/>
                <a:latin typeface="+mj-lt"/>
                <a:ea typeface="Times New Roman" panose="02020603050405020304" pitchFamily="18" charset="0"/>
                <a:cs typeface="Times New Roman" panose="02020603050405020304" pitchFamily="18" charset="0"/>
              </a:rPr>
              <a:t>đối</a:t>
            </a:r>
            <a:r>
              <a:rPr lang="en-US" sz="2200" dirty="0">
                <a:solidFill>
                  <a:srgbClr val="000000"/>
                </a:solidFill>
                <a:effectLst/>
                <a:latin typeface="+mj-lt"/>
                <a:ea typeface="Times New Roman" panose="02020603050405020304" pitchFamily="18" charset="0"/>
                <a:cs typeface="Times New Roman" panose="02020603050405020304" pitchFamily="18" charset="0"/>
              </a:rPr>
              <a:t> </a:t>
            </a:r>
            <a:r>
              <a:rPr lang="en-US" sz="2200" dirty="0" err="1">
                <a:solidFill>
                  <a:srgbClr val="000000"/>
                </a:solidFill>
                <a:effectLst/>
                <a:latin typeface="+mj-lt"/>
                <a:ea typeface="Times New Roman" panose="02020603050405020304" pitchFamily="18" charset="0"/>
                <a:cs typeface="Times New Roman" panose="02020603050405020304" pitchFamily="18" charset="0"/>
              </a:rPr>
              <a:t>với</a:t>
            </a:r>
            <a:r>
              <a:rPr lang="en-US" sz="2200" dirty="0">
                <a:solidFill>
                  <a:srgbClr val="000000"/>
                </a:solidFill>
                <a:effectLst/>
                <a:latin typeface="+mj-lt"/>
                <a:ea typeface="Times New Roman" panose="02020603050405020304" pitchFamily="18" charset="0"/>
                <a:cs typeface="Times New Roman" panose="02020603050405020304" pitchFamily="18" charset="0"/>
              </a:rPr>
              <a:t> </a:t>
            </a:r>
            <a:r>
              <a:rPr lang="en-US" sz="2200" dirty="0" err="1">
                <a:solidFill>
                  <a:srgbClr val="000000"/>
                </a:solidFill>
                <a:effectLst/>
                <a:latin typeface="+mj-lt"/>
                <a:ea typeface="Times New Roman" panose="02020603050405020304" pitchFamily="18" charset="0"/>
                <a:cs typeface="Times New Roman" panose="02020603050405020304" pitchFamily="18" charset="0"/>
              </a:rPr>
              <a:t>phân</a:t>
            </a:r>
            <a:r>
              <a:rPr lang="en-US" sz="2200" dirty="0">
                <a:solidFill>
                  <a:srgbClr val="000000"/>
                </a:solidFill>
                <a:effectLst/>
                <a:latin typeface="+mj-lt"/>
                <a:ea typeface="Times New Roman" panose="02020603050405020304" pitchFamily="18" charset="0"/>
                <a:cs typeface="Times New Roman" panose="02020603050405020304" pitchFamily="18" charset="0"/>
              </a:rPr>
              <a:t> </a:t>
            </a:r>
            <a:r>
              <a:rPr lang="en-US" sz="2200" dirty="0" err="1">
                <a:solidFill>
                  <a:srgbClr val="000000"/>
                </a:solidFill>
                <a:effectLst/>
                <a:latin typeface="+mj-lt"/>
                <a:ea typeface="Times New Roman" panose="02020603050405020304" pitchFamily="18" charset="0"/>
                <a:cs typeface="Times New Roman" panose="02020603050405020304" pitchFamily="18" charset="0"/>
              </a:rPr>
              <a:t>số</a:t>
            </a:r>
            <a:r>
              <a:rPr lang="en-US" sz="2200" dirty="0">
                <a:solidFill>
                  <a:srgbClr val="000000"/>
                </a:solidFill>
                <a:effectLst/>
                <a:latin typeface="+mj-lt"/>
                <a:ea typeface="Times New Roman" panose="02020603050405020304" pitchFamily="18" charset="0"/>
                <a:cs typeface="Times New Roman" panose="02020603050405020304" pitchFamily="18" charset="0"/>
              </a:rPr>
              <a:t>.</a:t>
            </a:r>
            <a:endParaRPr lang="en-US" sz="2200" dirty="0">
              <a:effectLst/>
              <a:latin typeface="+mj-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780906852"/>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grpSp>
        <p:nvGrpSpPr>
          <p:cNvPr id="1073" name="Google Shape;1073;p36"/>
          <p:cNvGrpSpPr/>
          <p:nvPr/>
        </p:nvGrpSpPr>
        <p:grpSpPr>
          <a:xfrm>
            <a:off x="574368" y="3904343"/>
            <a:ext cx="884318" cy="943606"/>
            <a:chOff x="8109318" y="-118425"/>
            <a:chExt cx="1034675" cy="1165774"/>
          </a:xfrm>
        </p:grpSpPr>
        <p:sp>
          <p:nvSpPr>
            <p:cNvPr id="1074" name="Google Shape;1074;p36"/>
            <p:cNvSpPr/>
            <p:nvPr/>
          </p:nvSpPr>
          <p:spPr>
            <a:xfrm>
              <a:off x="8149803" y="-37160"/>
              <a:ext cx="994189" cy="1084509"/>
            </a:xfrm>
            <a:custGeom>
              <a:avLst/>
              <a:gdLst/>
              <a:ahLst/>
              <a:cxnLst/>
              <a:rect l="l" t="t" r="r" b="b"/>
              <a:pathLst>
                <a:path w="96711" h="105497" extrusionOk="0">
                  <a:moveTo>
                    <a:pt x="35961" y="0"/>
                  </a:moveTo>
                  <a:lnTo>
                    <a:pt x="1" y="79305"/>
                  </a:lnTo>
                  <a:lnTo>
                    <a:pt x="56631" y="104985"/>
                  </a:lnTo>
                  <a:cubicBezTo>
                    <a:pt x="57394" y="105332"/>
                    <a:pt x="58192" y="105497"/>
                    <a:pt x="58976" y="105497"/>
                  </a:cubicBezTo>
                  <a:cubicBezTo>
                    <a:pt x="61127" y="105497"/>
                    <a:pt x="63175" y="104259"/>
                    <a:pt x="64127" y="102165"/>
                  </a:cubicBezTo>
                  <a:lnTo>
                    <a:pt x="95411" y="33177"/>
                  </a:lnTo>
                  <a:cubicBezTo>
                    <a:pt x="96710" y="30320"/>
                    <a:pt x="95411" y="26943"/>
                    <a:pt x="92591" y="25681"/>
                  </a:cubicBezTo>
                  <a:lnTo>
                    <a:pt x="359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75" name="Google Shape;1075;p36"/>
            <p:cNvSpPr/>
            <p:nvPr/>
          </p:nvSpPr>
          <p:spPr>
            <a:xfrm>
              <a:off x="8140643" y="-76451"/>
              <a:ext cx="994189" cy="1084509"/>
            </a:xfrm>
            <a:custGeom>
              <a:avLst/>
              <a:gdLst/>
              <a:ahLst/>
              <a:cxnLst/>
              <a:rect l="l" t="t" r="r" b="b"/>
              <a:pathLst>
                <a:path w="96711" h="105497" extrusionOk="0">
                  <a:moveTo>
                    <a:pt x="35961" y="0"/>
                  </a:moveTo>
                  <a:lnTo>
                    <a:pt x="1" y="79305"/>
                  </a:lnTo>
                  <a:lnTo>
                    <a:pt x="56631" y="104985"/>
                  </a:lnTo>
                  <a:cubicBezTo>
                    <a:pt x="57394" y="105332"/>
                    <a:pt x="58192" y="105496"/>
                    <a:pt x="58976" y="105496"/>
                  </a:cubicBezTo>
                  <a:cubicBezTo>
                    <a:pt x="61127" y="105496"/>
                    <a:pt x="63176" y="104259"/>
                    <a:pt x="64128" y="102165"/>
                  </a:cubicBezTo>
                  <a:lnTo>
                    <a:pt x="95412" y="33177"/>
                  </a:lnTo>
                  <a:cubicBezTo>
                    <a:pt x="96711" y="30319"/>
                    <a:pt x="95449" y="26979"/>
                    <a:pt x="92591" y="25680"/>
                  </a:cubicBezTo>
                  <a:lnTo>
                    <a:pt x="359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76" name="Google Shape;1076;p36"/>
            <p:cNvSpPr/>
            <p:nvPr/>
          </p:nvSpPr>
          <p:spPr>
            <a:xfrm>
              <a:off x="8123475" y="-118425"/>
              <a:ext cx="994189" cy="1084519"/>
            </a:xfrm>
            <a:custGeom>
              <a:avLst/>
              <a:gdLst/>
              <a:ahLst/>
              <a:cxnLst/>
              <a:rect l="l" t="t" r="r" b="b"/>
              <a:pathLst>
                <a:path w="96711" h="105498" extrusionOk="0">
                  <a:moveTo>
                    <a:pt x="35961" y="1"/>
                  </a:moveTo>
                  <a:lnTo>
                    <a:pt x="1" y="79306"/>
                  </a:lnTo>
                  <a:lnTo>
                    <a:pt x="56631" y="104986"/>
                  </a:lnTo>
                  <a:cubicBezTo>
                    <a:pt x="57395" y="105333"/>
                    <a:pt x="58195" y="105497"/>
                    <a:pt x="58982" y="105497"/>
                  </a:cubicBezTo>
                  <a:cubicBezTo>
                    <a:pt x="61142" y="105497"/>
                    <a:pt x="63203" y="104260"/>
                    <a:pt x="64128" y="102166"/>
                  </a:cubicBezTo>
                  <a:lnTo>
                    <a:pt x="95412" y="33178"/>
                  </a:lnTo>
                  <a:cubicBezTo>
                    <a:pt x="96711" y="30320"/>
                    <a:pt x="95449" y="26980"/>
                    <a:pt x="92591" y="25681"/>
                  </a:cubicBezTo>
                  <a:lnTo>
                    <a:pt x="359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1077" name="Google Shape;1077;p36"/>
            <p:cNvGrpSpPr/>
            <p:nvPr/>
          </p:nvGrpSpPr>
          <p:grpSpPr>
            <a:xfrm>
              <a:off x="8109318" y="-75443"/>
              <a:ext cx="420814" cy="757961"/>
              <a:chOff x="7775168" y="-75443"/>
              <a:chExt cx="420814" cy="757961"/>
            </a:xfrm>
          </p:grpSpPr>
          <p:sp>
            <p:nvSpPr>
              <p:cNvPr id="1078" name="Google Shape;1078;p36"/>
              <p:cNvSpPr/>
              <p:nvPr/>
            </p:nvSpPr>
            <p:spPr>
              <a:xfrm>
                <a:off x="8139893" y="-59828"/>
                <a:ext cx="56088" cy="49005"/>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79" name="Google Shape;1079;p36"/>
              <p:cNvSpPr/>
              <p:nvPr/>
            </p:nvSpPr>
            <p:spPr>
              <a:xfrm>
                <a:off x="8105177" y="17233"/>
                <a:ext cx="55707" cy="49005"/>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0" name="Google Shape;1080;p36"/>
              <p:cNvSpPr/>
              <p:nvPr/>
            </p:nvSpPr>
            <p:spPr>
              <a:xfrm>
                <a:off x="8070069" y="94294"/>
                <a:ext cx="55718" cy="49005"/>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1" name="Google Shape;1081;p36"/>
              <p:cNvSpPr/>
              <p:nvPr/>
            </p:nvSpPr>
            <p:spPr>
              <a:xfrm>
                <a:off x="8035353" y="171200"/>
                <a:ext cx="55707" cy="49169"/>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2" name="Google Shape;1082;p36"/>
              <p:cNvSpPr/>
              <p:nvPr/>
            </p:nvSpPr>
            <p:spPr>
              <a:xfrm>
                <a:off x="8000256" y="248261"/>
                <a:ext cx="56088" cy="49108"/>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3" name="Google Shape;1083;p36"/>
              <p:cNvSpPr/>
              <p:nvPr/>
            </p:nvSpPr>
            <p:spPr>
              <a:xfrm>
                <a:off x="7965539" y="325270"/>
                <a:ext cx="55707" cy="49159"/>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4" name="Google Shape;1084;p36"/>
              <p:cNvSpPr/>
              <p:nvPr/>
            </p:nvSpPr>
            <p:spPr>
              <a:xfrm>
                <a:off x="7930442" y="402331"/>
                <a:ext cx="55707" cy="49169"/>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5" name="Google Shape;1085;p36"/>
              <p:cNvSpPr/>
              <p:nvPr/>
            </p:nvSpPr>
            <p:spPr>
              <a:xfrm>
                <a:off x="7895725" y="479392"/>
                <a:ext cx="55707" cy="49005"/>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6" name="Google Shape;1086;p36"/>
              <p:cNvSpPr/>
              <p:nvPr/>
            </p:nvSpPr>
            <p:spPr>
              <a:xfrm>
                <a:off x="7860628" y="556452"/>
                <a:ext cx="55707" cy="49005"/>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7" name="Google Shape;1087;p36"/>
              <p:cNvSpPr/>
              <p:nvPr/>
            </p:nvSpPr>
            <p:spPr>
              <a:xfrm>
                <a:off x="7825911" y="633359"/>
                <a:ext cx="55707" cy="49159"/>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1088" name="Google Shape;1088;p36"/>
              <p:cNvGrpSpPr/>
              <p:nvPr/>
            </p:nvGrpSpPr>
            <p:grpSpPr>
              <a:xfrm>
                <a:off x="7775168" y="-75443"/>
                <a:ext cx="394865" cy="738871"/>
                <a:chOff x="7775168" y="-75443"/>
                <a:chExt cx="394865" cy="738871"/>
              </a:xfrm>
            </p:grpSpPr>
            <p:sp>
              <p:nvSpPr>
                <p:cNvPr id="1089" name="Google Shape;1089;p36"/>
                <p:cNvSpPr/>
                <p:nvPr/>
              </p:nvSpPr>
              <p:spPr>
                <a:xfrm>
                  <a:off x="8089530" y="-75443"/>
                  <a:ext cx="80503" cy="45674"/>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0" name="Google Shape;1090;p36"/>
                <p:cNvSpPr/>
                <p:nvPr/>
              </p:nvSpPr>
              <p:spPr>
                <a:xfrm>
                  <a:off x="8054433" y="1617"/>
                  <a:ext cx="80883" cy="45674"/>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1" name="Google Shape;1091;p36"/>
                <p:cNvSpPr/>
                <p:nvPr/>
              </p:nvSpPr>
              <p:spPr>
                <a:xfrm>
                  <a:off x="8019716" y="78678"/>
                  <a:ext cx="80503" cy="45520"/>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2" name="Google Shape;1092;p36"/>
                <p:cNvSpPr/>
                <p:nvPr/>
              </p:nvSpPr>
              <p:spPr>
                <a:xfrm>
                  <a:off x="7984619" y="155749"/>
                  <a:ext cx="80883" cy="4551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3" name="Google Shape;1093;p36"/>
                <p:cNvSpPr/>
                <p:nvPr/>
              </p:nvSpPr>
              <p:spPr>
                <a:xfrm>
                  <a:off x="7949902" y="232594"/>
                  <a:ext cx="80503" cy="45725"/>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4" name="Google Shape;1094;p36"/>
                <p:cNvSpPr/>
                <p:nvPr/>
              </p:nvSpPr>
              <p:spPr>
                <a:xfrm>
                  <a:off x="7914795" y="309870"/>
                  <a:ext cx="80893" cy="45520"/>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5" name="Google Shape;1095;p36"/>
                <p:cNvSpPr/>
                <p:nvPr/>
              </p:nvSpPr>
              <p:spPr>
                <a:xfrm>
                  <a:off x="7880078" y="386715"/>
                  <a:ext cx="80513" cy="45520"/>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6" name="Google Shape;1096;p36"/>
                <p:cNvSpPr/>
                <p:nvPr/>
              </p:nvSpPr>
              <p:spPr>
                <a:xfrm>
                  <a:off x="7844981" y="463786"/>
                  <a:ext cx="80513" cy="45571"/>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7" name="Google Shape;1097;p36"/>
                <p:cNvSpPr/>
                <p:nvPr/>
              </p:nvSpPr>
              <p:spPr>
                <a:xfrm>
                  <a:off x="7810265" y="540847"/>
                  <a:ext cx="80513" cy="4551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8" name="Google Shape;1098;p36"/>
                <p:cNvSpPr/>
                <p:nvPr/>
              </p:nvSpPr>
              <p:spPr>
                <a:xfrm>
                  <a:off x="7775168" y="617908"/>
                  <a:ext cx="80503" cy="45520"/>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sp>
          <p:nvSpPr>
            <p:cNvPr id="1099" name="Google Shape;1099;p36"/>
            <p:cNvSpPr/>
            <p:nvPr/>
          </p:nvSpPr>
          <p:spPr>
            <a:xfrm>
              <a:off x="8589678" y="93369"/>
              <a:ext cx="394865" cy="227651"/>
            </a:xfrm>
            <a:custGeom>
              <a:avLst/>
              <a:gdLst/>
              <a:ahLst/>
              <a:cxnLst/>
              <a:rect l="l" t="t" r="r" b="b"/>
              <a:pathLst>
                <a:path w="38411" h="22145" extrusionOk="0">
                  <a:moveTo>
                    <a:pt x="5502" y="1"/>
                  </a:moveTo>
                  <a:cubicBezTo>
                    <a:pt x="3677" y="1"/>
                    <a:pt x="1929" y="1050"/>
                    <a:pt x="1114" y="2816"/>
                  </a:cubicBezTo>
                  <a:lnTo>
                    <a:pt x="1077" y="2927"/>
                  </a:lnTo>
                  <a:cubicBezTo>
                    <a:pt x="1" y="5339"/>
                    <a:pt x="1040" y="8159"/>
                    <a:pt x="3489" y="9273"/>
                  </a:cubicBezTo>
                  <a:lnTo>
                    <a:pt x="30914" y="21705"/>
                  </a:lnTo>
                  <a:cubicBezTo>
                    <a:pt x="31561" y="22003"/>
                    <a:pt x="32240" y="22144"/>
                    <a:pt x="32909" y="22144"/>
                  </a:cubicBezTo>
                  <a:cubicBezTo>
                    <a:pt x="34734" y="22144"/>
                    <a:pt x="36482" y="21095"/>
                    <a:pt x="37297" y="19330"/>
                  </a:cubicBezTo>
                  <a:lnTo>
                    <a:pt x="37334" y="19218"/>
                  </a:lnTo>
                  <a:cubicBezTo>
                    <a:pt x="38410" y="16806"/>
                    <a:pt x="37334" y="13949"/>
                    <a:pt x="34922" y="12872"/>
                  </a:cubicBezTo>
                  <a:lnTo>
                    <a:pt x="7497" y="440"/>
                  </a:lnTo>
                  <a:cubicBezTo>
                    <a:pt x="6850" y="142"/>
                    <a:pt x="6171" y="1"/>
                    <a:pt x="55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xmlns="" id="{434D48AA-B4D9-7E20-FCEA-B49E7C497B83}"/>
              </a:ext>
            </a:extLst>
          </p:cNvPr>
          <p:cNvSpPr txBox="1"/>
          <p:nvPr/>
        </p:nvSpPr>
        <p:spPr>
          <a:xfrm>
            <a:off x="180792" y="318108"/>
            <a:ext cx="3004459" cy="584269"/>
          </a:xfrm>
          <a:prstGeom prst="flowChartTerminator">
            <a:avLst/>
          </a:prstGeom>
          <a:solidFill>
            <a:schemeClr val="bg1"/>
          </a:solidFill>
          <a:ln w="38100">
            <a:solidFill>
              <a:srgbClr val="FF0000"/>
            </a:solidFill>
            <a:prstDash val="solid"/>
          </a:ln>
        </p:spPr>
        <p:txBody>
          <a:bodyPr wrap="square" rtlCol="0" anchor="ctr">
            <a:spAutoFit/>
          </a:bodyPr>
          <a:lstStyle/>
          <a:p>
            <a:pPr algn="ctr">
              <a:buClrTx/>
              <a:buFontTx/>
              <a:buNone/>
            </a:pPr>
            <a:r>
              <a:rPr lang="nl-NL" sz="2100" b="1" kern="1200" dirty="0" err="1">
                <a:solidFill>
                  <a:prstClr val="black"/>
                </a:solidFill>
                <a:latin typeface="+mj-lt"/>
                <a:ea typeface="+mn-ea"/>
                <a:cs typeface="Arial" panose="020B0604020202020204" pitchFamily="34" charset="0"/>
              </a:rPr>
              <a:t>Ví</a:t>
            </a:r>
            <a:r>
              <a:rPr lang="nl-NL" sz="2100" b="1" kern="1200" dirty="0">
                <a:solidFill>
                  <a:prstClr val="black"/>
                </a:solidFill>
                <a:latin typeface="+mj-lt"/>
                <a:ea typeface="+mn-ea"/>
                <a:cs typeface="Arial" panose="020B0604020202020204" pitchFamily="34" charset="0"/>
              </a:rPr>
              <a:t> </a:t>
            </a:r>
            <a:r>
              <a:rPr lang="nl-NL" sz="2100" b="1" kern="1200" dirty="0" err="1">
                <a:solidFill>
                  <a:prstClr val="black"/>
                </a:solidFill>
                <a:latin typeface="+mj-lt"/>
                <a:ea typeface="+mn-ea"/>
                <a:cs typeface="Arial" panose="020B0604020202020204" pitchFamily="34" charset="0"/>
              </a:rPr>
              <a:t>dụ</a:t>
            </a:r>
            <a:r>
              <a:rPr lang="nl-NL" sz="2100" b="1" kern="1200" dirty="0">
                <a:solidFill>
                  <a:prstClr val="black"/>
                </a:solidFill>
                <a:latin typeface="+mj-lt"/>
                <a:ea typeface="+mn-ea"/>
                <a:cs typeface="Arial" panose="020B0604020202020204" pitchFamily="34" charset="0"/>
              </a:rPr>
              <a:t> 1: SGK – tr.31</a:t>
            </a:r>
            <a:endParaRPr lang="en-US" sz="2100" kern="1200" dirty="0">
              <a:solidFill>
                <a:prstClr val="black"/>
              </a:solidFill>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xmlns="" id="{ECD6FFAB-267E-B2E0-B2B5-BB207CC5679A}"/>
              </a:ext>
            </a:extLst>
          </p:cNvPr>
          <p:cNvSpPr txBox="1"/>
          <p:nvPr/>
        </p:nvSpPr>
        <p:spPr>
          <a:xfrm>
            <a:off x="3255460" y="292481"/>
            <a:ext cx="5855266" cy="517193"/>
          </a:xfrm>
          <a:prstGeom prst="rect">
            <a:avLst/>
          </a:prstGeom>
          <a:noFill/>
        </p:spPr>
        <p:txBody>
          <a:bodyPr wrap="square">
            <a:spAutoFit/>
          </a:bodyPr>
          <a:lstStyle/>
          <a:p>
            <a:pPr algn="just">
              <a:lnSpc>
                <a:spcPct val="150000"/>
              </a:lnSpc>
              <a:buClrTx/>
              <a:buFontTx/>
              <a:buNone/>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các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cộng</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trừ</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phân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thức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sau</a:t>
            </a:r>
            <a:r>
              <a:rPr lang="en-US" sz="2100" kern="1200" dirty="0">
                <a:solidFill>
                  <a:prstClr val="black"/>
                </a:solidFill>
                <a:latin typeface="+mj-lt"/>
                <a:ea typeface="+mn-ea"/>
                <a:cs typeface="Arial" panose="020B0604020202020204" pitchFamily="34" charset="0"/>
              </a:rPr>
              <a:t>:</a:t>
            </a:r>
          </a:p>
        </p:txBody>
      </p:sp>
      <p:sp>
        <p:nvSpPr>
          <p:cNvPr id="4" name="Oval Callout 29">
            <a:extLst>
              <a:ext uri="{FF2B5EF4-FFF2-40B4-BE49-F238E27FC236}">
                <a16:creationId xmlns:a16="http://schemas.microsoft.com/office/drawing/2014/main" xmlns="" id="{71ADF563-D090-8AEB-F75A-F12EFD732D06}"/>
              </a:ext>
            </a:extLst>
          </p:cNvPr>
          <p:cNvSpPr/>
          <p:nvPr/>
        </p:nvSpPr>
        <p:spPr>
          <a:xfrm>
            <a:off x="4005157" y="1982275"/>
            <a:ext cx="972752" cy="425555"/>
          </a:xfrm>
          <a:prstGeom prst="wedgeEllipseCallout">
            <a:avLst>
              <a:gd name="adj1" fmla="val 24988"/>
              <a:gd name="adj2" fmla="val 80680"/>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F0BDB801-21ED-D54C-BF8C-769534749421}"/>
                  </a:ext>
                </a:extLst>
              </p:cNvPr>
              <p:cNvSpPr txBox="1"/>
              <p:nvPr/>
            </p:nvSpPr>
            <p:spPr>
              <a:xfrm>
                <a:off x="730884" y="980397"/>
                <a:ext cx="7521299" cy="803938"/>
              </a:xfrm>
              <a:prstGeom prst="rect">
                <a:avLst/>
              </a:prstGeom>
              <a:noFill/>
            </p:spPr>
            <p:txBody>
              <a:bodyPr wrap="square">
                <a:spAutoFit/>
              </a:bodyPr>
              <a:lstStyle/>
              <a:p>
                <a:pPr algn="just">
                  <a:lnSpc>
                    <a:spcPct val="150000"/>
                  </a:lnSpc>
                  <a:buClrTx/>
                  <a:buFontTx/>
                  <a:buNone/>
                </a:pPr>
                <a:r>
                  <a:rPr lang="en-US" sz="21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d>
                          <m:dPr>
                            <m:ctrlPr>
                              <a:rPr lang="en-US" sz="2100" b="0" i="1" kern="1200" smtClean="0">
                                <a:solidFill>
                                  <a:prstClr val="black"/>
                                </a:solidFill>
                                <a:latin typeface="Cambria Math"/>
                                <a:ea typeface="+mn-ea"/>
                                <a:cs typeface="Arial" panose="020B0604020202020204" pitchFamily="34" charset="0"/>
                              </a:rPr>
                            </m:ctrlPr>
                          </m:dPr>
                          <m:e>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e>
                        </m:d>
                      </m:num>
                      <m:den>
                        <m:r>
                          <a:rPr lang="en-US" sz="2100" b="0" i="1" kern="1200" smtClean="0">
                            <a:solidFill>
                              <a:prstClr val="black"/>
                            </a:solidFill>
                            <a:latin typeface="Cambria Math" panose="02040503050406030204" pitchFamily="18" charset="0"/>
                            <a:ea typeface="+mn-ea"/>
                            <a:cs typeface="Arial" panose="020B0604020202020204" pitchFamily="34" charset="0"/>
                          </a:rPr>
                          <m:t>𝑥𝑦</m:t>
                        </m:r>
                      </m:den>
                    </m:f>
                  </m:oMath>
                </a14:m>
                <a:r>
                  <a:rPr lang="en-US" sz="2100" kern="1200" dirty="0">
                    <a:solidFill>
                      <a:prstClr val="black"/>
                    </a:solidFill>
                    <a:latin typeface="+mj-lt"/>
                    <a:ea typeface="+mn-ea"/>
                    <a:cs typeface="Arial" panose="020B0604020202020204" pitchFamily="34" charset="0"/>
                  </a:rPr>
                  <a:t>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𝑥𝑦</m:t>
                        </m:r>
                      </m:den>
                    </m:f>
                  </m:oMath>
                </a14:m>
                <a:r>
                  <a:rPr lang="en-US" sz="21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sSup>
                          <m:sSupPr>
                            <m:ctrlPr>
                              <a:rPr lang="en-US" sz="2100" b="0" i="1" kern="1200" smtClean="0">
                                <a:solidFill>
                                  <a:prstClr val="black"/>
                                </a:solidFill>
                                <a:latin typeface="Cambria Math"/>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+5</m:t>
                        </m:r>
                        <m:r>
                          <a:rPr lang="en-US" sz="2100" b="0" i="1" kern="1200" smtClean="0">
                            <a:solidFill>
                              <a:prstClr val="black"/>
                            </a:solidFill>
                            <a:latin typeface="Cambria Math" panose="02040503050406030204" pitchFamily="18" charset="0"/>
                            <a:ea typeface="+mn-ea"/>
                            <a:cs typeface="Arial" panose="020B0604020202020204" pitchFamily="34" charset="0"/>
                          </a:rPr>
                          <m:t>𝑥</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+2</m:t>
                        </m:r>
                      </m:den>
                    </m:f>
                  </m:oMath>
                </a14:m>
                <a:r>
                  <a:rPr lang="en-US" sz="2100" kern="1200" dirty="0">
                    <a:solidFill>
                      <a:prstClr val="black"/>
                    </a:solidFill>
                    <a:latin typeface="+mj-lt"/>
                    <a:ea typeface="+mn-ea"/>
                    <a:cs typeface="Arial" panose="020B0604020202020204" pitchFamily="34" charset="0"/>
                  </a:rPr>
                  <a:t>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−4</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+2</m:t>
                        </m:r>
                      </m:den>
                    </m:f>
                  </m:oMath>
                </a14:m>
                <a:r>
                  <a:rPr lang="en-US" sz="2100" kern="1200" dirty="0">
                    <a:solidFill>
                      <a:prstClr val="black"/>
                    </a:solidFill>
                    <a:latin typeface="+mj-lt"/>
                    <a:ea typeface="+mn-ea"/>
                    <a:cs typeface="Arial" panose="020B0604020202020204" pitchFamily="34" charset="0"/>
                  </a:rPr>
                  <a:t>		c)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sSup>
                          <m:sSupPr>
                            <m:ctrlPr>
                              <a:rPr lang="en-US" sz="2100" b="0" i="1" kern="1200" smtClean="0">
                                <a:solidFill>
                                  <a:prstClr val="black"/>
                                </a:solidFill>
                                <a:latin typeface="Cambria Math"/>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oMath>
                </a14:m>
                <a:r>
                  <a:rPr lang="en-US" sz="2100" kern="1200" dirty="0">
                    <a:solidFill>
                      <a:prstClr val="black"/>
                    </a:solidFill>
                    <a:latin typeface="+mj-lt"/>
                    <a:ea typeface="+mn-ea"/>
                    <a:cs typeface="Arial" panose="020B0604020202020204" pitchFamily="34" charset="0"/>
                  </a:rPr>
                  <a:t>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num>
                      <m:den>
                        <m:sSup>
                          <m:sSupPr>
                            <m:ctrlPr>
                              <a:rPr lang="en-US" sz="2100" b="0" i="1" kern="1200" smtClean="0">
                                <a:solidFill>
                                  <a:prstClr val="black"/>
                                </a:solidFill>
                                <a:latin typeface="Cambria Math"/>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oMath>
                </a14:m>
                <a:endParaRPr lang="en-US" sz="2100" kern="1200" dirty="0">
                  <a:solidFill>
                    <a:prstClr val="black"/>
                  </a:solidFill>
                  <a:latin typeface="+mj-lt"/>
                  <a:ea typeface="+mn-ea"/>
                  <a:cs typeface="Arial" panose="020B0604020202020204" pitchFamily="34" charset="0"/>
                </a:endParaRPr>
              </a:p>
            </p:txBody>
          </p:sp>
        </mc:Choice>
        <mc:Fallback xmlns="">
          <p:sp>
            <p:nvSpPr>
              <p:cNvPr id="5" name="TextBox 4">
                <a:extLst>
                  <a:ext uri="{FF2B5EF4-FFF2-40B4-BE49-F238E27FC236}">
                    <a16:creationId xmlns:a16="http://schemas.microsoft.com/office/drawing/2014/main" id="{F0BDB801-21ED-D54C-BF8C-769534749421}"/>
                  </a:ext>
                </a:extLst>
              </p:cNvPr>
              <p:cNvSpPr txBox="1">
                <a:spLocks noRot="1" noChangeAspect="1" noMove="1" noResize="1" noEditPoints="1" noAdjustHandles="1" noChangeArrowheads="1" noChangeShapeType="1" noTextEdit="1"/>
              </p:cNvSpPr>
              <p:nvPr/>
            </p:nvSpPr>
            <p:spPr>
              <a:xfrm>
                <a:off x="730884" y="980397"/>
                <a:ext cx="7521299" cy="803938"/>
              </a:xfrm>
              <a:prstGeom prst="rect">
                <a:avLst/>
              </a:prstGeom>
              <a:blipFill>
                <a:blip r:embed="rId3"/>
                <a:stretch>
                  <a:fillRect l="-972" b="-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xmlns="" id="{AB59BAA7-9857-51BD-F9BA-91922F29BA18}"/>
                  </a:ext>
                </a:extLst>
              </p:cNvPr>
              <p:cNvSpPr txBox="1"/>
              <p:nvPr/>
            </p:nvSpPr>
            <p:spPr>
              <a:xfrm>
                <a:off x="984923" y="2731207"/>
                <a:ext cx="4595750" cy="613951"/>
              </a:xfrm>
              <a:prstGeom prst="rect">
                <a:avLst/>
              </a:prstGeom>
              <a:noFill/>
            </p:spPr>
            <p:txBody>
              <a:bodyPr wrap="square">
                <a:spAutoFit/>
              </a:bodyPr>
              <a:lstStyle/>
              <a:p>
                <a:r>
                  <a:rPr lang="en-US" sz="21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d>
                          <m:dPr>
                            <m:ctrlPr>
                              <a:rPr lang="en-US" sz="2100" b="0" i="1" kern="1200" smtClean="0">
                                <a:solidFill>
                                  <a:prstClr val="black"/>
                                </a:solidFill>
                                <a:latin typeface="Cambria Math"/>
                                <a:ea typeface="+mn-ea"/>
                                <a:cs typeface="Arial" panose="020B0604020202020204" pitchFamily="34" charset="0"/>
                              </a:rPr>
                            </m:ctrlPr>
                          </m:dPr>
                          <m:e>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e>
                        </m:d>
                      </m:num>
                      <m:den>
                        <m:r>
                          <a:rPr lang="en-US" sz="2100" b="0" i="1" kern="1200" smtClean="0">
                            <a:solidFill>
                              <a:prstClr val="black"/>
                            </a:solidFill>
                            <a:latin typeface="Cambria Math" panose="02040503050406030204" pitchFamily="18" charset="0"/>
                            <a:ea typeface="+mn-ea"/>
                            <a:cs typeface="Arial" panose="020B0604020202020204" pitchFamily="34" charset="0"/>
                          </a:rPr>
                          <m:t>𝑥𝑦</m:t>
                        </m:r>
                      </m:den>
                    </m:f>
                  </m:oMath>
                </a14:m>
                <a:r>
                  <a:rPr lang="en-US" sz="2100" kern="1200" dirty="0">
                    <a:solidFill>
                      <a:prstClr val="black"/>
                    </a:solidFill>
                    <a:latin typeface="+mj-lt"/>
                    <a:ea typeface="+mn-ea"/>
                    <a:cs typeface="Arial" panose="020B0604020202020204" pitchFamily="34" charset="0"/>
                  </a:rPr>
                  <a:t>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𝑥𝑦</m:t>
                        </m:r>
                      </m:den>
                    </m:f>
                  </m:oMath>
                </a14:m>
                <a:r>
                  <a:rPr lang="en-US" sz="2100" kern="1200" dirty="0">
                    <a:solidFill>
                      <a:prstClr val="black"/>
                    </a:solidFill>
                    <a:latin typeface="+mj-lt"/>
                    <a:ea typeface="+mn-ea"/>
                    <a:cs typeface="Arial" panose="020B0604020202020204" pitchFamily="34" charset="0"/>
                  </a:rPr>
                  <a:t>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𝑥𝑦</m:t>
                        </m:r>
                      </m:den>
                    </m:f>
                  </m:oMath>
                </a14:m>
                <a:r>
                  <a:rPr lang="en-US" sz="2100" kern="1200" dirty="0">
                    <a:solidFill>
                      <a:prstClr val="black"/>
                    </a:solidFill>
                    <a:latin typeface="+mj-lt"/>
                    <a:ea typeface="+mn-ea"/>
                    <a:cs typeface="Arial" panose="020B0604020202020204" pitchFamily="34" charset="0"/>
                  </a:rPr>
                  <a:t>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𝑥</m:t>
                        </m:r>
                      </m:num>
                      <m:den>
                        <m:r>
                          <a:rPr lang="en-US" sz="2100" b="0" i="1" kern="1200" smtClean="0">
                            <a:solidFill>
                              <a:prstClr val="black"/>
                            </a:solidFill>
                            <a:latin typeface="Cambria Math" panose="02040503050406030204" pitchFamily="18" charset="0"/>
                            <a:ea typeface="+mn-ea"/>
                            <a:cs typeface="Arial" panose="020B0604020202020204" pitchFamily="34" charset="0"/>
                          </a:rPr>
                          <m:t>𝑥𝑦</m:t>
                        </m:r>
                      </m:den>
                    </m:f>
                  </m:oMath>
                </a14:m>
                <a:r>
                  <a:rPr lang="en-US" sz="2100" kern="1200" dirty="0">
                    <a:solidFill>
                      <a:prstClr val="black"/>
                    </a:solidFill>
                    <a:latin typeface="+mj-lt"/>
                    <a:ea typeface="+mn-ea"/>
                    <a:cs typeface="Arial" panose="020B0604020202020204" pitchFamily="34" charset="0"/>
                  </a:rPr>
                  <a:t>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num>
                      <m:den>
                        <m:r>
                          <a:rPr lang="en-US" sz="2100" b="0" i="1" kern="1200" smtClean="0">
                            <a:solidFill>
                              <a:prstClr val="black"/>
                            </a:solidFill>
                            <a:latin typeface="Cambria Math" panose="02040503050406030204" pitchFamily="18" charset="0"/>
                            <a:ea typeface="+mn-ea"/>
                            <a:cs typeface="Arial" panose="020B0604020202020204" pitchFamily="34" charset="0"/>
                          </a:rPr>
                          <m:t>𝑦</m:t>
                        </m:r>
                      </m:den>
                    </m:f>
                  </m:oMath>
                </a14:m>
                <a:endParaRPr lang="en-US" sz="2100" dirty="0">
                  <a:latin typeface="+mj-lt"/>
                </a:endParaRPr>
              </a:p>
            </p:txBody>
          </p:sp>
        </mc:Choice>
        <mc:Fallback xmlns="">
          <p:sp>
            <p:nvSpPr>
              <p:cNvPr id="7" name="TextBox 6">
                <a:extLst>
                  <a:ext uri="{FF2B5EF4-FFF2-40B4-BE49-F238E27FC236}">
                    <a16:creationId xmlns:a16="http://schemas.microsoft.com/office/drawing/2014/main" id="{AB59BAA7-9857-51BD-F9BA-91922F29BA18}"/>
                  </a:ext>
                </a:extLst>
              </p:cNvPr>
              <p:cNvSpPr txBox="1">
                <a:spLocks noRot="1" noChangeAspect="1" noMove="1" noResize="1" noEditPoints="1" noAdjustHandles="1" noChangeArrowheads="1" noChangeShapeType="1" noTextEdit="1"/>
              </p:cNvSpPr>
              <p:nvPr/>
            </p:nvSpPr>
            <p:spPr>
              <a:xfrm>
                <a:off x="984923" y="2731207"/>
                <a:ext cx="4595750" cy="613951"/>
              </a:xfrm>
              <a:prstGeom prst="rect">
                <a:avLst/>
              </a:prstGeom>
              <a:blipFill>
                <a:blip r:embed="rId4"/>
                <a:stretch>
                  <a:fillRect l="-15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xmlns="" id="{81969FFA-51E2-6169-EECA-9304907CE11B}"/>
                  </a:ext>
                </a:extLst>
              </p:cNvPr>
              <p:cNvSpPr txBox="1"/>
              <p:nvPr/>
            </p:nvSpPr>
            <p:spPr>
              <a:xfrm>
                <a:off x="1565021" y="3430634"/>
                <a:ext cx="6343945" cy="1540935"/>
              </a:xfrm>
              <a:prstGeom prst="rect">
                <a:avLst/>
              </a:prstGeom>
              <a:noFill/>
            </p:spPr>
            <p:txBody>
              <a:bodyPr wrap="square">
                <a:spAutoFit/>
              </a:bodyPr>
              <a:lstStyle/>
              <a:p>
                <a:pPr>
                  <a:lnSpc>
                    <a:spcPct val="150000"/>
                  </a:lnSpc>
                </a:pPr>
                <a:r>
                  <a:rPr lang="en-US" sz="2100" kern="1200" dirty="0">
                    <a:solidFill>
                      <a:prstClr val="black"/>
                    </a:solidFill>
                    <a:latin typeface="+mj-lt"/>
                    <a:ea typeface="+mn-ea"/>
                    <a:cs typeface="Arial" panose="020B0604020202020204" pitchFamily="34" charset="0"/>
                  </a:rPr>
                  <a:t>b)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sSup>
                          <m:sSupPr>
                            <m:ctrlPr>
                              <a:rPr lang="en-US" sz="2100" b="0" i="1" kern="1200" smtClean="0">
                                <a:solidFill>
                                  <a:prstClr val="black"/>
                                </a:solidFill>
                                <a:latin typeface="Cambria Math"/>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+5</m:t>
                        </m:r>
                        <m:r>
                          <a:rPr lang="en-US" sz="2100" b="0" i="1" kern="1200" smtClean="0">
                            <a:solidFill>
                              <a:prstClr val="black"/>
                            </a:solidFill>
                            <a:latin typeface="Cambria Math" panose="02040503050406030204" pitchFamily="18" charset="0"/>
                            <a:ea typeface="+mn-ea"/>
                            <a:cs typeface="Arial" panose="020B0604020202020204" pitchFamily="34" charset="0"/>
                          </a:rPr>
                          <m:t>𝑥</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+2</m:t>
                        </m:r>
                      </m:den>
                    </m:f>
                  </m:oMath>
                </a14:m>
                <a:r>
                  <a:rPr lang="en-US" sz="2100" dirty="0">
                    <a:latin typeface="+mj-lt"/>
                  </a:rPr>
                  <a:t> </a:t>
                </a:r>
                <a:r>
                  <a:rPr lang="en-US" sz="2100" kern="1200" dirty="0">
                    <a:solidFill>
                      <a:prstClr val="black"/>
                    </a:solidFill>
                    <a:cs typeface="Arial" panose="020B0604020202020204" pitchFamily="34" charset="0"/>
                  </a:rPr>
                  <a:t>– </a:t>
                </a:r>
                <a14:m>
                  <m:oMath xmlns:m="http://schemas.openxmlformats.org/officeDocument/2006/math">
                    <m:f>
                      <m:fPr>
                        <m:ctrlPr>
                          <a:rPr lang="en-US" sz="2100" b="0" i="1" kern="1200" smtClean="0">
                            <a:solidFill>
                              <a:prstClr val="black"/>
                            </a:solidFill>
                            <a:latin typeface="Cambria Math"/>
                            <a:cs typeface="Arial" panose="020B0604020202020204" pitchFamily="34" charset="0"/>
                          </a:rPr>
                        </m:ctrlPr>
                      </m:fPr>
                      <m:num>
                        <m:r>
                          <a:rPr lang="en-US" sz="2100" b="0" i="1" kern="1200" smtClean="0">
                            <a:solidFill>
                              <a:prstClr val="black"/>
                            </a:solidFill>
                            <a:latin typeface="Cambria Math" panose="02040503050406030204" pitchFamily="18" charset="0"/>
                            <a:cs typeface="Arial" panose="020B0604020202020204" pitchFamily="34" charset="0"/>
                          </a:rPr>
                          <m:t>𝑥</m:t>
                        </m:r>
                        <m:r>
                          <a:rPr lang="en-US" sz="2100" b="0" i="1" kern="1200" smtClean="0">
                            <a:solidFill>
                              <a:prstClr val="black"/>
                            </a:solidFill>
                            <a:latin typeface="Cambria Math" panose="02040503050406030204" pitchFamily="18" charset="0"/>
                            <a:cs typeface="Arial" panose="020B0604020202020204" pitchFamily="34" charset="0"/>
                          </a:rPr>
                          <m:t>−4</m:t>
                        </m:r>
                      </m:num>
                      <m:den>
                        <m:r>
                          <a:rPr lang="en-US" sz="2100" b="0" i="1" kern="1200" smtClean="0">
                            <a:solidFill>
                              <a:prstClr val="black"/>
                            </a:solidFill>
                            <a:latin typeface="Cambria Math" panose="02040503050406030204" pitchFamily="18" charset="0"/>
                            <a:cs typeface="Arial" panose="020B0604020202020204" pitchFamily="34" charset="0"/>
                          </a:rPr>
                          <m:t>𝑥</m:t>
                        </m:r>
                        <m:r>
                          <a:rPr lang="en-US" sz="2100" b="0" i="1" kern="1200" smtClean="0">
                            <a:solidFill>
                              <a:prstClr val="black"/>
                            </a:solidFill>
                            <a:latin typeface="Cambria Math" panose="02040503050406030204" pitchFamily="18" charset="0"/>
                            <a:cs typeface="Arial" panose="020B0604020202020204" pitchFamily="34" charset="0"/>
                          </a:rPr>
                          <m:t>+2</m:t>
                        </m:r>
                      </m:den>
                    </m:f>
                  </m:oMath>
                </a14:m>
                <a:r>
                  <a:rPr lang="en-US" sz="2100" dirty="0">
                    <a:latin typeface="+mj-lt"/>
                  </a:rPr>
                  <a:t> = </a:t>
                </a:r>
                <a14:m>
                  <m:oMath xmlns:m="http://schemas.openxmlformats.org/officeDocument/2006/math">
                    <m:f>
                      <m:fPr>
                        <m:ctrlPr>
                          <a:rPr lang="en-US" sz="2100" b="0" i="1" smtClean="0">
                            <a:latin typeface="Cambria Math"/>
                          </a:rPr>
                        </m:ctrlPr>
                      </m:fPr>
                      <m:num>
                        <m:sSup>
                          <m:sSupPr>
                            <m:ctrlPr>
                              <a:rPr lang="en-US" sz="2100" b="0" i="1" smtClean="0">
                                <a:latin typeface="Cambria Math"/>
                              </a:rPr>
                            </m:ctrlPr>
                          </m:sSupPr>
                          <m:e>
                            <m:r>
                              <a:rPr lang="en-US" sz="2100" b="0" i="1" smtClean="0">
                                <a:latin typeface="Cambria Math" panose="02040503050406030204" pitchFamily="18" charset="0"/>
                              </a:rPr>
                              <m:t>𝑥</m:t>
                            </m:r>
                          </m:e>
                          <m:sup>
                            <m:r>
                              <a:rPr lang="en-US" sz="2100" b="0" i="1" smtClean="0">
                                <a:latin typeface="Cambria Math" panose="02040503050406030204" pitchFamily="18" charset="0"/>
                              </a:rPr>
                              <m:t>2</m:t>
                            </m:r>
                          </m:sup>
                        </m:sSup>
                        <m:r>
                          <a:rPr lang="en-US" sz="2100" b="0" i="1" smtClean="0">
                            <a:latin typeface="Cambria Math" panose="02040503050406030204" pitchFamily="18" charset="0"/>
                          </a:rPr>
                          <m:t>+5</m:t>
                        </m:r>
                        <m:r>
                          <a:rPr lang="en-US" sz="2100" b="0" i="1" smtClean="0">
                            <a:latin typeface="Cambria Math" panose="02040503050406030204" pitchFamily="18" charset="0"/>
                          </a:rPr>
                          <m:t>𝑥</m:t>
                        </m:r>
                        <m:r>
                          <a:rPr lang="en-US" sz="2100" b="0" i="1" smtClean="0">
                            <a:latin typeface="Cambria Math" panose="02040503050406030204" pitchFamily="18" charset="0"/>
                          </a:rPr>
                          <m:t> −</m:t>
                        </m:r>
                        <m:d>
                          <m:dPr>
                            <m:ctrlPr>
                              <a:rPr lang="en-US" sz="2100" b="0" i="1" smtClean="0">
                                <a:latin typeface="Cambria Math"/>
                              </a:rPr>
                            </m:ctrlPr>
                          </m:dPr>
                          <m:e>
                            <m:r>
                              <a:rPr lang="en-US" sz="2100" b="0" i="1" smtClean="0">
                                <a:latin typeface="Cambria Math" panose="02040503050406030204" pitchFamily="18" charset="0"/>
                              </a:rPr>
                              <m:t>𝑥</m:t>
                            </m:r>
                            <m:r>
                              <a:rPr lang="en-US" sz="2100" b="0" i="1" smtClean="0">
                                <a:latin typeface="Cambria Math" panose="02040503050406030204" pitchFamily="18" charset="0"/>
                              </a:rPr>
                              <m:t>−4</m:t>
                            </m:r>
                          </m:e>
                        </m:d>
                      </m:num>
                      <m:den>
                        <m:r>
                          <a:rPr lang="en-US" sz="2100" b="0" i="1" smtClean="0">
                            <a:latin typeface="Cambria Math" panose="02040503050406030204" pitchFamily="18" charset="0"/>
                          </a:rPr>
                          <m:t>𝑥</m:t>
                        </m:r>
                        <m:r>
                          <a:rPr lang="en-US" sz="2100" b="0" i="1" smtClean="0">
                            <a:latin typeface="Cambria Math" panose="02040503050406030204" pitchFamily="18" charset="0"/>
                          </a:rPr>
                          <m:t>+2</m:t>
                        </m:r>
                      </m:den>
                    </m:f>
                  </m:oMath>
                </a14:m>
                <a:r>
                  <a:rPr lang="en-US" sz="2100" dirty="0">
                    <a:latin typeface="+mj-lt"/>
                  </a:rPr>
                  <a:t> = </a:t>
                </a:r>
                <a14:m>
                  <m:oMath xmlns:m="http://schemas.openxmlformats.org/officeDocument/2006/math">
                    <m:f>
                      <m:fPr>
                        <m:ctrlPr>
                          <a:rPr lang="en-US" sz="2100" b="0" i="1" smtClean="0">
                            <a:latin typeface="Cambria Math"/>
                          </a:rPr>
                        </m:ctrlPr>
                      </m:fPr>
                      <m:num>
                        <m:sSup>
                          <m:sSupPr>
                            <m:ctrlPr>
                              <a:rPr lang="en-US" sz="2100" b="0" i="1" smtClean="0">
                                <a:latin typeface="Cambria Math"/>
                              </a:rPr>
                            </m:ctrlPr>
                          </m:sSupPr>
                          <m:e>
                            <m:r>
                              <a:rPr lang="en-US" sz="2100" b="0" i="1" smtClean="0">
                                <a:latin typeface="Cambria Math" panose="02040503050406030204" pitchFamily="18" charset="0"/>
                              </a:rPr>
                              <m:t>𝑥</m:t>
                            </m:r>
                          </m:e>
                          <m:sup>
                            <m:r>
                              <a:rPr lang="en-US" sz="2100" b="0" i="1" smtClean="0">
                                <a:latin typeface="Cambria Math" panose="02040503050406030204" pitchFamily="18" charset="0"/>
                              </a:rPr>
                              <m:t>2</m:t>
                            </m:r>
                          </m:sup>
                        </m:sSup>
                        <m:r>
                          <a:rPr lang="en-US" sz="2100" b="0" i="1" smtClean="0">
                            <a:latin typeface="Cambria Math" panose="02040503050406030204" pitchFamily="18" charset="0"/>
                          </a:rPr>
                          <m:t>+5</m:t>
                        </m:r>
                        <m:r>
                          <a:rPr lang="en-US" sz="2100" b="0" i="1" smtClean="0">
                            <a:latin typeface="Cambria Math" panose="02040503050406030204" pitchFamily="18" charset="0"/>
                          </a:rPr>
                          <m:t>𝑥</m:t>
                        </m:r>
                        <m:r>
                          <a:rPr lang="en-US" sz="2100" b="0" i="1" smtClean="0">
                            <a:latin typeface="Cambria Math" panose="02040503050406030204" pitchFamily="18" charset="0"/>
                          </a:rPr>
                          <m:t> −</m:t>
                        </m:r>
                        <m:r>
                          <a:rPr lang="en-US" sz="2100" b="0" i="1" smtClean="0">
                            <a:latin typeface="Cambria Math" panose="02040503050406030204" pitchFamily="18" charset="0"/>
                          </a:rPr>
                          <m:t>𝑥</m:t>
                        </m:r>
                        <m:r>
                          <a:rPr lang="en-US" sz="2100" b="0" i="1" smtClean="0">
                            <a:latin typeface="Cambria Math" panose="02040503050406030204" pitchFamily="18" charset="0"/>
                          </a:rPr>
                          <m:t>+4</m:t>
                        </m:r>
                      </m:num>
                      <m:den>
                        <m:r>
                          <a:rPr lang="en-US" sz="2100" b="0" i="1" smtClean="0">
                            <a:latin typeface="Cambria Math" panose="02040503050406030204" pitchFamily="18" charset="0"/>
                          </a:rPr>
                          <m:t>𝑥</m:t>
                        </m:r>
                        <m:r>
                          <a:rPr lang="en-US" sz="2100" b="0" i="1" smtClean="0">
                            <a:latin typeface="Cambria Math" panose="02040503050406030204" pitchFamily="18" charset="0"/>
                          </a:rPr>
                          <m:t>+2</m:t>
                        </m:r>
                      </m:den>
                    </m:f>
                  </m:oMath>
                </a14:m>
                <a:endParaRPr lang="en-US" sz="2100" dirty="0">
                  <a:latin typeface="+mj-lt"/>
                </a:endParaRPr>
              </a:p>
              <a:p>
                <a:pPr algn="just">
                  <a:lnSpc>
                    <a:spcPct val="150000"/>
                  </a:lnSpc>
                </a:pPr>
                <a:r>
                  <a:rPr lang="en-US" sz="2100" dirty="0">
                    <a:latin typeface="+mj-lt"/>
                  </a:rPr>
                  <a:t> 	          = </a:t>
                </a:r>
                <a14:m>
                  <m:oMath xmlns:m="http://schemas.openxmlformats.org/officeDocument/2006/math">
                    <m:f>
                      <m:fPr>
                        <m:ctrlPr>
                          <a:rPr lang="en-US" sz="2100" b="0" i="1" smtClean="0">
                            <a:latin typeface="Cambria Math"/>
                          </a:rPr>
                        </m:ctrlPr>
                      </m:fPr>
                      <m:num>
                        <m:sSup>
                          <m:sSupPr>
                            <m:ctrlPr>
                              <a:rPr lang="en-US" sz="2100" b="0" i="1" smtClean="0">
                                <a:latin typeface="Cambria Math"/>
                              </a:rPr>
                            </m:ctrlPr>
                          </m:sSupPr>
                          <m:e>
                            <m:r>
                              <a:rPr lang="en-US" sz="2100" b="0" i="1" smtClean="0">
                                <a:latin typeface="Cambria Math" panose="02040503050406030204" pitchFamily="18" charset="0"/>
                              </a:rPr>
                              <m:t>𝑥</m:t>
                            </m:r>
                          </m:e>
                          <m:sup>
                            <m:r>
                              <a:rPr lang="en-US" sz="2100" b="0" i="1" smtClean="0">
                                <a:latin typeface="Cambria Math" panose="02040503050406030204" pitchFamily="18" charset="0"/>
                              </a:rPr>
                              <m:t>2</m:t>
                            </m:r>
                          </m:sup>
                        </m:sSup>
                        <m:r>
                          <a:rPr lang="en-US" sz="2100" b="0" i="1" smtClean="0">
                            <a:latin typeface="Cambria Math" panose="02040503050406030204" pitchFamily="18" charset="0"/>
                          </a:rPr>
                          <m:t>+4</m:t>
                        </m:r>
                        <m:r>
                          <a:rPr lang="en-US" sz="2100" b="0" i="1" smtClean="0">
                            <a:latin typeface="Cambria Math" panose="02040503050406030204" pitchFamily="18" charset="0"/>
                          </a:rPr>
                          <m:t>𝑥</m:t>
                        </m:r>
                        <m:r>
                          <a:rPr lang="en-US" sz="2100" b="0" i="1" smtClean="0">
                            <a:latin typeface="Cambria Math" panose="02040503050406030204" pitchFamily="18" charset="0"/>
                          </a:rPr>
                          <m:t>+4</m:t>
                        </m:r>
                      </m:num>
                      <m:den>
                        <m:r>
                          <a:rPr lang="en-US" sz="2100" b="0" i="1" smtClean="0">
                            <a:latin typeface="Cambria Math" panose="02040503050406030204" pitchFamily="18" charset="0"/>
                          </a:rPr>
                          <m:t>𝑥</m:t>
                        </m:r>
                        <m:r>
                          <a:rPr lang="en-US" sz="2100" b="0" i="1" smtClean="0">
                            <a:latin typeface="Cambria Math" panose="02040503050406030204" pitchFamily="18" charset="0"/>
                          </a:rPr>
                          <m:t>+2</m:t>
                        </m:r>
                      </m:den>
                    </m:f>
                  </m:oMath>
                </a14:m>
                <a:r>
                  <a:rPr lang="en-US" sz="2100" dirty="0">
                    <a:latin typeface="+mj-lt"/>
                  </a:rPr>
                  <a:t> = </a:t>
                </a:r>
                <a14:m>
                  <m:oMath xmlns:m="http://schemas.openxmlformats.org/officeDocument/2006/math">
                    <m:f>
                      <m:fPr>
                        <m:ctrlPr>
                          <a:rPr lang="en-US" sz="2100" b="0" i="1" smtClean="0">
                            <a:latin typeface="Cambria Math"/>
                          </a:rPr>
                        </m:ctrlPr>
                      </m:fPr>
                      <m:num>
                        <m:sSup>
                          <m:sSupPr>
                            <m:ctrlPr>
                              <a:rPr lang="en-US" sz="2100" b="0" i="1" smtClean="0">
                                <a:latin typeface="Cambria Math"/>
                              </a:rPr>
                            </m:ctrlPr>
                          </m:sSupPr>
                          <m:e>
                            <m:d>
                              <m:dPr>
                                <m:ctrlPr>
                                  <a:rPr lang="en-US" sz="2100" b="0" i="1" smtClean="0">
                                    <a:latin typeface="Cambria Math"/>
                                  </a:rPr>
                                </m:ctrlPr>
                              </m:dPr>
                              <m:e>
                                <m:r>
                                  <a:rPr lang="en-US" sz="2100" b="0" i="1" smtClean="0">
                                    <a:latin typeface="Cambria Math" panose="02040503050406030204" pitchFamily="18" charset="0"/>
                                  </a:rPr>
                                  <m:t>𝑥</m:t>
                                </m:r>
                                <m:r>
                                  <a:rPr lang="en-US" sz="2100" b="0" i="1" smtClean="0">
                                    <a:latin typeface="Cambria Math" panose="02040503050406030204" pitchFamily="18" charset="0"/>
                                  </a:rPr>
                                  <m:t>+2</m:t>
                                </m:r>
                              </m:e>
                            </m:d>
                          </m:e>
                          <m:sup>
                            <m:r>
                              <a:rPr lang="en-US" sz="2100" b="0" i="1" smtClean="0">
                                <a:latin typeface="Cambria Math" panose="02040503050406030204" pitchFamily="18" charset="0"/>
                              </a:rPr>
                              <m:t>2</m:t>
                            </m:r>
                          </m:sup>
                        </m:sSup>
                      </m:num>
                      <m:den>
                        <m:r>
                          <a:rPr lang="en-US" sz="2100" b="0" i="1" smtClean="0">
                            <a:latin typeface="Cambria Math" panose="02040503050406030204" pitchFamily="18" charset="0"/>
                          </a:rPr>
                          <m:t>𝑥</m:t>
                        </m:r>
                        <m:r>
                          <a:rPr lang="en-US" sz="2100" b="0" i="1" smtClean="0">
                            <a:latin typeface="Cambria Math" panose="02040503050406030204" pitchFamily="18" charset="0"/>
                          </a:rPr>
                          <m:t>+2</m:t>
                        </m:r>
                      </m:den>
                    </m:f>
                  </m:oMath>
                </a14:m>
                <a:r>
                  <a:rPr lang="en-US" sz="2100" dirty="0">
                    <a:latin typeface="+mj-lt"/>
                  </a:rPr>
                  <a:t> = </a:t>
                </a:r>
                <a14:m>
                  <m:oMath xmlns:m="http://schemas.openxmlformats.org/officeDocument/2006/math">
                    <m:f>
                      <m:fPr>
                        <m:ctrlPr>
                          <a:rPr lang="en-US" sz="2100" b="0" i="1" smtClean="0">
                            <a:latin typeface="Cambria Math"/>
                          </a:rPr>
                        </m:ctrlPr>
                      </m:fPr>
                      <m:num>
                        <m:d>
                          <m:dPr>
                            <m:ctrlPr>
                              <a:rPr lang="en-US" sz="2100" b="0" i="1" smtClean="0">
                                <a:latin typeface="Cambria Math"/>
                              </a:rPr>
                            </m:ctrlPr>
                          </m:dPr>
                          <m:e>
                            <m:r>
                              <a:rPr lang="en-US" sz="2100" b="0" i="1" smtClean="0">
                                <a:latin typeface="Cambria Math" panose="02040503050406030204" pitchFamily="18" charset="0"/>
                              </a:rPr>
                              <m:t>𝑥</m:t>
                            </m:r>
                            <m:r>
                              <a:rPr lang="en-US" sz="2100" b="0" i="1" smtClean="0">
                                <a:latin typeface="Cambria Math" panose="02040503050406030204" pitchFamily="18" charset="0"/>
                              </a:rPr>
                              <m:t>+2</m:t>
                            </m:r>
                          </m:e>
                        </m:d>
                        <m:d>
                          <m:dPr>
                            <m:ctrlPr>
                              <a:rPr lang="en-US" sz="2100" b="0" i="1" smtClean="0">
                                <a:latin typeface="Cambria Math"/>
                              </a:rPr>
                            </m:ctrlPr>
                          </m:dPr>
                          <m:e>
                            <m:r>
                              <a:rPr lang="en-US" sz="2100" b="0" i="1" smtClean="0">
                                <a:latin typeface="Cambria Math" panose="02040503050406030204" pitchFamily="18" charset="0"/>
                              </a:rPr>
                              <m:t>𝑥</m:t>
                            </m:r>
                            <m:r>
                              <a:rPr lang="en-US" sz="2100" b="0" i="1" smtClean="0">
                                <a:latin typeface="Cambria Math" panose="02040503050406030204" pitchFamily="18" charset="0"/>
                              </a:rPr>
                              <m:t>+2</m:t>
                            </m:r>
                          </m:e>
                        </m:d>
                      </m:num>
                      <m:den>
                        <m:r>
                          <a:rPr lang="en-US" sz="2100" b="0" i="1" smtClean="0">
                            <a:latin typeface="Cambria Math" panose="02040503050406030204" pitchFamily="18" charset="0"/>
                          </a:rPr>
                          <m:t>𝑥</m:t>
                        </m:r>
                        <m:r>
                          <a:rPr lang="en-US" sz="2100" b="0" i="1" smtClean="0">
                            <a:latin typeface="Cambria Math" panose="02040503050406030204" pitchFamily="18" charset="0"/>
                          </a:rPr>
                          <m:t>+2</m:t>
                        </m:r>
                      </m:den>
                    </m:f>
                  </m:oMath>
                </a14:m>
                <a:r>
                  <a:rPr lang="en-US" sz="2100" dirty="0">
                    <a:latin typeface="+mj-lt"/>
                  </a:rPr>
                  <a:t> = x + 2</a:t>
                </a:r>
              </a:p>
            </p:txBody>
          </p:sp>
        </mc:Choice>
        <mc:Fallback xmlns="">
          <p:sp>
            <p:nvSpPr>
              <p:cNvPr id="8" name="TextBox 7">
                <a:extLst>
                  <a:ext uri="{FF2B5EF4-FFF2-40B4-BE49-F238E27FC236}">
                    <a16:creationId xmlns:a16="http://schemas.microsoft.com/office/drawing/2014/main" id="{81969FFA-51E2-6169-EECA-9304907CE11B}"/>
                  </a:ext>
                </a:extLst>
              </p:cNvPr>
              <p:cNvSpPr txBox="1">
                <a:spLocks noRot="1" noChangeAspect="1" noMove="1" noResize="1" noEditPoints="1" noAdjustHandles="1" noChangeArrowheads="1" noChangeShapeType="1" noTextEdit="1"/>
              </p:cNvSpPr>
              <p:nvPr/>
            </p:nvSpPr>
            <p:spPr>
              <a:xfrm>
                <a:off x="1565021" y="3430634"/>
                <a:ext cx="6343945" cy="1540935"/>
              </a:xfrm>
              <a:prstGeom prst="rect">
                <a:avLst/>
              </a:prstGeom>
              <a:blipFill>
                <a:blip r:embed="rId5"/>
                <a:stretch>
                  <a:fillRect l="-1154" b="-1581"/>
                </a:stretch>
              </a:blipFill>
            </p:spPr>
            <p:txBody>
              <a:bodyPr/>
              <a:lstStyle/>
              <a:p>
                <a:r>
                  <a:rPr lang="en-US">
                    <a:noFill/>
                  </a:rPr>
                  <a:t> </a:t>
                </a:r>
              </a:p>
            </p:txBody>
          </p:sp>
        </mc:Fallback>
      </mc:AlternateContent>
    </p:spTree>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horizont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heel(1)">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grpSp>
        <p:nvGrpSpPr>
          <p:cNvPr id="1073" name="Google Shape;1073;p36"/>
          <p:cNvGrpSpPr/>
          <p:nvPr/>
        </p:nvGrpSpPr>
        <p:grpSpPr>
          <a:xfrm>
            <a:off x="574368" y="3904343"/>
            <a:ext cx="884318" cy="943606"/>
            <a:chOff x="8109318" y="-118425"/>
            <a:chExt cx="1034675" cy="1165774"/>
          </a:xfrm>
        </p:grpSpPr>
        <p:sp>
          <p:nvSpPr>
            <p:cNvPr id="1074" name="Google Shape;1074;p36"/>
            <p:cNvSpPr/>
            <p:nvPr/>
          </p:nvSpPr>
          <p:spPr>
            <a:xfrm>
              <a:off x="8149803" y="-37160"/>
              <a:ext cx="994189" cy="1084509"/>
            </a:xfrm>
            <a:custGeom>
              <a:avLst/>
              <a:gdLst/>
              <a:ahLst/>
              <a:cxnLst/>
              <a:rect l="l" t="t" r="r" b="b"/>
              <a:pathLst>
                <a:path w="96711" h="105497" extrusionOk="0">
                  <a:moveTo>
                    <a:pt x="35961" y="0"/>
                  </a:moveTo>
                  <a:lnTo>
                    <a:pt x="1" y="79305"/>
                  </a:lnTo>
                  <a:lnTo>
                    <a:pt x="56631" y="104985"/>
                  </a:lnTo>
                  <a:cubicBezTo>
                    <a:pt x="57394" y="105332"/>
                    <a:pt x="58192" y="105497"/>
                    <a:pt x="58976" y="105497"/>
                  </a:cubicBezTo>
                  <a:cubicBezTo>
                    <a:pt x="61127" y="105497"/>
                    <a:pt x="63175" y="104259"/>
                    <a:pt x="64127" y="102165"/>
                  </a:cubicBezTo>
                  <a:lnTo>
                    <a:pt x="95411" y="33177"/>
                  </a:lnTo>
                  <a:cubicBezTo>
                    <a:pt x="96710" y="30320"/>
                    <a:pt x="95411" y="26943"/>
                    <a:pt x="92591" y="25681"/>
                  </a:cubicBezTo>
                  <a:lnTo>
                    <a:pt x="359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75" name="Google Shape;1075;p36"/>
            <p:cNvSpPr/>
            <p:nvPr/>
          </p:nvSpPr>
          <p:spPr>
            <a:xfrm>
              <a:off x="8140643" y="-76451"/>
              <a:ext cx="994189" cy="1084509"/>
            </a:xfrm>
            <a:custGeom>
              <a:avLst/>
              <a:gdLst/>
              <a:ahLst/>
              <a:cxnLst/>
              <a:rect l="l" t="t" r="r" b="b"/>
              <a:pathLst>
                <a:path w="96711" h="105497" extrusionOk="0">
                  <a:moveTo>
                    <a:pt x="35961" y="0"/>
                  </a:moveTo>
                  <a:lnTo>
                    <a:pt x="1" y="79305"/>
                  </a:lnTo>
                  <a:lnTo>
                    <a:pt x="56631" y="104985"/>
                  </a:lnTo>
                  <a:cubicBezTo>
                    <a:pt x="57394" y="105332"/>
                    <a:pt x="58192" y="105496"/>
                    <a:pt x="58976" y="105496"/>
                  </a:cubicBezTo>
                  <a:cubicBezTo>
                    <a:pt x="61127" y="105496"/>
                    <a:pt x="63176" y="104259"/>
                    <a:pt x="64128" y="102165"/>
                  </a:cubicBezTo>
                  <a:lnTo>
                    <a:pt x="95412" y="33177"/>
                  </a:lnTo>
                  <a:cubicBezTo>
                    <a:pt x="96711" y="30319"/>
                    <a:pt x="95449" y="26979"/>
                    <a:pt x="92591" y="25680"/>
                  </a:cubicBezTo>
                  <a:lnTo>
                    <a:pt x="359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76" name="Google Shape;1076;p36"/>
            <p:cNvSpPr/>
            <p:nvPr/>
          </p:nvSpPr>
          <p:spPr>
            <a:xfrm>
              <a:off x="8123475" y="-118425"/>
              <a:ext cx="994189" cy="1084519"/>
            </a:xfrm>
            <a:custGeom>
              <a:avLst/>
              <a:gdLst/>
              <a:ahLst/>
              <a:cxnLst/>
              <a:rect l="l" t="t" r="r" b="b"/>
              <a:pathLst>
                <a:path w="96711" h="105498" extrusionOk="0">
                  <a:moveTo>
                    <a:pt x="35961" y="1"/>
                  </a:moveTo>
                  <a:lnTo>
                    <a:pt x="1" y="79306"/>
                  </a:lnTo>
                  <a:lnTo>
                    <a:pt x="56631" y="104986"/>
                  </a:lnTo>
                  <a:cubicBezTo>
                    <a:pt x="57395" y="105333"/>
                    <a:pt x="58195" y="105497"/>
                    <a:pt x="58982" y="105497"/>
                  </a:cubicBezTo>
                  <a:cubicBezTo>
                    <a:pt x="61142" y="105497"/>
                    <a:pt x="63203" y="104260"/>
                    <a:pt x="64128" y="102166"/>
                  </a:cubicBezTo>
                  <a:lnTo>
                    <a:pt x="95412" y="33178"/>
                  </a:lnTo>
                  <a:cubicBezTo>
                    <a:pt x="96711" y="30320"/>
                    <a:pt x="95449" y="26980"/>
                    <a:pt x="92591" y="25681"/>
                  </a:cubicBezTo>
                  <a:lnTo>
                    <a:pt x="359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1077" name="Google Shape;1077;p36"/>
            <p:cNvGrpSpPr/>
            <p:nvPr/>
          </p:nvGrpSpPr>
          <p:grpSpPr>
            <a:xfrm>
              <a:off x="8109318" y="-75443"/>
              <a:ext cx="420814" cy="757961"/>
              <a:chOff x="7775168" y="-75443"/>
              <a:chExt cx="420814" cy="757961"/>
            </a:xfrm>
          </p:grpSpPr>
          <p:sp>
            <p:nvSpPr>
              <p:cNvPr id="1078" name="Google Shape;1078;p36"/>
              <p:cNvSpPr/>
              <p:nvPr/>
            </p:nvSpPr>
            <p:spPr>
              <a:xfrm>
                <a:off x="8139893" y="-59828"/>
                <a:ext cx="56088" cy="49005"/>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79" name="Google Shape;1079;p36"/>
              <p:cNvSpPr/>
              <p:nvPr/>
            </p:nvSpPr>
            <p:spPr>
              <a:xfrm>
                <a:off x="8105177" y="17233"/>
                <a:ext cx="55707" cy="49005"/>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0" name="Google Shape;1080;p36"/>
              <p:cNvSpPr/>
              <p:nvPr/>
            </p:nvSpPr>
            <p:spPr>
              <a:xfrm>
                <a:off x="8070069" y="94294"/>
                <a:ext cx="55718" cy="49005"/>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1" name="Google Shape;1081;p36"/>
              <p:cNvSpPr/>
              <p:nvPr/>
            </p:nvSpPr>
            <p:spPr>
              <a:xfrm>
                <a:off x="8035353" y="171200"/>
                <a:ext cx="55707" cy="49169"/>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2" name="Google Shape;1082;p36"/>
              <p:cNvSpPr/>
              <p:nvPr/>
            </p:nvSpPr>
            <p:spPr>
              <a:xfrm>
                <a:off x="8000256" y="248261"/>
                <a:ext cx="56088" cy="49108"/>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3" name="Google Shape;1083;p36"/>
              <p:cNvSpPr/>
              <p:nvPr/>
            </p:nvSpPr>
            <p:spPr>
              <a:xfrm>
                <a:off x="7965539" y="325270"/>
                <a:ext cx="55707" cy="49159"/>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4" name="Google Shape;1084;p36"/>
              <p:cNvSpPr/>
              <p:nvPr/>
            </p:nvSpPr>
            <p:spPr>
              <a:xfrm>
                <a:off x="7930442" y="402331"/>
                <a:ext cx="55707" cy="49169"/>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5" name="Google Shape;1085;p36"/>
              <p:cNvSpPr/>
              <p:nvPr/>
            </p:nvSpPr>
            <p:spPr>
              <a:xfrm>
                <a:off x="7895725" y="479392"/>
                <a:ext cx="55707" cy="49005"/>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6" name="Google Shape;1086;p36"/>
              <p:cNvSpPr/>
              <p:nvPr/>
            </p:nvSpPr>
            <p:spPr>
              <a:xfrm>
                <a:off x="7860628" y="556452"/>
                <a:ext cx="55707" cy="49005"/>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7" name="Google Shape;1087;p36"/>
              <p:cNvSpPr/>
              <p:nvPr/>
            </p:nvSpPr>
            <p:spPr>
              <a:xfrm>
                <a:off x="7825911" y="633359"/>
                <a:ext cx="55707" cy="49159"/>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1088" name="Google Shape;1088;p36"/>
              <p:cNvGrpSpPr/>
              <p:nvPr/>
            </p:nvGrpSpPr>
            <p:grpSpPr>
              <a:xfrm>
                <a:off x="7775168" y="-75443"/>
                <a:ext cx="394865" cy="738871"/>
                <a:chOff x="7775168" y="-75443"/>
                <a:chExt cx="394865" cy="738871"/>
              </a:xfrm>
            </p:grpSpPr>
            <p:sp>
              <p:nvSpPr>
                <p:cNvPr id="1089" name="Google Shape;1089;p36"/>
                <p:cNvSpPr/>
                <p:nvPr/>
              </p:nvSpPr>
              <p:spPr>
                <a:xfrm>
                  <a:off x="8089530" y="-75443"/>
                  <a:ext cx="80503" cy="45674"/>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0" name="Google Shape;1090;p36"/>
                <p:cNvSpPr/>
                <p:nvPr/>
              </p:nvSpPr>
              <p:spPr>
                <a:xfrm>
                  <a:off x="8054433" y="1617"/>
                  <a:ext cx="80883" cy="45674"/>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1" name="Google Shape;1091;p36"/>
                <p:cNvSpPr/>
                <p:nvPr/>
              </p:nvSpPr>
              <p:spPr>
                <a:xfrm>
                  <a:off x="8019716" y="78678"/>
                  <a:ext cx="80503" cy="45520"/>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2" name="Google Shape;1092;p36"/>
                <p:cNvSpPr/>
                <p:nvPr/>
              </p:nvSpPr>
              <p:spPr>
                <a:xfrm>
                  <a:off x="7984619" y="155749"/>
                  <a:ext cx="80883" cy="4551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3" name="Google Shape;1093;p36"/>
                <p:cNvSpPr/>
                <p:nvPr/>
              </p:nvSpPr>
              <p:spPr>
                <a:xfrm>
                  <a:off x="7949902" y="232594"/>
                  <a:ext cx="80503" cy="45725"/>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4" name="Google Shape;1094;p36"/>
                <p:cNvSpPr/>
                <p:nvPr/>
              </p:nvSpPr>
              <p:spPr>
                <a:xfrm>
                  <a:off x="7914795" y="309870"/>
                  <a:ext cx="80893" cy="45520"/>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5" name="Google Shape;1095;p36"/>
                <p:cNvSpPr/>
                <p:nvPr/>
              </p:nvSpPr>
              <p:spPr>
                <a:xfrm>
                  <a:off x="7880078" y="386715"/>
                  <a:ext cx="80513" cy="45520"/>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6" name="Google Shape;1096;p36"/>
                <p:cNvSpPr/>
                <p:nvPr/>
              </p:nvSpPr>
              <p:spPr>
                <a:xfrm>
                  <a:off x="7844981" y="463786"/>
                  <a:ext cx="80513" cy="45571"/>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7" name="Google Shape;1097;p36"/>
                <p:cNvSpPr/>
                <p:nvPr/>
              </p:nvSpPr>
              <p:spPr>
                <a:xfrm>
                  <a:off x="7810265" y="540847"/>
                  <a:ext cx="80513" cy="4551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8" name="Google Shape;1098;p36"/>
                <p:cNvSpPr/>
                <p:nvPr/>
              </p:nvSpPr>
              <p:spPr>
                <a:xfrm>
                  <a:off x="7775168" y="617908"/>
                  <a:ext cx="80503" cy="45520"/>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sp>
          <p:nvSpPr>
            <p:cNvPr id="1099" name="Google Shape;1099;p36"/>
            <p:cNvSpPr/>
            <p:nvPr/>
          </p:nvSpPr>
          <p:spPr>
            <a:xfrm>
              <a:off x="8589678" y="93369"/>
              <a:ext cx="394865" cy="227651"/>
            </a:xfrm>
            <a:custGeom>
              <a:avLst/>
              <a:gdLst/>
              <a:ahLst/>
              <a:cxnLst/>
              <a:rect l="l" t="t" r="r" b="b"/>
              <a:pathLst>
                <a:path w="38411" h="22145" extrusionOk="0">
                  <a:moveTo>
                    <a:pt x="5502" y="1"/>
                  </a:moveTo>
                  <a:cubicBezTo>
                    <a:pt x="3677" y="1"/>
                    <a:pt x="1929" y="1050"/>
                    <a:pt x="1114" y="2816"/>
                  </a:cubicBezTo>
                  <a:lnTo>
                    <a:pt x="1077" y="2927"/>
                  </a:lnTo>
                  <a:cubicBezTo>
                    <a:pt x="1" y="5339"/>
                    <a:pt x="1040" y="8159"/>
                    <a:pt x="3489" y="9273"/>
                  </a:cubicBezTo>
                  <a:lnTo>
                    <a:pt x="30914" y="21705"/>
                  </a:lnTo>
                  <a:cubicBezTo>
                    <a:pt x="31561" y="22003"/>
                    <a:pt x="32240" y="22144"/>
                    <a:pt x="32909" y="22144"/>
                  </a:cubicBezTo>
                  <a:cubicBezTo>
                    <a:pt x="34734" y="22144"/>
                    <a:pt x="36482" y="21095"/>
                    <a:pt x="37297" y="19330"/>
                  </a:cubicBezTo>
                  <a:lnTo>
                    <a:pt x="37334" y="19218"/>
                  </a:lnTo>
                  <a:cubicBezTo>
                    <a:pt x="38410" y="16806"/>
                    <a:pt x="37334" y="13949"/>
                    <a:pt x="34922" y="12872"/>
                  </a:cubicBezTo>
                  <a:lnTo>
                    <a:pt x="7497" y="440"/>
                  </a:lnTo>
                  <a:cubicBezTo>
                    <a:pt x="6850" y="142"/>
                    <a:pt x="6171" y="1"/>
                    <a:pt x="55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xmlns="" id="{434D48AA-B4D9-7E20-FCEA-B49E7C497B83}"/>
              </a:ext>
            </a:extLst>
          </p:cNvPr>
          <p:cNvSpPr txBox="1"/>
          <p:nvPr/>
        </p:nvSpPr>
        <p:spPr>
          <a:xfrm>
            <a:off x="180792" y="318108"/>
            <a:ext cx="3004459" cy="584269"/>
          </a:xfrm>
          <a:prstGeom prst="flowChartTerminator">
            <a:avLst/>
          </a:prstGeom>
          <a:solidFill>
            <a:schemeClr val="bg1"/>
          </a:solidFill>
          <a:ln w="38100">
            <a:solidFill>
              <a:srgbClr val="FF0000"/>
            </a:solidFill>
            <a:prstDash val="solid"/>
          </a:ln>
        </p:spPr>
        <p:txBody>
          <a:bodyPr wrap="square" rtlCol="0" anchor="ctr">
            <a:spAutoFit/>
          </a:bodyPr>
          <a:lstStyle/>
          <a:p>
            <a:pPr algn="ctr">
              <a:buClrTx/>
              <a:buFontTx/>
              <a:buNone/>
            </a:pPr>
            <a:r>
              <a:rPr lang="nl-NL" sz="2100" b="1" kern="1200" dirty="0" err="1">
                <a:solidFill>
                  <a:prstClr val="black"/>
                </a:solidFill>
                <a:latin typeface="+mj-lt"/>
                <a:ea typeface="+mn-ea"/>
                <a:cs typeface="Arial" panose="020B0604020202020204" pitchFamily="34" charset="0"/>
              </a:rPr>
              <a:t>Ví</a:t>
            </a:r>
            <a:r>
              <a:rPr lang="nl-NL" sz="2100" b="1" kern="1200" dirty="0">
                <a:solidFill>
                  <a:prstClr val="black"/>
                </a:solidFill>
                <a:latin typeface="+mj-lt"/>
                <a:ea typeface="+mn-ea"/>
                <a:cs typeface="Arial" panose="020B0604020202020204" pitchFamily="34" charset="0"/>
              </a:rPr>
              <a:t> </a:t>
            </a:r>
            <a:r>
              <a:rPr lang="nl-NL" sz="2100" b="1" kern="1200" dirty="0" err="1">
                <a:solidFill>
                  <a:prstClr val="black"/>
                </a:solidFill>
                <a:latin typeface="+mj-lt"/>
                <a:ea typeface="+mn-ea"/>
                <a:cs typeface="Arial" panose="020B0604020202020204" pitchFamily="34" charset="0"/>
              </a:rPr>
              <a:t>dụ</a:t>
            </a:r>
            <a:r>
              <a:rPr lang="nl-NL" sz="2100" b="1" kern="1200" dirty="0">
                <a:solidFill>
                  <a:prstClr val="black"/>
                </a:solidFill>
                <a:latin typeface="+mj-lt"/>
                <a:ea typeface="+mn-ea"/>
                <a:cs typeface="Arial" panose="020B0604020202020204" pitchFamily="34" charset="0"/>
              </a:rPr>
              <a:t> 1: SGK – tr.31</a:t>
            </a:r>
            <a:endParaRPr lang="en-US" sz="2100" kern="1200" dirty="0">
              <a:solidFill>
                <a:prstClr val="black"/>
              </a:solidFill>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xmlns="" id="{ECD6FFAB-267E-B2E0-B2B5-BB207CC5679A}"/>
              </a:ext>
            </a:extLst>
          </p:cNvPr>
          <p:cNvSpPr txBox="1"/>
          <p:nvPr/>
        </p:nvSpPr>
        <p:spPr>
          <a:xfrm>
            <a:off x="3255460" y="292481"/>
            <a:ext cx="5855266" cy="517193"/>
          </a:xfrm>
          <a:prstGeom prst="rect">
            <a:avLst/>
          </a:prstGeom>
          <a:noFill/>
        </p:spPr>
        <p:txBody>
          <a:bodyPr wrap="square">
            <a:spAutoFit/>
          </a:bodyPr>
          <a:lstStyle/>
          <a:p>
            <a:pPr algn="just">
              <a:lnSpc>
                <a:spcPct val="150000"/>
              </a:lnSpc>
              <a:buClrTx/>
              <a:buFontTx/>
              <a:buNone/>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các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cộng</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trừ</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phân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thức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sau</a:t>
            </a:r>
            <a:r>
              <a:rPr lang="en-US" sz="2100" kern="1200" dirty="0">
                <a:solidFill>
                  <a:prstClr val="black"/>
                </a:solidFill>
                <a:latin typeface="+mj-lt"/>
                <a:ea typeface="+mn-ea"/>
                <a:cs typeface="Arial" panose="020B0604020202020204" pitchFamily="34" charset="0"/>
              </a:rPr>
              <a:t>:</a:t>
            </a:r>
          </a:p>
        </p:txBody>
      </p:sp>
      <p:sp>
        <p:nvSpPr>
          <p:cNvPr id="4" name="Oval Callout 29">
            <a:extLst>
              <a:ext uri="{FF2B5EF4-FFF2-40B4-BE49-F238E27FC236}">
                <a16:creationId xmlns:a16="http://schemas.microsoft.com/office/drawing/2014/main" xmlns="" id="{71ADF563-D090-8AEB-F75A-F12EFD732D06}"/>
              </a:ext>
            </a:extLst>
          </p:cNvPr>
          <p:cNvSpPr/>
          <p:nvPr/>
        </p:nvSpPr>
        <p:spPr>
          <a:xfrm>
            <a:off x="4005157" y="2148040"/>
            <a:ext cx="972752" cy="425555"/>
          </a:xfrm>
          <a:prstGeom prst="wedgeEllipseCallout">
            <a:avLst>
              <a:gd name="adj1" fmla="val 24988"/>
              <a:gd name="adj2" fmla="val 80680"/>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F0BDB801-21ED-D54C-BF8C-769534749421}"/>
                  </a:ext>
                </a:extLst>
              </p:cNvPr>
              <p:cNvSpPr txBox="1"/>
              <p:nvPr/>
            </p:nvSpPr>
            <p:spPr>
              <a:xfrm>
                <a:off x="730884" y="980397"/>
                <a:ext cx="7521299" cy="803938"/>
              </a:xfrm>
              <a:prstGeom prst="rect">
                <a:avLst/>
              </a:prstGeom>
              <a:noFill/>
            </p:spPr>
            <p:txBody>
              <a:bodyPr wrap="square">
                <a:spAutoFit/>
              </a:bodyPr>
              <a:lstStyle/>
              <a:p>
                <a:pPr algn="just">
                  <a:lnSpc>
                    <a:spcPct val="150000"/>
                  </a:lnSpc>
                  <a:buClrTx/>
                  <a:buFontTx/>
                  <a:buNone/>
                </a:pPr>
                <a:r>
                  <a:rPr lang="en-US" sz="21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d>
                          <m:dPr>
                            <m:ctrlPr>
                              <a:rPr lang="en-US" sz="2100" b="0" i="1" kern="1200" smtClean="0">
                                <a:solidFill>
                                  <a:prstClr val="black"/>
                                </a:solidFill>
                                <a:latin typeface="Cambria Math"/>
                                <a:ea typeface="+mn-ea"/>
                                <a:cs typeface="Arial" panose="020B0604020202020204" pitchFamily="34" charset="0"/>
                              </a:rPr>
                            </m:ctrlPr>
                          </m:dPr>
                          <m:e>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e>
                        </m:d>
                      </m:num>
                      <m:den>
                        <m:r>
                          <a:rPr lang="en-US" sz="2100" b="0" i="1" kern="1200" smtClean="0">
                            <a:solidFill>
                              <a:prstClr val="black"/>
                            </a:solidFill>
                            <a:latin typeface="Cambria Math" panose="02040503050406030204" pitchFamily="18" charset="0"/>
                            <a:ea typeface="+mn-ea"/>
                            <a:cs typeface="Arial" panose="020B0604020202020204" pitchFamily="34" charset="0"/>
                          </a:rPr>
                          <m:t>𝑥𝑦</m:t>
                        </m:r>
                      </m:den>
                    </m:f>
                  </m:oMath>
                </a14:m>
                <a:r>
                  <a:rPr lang="en-US" sz="2100" kern="1200" dirty="0">
                    <a:solidFill>
                      <a:prstClr val="black"/>
                    </a:solidFill>
                    <a:latin typeface="+mj-lt"/>
                    <a:ea typeface="+mn-ea"/>
                    <a:cs typeface="Arial" panose="020B0604020202020204" pitchFamily="34" charset="0"/>
                  </a:rPr>
                  <a:t>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𝑥𝑦</m:t>
                        </m:r>
                      </m:den>
                    </m:f>
                  </m:oMath>
                </a14:m>
                <a:r>
                  <a:rPr lang="en-US" sz="21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sSup>
                          <m:sSupPr>
                            <m:ctrlPr>
                              <a:rPr lang="en-US" sz="2100" b="0" i="1" kern="1200" smtClean="0">
                                <a:solidFill>
                                  <a:prstClr val="black"/>
                                </a:solidFill>
                                <a:latin typeface="Cambria Math"/>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+5</m:t>
                        </m:r>
                        <m:r>
                          <a:rPr lang="en-US" sz="2100" b="0" i="1" kern="1200" smtClean="0">
                            <a:solidFill>
                              <a:prstClr val="black"/>
                            </a:solidFill>
                            <a:latin typeface="Cambria Math" panose="02040503050406030204" pitchFamily="18" charset="0"/>
                            <a:ea typeface="+mn-ea"/>
                            <a:cs typeface="Arial" panose="020B0604020202020204" pitchFamily="34" charset="0"/>
                          </a:rPr>
                          <m:t>𝑥</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+2</m:t>
                        </m:r>
                      </m:den>
                    </m:f>
                  </m:oMath>
                </a14:m>
                <a:r>
                  <a:rPr lang="en-US" sz="2100" kern="1200" dirty="0">
                    <a:solidFill>
                      <a:prstClr val="black"/>
                    </a:solidFill>
                    <a:latin typeface="+mj-lt"/>
                    <a:ea typeface="+mn-ea"/>
                    <a:cs typeface="Arial" panose="020B0604020202020204" pitchFamily="34" charset="0"/>
                  </a:rPr>
                  <a:t>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−4</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+2</m:t>
                        </m:r>
                      </m:den>
                    </m:f>
                  </m:oMath>
                </a14:m>
                <a:r>
                  <a:rPr lang="en-US" sz="2100" kern="1200" dirty="0">
                    <a:solidFill>
                      <a:prstClr val="black"/>
                    </a:solidFill>
                    <a:latin typeface="+mj-lt"/>
                    <a:ea typeface="+mn-ea"/>
                    <a:cs typeface="Arial" panose="020B0604020202020204" pitchFamily="34" charset="0"/>
                  </a:rPr>
                  <a:t>		c)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sSup>
                          <m:sSupPr>
                            <m:ctrlPr>
                              <a:rPr lang="en-US" sz="2100" b="0" i="1" kern="1200" smtClean="0">
                                <a:solidFill>
                                  <a:prstClr val="black"/>
                                </a:solidFill>
                                <a:latin typeface="Cambria Math"/>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oMath>
                </a14:m>
                <a:r>
                  <a:rPr lang="en-US" sz="2100" kern="1200" dirty="0">
                    <a:solidFill>
                      <a:prstClr val="black"/>
                    </a:solidFill>
                    <a:latin typeface="+mj-lt"/>
                    <a:ea typeface="+mn-ea"/>
                    <a:cs typeface="Arial" panose="020B0604020202020204" pitchFamily="34" charset="0"/>
                  </a:rPr>
                  <a:t>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num>
                      <m:den>
                        <m:sSup>
                          <m:sSupPr>
                            <m:ctrlPr>
                              <a:rPr lang="en-US" sz="2100" b="0" i="1" kern="1200" smtClean="0">
                                <a:solidFill>
                                  <a:prstClr val="black"/>
                                </a:solidFill>
                                <a:latin typeface="Cambria Math"/>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oMath>
                </a14:m>
                <a:endParaRPr lang="en-US" sz="2100" kern="1200" dirty="0">
                  <a:solidFill>
                    <a:prstClr val="black"/>
                  </a:solidFill>
                  <a:latin typeface="+mj-lt"/>
                  <a:ea typeface="+mn-ea"/>
                  <a:cs typeface="Arial" panose="020B0604020202020204" pitchFamily="34" charset="0"/>
                </a:endParaRPr>
              </a:p>
            </p:txBody>
          </p:sp>
        </mc:Choice>
        <mc:Fallback xmlns="">
          <p:sp>
            <p:nvSpPr>
              <p:cNvPr id="5" name="TextBox 4">
                <a:extLst>
                  <a:ext uri="{FF2B5EF4-FFF2-40B4-BE49-F238E27FC236}">
                    <a16:creationId xmlns:a16="http://schemas.microsoft.com/office/drawing/2014/main" id="{F0BDB801-21ED-D54C-BF8C-769534749421}"/>
                  </a:ext>
                </a:extLst>
              </p:cNvPr>
              <p:cNvSpPr txBox="1">
                <a:spLocks noRot="1" noChangeAspect="1" noMove="1" noResize="1" noEditPoints="1" noAdjustHandles="1" noChangeArrowheads="1" noChangeShapeType="1" noTextEdit="1"/>
              </p:cNvSpPr>
              <p:nvPr/>
            </p:nvSpPr>
            <p:spPr>
              <a:xfrm>
                <a:off x="730884" y="980397"/>
                <a:ext cx="7521299" cy="803938"/>
              </a:xfrm>
              <a:prstGeom prst="rect">
                <a:avLst/>
              </a:prstGeom>
              <a:blipFill>
                <a:blip r:embed="rId3"/>
                <a:stretch>
                  <a:fillRect l="-972" b="-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xmlns="" id="{81969FFA-51E2-6169-EECA-9304907CE11B}"/>
                  </a:ext>
                </a:extLst>
              </p:cNvPr>
              <p:cNvSpPr txBox="1"/>
              <p:nvPr/>
            </p:nvSpPr>
            <p:spPr>
              <a:xfrm>
                <a:off x="1436183" y="2957197"/>
                <a:ext cx="6832432" cy="803938"/>
              </a:xfrm>
              <a:prstGeom prst="rect">
                <a:avLst/>
              </a:prstGeom>
              <a:noFill/>
            </p:spPr>
            <p:txBody>
              <a:bodyPr wrap="square">
                <a:spAutoFit/>
              </a:bodyPr>
              <a:lstStyle/>
              <a:p>
                <a:pPr>
                  <a:lnSpc>
                    <a:spcPct val="150000"/>
                  </a:lnSpc>
                </a:pPr>
                <a:r>
                  <a:rPr lang="en-US" sz="2100" kern="1200" dirty="0">
                    <a:solidFill>
                      <a:prstClr val="black"/>
                    </a:solidFill>
                    <a:latin typeface="+mj-lt"/>
                    <a:ea typeface="+mn-ea"/>
                    <a:cs typeface="Arial" panose="020B0604020202020204" pitchFamily="34" charset="0"/>
                  </a:rPr>
                  <a:t>c)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sSup>
                          <m:sSupPr>
                            <m:ctrlPr>
                              <a:rPr lang="en-US" sz="2100" b="0" i="1" kern="1200" smtClean="0">
                                <a:solidFill>
                                  <a:prstClr val="black"/>
                                </a:solidFill>
                                <a:latin typeface="Cambria Math"/>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oMath>
                </a14:m>
                <a:r>
                  <a:rPr lang="en-US" sz="2100" dirty="0">
                    <a:latin typeface="+mj-lt"/>
                  </a:rPr>
                  <a:t> – </a:t>
                </a:r>
                <a14:m>
                  <m:oMath xmlns:m="http://schemas.openxmlformats.org/officeDocument/2006/math">
                    <m:f>
                      <m:fPr>
                        <m:ctrlPr>
                          <a:rPr lang="en-US" sz="2100" b="0" i="1" smtClean="0">
                            <a:latin typeface="Cambria Math"/>
                          </a:rPr>
                        </m:ctrlPr>
                      </m:fPr>
                      <m:num>
                        <m:r>
                          <a:rPr lang="en-US" sz="2100" b="0" i="1" smtClean="0">
                            <a:latin typeface="Cambria Math" panose="02040503050406030204" pitchFamily="18" charset="0"/>
                          </a:rPr>
                          <m:t>𝑥</m:t>
                        </m:r>
                      </m:num>
                      <m:den>
                        <m:sSup>
                          <m:sSupPr>
                            <m:ctrlPr>
                              <a:rPr lang="en-US" sz="2100" b="0" i="1" smtClean="0">
                                <a:latin typeface="Cambria Math"/>
                              </a:rPr>
                            </m:ctrlPr>
                          </m:sSupPr>
                          <m:e>
                            <m:r>
                              <a:rPr lang="en-US" sz="2100" b="0" i="1" smtClean="0">
                                <a:latin typeface="Cambria Math" panose="02040503050406030204" pitchFamily="18" charset="0"/>
                              </a:rPr>
                              <m:t>𝑥</m:t>
                            </m:r>
                          </m:e>
                          <m:sup>
                            <m:r>
                              <a:rPr lang="en-US" sz="2100" b="0" i="1" smtClean="0">
                                <a:latin typeface="Cambria Math" panose="02040503050406030204" pitchFamily="18" charset="0"/>
                              </a:rPr>
                              <m:t>2</m:t>
                            </m:r>
                          </m:sup>
                        </m:sSup>
                        <m:r>
                          <a:rPr lang="en-US" sz="2100" b="0" i="1" smtClean="0">
                            <a:latin typeface="Cambria Math" panose="02040503050406030204" pitchFamily="18" charset="0"/>
                          </a:rPr>
                          <m:t>−</m:t>
                        </m:r>
                        <m:sSup>
                          <m:sSupPr>
                            <m:ctrlPr>
                              <a:rPr lang="en-US" sz="2100" b="0" i="1" smtClean="0">
                                <a:latin typeface="Cambria Math"/>
                              </a:rPr>
                            </m:ctrlPr>
                          </m:sSupPr>
                          <m:e>
                            <m:r>
                              <a:rPr lang="en-US" sz="2100" b="0" i="1" smtClean="0">
                                <a:latin typeface="Cambria Math" panose="02040503050406030204" pitchFamily="18" charset="0"/>
                              </a:rPr>
                              <m:t>𝑦</m:t>
                            </m:r>
                          </m:e>
                          <m:sup>
                            <m:r>
                              <a:rPr lang="en-US" sz="2100" b="0" i="1" smtClean="0">
                                <a:latin typeface="Cambria Math" panose="02040503050406030204" pitchFamily="18" charset="0"/>
                              </a:rPr>
                              <m:t>2</m:t>
                            </m:r>
                          </m:sup>
                        </m:sSup>
                      </m:den>
                    </m:f>
                  </m:oMath>
                </a14:m>
                <a:r>
                  <a:rPr lang="en-US" sz="2100" dirty="0">
                    <a:latin typeface="+mj-lt"/>
                  </a:rPr>
                  <a:t> = </a:t>
                </a:r>
                <a14:m>
                  <m:oMath xmlns:m="http://schemas.openxmlformats.org/officeDocument/2006/math">
                    <m:f>
                      <m:fPr>
                        <m:ctrlPr>
                          <a:rPr lang="en-US" sz="2100" b="0" i="1" smtClean="0">
                            <a:latin typeface="Cambria Math"/>
                          </a:rPr>
                        </m:ctrlPr>
                      </m:fPr>
                      <m:num>
                        <m:r>
                          <a:rPr lang="en-US" sz="2100" b="0" i="1" smtClean="0">
                            <a:latin typeface="Cambria Math" panose="02040503050406030204" pitchFamily="18" charset="0"/>
                          </a:rPr>
                          <m:t>3</m:t>
                        </m:r>
                        <m:r>
                          <a:rPr lang="en-US" sz="2100" b="0" i="1" smtClean="0">
                            <a:latin typeface="Cambria Math" panose="02040503050406030204" pitchFamily="18" charset="0"/>
                          </a:rPr>
                          <m:t>𝑥</m:t>
                        </m:r>
                        <m:r>
                          <a:rPr lang="en-US" sz="2100" b="0" i="1" smtClean="0">
                            <a:latin typeface="Cambria Math" panose="02040503050406030204" pitchFamily="18" charset="0"/>
                          </a:rPr>
                          <m:t>+2</m:t>
                        </m:r>
                        <m:r>
                          <a:rPr lang="en-US" sz="2100" b="0" i="1" smtClean="0">
                            <a:latin typeface="Cambria Math" panose="02040503050406030204" pitchFamily="18" charset="0"/>
                          </a:rPr>
                          <m:t>𝑦</m:t>
                        </m:r>
                        <m:r>
                          <a:rPr lang="en-US" sz="2100" b="0" i="1" smtClean="0">
                            <a:latin typeface="Cambria Math" panose="02040503050406030204" pitchFamily="18" charset="0"/>
                          </a:rPr>
                          <m:t>−</m:t>
                        </m:r>
                        <m:r>
                          <a:rPr lang="en-US" sz="2100" b="0" i="1" smtClean="0">
                            <a:latin typeface="Cambria Math" panose="02040503050406030204" pitchFamily="18" charset="0"/>
                          </a:rPr>
                          <m:t>𝑥</m:t>
                        </m:r>
                      </m:num>
                      <m:den>
                        <m:sSup>
                          <m:sSupPr>
                            <m:ctrlPr>
                              <a:rPr lang="en-US" sz="2100" b="0" i="1" smtClean="0">
                                <a:latin typeface="Cambria Math"/>
                              </a:rPr>
                            </m:ctrlPr>
                          </m:sSupPr>
                          <m:e>
                            <m:r>
                              <a:rPr lang="en-US" sz="2100" b="0" i="1" smtClean="0">
                                <a:latin typeface="Cambria Math" panose="02040503050406030204" pitchFamily="18" charset="0"/>
                              </a:rPr>
                              <m:t>𝑥</m:t>
                            </m:r>
                          </m:e>
                          <m:sup>
                            <m:r>
                              <a:rPr lang="en-US" sz="2100" b="0" i="1" smtClean="0">
                                <a:latin typeface="Cambria Math" panose="02040503050406030204" pitchFamily="18" charset="0"/>
                              </a:rPr>
                              <m:t>2</m:t>
                            </m:r>
                          </m:sup>
                        </m:sSup>
                        <m:r>
                          <a:rPr lang="en-US" sz="2100" b="0" i="1" smtClean="0">
                            <a:latin typeface="Cambria Math" panose="02040503050406030204" pitchFamily="18" charset="0"/>
                          </a:rPr>
                          <m:t>−</m:t>
                        </m:r>
                        <m:sSup>
                          <m:sSupPr>
                            <m:ctrlPr>
                              <a:rPr lang="en-US" sz="2100" b="0" i="1" smtClean="0">
                                <a:latin typeface="Cambria Math"/>
                              </a:rPr>
                            </m:ctrlPr>
                          </m:sSupPr>
                          <m:e>
                            <m:r>
                              <a:rPr lang="en-US" sz="2100" b="0" i="1" smtClean="0">
                                <a:latin typeface="Cambria Math" panose="02040503050406030204" pitchFamily="18" charset="0"/>
                              </a:rPr>
                              <m:t>𝑦</m:t>
                            </m:r>
                          </m:e>
                          <m:sup>
                            <m:r>
                              <a:rPr lang="en-US" sz="2100" b="0" i="1" smtClean="0">
                                <a:latin typeface="Cambria Math" panose="02040503050406030204" pitchFamily="18" charset="0"/>
                              </a:rPr>
                              <m:t>2</m:t>
                            </m:r>
                          </m:sup>
                        </m:sSup>
                      </m:den>
                    </m:f>
                  </m:oMath>
                </a14:m>
                <a:r>
                  <a:rPr lang="en-US" sz="2100" dirty="0">
                    <a:latin typeface="+mj-lt"/>
                  </a:rPr>
                  <a:t> = </a:t>
                </a:r>
                <a14:m>
                  <m:oMath xmlns:m="http://schemas.openxmlformats.org/officeDocument/2006/math">
                    <m:f>
                      <m:fPr>
                        <m:ctrlPr>
                          <a:rPr lang="en-US" sz="2100" b="0" i="1" smtClean="0">
                            <a:latin typeface="Cambria Math"/>
                          </a:rPr>
                        </m:ctrlPr>
                      </m:fPr>
                      <m:num>
                        <m:r>
                          <a:rPr lang="en-US" sz="2100" b="0" i="1" smtClean="0">
                            <a:latin typeface="Cambria Math" panose="02040503050406030204" pitchFamily="18" charset="0"/>
                          </a:rPr>
                          <m:t>2</m:t>
                        </m:r>
                        <m:r>
                          <a:rPr lang="en-US" sz="2100" b="0" i="1" smtClean="0">
                            <a:latin typeface="Cambria Math" panose="02040503050406030204" pitchFamily="18" charset="0"/>
                          </a:rPr>
                          <m:t>𝑥</m:t>
                        </m:r>
                        <m:r>
                          <a:rPr lang="en-US" sz="2100" b="0" i="1" smtClean="0">
                            <a:latin typeface="Cambria Math" panose="02040503050406030204" pitchFamily="18" charset="0"/>
                          </a:rPr>
                          <m:t>+2</m:t>
                        </m:r>
                        <m:r>
                          <a:rPr lang="en-US" sz="2100" b="0" i="1" smtClean="0">
                            <a:latin typeface="Cambria Math" panose="02040503050406030204" pitchFamily="18" charset="0"/>
                          </a:rPr>
                          <m:t>𝑦</m:t>
                        </m:r>
                      </m:num>
                      <m:den>
                        <m:d>
                          <m:dPr>
                            <m:ctrlPr>
                              <a:rPr lang="en-US" sz="2100" b="0" i="1" smtClean="0">
                                <a:latin typeface="Cambria Math"/>
                              </a:rPr>
                            </m:ctrlPr>
                          </m:dPr>
                          <m:e>
                            <m:r>
                              <a:rPr lang="en-US" sz="2100" b="0" i="1" smtClean="0">
                                <a:latin typeface="Cambria Math" panose="02040503050406030204" pitchFamily="18" charset="0"/>
                              </a:rPr>
                              <m:t>𝑥</m:t>
                            </m:r>
                            <m:r>
                              <a:rPr lang="en-US" sz="2100" b="0" i="1" smtClean="0">
                                <a:latin typeface="Cambria Math" panose="02040503050406030204" pitchFamily="18" charset="0"/>
                              </a:rPr>
                              <m:t>+</m:t>
                            </m:r>
                            <m:r>
                              <a:rPr lang="en-US" sz="2100" b="0" i="1" smtClean="0">
                                <a:latin typeface="Cambria Math" panose="02040503050406030204" pitchFamily="18" charset="0"/>
                              </a:rPr>
                              <m:t>𝑦</m:t>
                            </m:r>
                          </m:e>
                        </m:d>
                        <m:d>
                          <m:dPr>
                            <m:ctrlPr>
                              <a:rPr lang="en-US" sz="2100" b="0" i="1" smtClean="0">
                                <a:latin typeface="Cambria Math"/>
                              </a:rPr>
                            </m:ctrlPr>
                          </m:dPr>
                          <m:e>
                            <m:r>
                              <a:rPr lang="en-US" sz="2100" b="0" i="1" smtClean="0">
                                <a:latin typeface="Cambria Math" panose="02040503050406030204" pitchFamily="18" charset="0"/>
                              </a:rPr>
                              <m:t>𝑥</m:t>
                            </m:r>
                            <m:r>
                              <a:rPr lang="en-US" sz="2100" b="0" i="1" smtClean="0">
                                <a:latin typeface="Cambria Math" panose="02040503050406030204" pitchFamily="18" charset="0"/>
                              </a:rPr>
                              <m:t>−</m:t>
                            </m:r>
                            <m:r>
                              <a:rPr lang="en-US" sz="2100" b="0" i="1" smtClean="0">
                                <a:latin typeface="Cambria Math" panose="02040503050406030204" pitchFamily="18" charset="0"/>
                              </a:rPr>
                              <m:t>𝑦</m:t>
                            </m:r>
                          </m:e>
                        </m:d>
                      </m:den>
                    </m:f>
                  </m:oMath>
                </a14:m>
                <a:r>
                  <a:rPr lang="en-US" sz="2100" dirty="0">
                    <a:latin typeface="+mj-lt"/>
                  </a:rPr>
                  <a:t> = </a:t>
                </a:r>
                <a14:m>
                  <m:oMath xmlns:m="http://schemas.openxmlformats.org/officeDocument/2006/math">
                    <m:f>
                      <m:fPr>
                        <m:ctrlPr>
                          <a:rPr lang="en-US" sz="2100" b="0" i="1" smtClean="0">
                            <a:latin typeface="Cambria Math"/>
                          </a:rPr>
                        </m:ctrlPr>
                      </m:fPr>
                      <m:num>
                        <m:r>
                          <a:rPr lang="en-US" sz="2100" b="0" i="1" smtClean="0">
                            <a:latin typeface="Cambria Math" panose="02040503050406030204" pitchFamily="18" charset="0"/>
                          </a:rPr>
                          <m:t>2</m:t>
                        </m:r>
                        <m:d>
                          <m:dPr>
                            <m:ctrlPr>
                              <a:rPr lang="en-US" sz="2100" b="0" i="1" smtClean="0">
                                <a:latin typeface="Cambria Math"/>
                              </a:rPr>
                            </m:ctrlPr>
                          </m:dPr>
                          <m:e>
                            <m:r>
                              <a:rPr lang="en-US" sz="2100" b="0" i="1" smtClean="0">
                                <a:latin typeface="Cambria Math" panose="02040503050406030204" pitchFamily="18" charset="0"/>
                              </a:rPr>
                              <m:t>𝑥</m:t>
                            </m:r>
                            <m:r>
                              <a:rPr lang="en-US" sz="2100" b="0" i="1" smtClean="0">
                                <a:latin typeface="Cambria Math" panose="02040503050406030204" pitchFamily="18" charset="0"/>
                              </a:rPr>
                              <m:t>+</m:t>
                            </m:r>
                            <m:r>
                              <a:rPr lang="en-US" sz="2100" b="0" i="1" smtClean="0">
                                <a:latin typeface="Cambria Math" panose="02040503050406030204" pitchFamily="18" charset="0"/>
                              </a:rPr>
                              <m:t>𝑦</m:t>
                            </m:r>
                          </m:e>
                        </m:d>
                      </m:num>
                      <m:den>
                        <m:d>
                          <m:dPr>
                            <m:ctrlPr>
                              <a:rPr lang="en-US" sz="2100" b="0" i="1" smtClean="0">
                                <a:latin typeface="Cambria Math"/>
                              </a:rPr>
                            </m:ctrlPr>
                          </m:dPr>
                          <m:e>
                            <m:r>
                              <a:rPr lang="en-US" sz="2100" b="0" i="1" smtClean="0">
                                <a:latin typeface="Cambria Math" panose="02040503050406030204" pitchFamily="18" charset="0"/>
                              </a:rPr>
                              <m:t>𝑥</m:t>
                            </m:r>
                            <m:r>
                              <a:rPr lang="en-US" sz="2100" b="0" i="1" smtClean="0">
                                <a:latin typeface="Cambria Math" panose="02040503050406030204" pitchFamily="18" charset="0"/>
                              </a:rPr>
                              <m:t>+</m:t>
                            </m:r>
                            <m:r>
                              <a:rPr lang="en-US" sz="2100" b="0" i="1" smtClean="0">
                                <a:latin typeface="Cambria Math" panose="02040503050406030204" pitchFamily="18" charset="0"/>
                              </a:rPr>
                              <m:t>𝑦</m:t>
                            </m:r>
                          </m:e>
                        </m:d>
                        <m:d>
                          <m:dPr>
                            <m:ctrlPr>
                              <a:rPr lang="en-US" sz="2100" b="0" i="1" smtClean="0">
                                <a:latin typeface="Cambria Math"/>
                              </a:rPr>
                            </m:ctrlPr>
                          </m:dPr>
                          <m:e>
                            <m:r>
                              <a:rPr lang="en-US" sz="2100" b="0" i="1" smtClean="0">
                                <a:latin typeface="Cambria Math" panose="02040503050406030204" pitchFamily="18" charset="0"/>
                              </a:rPr>
                              <m:t>𝑥</m:t>
                            </m:r>
                            <m:r>
                              <a:rPr lang="en-US" sz="2100" b="0" i="1" smtClean="0">
                                <a:latin typeface="Cambria Math" panose="02040503050406030204" pitchFamily="18" charset="0"/>
                              </a:rPr>
                              <m:t>−</m:t>
                            </m:r>
                            <m:r>
                              <a:rPr lang="en-US" sz="2100" b="0" i="1" smtClean="0">
                                <a:latin typeface="Cambria Math" panose="02040503050406030204" pitchFamily="18" charset="0"/>
                              </a:rPr>
                              <m:t>𝑦</m:t>
                            </m:r>
                          </m:e>
                        </m:d>
                      </m:den>
                    </m:f>
                  </m:oMath>
                </a14:m>
                <a:r>
                  <a:rPr lang="en-US" sz="2100" dirty="0">
                    <a:latin typeface="+mj-lt"/>
                  </a:rPr>
                  <a:t> = </a:t>
                </a:r>
                <a14:m>
                  <m:oMath xmlns:m="http://schemas.openxmlformats.org/officeDocument/2006/math">
                    <m:f>
                      <m:fPr>
                        <m:ctrlPr>
                          <a:rPr lang="en-US" sz="2100" b="0" i="1" smtClean="0">
                            <a:latin typeface="Cambria Math"/>
                          </a:rPr>
                        </m:ctrlPr>
                      </m:fPr>
                      <m:num>
                        <m:r>
                          <a:rPr lang="en-US" sz="2100" b="0" i="1" smtClean="0">
                            <a:latin typeface="Cambria Math" panose="02040503050406030204" pitchFamily="18" charset="0"/>
                          </a:rPr>
                          <m:t>2</m:t>
                        </m:r>
                      </m:num>
                      <m:den>
                        <m:r>
                          <a:rPr lang="en-US" sz="2100" b="0" i="1" smtClean="0">
                            <a:latin typeface="Cambria Math" panose="02040503050406030204" pitchFamily="18" charset="0"/>
                          </a:rPr>
                          <m:t>𝑥</m:t>
                        </m:r>
                        <m:r>
                          <a:rPr lang="en-US" sz="2100" b="0" i="1" smtClean="0">
                            <a:latin typeface="Cambria Math" panose="02040503050406030204" pitchFamily="18" charset="0"/>
                          </a:rPr>
                          <m:t>−</m:t>
                        </m:r>
                        <m:r>
                          <a:rPr lang="en-US" sz="2100" b="0" i="1" smtClean="0">
                            <a:latin typeface="Cambria Math" panose="02040503050406030204" pitchFamily="18" charset="0"/>
                          </a:rPr>
                          <m:t>𝑦</m:t>
                        </m:r>
                      </m:den>
                    </m:f>
                  </m:oMath>
                </a14:m>
                <a:endParaRPr lang="en-US" sz="2100" dirty="0">
                  <a:latin typeface="+mj-lt"/>
                </a:endParaRPr>
              </a:p>
            </p:txBody>
          </p:sp>
        </mc:Choice>
        <mc:Fallback xmlns="">
          <p:sp>
            <p:nvSpPr>
              <p:cNvPr id="8" name="TextBox 7">
                <a:extLst>
                  <a:ext uri="{FF2B5EF4-FFF2-40B4-BE49-F238E27FC236}">
                    <a16:creationId xmlns:a16="http://schemas.microsoft.com/office/drawing/2014/main" id="{81969FFA-51E2-6169-EECA-9304907CE11B}"/>
                  </a:ext>
                </a:extLst>
              </p:cNvPr>
              <p:cNvSpPr txBox="1">
                <a:spLocks noRot="1" noChangeAspect="1" noMove="1" noResize="1" noEditPoints="1" noAdjustHandles="1" noChangeArrowheads="1" noChangeShapeType="1" noTextEdit="1"/>
              </p:cNvSpPr>
              <p:nvPr/>
            </p:nvSpPr>
            <p:spPr>
              <a:xfrm>
                <a:off x="1436183" y="2957197"/>
                <a:ext cx="6832432" cy="803938"/>
              </a:xfrm>
              <a:prstGeom prst="rect">
                <a:avLst/>
              </a:prstGeom>
              <a:blipFill>
                <a:blip r:embed="rId4"/>
                <a:stretch>
                  <a:fillRect l="-1071"/>
                </a:stretch>
              </a:blipFill>
            </p:spPr>
            <p:txBody>
              <a:bodyPr/>
              <a:lstStyle/>
              <a:p>
                <a:r>
                  <a:rPr lang="en-US">
                    <a:noFill/>
                  </a:rPr>
                  <a:t> </a:t>
                </a:r>
              </a:p>
            </p:txBody>
          </p:sp>
        </mc:Fallback>
      </mc:AlternateContent>
    </p:spTree>
    <p:extLst>
      <p:ext uri="{BB962C8B-B14F-4D97-AF65-F5344CB8AC3E}">
        <p14:creationId xmlns:p14="http://schemas.microsoft.com/office/powerpoint/2010/main" val="3878955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5" name="TextBox 4">
            <a:extLst>
              <a:ext uri="{FF2B5EF4-FFF2-40B4-BE49-F238E27FC236}">
                <a16:creationId xmlns:a16="http://schemas.microsoft.com/office/drawing/2014/main" xmlns="" id="{659B6AF1-1AAD-7AE4-73BA-B9EA76FEE3DB}"/>
              </a:ext>
            </a:extLst>
          </p:cNvPr>
          <p:cNvSpPr txBox="1"/>
          <p:nvPr/>
        </p:nvSpPr>
        <p:spPr>
          <a:xfrm>
            <a:off x="2743449" y="474333"/>
            <a:ext cx="5874211" cy="496996"/>
          </a:xfrm>
          <a:prstGeom prst="rect">
            <a:avLst/>
          </a:prstGeom>
          <a:noFill/>
        </p:spPr>
        <p:txBody>
          <a:bodyPr wrap="square">
            <a:spAutoFit/>
          </a:bodyPr>
          <a:lstStyle/>
          <a:p>
            <a:pPr lvl="0" algn="just" defTabSz="609630">
              <a:lnSpc>
                <a:spcPct val="150000"/>
              </a:lnSpc>
              <a:buClrTx/>
              <a:defRPr/>
            </a:pPr>
            <a:r>
              <a:rPr lang="en-US" sz="2000" kern="1200" dirty="0" err="1">
                <a:solidFill>
                  <a:prstClr val="black"/>
                </a:solidFill>
                <a:latin typeface="Arial" panose="020B0604020202020204" pitchFamily="34" charset="0"/>
                <a:ea typeface="+mn-ea"/>
                <a:cs typeface="Arial" panose="020B0604020202020204" pitchFamily="34" charset="0"/>
              </a:rPr>
              <a:t>Thực</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hiện</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các</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phép</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cộng</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trừ</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phân</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thức</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sau</a:t>
            </a:r>
            <a:r>
              <a:rPr lang="en-US" sz="2000" kern="1200" dirty="0">
                <a:solidFill>
                  <a:prstClr val="black"/>
                </a:solidFill>
                <a:latin typeface="Arial" panose="020B0604020202020204" pitchFamily="34" charset="0"/>
                <a:ea typeface="+mn-ea"/>
                <a:cs typeface="Arial" panose="020B0604020202020204" pitchFamily="34" charset="0"/>
              </a:rPr>
              <a:t>:</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Rectangle 14">
            <a:extLst>
              <a:ext uri="{FF2B5EF4-FFF2-40B4-BE49-F238E27FC236}">
                <a16:creationId xmlns:a16="http://schemas.microsoft.com/office/drawing/2014/main" xmlns="" id="{ABA4748A-2144-F6B7-0E54-312A42223778}"/>
              </a:ext>
            </a:extLst>
          </p:cNvPr>
          <p:cNvSpPr/>
          <p:nvPr/>
        </p:nvSpPr>
        <p:spPr>
          <a:xfrm>
            <a:off x="4182586" y="2190683"/>
            <a:ext cx="778826" cy="496996"/>
          </a:xfrm>
          <a:prstGeom prst="rect">
            <a:avLst/>
          </a:prstGeom>
        </p:spPr>
        <p:txBody>
          <a:bodyPr wrap="square">
            <a:spAutoFit/>
          </a:bodyPr>
          <a:lstStyle/>
          <a:p>
            <a:pPr algn="just" defTabSz="609630">
              <a:lnSpc>
                <a:spcPct val="150000"/>
              </a:lnSpc>
              <a:buClrTx/>
              <a:buFontTx/>
              <a:buNone/>
              <a:defRPr/>
            </a:pPr>
            <a:r>
              <a:rPr lang="vi-VN" sz="2000" b="1" u="sng" kern="1200" dirty="0">
                <a:solidFill>
                  <a:prstClr val="black"/>
                </a:solidFill>
                <a:latin typeface="Arial" panose="020B0604020202020204" pitchFamily="34" charset="0"/>
                <a:ea typeface="+mn-ea"/>
                <a:cs typeface="Arial" panose="020B0604020202020204" pitchFamily="34" charset="0"/>
              </a:rPr>
              <a:t>Giải</a:t>
            </a:r>
            <a:endParaRPr lang="en-US" sz="2000" b="1" u="sng" kern="1200" dirty="0">
              <a:solidFill>
                <a:prstClr val="black"/>
              </a:solidFill>
              <a:latin typeface="Arial" panose="020B0604020202020204" pitchFamily="34" charset="0"/>
              <a:ea typeface="+mn-ea"/>
              <a:cs typeface="Arial" panose="020B0604020202020204" pitchFamily="34" charset="0"/>
            </a:endParaRPr>
          </a:p>
        </p:txBody>
      </p:sp>
      <p:grpSp>
        <p:nvGrpSpPr>
          <p:cNvPr id="2" name="Group 1">
            <a:extLst>
              <a:ext uri="{FF2B5EF4-FFF2-40B4-BE49-F238E27FC236}">
                <a16:creationId xmlns:a16="http://schemas.microsoft.com/office/drawing/2014/main" xmlns="" id="{1ABE48BF-E072-AD7A-A657-C4F8142B4BBC}"/>
              </a:ext>
            </a:extLst>
          </p:cNvPr>
          <p:cNvGrpSpPr/>
          <p:nvPr/>
        </p:nvGrpSpPr>
        <p:grpSpPr>
          <a:xfrm>
            <a:off x="526339" y="353261"/>
            <a:ext cx="2114343" cy="739140"/>
            <a:chOff x="1624734" y="1360680"/>
            <a:chExt cx="5309466" cy="1569778"/>
          </a:xfrm>
        </p:grpSpPr>
        <p:sp>
          <p:nvSpPr>
            <p:cNvPr id="3" name="Rectangle 2">
              <a:extLst>
                <a:ext uri="{FF2B5EF4-FFF2-40B4-BE49-F238E27FC236}">
                  <a16:creationId xmlns:a16="http://schemas.microsoft.com/office/drawing/2014/main" xmlns="" id="{96930D7F-C263-4B49-9342-6153C3B2CF47}"/>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6" name="Rectangle 5">
              <a:extLst>
                <a:ext uri="{FF2B5EF4-FFF2-40B4-BE49-F238E27FC236}">
                  <a16:creationId xmlns:a16="http://schemas.microsoft.com/office/drawing/2014/main" xmlns="" id="{37B77CDA-29B4-D5BB-259B-20549F221851}"/>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Thực</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hành</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1</a:t>
              </a:r>
            </a:p>
          </p:txBody>
        </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xmlns="" id="{9BF1926F-9A3C-99AA-F342-90B95E8CF9A1}"/>
                  </a:ext>
                </a:extLst>
              </p:cNvPr>
              <p:cNvSpPr txBox="1"/>
              <p:nvPr/>
            </p:nvSpPr>
            <p:spPr>
              <a:xfrm>
                <a:off x="440433" y="1192880"/>
                <a:ext cx="8263131" cy="799706"/>
              </a:xfrm>
              <a:prstGeom prst="rect">
                <a:avLst/>
              </a:prstGeom>
              <a:noFill/>
            </p:spPr>
            <p:txBody>
              <a:bodyPr wrap="square">
                <a:spAutoFit/>
              </a:bodyPr>
              <a:lstStyle/>
              <a:p>
                <a:pPr lvl="0" algn="just" defTabSz="609630">
                  <a:lnSpc>
                    <a:spcPct val="150000"/>
                  </a:lnSpc>
                  <a:buClrTx/>
                  <a:defRPr/>
                </a:pPr>
                <a:r>
                  <a:rPr lang="en-US" sz="2000" kern="1200" noProof="0" dirty="0">
                    <a:solidFill>
                      <a:prstClr val="black"/>
                    </a:solidFill>
                    <a:latin typeface="Arial" panose="020B0604020202020204" pitchFamily="34" charset="0"/>
                    <a:ea typeface="+mn-ea"/>
                    <a:cs typeface="Arial" panose="020B0604020202020204" pitchFamily="34" charset="0"/>
                  </a:rPr>
                  <a:t>a) </a:t>
                </a:r>
                <a14:m>
                  <m:oMath xmlns:m="http://schemas.openxmlformats.org/officeDocument/2006/math">
                    <m:f>
                      <m:fPr>
                        <m:ctrlPr>
                          <a:rPr lang="en-US" sz="2000" b="0" i="1" kern="1200" noProof="0" smtClean="0">
                            <a:solidFill>
                              <a:prstClr val="black"/>
                            </a:solidFill>
                            <a:latin typeface="Cambria Math"/>
                            <a:ea typeface="+mn-ea"/>
                            <a:cs typeface="Arial" panose="020B0604020202020204" pitchFamily="34" charset="0"/>
                          </a:rPr>
                        </m:ctrlPr>
                      </m:fPr>
                      <m:num>
                        <m:r>
                          <a:rPr lang="en-US" sz="2000" b="0" i="1" kern="1200" noProof="0" smtClean="0">
                            <a:solidFill>
                              <a:prstClr val="black"/>
                            </a:solidFill>
                            <a:latin typeface="Cambria Math" panose="02040503050406030204" pitchFamily="18" charset="0"/>
                            <a:ea typeface="+mn-ea"/>
                            <a:cs typeface="Arial" panose="020B0604020202020204" pitchFamily="34" charset="0"/>
                          </a:rPr>
                          <m:t>𝑥</m:t>
                        </m:r>
                      </m:num>
                      <m:den>
                        <m:r>
                          <a:rPr lang="en-US" sz="2000" b="0" i="1" kern="1200" noProof="0" smtClean="0">
                            <a:solidFill>
                              <a:prstClr val="black"/>
                            </a:solidFill>
                            <a:latin typeface="Cambria Math" panose="02040503050406030204" pitchFamily="18" charset="0"/>
                            <a:ea typeface="+mn-ea"/>
                            <a:cs typeface="Arial" panose="020B0604020202020204" pitchFamily="34" charset="0"/>
                          </a:rPr>
                          <m:t>𝑥</m:t>
                        </m:r>
                        <m:r>
                          <a:rPr lang="en-US" sz="2000" b="0" i="1" kern="1200" noProof="0" smtClean="0">
                            <a:solidFill>
                              <a:prstClr val="black"/>
                            </a:solidFill>
                            <a:latin typeface="Cambria Math" panose="02040503050406030204" pitchFamily="18" charset="0"/>
                            <a:ea typeface="+mn-ea"/>
                            <a:cs typeface="Arial" panose="020B0604020202020204" pitchFamily="34" charset="0"/>
                          </a:rPr>
                          <m:t>+3</m:t>
                        </m:r>
                      </m:den>
                    </m:f>
                  </m:oMath>
                </a14:m>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 </a:t>
                </a:r>
                <a14:m>
                  <m:oMath xmlns:m="http://schemas.openxmlformats.org/officeDocument/2006/math">
                    <m:f>
                      <m:fPr>
                        <m:ctrlPr>
                          <a:rPr kumimoji="0" lang="en-US" sz="2000" b="0" i="1" u="none" strike="noStrike" kern="1200" cap="none" spc="0" normalizeH="0" baseline="0" noProof="0" smtClean="0">
                            <a:ln>
                              <a:noFill/>
                            </a:ln>
                            <a:solidFill>
                              <a:prstClr val="black"/>
                            </a:solidFill>
                            <a:effectLst/>
                            <a:uLnTx/>
                            <a:uFillTx/>
                            <a:latin typeface="Cambria Math"/>
                            <a:ea typeface="+mn-ea"/>
                            <a:cs typeface="Arial" panose="020B0604020202020204" pitchFamily="34" charset="0"/>
                            <a:sym typeface="Arial"/>
                          </a:rPr>
                        </m:ctrlPr>
                      </m:fPr>
                      <m:num>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num>
                      <m:den>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den>
                    </m:f>
                  </m:oMath>
                </a14:m>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b) </a:t>
                </a:r>
                <a14:m>
                  <m:oMath xmlns:m="http://schemas.openxmlformats.org/officeDocument/2006/math">
                    <m:f>
                      <m:fPr>
                        <m:ctrlPr>
                          <a:rPr kumimoji="0" lang="en-US" sz="2000" b="0" i="1" u="none" strike="noStrike" kern="1200" cap="none" spc="0" normalizeH="0" baseline="0" noProof="0" smtClean="0">
                            <a:ln>
                              <a:noFill/>
                            </a:ln>
                            <a:solidFill>
                              <a:prstClr val="black"/>
                            </a:solidFill>
                            <a:effectLst/>
                            <a:uLnTx/>
                            <a:uFillTx/>
                            <a:latin typeface="Cambria Math"/>
                            <a:ea typeface="+mn-ea"/>
                            <a:cs typeface="Arial" panose="020B0604020202020204" pitchFamily="34" charset="0"/>
                            <a:sym typeface="Arial"/>
                          </a:rPr>
                        </m:ctrlPr>
                      </m:fPr>
                      <m:num>
                        <m:sSup>
                          <m:sSupPr>
                            <m:ctrlPr>
                              <a:rPr kumimoji="0" lang="en-US" sz="2000" b="0" i="1" u="none" strike="noStrike" kern="1200" cap="none" spc="0" normalizeH="0" baseline="0" noProof="0" smtClean="0">
                                <a:ln>
                                  <a:noFill/>
                                </a:ln>
                                <a:solidFill>
                                  <a:prstClr val="black"/>
                                </a:solidFill>
                                <a:effectLst/>
                                <a:uLnTx/>
                                <a:uFillTx/>
                                <a:latin typeface="Cambria Math"/>
                                <a:ea typeface="+mn-ea"/>
                                <a:cs typeface="Arial" panose="020B0604020202020204" pitchFamily="34"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oMath>
                </a14:m>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 </a:t>
                </a:r>
                <a14:m>
                  <m:oMath xmlns:m="http://schemas.openxmlformats.org/officeDocument/2006/math">
                    <m:f>
                      <m:fPr>
                        <m:ctrlPr>
                          <a:rPr kumimoji="0" lang="en-US" sz="2000" b="0" i="1" u="none" strike="noStrike" kern="1200" cap="none" spc="0" normalizeH="0" baseline="0" noProof="0" smtClean="0">
                            <a:ln>
                              <a:noFill/>
                            </a:ln>
                            <a:solidFill>
                              <a:prstClr val="black"/>
                            </a:solidFill>
                            <a:effectLst/>
                            <a:uLnTx/>
                            <a:uFillTx/>
                            <a:latin typeface="Cambria Math"/>
                            <a:ea typeface="+mn-ea"/>
                            <a:cs typeface="Arial" panose="020B0604020202020204" pitchFamily="34" charset="0"/>
                            <a:sym typeface="Arial"/>
                          </a:rPr>
                        </m:ctrlPr>
                      </m:fPr>
                      <m:num>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sSup>
                          <m:sSupPr>
                            <m:ctrlPr>
                              <a:rPr kumimoji="0" lang="en-US" sz="2000" b="0" i="1" u="none" strike="noStrike" kern="1200" cap="none" spc="0" normalizeH="0" baseline="0" noProof="0" smtClean="0">
                                <a:ln>
                                  <a:noFill/>
                                </a:ln>
                                <a:solidFill>
                                  <a:prstClr val="black"/>
                                </a:solidFill>
                                <a:effectLst/>
                                <a:uLnTx/>
                                <a:uFillTx/>
                                <a:latin typeface="Cambria Math"/>
                                <a:ea typeface="+mn-ea"/>
                                <a:cs typeface="Arial" panose="020B0604020202020204" pitchFamily="34" charset="0"/>
                                <a:sym typeface="Arial"/>
                              </a:rPr>
                            </m:ctrlPr>
                          </m:sSup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num>
                      <m:den>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oMath>
                </a14:m>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c) </a:t>
                </a:r>
                <a14:m>
                  <m:oMath xmlns:m="http://schemas.openxmlformats.org/officeDocument/2006/math">
                    <m:f>
                      <m:fPr>
                        <m:ctrlPr>
                          <a:rPr kumimoji="0" lang="en-US" sz="2000" b="0" i="1" u="none" strike="noStrike" kern="1200" cap="none" spc="0" normalizeH="0" baseline="0" noProof="0" smtClean="0">
                            <a:ln>
                              <a:noFill/>
                            </a:ln>
                            <a:solidFill>
                              <a:prstClr val="black"/>
                            </a:solidFill>
                            <a:effectLst/>
                            <a:uLnTx/>
                            <a:uFillTx/>
                            <a:latin typeface="Cambria Math"/>
                            <a:ea typeface="+mn-ea"/>
                            <a:cs typeface="Arial" panose="020B0604020202020204" pitchFamily="34" charset="0"/>
                            <a:sym typeface="Arial"/>
                          </a:rPr>
                        </m:ctrlPr>
                      </m:fPr>
                      <m:num>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num>
                      <m:den>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den>
                    </m:f>
                  </m:oMath>
                </a14:m>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 </a:t>
                </a:r>
                <a14:m>
                  <m:oMath xmlns:m="http://schemas.openxmlformats.org/officeDocument/2006/math">
                    <m:f>
                      <m:fPr>
                        <m:ctrlPr>
                          <a:rPr kumimoji="0" lang="en-US" sz="2000" b="0" i="1" u="none" strike="noStrike" kern="1200" cap="none" spc="0" normalizeH="0" baseline="0" noProof="0" smtClean="0">
                            <a:ln>
                              <a:noFill/>
                            </a:ln>
                            <a:solidFill>
                              <a:prstClr val="black"/>
                            </a:solidFill>
                            <a:effectLst/>
                            <a:uLnTx/>
                            <a:uFillTx/>
                            <a:latin typeface="Cambria Math"/>
                            <a:ea typeface="+mn-ea"/>
                            <a:cs typeface="Arial" panose="020B0604020202020204" pitchFamily="34" charset="0"/>
                            <a:sym typeface="Arial"/>
                          </a:rPr>
                        </m:ctrlPr>
                      </m:fPr>
                      <m:num>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num>
                      <m:den>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den>
                    </m:f>
                  </m:oMath>
                </a14:m>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8" name="TextBox 7">
                <a:extLst>
                  <a:ext uri="{FF2B5EF4-FFF2-40B4-BE49-F238E27FC236}">
                    <a16:creationId xmlns:a16="http://schemas.microsoft.com/office/drawing/2014/main" id="{9BF1926F-9A3C-99AA-F342-90B95E8CF9A1}"/>
                  </a:ext>
                </a:extLst>
              </p:cNvPr>
              <p:cNvSpPr txBox="1">
                <a:spLocks noRot="1" noChangeAspect="1" noMove="1" noResize="1" noEditPoints="1" noAdjustHandles="1" noChangeArrowheads="1" noChangeShapeType="1" noTextEdit="1"/>
              </p:cNvSpPr>
              <p:nvPr/>
            </p:nvSpPr>
            <p:spPr>
              <a:xfrm>
                <a:off x="440433" y="1192880"/>
                <a:ext cx="8263131" cy="799706"/>
              </a:xfrm>
              <a:prstGeom prst="rect">
                <a:avLst/>
              </a:prstGeom>
              <a:blipFill>
                <a:blip r:embed="rId3"/>
                <a:stretch>
                  <a:fillRect l="-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xmlns="" id="{305089E4-FAC5-D860-DE82-967F37978EB3}"/>
                  </a:ext>
                </a:extLst>
              </p:cNvPr>
              <p:cNvSpPr txBox="1"/>
              <p:nvPr/>
            </p:nvSpPr>
            <p:spPr>
              <a:xfrm>
                <a:off x="440433" y="2995244"/>
                <a:ext cx="6380017" cy="708784"/>
              </a:xfrm>
              <a:prstGeom prst="rect">
                <a:avLst/>
              </a:prstGeom>
              <a:noFill/>
            </p:spPr>
            <p:txBody>
              <a:bodyPr wrap="square">
                <a:spAutoFit/>
              </a:bodyPr>
              <a:lstStyle/>
              <a:p>
                <a:pPr>
                  <a:lnSpc>
                    <a:spcPct val="150000"/>
                  </a:lnSpc>
                  <a:spcAft>
                    <a:spcPts val="800"/>
                  </a:spcAft>
                </a:pPr>
                <a:r>
                  <a:rPr lang="pt-BR" sz="2000" dirty="0">
                    <a:solidFill>
                      <a:srgbClr val="000000"/>
                    </a:solidFill>
                    <a:effectLst/>
                    <a:latin typeface="+mj-lt"/>
                    <a:ea typeface="Arial" panose="020B0604020202020204" pitchFamily="34" charset="0"/>
                    <a:cs typeface="Times New Roman" panose="02020603050405020304" pitchFamily="18" charset="0"/>
                  </a:rPr>
                  <a:t>a) </a:t>
                </a:r>
                <a14:m>
                  <m:oMath xmlns:m="http://schemas.openxmlformats.org/officeDocument/2006/math">
                    <m:f>
                      <m:fPr>
                        <m:ctrlPr>
                          <a:rPr lang="en-US" sz="2000" i="1">
                            <a:solidFill>
                              <a:srgbClr val="000000"/>
                            </a:solidFill>
                            <a:effectLst/>
                            <a:latin typeface="Cambria Math"/>
                            <a:ea typeface="Arial" panose="020B0604020202020204" pitchFamily="34" charset="0"/>
                            <a:cs typeface="Times New Roman" panose="02020603050405020304" pitchFamily="18" charset="0"/>
                          </a:rPr>
                        </m:ctrlPr>
                      </m:fPr>
                      <m:num>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num>
                      <m:den>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den>
                    </m:f>
                    <m:r>
                      <a:rPr lang="pt-BR"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rgbClr val="000000"/>
                            </a:solidFill>
                            <a:effectLst/>
                            <a:latin typeface="Cambria Math"/>
                            <a:ea typeface="Arial" panose="020B0604020202020204" pitchFamily="34" charset="0"/>
                            <a:cs typeface="Times New Roman" panose="02020603050405020304" pitchFamily="18" charset="0"/>
                          </a:rPr>
                        </m:ctrlPr>
                      </m:fPr>
                      <m:num>
                        <m:r>
                          <a:rPr lang="pt-BR"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num>
                      <m:den>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den>
                    </m:f>
                    <m:r>
                      <a:rPr lang="pt-BR"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rgbClr val="000000"/>
                            </a:solidFill>
                            <a:effectLst/>
                            <a:latin typeface="Cambria Math"/>
                            <a:ea typeface="Arial" panose="020B0604020202020204" pitchFamily="34" charset="0"/>
                            <a:cs typeface="Times New Roman" panose="02020603050405020304" pitchFamily="18" charset="0"/>
                          </a:rPr>
                        </m:ctrlPr>
                      </m:fPr>
                      <m:num>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num>
                      <m:den>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den>
                    </m:f>
                    <m:r>
                      <a:rPr lang="pt-BR"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rgbClr val="000000"/>
                            </a:solidFill>
                            <a:effectLst/>
                            <a:latin typeface="Cambria Math"/>
                            <a:ea typeface="Arial" panose="020B0604020202020204" pitchFamily="34" charset="0"/>
                            <a:cs typeface="Times New Roman" panose="02020603050405020304" pitchFamily="18" charset="0"/>
                          </a:rPr>
                        </m:ctrlPr>
                      </m:fPr>
                      <m:num>
                        <m:r>
                          <a:rPr lang="pt-BR"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num>
                      <m:den>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den>
                    </m:f>
                  </m:oMath>
                </a14:m>
                <a:endParaRPr lang="en-US" sz="2000" dirty="0">
                  <a:effectLst/>
                  <a:latin typeface="+mj-lt"/>
                  <a:ea typeface="Arial" panose="020B060402020202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305089E4-FAC5-D860-DE82-967F37978EB3}"/>
                  </a:ext>
                </a:extLst>
              </p:cNvPr>
              <p:cNvSpPr txBox="1">
                <a:spLocks noRot="1" noChangeAspect="1" noMove="1" noResize="1" noEditPoints="1" noAdjustHandles="1" noChangeArrowheads="1" noChangeShapeType="1" noTextEdit="1"/>
              </p:cNvSpPr>
              <p:nvPr/>
            </p:nvSpPr>
            <p:spPr>
              <a:xfrm>
                <a:off x="440433" y="2995244"/>
                <a:ext cx="6380017" cy="708784"/>
              </a:xfrm>
              <a:prstGeom prst="rect">
                <a:avLst/>
              </a:prstGeom>
              <a:blipFill>
                <a:blip r:embed="rId4"/>
                <a:stretch>
                  <a:fillRect l="-955" b="-34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xmlns="" id="{93CB0D2D-8ACC-F9CC-2EF0-2ED4B58AF460}"/>
                  </a:ext>
                </a:extLst>
              </p:cNvPr>
              <p:cNvSpPr txBox="1"/>
              <p:nvPr/>
            </p:nvSpPr>
            <p:spPr>
              <a:xfrm>
                <a:off x="4389260" y="2939716"/>
                <a:ext cx="4577936" cy="819840"/>
              </a:xfrm>
              <a:prstGeom prst="rect">
                <a:avLst/>
              </a:prstGeom>
              <a:noFill/>
            </p:spPr>
            <p:txBody>
              <a:bodyPr wrap="square">
                <a:spAutoFit/>
              </a:bodyPr>
              <a:lstStyle/>
              <a:p>
                <a:pPr>
                  <a:lnSpc>
                    <a:spcPct val="150000"/>
                  </a:lnSpc>
                  <a:spcAft>
                    <a:spcPts val="800"/>
                  </a:spcAft>
                </a:pPr>
                <a:r>
                  <a:rPr lang="pt-BR" sz="2000" dirty="0">
                    <a:solidFill>
                      <a:srgbClr val="000000"/>
                    </a:solidFill>
                    <a:effectLst/>
                    <a:latin typeface="+mj-lt"/>
                    <a:ea typeface="Arial" panose="020B0604020202020204" pitchFamily="34" charset="0"/>
                    <a:cs typeface="Times New Roman" panose="02020603050405020304" pitchFamily="18" charset="0"/>
                  </a:rPr>
                  <a:t>b) </a:t>
                </a:r>
                <a14:m>
                  <m:oMath xmlns:m="http://schemas.openxmlformats.org/officeDocument/2006/math">
                    <m:f>
                      <m:fPr>
                        <m:ctrlPr>
                          <a:rPr lang="en-US" sz="2000" i="1">
                            <a:solidFill>
                              <a:srgbClr val="000000"/>
                            </a:solidFill>
                            <a:effectLst/>
                            <a:latin typeface="Cambria Math"/>
                            <a:ea typeface="Arial" panose="020B0604020202020204" pitchFamily="34" charset="0"/>
                            <a:cs typeface="Times New Roman" panose="02020603050405020304" pitchFamily="18" charset="0"/>
                          </a:rPr>
                        </m:ctrlPr>
                      </m:fPr>
                      <m:num>
                        <m:sSup>
                          <m:sSupPr>
                            <m:ctrlPr>
                              <a:rPr lang="en-US" sz="2000" i="1">
                                <a:solidFill>
                                  <a:srgbClr val="000000"/>
                                </a:solidFill>
                                <a:effectLst/>
                                <a:latin typeface="Cambria Math"/>
                                <a:ea typeface="Arial" panose="020B0604020202020204" pitchFamily="34" charset="0"/>
                                <a:cs typeface="Times New Roman" panose="02020603050405020304" pitchFamily="18" charset="0"/>
                              </a:rPr>
                            </m:ctrlPr>
                          </m:sSupPr>
                          <m:e>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pt-BR"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num>
                      <m:den>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den>
                    </m:f>
                    <m:r>
                      <a:rPr lang="pt-BR"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rgbClr val="000000"/>
                            </a:solidFill>
                            <a:effectLst/>
                            <a:latin typeface="Cambria Math"/>
                            <a:ea typeface="Arial" panose="020B0604020202020204" pitchFamily="34" charset="0"/>
                            <a:cs typeface="Times New Roman" panose="02020603050405020304" pitchFamily="18" charset="0"/>
                          </a:rPr>
                        </m:ctrlPr>
                      </m:fPr>
                      <m:num>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sSup>
                          <m:sSupPr>
                            <m:ctrlPr>
                              <a:rPr lang="en-US" sz="2000" i="1">
                                <a:solidFill>
                                  <a:srgbClr val="000000"/>
                                </a:solidFill>
                                <a:effectLst/>
                                <a:latin typeface="Cambria Math"/>
                                <a:ea typeface="Arial" panose="020B0604020202020204" pitchFamily="34" charset="0"/>
                                <a:cs typeface="Times New Roman" panose="02020603050405020304" pitchFamily="18" charset="0"/>
                              </a:rPr>
                            </m:ctrlPr>
                          </m:sSupPr>
                          <m:e>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e>
                          <m:sup>
                            <m:r>
                              <a:rPr lang="pt-BR"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num>
                      <m:den>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den>
                    </m:f>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rgbClr val="000000"/>
                            </a:solidFill>
                            <a:effectLst/>
                            <a:latin typeface="Cambria Math"/>
                            <a:ea typeface="Arial" panose="020B0604020202020204" pitchFamily="34" charset="0"/>
                            <a:cs typeface="Times New Roman" panose="02020603050405020304" pitchFamily="18" charset="0"/>
                          </a:rPr>
                        </m:ctrlPr>
                      </m:fPr>
                      <m:num>
                        <m:sSup>
                          <m:sSupPr>
                            <m:ctrlPr>
                              <a:rPr lang="en-US" sz="2000" i="1">
                                <a:solidFill>
                                  <a:srgbClr val="000000"/>
                                </a:solidFill>
                                <a:effectLst/>
                                <a:latin typeface="Cambria Math"/>
                                <a:ea typeface="Arial" panose="020B0604020202020204" pitchFamily="34" charset="0"/>
                                <a:cs typeface="Times New Roman" panose="02020603050405020304" pitchFamily="18" charset="0"/>
                              </a:rPr>
                            </m:ctrlPr>
                          </m:sSupPr>
                          <m:e>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sSup>
                          <m:sSupPr>
                            <m:ctrlPr>
                              <a:rPr lang="en-US" sz="2000" i="1">
                                <a:solidFill>
                                  <a:srgbClr val="000000"/>
                                </a:solidFill>
                                <a:effectLst/>
                                <a:latin typeface="Cambria Math"/>
                                <a:ea typeface="Arial" panose="020B0604020202020204" pitchFamily="34" charset="0"/>
                                <a:cs typeface="Times New Roman" panose="02020603050405020304" pitchFamily="18" charset="0"/>
                              </a:rPr>
                            </m:ctrlPr>
                          </m:sSupPr>
                          <m:e>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e>
                          <m:sup>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num>
                      <m:den>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den>
                    </m:f>
                  </m:oMath>
                </a14:m>
                <a:r>
                  <a:rPr lang="en-US" sz="2000" i="1" dirty="0">
                    <a:solidFill>
                      <a:srgbClr val="000000"/>
                    </a:solidFill>
                    <a:effectLst/>
                    <a:latin typeface="+mj-lt"/>
                    <a:ea typeface="Arial" panose="020B0604020202020204" pitchFamily="34" charset="0"/>
                    <a:cs typeface="Times New Roman" panose="02020603050405020304" pitchFamily="18" charset="0"/>
                  </a:rPr>
                  <a:t> </a:t>
                </a:r>
                <a14:m>
                  <m:oMath xmlns:m="http://schemas.openxmlformats.org/officeDocument/2006/math">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rgbClr val="000000"/>
                            </a:solidFill>
                            <a:effectLst/>
                            <a:latin typeface="Cambria Math"/>
                            <a:ea typeface="Arial" panose="020B0604020202020204" pitchFamily="34" charset="0"/>
                            <a:cs typeface="Times New Roman" panose="02020603050405020304" pitchFamily="18" charset="0"/>
                          </a:rPr>
                        </m:ctrlPr>
                      </m:fPr>
                      <m:num>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𝑥𝑦</m:t>
                        </m:r>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num>
                      <m:den>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den>
                    </m:f>
                  </m:oMath>
                </a14:m>
                <a:r>
                  <a:rPr lang="en-US" sz="2000" i="1" dirty="0">
                    <a:solidFill>
                      <a:srgbClr val="000000"/>
                    </a:solidFill>
                    <a:effectLst/>
                    <a:latin typeface="+mj-lt"/>
                    <a:ea typeface="Arial" panose="020B0604020202020204" pitchFamily="34" charset="0"/>
                    <a:cs typeface="Times New Roman" panose="02020603050405020304" pitchFamily="18" charset="0"/>
                  </a:rPr>
                  <a:t> </a:t>
                </a:r>
                <a14:m>
                  <m:oMath xmlns:m="http://schemas.openxmlformats.org/officeDocument/2006/math">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𝑥𝑦</m:t>
                    </m:r>
                  </m:oMath>
                </a14:m>
                <a:endParaRPr lang="en-US" sz="2000" dirty="0">
                  <a:effectLst/>
                  <a:latin typeface="+mj-lt"/>
                  <a:ea typeface="Arial" panose="020B060402020202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93CB0D2D-8ACC-F9CC-2EF0-2ED4B58AF460}"/>
                  </a:ext>
                </a:extLst>
              </p:cNvPr>
              <p:cNvSpPr txBox="1">
                <a:spLocks noRot="1" noChangeAspect="1" noMove="1" noResize="1" noEditPoints="1" noAdjustHandles="1" noChangeArrowheads="1" noChangeShapeType="1" noTextEdit="1"/>
              </p:cNvSpPr>
              <p:nvPr/>
            </p:nvSpPr>
            <p:spPr>
              <a:xfrm>
                <a:off x="4389260" y="2939716"/>
                <a:ext cx="4577936" cy="819840"/>
              </a:xfrm>
              <a:prstGeom prst="rect">
                <a:avLst/>
              </a:prstGeom>
              <a:blipFill>
                <a:blip r:embed="rId5"/>
                <a:stretch>
                  <a:fillRect l="-13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xmlns="" id="{2C0C1F33-EDD4-4C9E-29DF-311D98407A85}"/>
                  </a:ext>
                </a:extLst>
              </p:cNvPr>
              <p:cNvSpPr txBox="1"/>
              <p:nvPr/>
            </p:nvSpPr>
            <p:spPr>
              <a:xfrm>
                <a:off x="2110839" y="3960973"/>
                <a:ext cx="5394366" cy="74033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c) </a:t>
                </a:r>
                <a14:m>
                  <m:oMath xmlns:m="http://schemas.openxmlformats.org/officeDocument/2006/math">
                    <m:f>
                      <m:fPr>
                        <m:ctrlPr>
                          <a:rPr kumimoji="0" lang="en-US" sz="2000" b="0" i="1" u="none" strike="noStrike" kern="0" cap="none" spc="0" normalizeH="0" baseline="0" noProof="0" smtClean="0">
                            <a:ln>
                              <a:noFill/>
                            </a:ln>
                            <a:solidFill>
                              <a:srgbClr val="000000"/>
                            </a:solidFill>
                            <a:effectLst/>
                            <a:uLnTx/>
                            <a:uFillTx/>
                            <a:latin typeface="Cambria Math"/>
                            <a:ea typeface="Arial" panose="020B0604020202020204" pitchFamily="34" charset="0"/>
                            <a:cs typeface="Times New Roman" panose="02020603050405020304" pitchFamily="18" charset="0"/>
                            <a:sym typeface="Arial"/>
                          </a:rPr>
                        </m:ctrlPr>
                      </m:fPr>
                      <m:num>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2</m:t>
                        </m:r>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m:t>
                        </m:r>
                      </m:num>
                      <m:den>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2</m:t>
                        </m:r>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m:t>
                        </m:r>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𝑦</m:t>
                        </m:r>
                      </m:den>
                    </m:f>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f>
                      <m:fPr>
                        <m:ctrlPr>
                          <a:rPr kumimoji="0" lang="en-US" sz="2000" b="0" i="1" u="none" strike="noStrike" kern="0" cap="none" spc="0" normalizeH="0" baseline="0" noProof="0">
                            <a:ln>
                              <a:noFill/>
                            </a:ln>
                            <a:solidFill>
                              <a:srgbClr val="000000"/>
                            </a:solidFill>
                            <a:effectLst/>
                            <a:uLnTx/>
                            <a:uFillTx/>
                            <a:latin typeface="Cambria Math"/>
                            <a:ea typeface="Arial" panose="020B0604020202020204" pitchFamily="34" charset="0"/>
                            <a:cs typeface="Times New Roman" panose="02020603050405020304" pitchFamily="18" charset="0"/>
                            <a:sym typeface="Arial"/>
                          </a:rPr>
                        </m:ctrlPr>
                      </m:fPr>
                      <m:num>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𝑦</m:t>
                        </m:r>
                      </m:num>
                      <m:den>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𝑦</m:t>
                        </m:r>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−2</m:t>
                        </m:r>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m:t>
                        </m:r>
                      </m:den>
                    </m:f>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f>
                      <m:fPr>
                        <m:ctrlPr>
                          <a:rPr kumimoji="0" lang="en-US" sz="2000" b="0" i="1" u="none" strike="noStrike" kern="0" cap="none" spc="0" normalizeH="0" baseline="0" noProof="0">
                            <a:ln>
                              <a:noFill/>
                            </a:ln>
                            <a:solidFill>
                              <a:srgbClr val="000000"/>
                            </a:solidFill>
                            <a:effectLst/>
                            <a:uLnTx/>
                            <a:uFillTx/>
                            <a:latin typeface="Cambria Math"/>
                            <a:cs typeface="Times New Roman" panose="02020603050405020304" pitchFamily="18" charset="0"/>
                            <a:sym typeface="Arial"/>
                          </a:rPr>
                        </m:ctrlPr>
                      </m:fPr>
                      <m:num>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2</m:t>
                        </m:r>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m:t>
                        </m:r>
                      </m:num>
                      <m:den>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2</m:t>
                        </m:r>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m:t>
                        </m:r>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𝑦</m:t>
                        </m:r>
                      </m:den>
                    </m:f>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f>
                      <m:fPr>
                        <m:ctrlPr>
                          <a:rPr kumimoji="0" lang="en-US" sz="2000" b="0" i="1" u="none" strike="noStrike" kern="0" cap="none" spc="0" normalizeH="0" baseline="0" noProof="0">
                            <a:ln>
                              <a:noFill/>
                            </a:ln>
                            <a:solidFill>
                              <a:srgbClr val="000000"/>
                            </a:solidFill>
                            <a:effectLst/>
                            <a:uLnTx/>
                            <a:uFillTx/>
                            <a:latin typeface="Cambria Math"/>
                            <a:cs typeface="Times New Roman" panose="02020603050405020304" pitchFamily="18" charset="0"/>
                            <a:sym typeface="Arial"/>
                          </a:rPr>
                        </m:ctrlPr>
                      </m:fPr>
                      <m:num>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𝑦</m:t>
                        </m:r>
                      </m:num>
                      <m:den>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2</m:t>
                        </m:r>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m:t>
                        </m:r>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𝑦</m:t>
                        </m:r>
                      </m:den>
                    </m:f>
                  </m:oMath>
                </a14:m>
                <a:r>
                  <a:rPr kumimoji="0" lang="en-US" sz="2000" b="0" i="1"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14:m>
                  <m:oMath xmlns:m="http://schemas.openxmlformats.org/officeDocument/2006/math">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f>
                      <m:fPr>
                        <m:ctrlPr>
                          <a:rPr kumimoji="0" lang="en-US" sz="2000" b="0" i="1" u="none" strike="noStrike" kern="0" cap="none" spc="0" normalizeH="0" baseline="0" noProof="0">
                            <a:ln>
                              <a:noFill/>
                            </a:ln>
                            <a:solidFill>
                              <a:srgbClr val="000000"/>
                            </a:solidFill>
                            <a:effectLst/>
                            <a:uLnTx/>
                            <a:uFillTx/>
                            <a:latin typeface="Cambria Math"/>
                            <a:cs typeface="Times New Roman" panose="02020603050405020304" pitchFamily="18" charset="0"/>
                            <a:sym typeface="Arial"/>
                          </a:rPr>
                        </m:ctrlPr>
                      </m:fPr>
                      <m:num>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2</m:t>
                        </m:r>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m:t>
                        </m:r>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𝑦</m:t>
                        </m:r>
                      </m:num>
                      <m:den>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2</m:t>
                        </m:r>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m:t>
                        </m:r>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𝑦</m:t>
                        </m:r>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 </m:t>
                        </m:r>
                      </m:den>
                    </m:f>
                  </m:oMath>
                </a14:m>
                <a:r>
                  <a:rPr kumimoji="0" lang="en-US" sz="2000" b="0" i="1"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14:m>
                  <m:oMath xmlns:m="http://schemas.openxmlformats.org/officeDocument/2006/math">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=1</m:t>
                    </m:r>
                  </m:oMath>
                </a14:m>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p>
            </p:txBody>
          </p:sp>
        </mc:Choice>
        <mc:Fallback xmlns="">
          <p:sp>
            <p:nvSpPr>
              <p:cNvPr id="17" name="TextBox 16">
                <a:extLst>
                  <a:ext uri="{FF2B5EF4-FFF2-40B4-BE49-F238E27FC236}">
                    <a16:creationId xmlns:a16="http://schemas.microsoft.com/office/drawing/2014/main" id="{2C0C1F33-EDD4-4C9E-29DF-311D98407A85}"/>
                  </a:ext>
                </a:extLst>
              </p:cNvPr>
              <p:cNvSpPr txBox="1">
                <a:spLocks noRot="1" noChangeAspect="1" noMove="1" noResize="1" noEditPoints="1" noAdjustHandles="1" noChangeArrowheads="1" noChangeShapeType="1" noTextEdit="1"/>
              </p:cNvSpPr>
              <p:nvPr/>
            </p:nvSpPr>
            <p:spPr>
              <a:xfrm>
                <a:off x="2110839" y="3960973"/>
                <a:ext cx="5394366" cy="740331"/>
              </a:xfrm>
              <a:prstGeom prst="rect">
                <a:avLst/>
              </a:prstGeom>
              <a:blipFill>
                <a:blip r:embed="rId6"/>
                <a:stretch>
                  <a:fillRect l="-1130" b="-1653"/>
                </a:stretch>
              </a:blipFill>
            </p:spPr>
            <p:txBody>
              <a:bodyPr/>
              <a:lstStyle/>
              <a:p>
                <a:r>
                  <a:rPr 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heel(1)">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8" grpId="0"/>
      <p:bldP spid="10" grpId="0"/>
      <p:bldP spid="13"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2" name="Google Shape;604;p31">
            <a:extLst>
              <a:ext uri="{FF2B5EF4-FFF2-40B4-BE49-F238E27FC236}">
                <a16:creationId xmlns:a16="http://schemas.microsoft.com/office/drawing/2014/main" xmlns="" id="{156E1EDB-CA46-6BBE-918F-5076DB0A3D96}"/>
              </a:ext>
            </a:extLst>
          </p:cNvPr>
          <p:cNvSpPr txBox="1">
            <a:spLocks/>
          </p:cNvSpPr>
          <p:nvPr/>
        </p:nvSpPr>
        <p:spPr>
          <a:xfrm>
            <a:off x="299989" y="1911972"/>
            <a:ext cx="8544022" cy="135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DM Serif Display"/>
              <a:buNone/>
              <a:defRPr sz="5000" b="1" i="0" u="none" strike="noStrike" cap="none">
                <a:solidFill>
                  <a:schemeClr val="accent2"/>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9pPr>
          </a:lstStyle>
          <a:p>
            <a:pPr>
              <a:lnSpc>
                <a:spcPct val="150000"/>
              </a:lnSpc>
            </a:pPr>
            <a:r>
              <a:rPr lang="nn-NO" sz="3000" dirty="0">
                <a:solidFill>
                  <a:schemeClr val="tx1"/>
                </a:solidFill>
                <a:latin typeface="Arial" panose="020B0604020202020204" pitchFamily="34" charset="0"/>
                <a:cs typeface="Arial" panose="020B0604020202020204" pitchFamily="34" charset="0"/>
              </a:rPr>
              <a:t>2. CỘNG, TRỪ HAI PHÂN THỨC KHÁC MẪU</a:t>
            </a:r>
          </a:p>
        </p:txBody>
      </p:sp>
      <p:grpSp>
        <p:nvGrpSpPr>
          <p:cNvPr id="3" name="Google Shape;1928;p52">
            <a:extLst>
              <a:ext uri="{FF2B5EF4-FFF2-40B4-BE49-F238E27FC236}">
                <a16:creationId xmlns:a16="http://schemas.microsoft.com/office/drawing/2014/main" xmlns="" id="{D9FA3393-6796-BBD1-71F0-C2F04AB5BC8E}"/>
              </a:ext>
            </a:extLst>
          </p:cNvPr>
          <p:cNvGrpSpPr/>
          <p:nvPr/>
        </p:nvGrpSpPr>
        <p:grpSpPr>
          <a:xfrm>
            <a:off x="0" y="2866147"/>
            <a:ext cx="1966276" cy="2074551"/>
            <a:chOff x="1366929" y="170850"/>
            <a:chExt cx="2958495" cy="3505888"/>
          </a:xfrm>
        </p:grpSpPr>
        <p:sp>
          <p:nvSpPr>
            <p:cNvPr id="4" name="Google Shape;1929;p52">
              <a:extLst>
                <a:ext uri="{FF2B5EF4-FFF2-40B4-BE49-F238E27FC236}">
                  <a16:creationId xmlns:a16="http://schemas.microsoft.com/office/drawing/2014/main" xmlns="" id="{9AF49C85-1F52-EE03-D7F4-6D192BE8423B}"/>
                </a:ext>
              </a:extLst>
            </p:cNvPr>
            <p:cNvSpPr/>
            <p:nvPr/>
          </p:nvSpPr>
          <p:spPr>
            <a:xfrm>
              <a:off x="3947784" y="2467813"/>
              <a:ext cx="377641" cy="777695"/>
            </a:xfrm>
            <a:custGeom>
              <a:avLst/>
              <a:gdLst/>
              <a:ahLst/>
              <a:cxnLst/>
              <a:rect l="l" t="t" r="r" b="b"/>
              <a:pathLst>
                <a:path w="17236" h="35495" extrusionOk="0">
                  <a:moveTo>
                    <a:pt x="5689" y="1"/>
                  </a:moveTo>
                  <a:lnTo>
                    <a:pt x="1" y="22071"/>
                  </a:lnTo>
                  <a:lnTo>
                    <a:pt x="12116" y="35495"/>
                  </a:lnTo>
                  <a:cubicBezTo>
                    <a:pt x="17236" y="21445"/>
                    <a:pt x="5689" y="1"/>
                    <a:pt x="56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930;p52">
              <a:extLst>
                <a:ext uri="{FF2B5EF4-FFF2-40B4-BE49-F238E27FC236}">
                  <a16:creationId xmlns:a16="http://schemas.microsoft.com/office/drawing/2014/main" xmlns="" id="{AF62CF1E-4275-B506-29F2-EC60CCC7FA58}"/>
                </a:ext>
              </a:extLst>
            </p:cNvPr>
            <p:cNvSpPr/>
            <p:nvPr/>
          </p:nvSpPr>
          <p:spPr>
            <a:xfrm>
              <a:off x="1366929" y="2467813"/>
              <a:ext cx="377641" cy="777695"/>
            </a:xfrm>
            <a:custGeom>
              <a:avLst/>
              <a:gdLst/>
              <a:ahLst/>
              <a:cxnLst/>
              <a:rect l="l" t="t" r="r" b="b"/>
              <a:pathLst>
                <a:path w="17236" h="35495" extrusionOk="0">
                  <a:moveTo>
                    <a:pt x="11547" y="1"/>
                  </a:moveTo>
                  <a:cubicBezTo>
                    <a:pt x="11547" y="1"/>
                    <a:pt x="0" y="21445"/>
                    <a:pt x="5119" y="35495"/>
                  </a:cubicBezTo>
                  <a:lnTo>
                    <a:pt x="5119" y="35495"/>
                  </a:lnTo>
                  <a:lnTo>
                    <a:pt x="17235" y="22071"/>
                  </a:lnTo>
                  <a:lnTo>
                    <a:pt x="1154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931;p52">
              <a:extLst>
                <a:ext uri="{FF2B5EF4-FFF2-40B4-BE49-F238E27FC236}">
                  <a16:creationId xmlns:a16="http://schemas.microsoft.com/office/drawing/2014/main" xmlns="" id="{5FBB4425-3CA1-D8AD-2264-12A5DD702821}"/>
                </a:ext>
              </a:extLst>
            </p:cNvPr>
            <p:cNvSpPr/>
            <p:nvPr/>
          </p:nvSpPr>
          <p:spPr>
            <a:xfrm>
              <a:off x="1813057" y="1565564"/>
              <a:ext cx="2066332" cy="1018223"/>
            </a:xfrm>
            <a:custGeom>
              <a:avLst/>
              <a:gdLst/>
              <a:ahLst/>
              <a:cxnLst/>
              <a:rect l="l" t="t" r="r" b="b"/>
              <a:pathLst>
                <a:path w="94310" h="46473" extrusionOk="0">
                  <a:moveTo>
                    <a:pt x="36916" y="1"/>
                  </a:moveTo>
                  <a:cubicBezTo>
                    <a:pt x="36916" y="1"/>
                    <a:pt x="10239" y="8931"/>
                    <a:pt x="0" y="19682"/>
                  </a:cubicBezTo>
                  <a:lnTo>
                    <a:pt x="47155" y="46473"/>
                  </a:lnTo>
                  <a:lnTo>
                    <a:pt x="94309" y="19682"/>
                  </a:lnTo>
                  <a:cubicBezTo>
                    <a:pt x="84071" y="8931"/>
                    <a:pt x="57393" y="1"/>
                    <a:pt x="57393" y="1"/>
                  </a:cubicBezTo>
                  <a:lnTo>
                    <a:pt x="47155" y="3357"/>
                  </a:lnTo>
                  <a:lnTo>
                    <a:pt x="3691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32;p52">
              <a:extLst>
                <a:ext uri="{FF2B5EF4-FFF2-40B4-BE49-F238E27FC236}">
                  <a16:creationId xmlns:a16="http://schemas.microsoft.com/office/drawing/2014/main" xmlns="" id="{41D57086-C387-FB45-8D8C-B84905E921C7}"/>
                </a:ext>
              </a:extLst>
            </p:cNvPr>
            <p:cNvSpPr/>
            <p:nvPr/>
          </p:nvSpPr>
          <p:spPr>
            <a:xfrm>
              <a:off x="2579470" y="1695177"/>
              <a:ext cx="530923" cy="250519"/>
            </a:xfrm>
            <a:custGeom>
              <a:avLst/>
              <a:gdLst/>
              <a:ahLst/>
              <a:cxnLst/>
              <a:rect l="l" t="t" r="r" b="b"/>
              <a:pathLst>
                <a:path w="24232" h="11434" extrusionOk="0">
                  <a:moveTo>
                    <a:pt x="0" y="1"/>
                  </a:moveTo>
                  <a:cubicBezTo>
                    <a:pt x="0" y="1"/>
                    <a:pt x="7509" y="9670"/>
                    <a:pt x="12059" y="11434"/>
                  </a:cubicBezTo>
                  <a:cubicBezTo>
                    <a:pt x="16837" y="9670"/>
                    <a:pt x="24232" y="797"/>
                    <a:pt x="24232" y="797"/>
                  </a:cubicBezTo>
                  <a:lnTo>
                    <a:pt x="0"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933;p52">
              <a:extLst>
                <a:ext uri="{FF2B5EF4-FFF2-40B4-BE49-F238E27FC236}">
                  <a16:creationId xmlns:a16="http://schemas.microsoft.com/office/drawing/2014/main" xmlns="" id="{8A25A778-DDA8-B62B-57AE-72CE21507C13}"/>
                </a:ext>
              </a:extLst>
            </p:cNvPr>
            <p:cNvSpPr/>
            <p:nvPr/>
          </p:nvSpPr>
          <p:spPr>
            <a:xfrm>
              <a:off x="3415663" y="1703897"/>
              <a:ext cx="56112" cy="452420"/>
            </a:xfrm>
            <a:custGeom>
              <a:avLst/>
              <a:gdLst/>
              <a:ahLst/>
              <a:cxnLst/>
              <a:rect l="l" t="t" r="r" b="b"/>
              <a:pathLst>
                <a:path w="2561" h="20649" fill="none" extrusionOk="0">
                  <a:moveTo>
                    <a:pt x="0" y="1"/>
                  </a:moveTo>
                  <a:lnTo>
                    <a:pt x="2560" y="20649"/>
                  </a:lnTo>
                </a:path>
              </a:pathLst>
            </a:custGeom>
            <a:noFill/>
            <a:ln w="14225" cap="flat"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934;p52">
              <a:extLst>
                <a:ext uri="{FF2B5EF4-FFF2-40B4-BE49-F238E27FC236}">
                  <a16:creationId xmlns:a16="http://schemas.microsoft.com/office/drawing/2014/main" xmlns="" id="{9CA221C6-C844-EA74-3530-87A7C0F9D6B9}"/>
                </a:ext>
              </a:extLst>
            </p:cNvPr>
            <p:cNvSpPr/>
            <p:nvPr/>
          </p:nvSpPr>
          <p:spPr>
            <a:xfrm>
              <a:off x="3210049" y="1725082"/>
              <a:ext cx="215616" cy="61085"/>
            </a:xfrm>
            <a:custGeom>
              <a:avLst/>
              <a:gdLst/>
              <a:ahLst/>
              <a:cxnLst/>
              <a:rect l="l" t="t" r="r" b="b"/>
              <a:pathLst>
                <a:path w="9841" h="2788" fill="none" extrusionOk="0">
                  <a:moveTo>
                    <a:pt x="9840" y="2788"/>
                  </a:moveTo>
                  <a:lnTo>
                    <a:pt x="0" y="1"/>
                  </a:lnTo>
                </a:path>
              </a:pathLst>
            </a:custGeom>
            <a:noFill/>
            <a:ln w="14225" cap="rnd"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935;p52">
              <a:extLst>
                <a:ext uri="{FF2B5EF4-FFF2-40B4-BE49-F238E27FC236}">
                  <a16:creationId xmlns:a16="http://schemas.microsoft.com/office/drawing/2014/main" xmlns="" id="{9BEF7C98-DA38-7FB7-6CBC-7D7BA69D193A}"/>
                </a:ext>
              </a:extLst>
            </p:cNvPr>
            <p:cNvSpPr/>
            <p:nvPr/>
          </p:nvSpPr>
          <p:spPr>
            <a:xfrm>
              <a:off x="2220561" y="1703897"/>
              <a:ext cx="56112" cy="452420"/>
            </a:xfrm>
            <a:custGeom>
              <a:avLst/>
              <a:gdLst/>
              <a:ahLst/>
              <a:cxnLst/>
              <a:rect l="l" t="t" r="r" b="b"/>
              <a:pathLst>
                <a:path w="2561" h="20649" fill="none" extrusionOk="0">
                  <a:moveTo>
                    <a:pt x="2560" y="1"/>
                  </a:moveTo>
                  <a:lnTo>
                    <a:pt x="1" y="20649"/>
                  </a:lnTo>
                </a:path>
              </a:pathLst>
            </a:custGeom>
            <a:noFill/>
            <a:ln w="14225" cap="flat"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936;p52">
              <a:extLst>
                <a:ext uri="{FF2B5EF4-FFF2-40B4-BE49-F238E27FC236}">
                  <a16:creationId xmlns:a16="http://schemas.microsoft.com/office/drawing/2014/main" xmlns="" id="{5EAB5AE1-040A-3926-1238-7834F09F8E2B}"/>
                </a:ext>
              </a:extLst>
            </p:cNvPr>
            <p:cNvSpPr/>
            <p:nvPr/>
          </p:nvSpPr>
          <p:spPr>
            <a:xfrm>
              <a:off x="2266679" y="1725082"/>
              <a:ext cx="215616" cy="61085"/>
            </a:xfrm>
            <a:custGeom>
              <a:avLst/>
              <a:gdLst/>
              <a:ahLst/>
              <a:cxnLst/>
              <a:rect l="l" t="t" r="r" b="b"/>
              <a:pathLst>
                <a:path w="9841" h="2788" fill="none" extrusionOk="0">
                  <a:moveTo>
                    <a:pt x="0" y="2788"/>
                  </a:moveTo>
                  <a:lnTo>
                    <a:pt x="9841" y="1"/>
                  </a:lnTo>
                </a:path>
              </a:pathLst>
            </a:custGeom>
            <a:noFill/>
            <a:ln w="14225" cap="rnd"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37;p52">
              <a:extLst>
                <a:ext uri="{FF2B5EF4-FFF2-40B4-BE49-F238E27FC236}">
                  <a16:creationId xmlns:a16="http://schemas.microsoft.com/office/drawing/2014/main" xmlns="" id="{F1952B9E-EA58-B134-D633-19072BE1FB5C}"/>
                </a:ext>
              </a:extLst>
            </p:cNvPr>
            <p:cNvSpPr/>
            <p:nvPr/>
          </p:nvSpPr>
          <p:spPr>
            <a:xfrm>
              <a:off x="2887267" y="1555596"/>
              <a:ext cx="358952" cy="279199"/>
            </a:xfrm>
            <a:custGeom>
              <a:avLst/>
              <a:gdLst/>
              <a:ahLst/>
              <a:cxnLst/>
              <a:rect l="l" t="t" r="r" b="b"/>
              <a:pathLst>
                <a:path w="16383" h="12743" extrusionOk="0">
                  <a:moveTo>
                    <a:pt x="7680" y="1"/>
                  </a:moveTo>
                  <a:lnTo>
                    <a:pt x="1" y="12742"/>
                  </a:lnTo>
                  <a:cubicBezTo>
                    <a:pt x="1" y="12742"/>
                    <a:pt x="5347" y="10102"/>
                    <a:pt x="11004" y="10102"/>
                  </a:cubicBezTo>
                  <a:cubicBezTo>
                    <a:pt x="12821" y="10102"/>
                    <a:pt x="14669" y="10374"/>
                    <a:pt x="16383" y="11093"/>
                  </a:cubicBezTo>
                  <a:cubicBezTo>
                    <a:pt x="13311" y="3471"/>
                    <a:pt x="7680" y="1"/>
                    <a:pt x="76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938;p52">
              <a:extLst>
                <a:ext uri="{FF2B5EF4-FFF2-40B4-BE49-F238E27FC236}">
                  <a16:creationId xmlns:a16="http://schemas.microsoft.com/office/drawing/2014/main" xmlns="" id="{8731C450-63D3-5B47-50CF-2E6379118FAB}"/>
                </a:ext>
              </a:extLst>
            </p:cNvPr>
            <p:cNvSpPr/>
            <p:nvPr/>
          </p:nvSpPr>
          <p:spPr>
            <a:xfrm>
              <a:off x="2446134" y="1555596"/>
              <a:ext cx="358930" cy="279199"/>
            </a:xfrm>
            <a:custGeom>
              <a:avLst/>
              <a:gdLst/>
              <a:ahLst/>
              <a:cxnLst/>
              <a:rect l="l" t="t" r="r" b="b"/>
              <a:pathLst>
                <a:path w="16382" h="12743" extrusionOk="0">
                  <a:moveTo>
                    <a:pt x="8703" y="1"/>
                  </a:moveTo>
                  <a:cubicBezTo>
                    <a:pt x="8703" y="1"/>
                    <a:pt x="3072" y="3471"/>
                    <a:pt x="0" y="11093"/>
                  </a:cubicBezTo>
                  <a:cubicBezTo>
                    <a:pt x="1700" y="10374"/>
                    <a:pt x="3541" y="10102"/>
                    <a:pt x="5354" y="10102"/>
                  </a:cubicBezTo>
                  <a:cubicBezTo>
                    <a:pt x="11003" y="10102"/>
                    <a:pt x="16382" y="12742"/>
                    <a:pt x="16382" y="12742"/>
                  </a:cubicBezTo>
                  <a:lnTo>
                    <a:pt x="87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939;p52">
              <a:extLst>
                <a:ext uri="{FF2B5EF4-FFF2-40B4-BE49-F238E27FC236}">
                  <a16:creationId xmlns:a16="http://schemas.microsoft.com/office/drawing/2014/main" xmlns="" id="{BE9F49F8-4C56-B5A7-20B3-1EB288F932C0}"/>
                </a:ext>
              </a:extLst>
            </p:cNvPr>
            <p:cNvSpPr/>
            <p:nvPr/>
          </p:nvSpPr>
          <p:spPr>
            <a:xfrm>
              <a:off x="2606878" y="1563089"/>
              <a:ext cx="478580" cy="300364"/>
            </a:xfrm>
            <a:custGeom>
              <a:avLst/>
              <a:gdLst/>
              <a:ahLst/>
              <a:cxnLst/>
              <a:rect l="l" t="t" r="r" b="b"/>
              <a:pathLst>
                <a:path w="21843" h="13709" extrusionOk="0">
                  <a:moveTo>
                    <a:pt x="1" y="0"/>
                  </a:moveTo>
                  <a:lnTo>
                    <a:pt x="1" y="0"/>
                  </a:lnTo>
                  <a:cubicBezTo>
                    <a:pt x="1" y="0"/>
                    <a:pt x="2617" y="8589"/>
                    <a:pt x="10808" y="13595"/>
                  </a:cubicBezTo>
                  <a:lnTo>
                    <a:pt x="10808" y="13709"/>
                  </a:lnTo>
                  <a:cubicBezTo>
                    <a:pt x="10865" y="13709"/>
                    <a:pt x="10865" y="13709"/>
                    <a:pt x="10922" y="13652"/>
                  </a:cubicBezTo>
                  <a:cubicBezTo>
                    <a:pt x="10979" y="13652"/>
                    <a:pt x="10979" y="13709"/>
                    <a:pt x="11036" y="13709"/>
                  </a:cubicBezTo>
                  <a:lnTo>
                    <a:pt x="11036" y="13595"/>
                  </a:lnTo>
                  <a:cubicBezTo>
                    <a:pt x="19226" y="8589"/>
                    <a:pt x="21843" y="0"/>
                    <a:pt x="21843" y="0"/>
                  </a:cubicBezTo>
                  <a:lnTo>
                    <a:pt x="21843" y="0"/>
                  </a:lnTo>
                  <a:lnTo>
                    <a:pt x="10922" y="2219"/>
                  </a:lnTo>
                  <a:lnTo>
                    <a:pt x="1" y="0"/>
                  </a:lnTo>
                  <a:close/>
                </a:path>
              </a:pathLst>
            </a:custGeom>
            <a:solidFill>
              <a:srgbClr val="C47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40;p52">
              <a:extLst>
                <a:ext uri="{FF2B5EF4-FFF2-40B4-BE49-F238E27FC236}">
                  <a16:creationId xmlns:a16="http://schemas.microsoft.com/office/drawing/2014/main" xmlns="" id="{380B2C7C-4005-9F95-F2B2-4137E25BC53B}"/>
                </a:ext>
              </a:extLst>
            </p:cNvPr>
            <p:cNvSpPr/>
            <p:nvPr/>
          </p:nvSpPr>
          <p:spPr>
            <a:xfrm>
              <a:off x="1975073" y="170981"/>
              <a:ext cx="1854440" cy="980933"/>
            </a:xfrm>
            <a:custGeom>
              <a:avLst/>
              <a:gdLst/>
              <a:ahLst/>
              <a:cxnLst/>
              <a:rect l="l" t="t" r="r" b="b"/>
              <a:pathLst>
                <a:path w="84639" h="44771" extrusionOk="0">
                  <a:moveTo>
                    <a:pt x="32879" y="1"/>
                  </a:moveTo>
                  <a:cubicBezTo>
                    <a:pt x="27905" y="1"/>
                    <a:pt x="23699" y="839"/>
                    <a:pt x="22525" y="2451"/>
                  </a:cubicBezTo>
                  <a:cubicBezTo>
                    <a:pt x="19976" y="5968"/>
                    <a:pt x="27613" y="6151"/>
                    <a:pt x="29228" y="6151"/>
                  </a:cubicBezTo>
                  <a:cubicBezTo>
                    <a:pt x="29415" y="6151"/>
                    <a:pt x="29521" y="6148"/>
                    <a:pt x="29521" y="6148"/>
                  </a:cubicBezTo>
                  <a:lnTo>
                    <a:pt x="29521" y="6148"/>
                  </a:lnTo>
                  <a:cubicBezTo>
                    <a:pt x="29521" y="6148"/>
                    <a:pt x="22240" y="6490"/>
                    <a:pt x="12229" y="16159"/>
                  </a:cubicBezTo>
                  <a:cubicBezTo>
                    <a:pt x="0" y="27991"/>
                    <a:pt x="15301" y="44770"/>
                    <a:pt x="15301" y="44770"/>
                  </a:cubicBezTo>
                  <a:lnTo>
                    <a:pt x="61375" y="43747"/>
                  </a:lnTo>
                  <a:cubicBezTo>
                    <a:pt x="84639" y="16216"/>
                    <a:pt x="58758" y="8594"/>
                    <a:pt x="58758" y="8594"/>
                  </a:cubicBezTo>
                  <a:cubicBezTo>
                    <a:pt x="64902" y="7716"/>
                    <a:pt x="63430" y="5526"/>
                    <a:pt x="59034" y="5526"/>
                  </a:cubicBezTo>
                  <a:cubicBezTo>
                    <a:pt x="58018" y="5526"/>
                    <a:pt x="56844" y="5643"/>
                    <a:pt x="55573" y="5921"/>
                  </a:cubicBezTo>
                  <a:cubicBezTo>
                    <a:pt x="55208" y="2440"/>
                    <a:pt x="54205" y="829"/>
                    <a:pt x="53421" y="829"/>
                  </a:cubicBezTo>
                  <a:cubicBezTo>
                    <a:pt x="52615" y="829"/>
                    <a:pt x="52039" y="2525"/>
                    <a:pt x="52615" y="5636"/>
                  </a:cubicBezTo>
                  <a:cubicBezTo>
                    <a:pt x="49162" y="1811"/>
                    <a:pt x="40190" y="1"/>
                    <a:pt x="328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941;p52">
              <a:extLst>
                <a:ext uri="{FF2B5EF4-FFF2-40B4-BE49-F238E27FC236}">
                  <a16:creationId xmlns:a16="http://schemas.microsoft.com/office/drawing/2014/main" xmlns="" id="{9B8236B8-42D5-3C97-2632-A09F793BAB11}"/>
                </a:ext>
              </a:extLst>
            </p:cNvPr>
            <p:cNvSpPr/>
            <p:nvPr/>
          </p:nvSpPr>
          <p:spPr>
            <a:xfrm>
              <a:off x="2108410" y="170850"/>
              <a:ext cx="947169" cy="765448"/>
            </a:xfrm>
            <a:custGeom>
              <a:avLst/>
              <a:gdLst/>
              <a:ahLst/>
              <a:cxnLst/>
              <a:rect l="l" t="t" r="r" b="b"/>
              <a:pathLst>
                <a:path w="43230" h="34936" extrusionOk="0">
                  <a:moveTo>
                    <a:pt x="26761" y="1"/>
                  </a:moveTo>
                  <a:cubicBezTo>
                    <a:pt x="21816" y="1"/>
                    <a:pt x="17644" y="824"/>
                    <a:pt x="16496" y="2400"/>
                  </a:cubicBezTo>
                  <a:cubicBezTo>
                    <a:pt x="13892" y="5973"/>
                    <a:pt x="21551" y="6157"/>
                    <a:pt x="23149" y="6157"/>
                  </a:cubicBezTo>
                  <a:cubicBezTo>
                    <a:pt x="23332" y="6157"/>
                    <a:pt x="23435" y="6154"/>
                    <a:pt x="23435" y="6154"/>
                  </a:cubicBezTo>
                  <a:lnTo>
                    <a:pt x="23435" y="6154"/>
                  </a:lnTo>
                  <a:cubicBezTo>
                    <a:pt x="23435" y="6154"/>
                    <a:pt x="16154" y="6496"/>
                    <a:pt x="6143" y="16165"/>
                  </a:cubicBezTo>
                  <a:cubicBezTo>
                    <a:pt x="0" y="22081"/>
                    <a:pt x="797" y="29248"/>
                    <a:pt x="3072" y="34936"/>
                  </a:cubicBezTo>
                  <a:cubicBezTo>
                    <a:pt x="2844" y="27940"/>
                    <a:pt x="7565" y="23332"/>
                    <a:pt x="11320" y="19464"/>
                  </a:cubicBezTo>
                  <a:cubicBezTo>
                    <a:pt x="15756" y="14914"/>
                    <a:pt x="29464" y="12184"/>
                    <a:pt x="29465" y="12184"/>
                  </a:cubicBezTo>
                  <a:lnTo>
                    <a:pt x="29465" y="12184"/>
                  </a:lnTo>
                  <a:cubicBezTo>
                    <a:pt x="29464" y="12184"/>
                    <a:pt x="21527" y="19859"/>
                    <a:pt x="26503" y="19859"/>
                  </a:cubicBezTo>
                  <a:cubicBezTo>
                    <a:pt x="27210" y="19859"/>
                    <a:pt x="28177" y="19704"/>
                    <a:pt x="29465" y="19351"/>
                  </a:cubicBezTo>
                  <a:cubicBezTo>
                    <a:pt x="37485" y="17132"/>
                    <a:pt x="41694" y="7576"/>
                    <a:pt x="43230" y="3253"/>
                  </a:cubicBezTo>
                  <a:cubicBezTo>
                    <a:pt x="38916" y="1051"/>
                    <a:pt x="32345" y="1"/>
                    <a:pt x="2676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942;p52">
              <a:extLst>
                <a:ext uri="{FF2B5EF4-FFF2-40B4-BE49-F238E27FC236}">
                  <a16:creationId xmlns:a16="http://schemas.microsoft.com/office/drawing/2014/main" xmlns="" id="{CA872FCB-FA33-C6E1-5D10-887160670C7D}"/>
                </a:ext>
              </a:extLst>
            </p:cNvPr>
            <p:cNvSpPr/>
            <p:nvPr/>
          </p:nvSpPr>
          <p:spPr>
            <a:xfrm>
              <a:off x="3262389" y="359266"/>
              <a:ext cx="567053" cy="770202"/>
            </a:xfrm>
            <a:custGeom>
              <a:avLst/>
              <a:gdLst/>
              <a:ahLst/>
              <a:cxnLst/>
              <a:rect l="l" t="t" r="r" b="b"/>
              <a:pathLst>
                <a:path w="25881" h="35153" extrusionOk="0">
                  <a:moveTo>
                    <a:pt x="0" y="0"/>
                  </a:moveTo>
                  <a:cubicBezTo>
                    <a:pt x="0" y="0"/>
                    <a:pt x="16382" y="12059"/>
                    <a:pt x="2048" y="35153"/>
                  </a:cubicBezTo>
                  <a:lnTo>
                    <a:pt x="2617" y="35153"/>
                  </a:lnTo>
                  <a:cubicBezTo>
                    <a:pt x="25881" y="7623"/>
                    <a:pt x="1" y="0"/>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943;p52">
              <a:extLst>
                <a:ext uri="{FF2B5EF4-FFF2-40B4-BE49-F238E27FC236}">
                  <a16:creationId xmlns:a16="http://schemas.microsoft.com/office/drawing/2014/main" xmlns="" id="{3C354289-F806-D9B2-3F58-9DE3576A7187}"/>
                </a:ext>
              </a:extLst>
            </p:cNvPr>
            <p:cNvSpPr/>
            <p:nvPr/>
          </p:nvSpPr>
          <p:spPr>
            <a:xfrm>
              <a:off x="2403762" y="578595"/>
              <a:ext cx="901071" cy="1140196"/>
            </a:xfrm>
            <a:custGeom>
              <a:avLst/>
              <a:gdLst/>
              <a:ahLst/>
              <a:cxnLst/>
              <a:rect l="l" t="t" r="r" b="b"/>
              <a:pathLst>
                <a:path w="41126" h="52040" extrusionOk="0">
                  <a:moveTo>
                    <a:pt x="32252" y="0"/>
                  </a:moveTo>
                  <a:cubicBezTo>
                    <a:pt x="30886" y="2787"/>
                    <a:pt x="26165" y="10751"/>
                    <a:pt x="15585" y="12343"/>
                  </a:cubicBezTo>
                  <a:cubicBezTo>
                    <a:pt x="15342" y="12357"/>
                    <a:pt x="15116" y="12364"/>
                    <a:pt x="14905" y="12364"/>
                  </a:cubicBezTo>
                  <a:cubicBezTo>
                    <a:pt x="8268" y="12364"/>
                    <a:pt x="17405" y="5632"/>
                    <a:pt x="17406" y="5631"/>
                  </a:cubicBezTo>
                  <a:lnTo>
                    <a:pt x="17406" y="5631"/>
                  </a:lnTo>
                  <a:cubicBezTo>
                    <a:pt x="17405" y="5631"/>
                    <a:pt x="3754" y="8760"/>
                    <a:pt x="0" y="17633"/>
                  </a:cubicBezTo>
                  <a:cubicBezTo>
                    <a:pt x="0" y="18316"/>
                    <a:pt x="0" y="18998"/>
                    <a:pt x="57" y="19738"/>
                  </a:cubicBezTo>
                  <a:cubicBezTo>
                    <a:pt x="1820" y="37087"/>
                    <a:pt x="2730" y="42092"/>
                    <a:pt x="10068" y="47496"/>
                  </a:cubicBezTo>
                  <a:cubicBezTo>
                    <a:pt x="15630" y="51549"/>
                    <a:pt x="18578" y="52039"/>
                    <a:pt x="19678" y="52039"/>
                  </a:cubicBezTo>
                  <a:cubicBezTo>
                    <a:pt x="20030" y="52039"/>
                    <a:pt x="20193" y="51989"/>
                    <a:pt x="20193" y="51989"/>
                  </a:cubicBezTo>
                  <a:cubicBezTo>
                    <a:pt x="20193" y="51989"/>
                    <a:pt x="20356" y="52039"/>
                    <a:pt x="20707" y="52039"/>
                  </a:cubicBezTo>
                  <a:cubicBezTo>
                    <a:pt x="21808" y="52039"/>
                    <a:pt x="24755" y="51549"/>
                    <a:pt x="30318" y="47496"/>
                  </a:cubicBezTo>
                  <a:cubicBezTo>
                    <a:pt x="37655" y="42092"/>
                    <a:pt x="38565" y="37087"/>
                    <a:pt x="40329" y="19738"/>
                  </a:cubicBezTo>
                  <a:cubicBezTo>
                    <a:pt x="41125" y="11831"/>
                    <a:pt x="36973" y="5006"/>
                    <a:pt x="32252" y="0"/>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944;p52">
              <a:extLst>
                <a:ext uri="{FF2B5EF4-FFF2-40B4-BE49-F238E27FC236}">
                  <a16:creationId xmlns:a16="http://schemas.microsoft.com/office/drawing/2014/main" xmlns="" id="{B26E98CB-9F03-D4AC-9698-7B3996778455}"/>
                </a:ext>
              </a:extLst>
            </p:cNvPr>
            <p:cNvSpPr/>
            <p:nvPr/>
          </p:nvSpPr>
          <p:spPr>
            <a:xfrm>
              <a:off x="2218063" y="1066153"/>
              <a:ext cx="307857" cy="320390"/>
            </a:xfrm>
            <a:custGeom>
              <a:avLst/>
              <a:gdLst/>
              <a:ahLst/>
              <a:cxnLst/>
              <a:rect l="l" t="t" r="r" b="b"/>
              <a:pathLst>
                <a:path w="14051" h="14623" extrusionOk="0">
                  <a:moveTo>
                    <a:pt x="5309" y="1"/>
                  </a:moveTo>
                  <a:cubicBezTo>
                    <a:pt x="4540" y="1"/>
                    <a:pt x="3799" y="179"/>
                    <a:pt x="3129" y="555"/>
                  </a:cubicBezTo>
                  <a:cubicBezTo>
                    <a:pt x="456" y="2148"/>
                    <a:pt x="1" y="6414"/>
                    <a:pt x="2162" y="10111"/>
                  </a:cubicBezTo>
                  <a:cubicBezTo>
                    <a:pt x="3783" y="12927"/>
                    <a:pt x="6396" y="14623"/>
                    <a:pt x="8729" y="14623"/>
                  </a:cubicBezTo>
                  <a:cubicBezTo>
                    <a:pt x="9507" y="14623"/>
                    <a:pt x="10254" y="14434"/>
                    <a:pt x="10922" y="14036"/>
                  </a:cubicBezTo>
                  <a:cubicBezTo>
                    <a:pt x="13652" y="12500"/>
                    <a:pt x="14050" y="8234"/>
                    <a:pt x="11946" y="4480"/>
                  </a:cubicBezTo>
                  <a:cubicBezTo>
                    <a:pt x="10314" y="1690"/>
                    <a:pt x="7678" y="1"/>
                    <a:pt x="5309"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945;p52">
              <a:extLst>
                <a:ext uri="{FF2B5EF4-FFF2-40B4-BE49-F238E27FC236}">
                  <a16:creationId xmlns:a16="http://schemas.microsoft.com/office/drawing/2014/main" xmlns="" id="{D9EE785D-E9A5-2B0D-D5D3-1CF427BF3291}"/>
                </a:ext>
              </a:extLst>
            </p:cNvPr>
            <p:cNvSpPr/>
            <p:nvPr/>
          </p:nvSpPr>
          <p:spPr>
            <a:xfrm>
              <a:off x="2224307" y="1093276"/>
              <a:ext cx="190683" cy="286649"/>
            </a:xfrm>
            <a:custGeom>
              <a:avLst/>
              <a:gdLst/>
              <a:ahLst/>
              <a:cxnLst/>
              <a:rect l="l" t="t" r="r" b="b"/>
              <a:pathLst>
                <a:path w="8703" h="13083" extrusionOk="0">
                  <a:moveTo>
                    <a:pt x="1991" y="0"/>
                  </a:moveTo>
                  <a:cubicBezTo>
                    <a:pt x="114" y="1877"/>
                    <a:pt x="0" y="5631"/>
                    <a:pt x="1877" y="8873"/>
                  </a:cubicBezTo>
                  <a:cubicBezTo>
                    <a:pt x="3072" y="10978"/>
                    <a:pt x="4835" y="12457"/>
                    <a:pt x="6655" y="13083"/>
                  </a:cubicBezTo>
                  <a:cubicBezTo>
                    <a:pt x="8589" y="11149"/>
                    <a:pt x="8703" y="7451"/>
                    <a:pt x="6826" y="4152"/>
                  </a:cubicBezTo>
                  <a:cubicBezTo>
                    <a:pt x="5575" y="2048"/>
                    <a:pt x="3811" y="569"/>
                    <a:pt x="199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46;p52">
              <a:extLst>
                <a:ext uri="{FF2B5EF4-FFF2-40B4-BE49-F238E27FC236}">
                  <a16:creationId xmlns:a16="http://schemas.microsoft.com/office/drawing/2014/main" xmlns="" id="{C3F53E3A-27AA-106E-0230-36B60F55B295}"/>
                </a:ext>
              </a:extLst>
            </p:cNvPr>
            <p:cNvSpPr/>
            <p:nvPr/>
          </p:nvSpPr>
          <p:spPr>
            <a:xfrm>
              <a:off x="3166429" y="1066153"/>
              <a:ext cx="307835" cy="320390"/>
            </a:xfrm>
            <a:custGeom>
              <a:avLst/>
              <a:gdLst/>
              <a:ahLst/>
              <a:cxnLst/>
              <a:rect l="l" t="t" r="r" b="b"/>
              <a:pathLst>
                <a:path w="14050" h="14623" extrusionOk="0">
                  <a:moveTo>
                    <a:pt x="8717" y="1"/>
                  </a:moveTo>
                  <a:cubicBezTo>
                    <a:pt x="6372" y="1"/>
                    <a:pt x="3736" y="1690"/>
                    <a:pt x="2105" y="4480"/>
                  </a:cubicBezTo>
                  <a:cubicBezTo>
                    <a:pt x="0" y="8234"/>
                    <a:pt x="398" y="12500"/>
                    <a:pt x="3129" y="14036"/>
                  </a:cubicBezTo>
                  <a:cubicBezTo>
                    <a:pt x="3797" y="14434"/>
                    <a:pt x="4544" y="14623"/>
                    <a:pt x="5321" y="14623"/>
                  </a:cubicBezTo>
                  <a:cubicBezTo>
                    <a:pt x="7654" y="14623"/>
                    <a:pt x="10267" y="12927"/>
                    <a:pt x="11888" y="10111"/>
                  </a:cubicBezTo>
                  <a:cubicBezTo>
                    <a:pt x="14050" y="6414"/>
                    <a:pt x="13595" y="2148"/>
                    <a:pt x="10864" y="555"/>
                  </a:cubicBezTo>
                  <a:cubicBezTo>
                    <a:pt x="10209" y="179"/>
                    <a:pt x="9478" y="1"/>
                    <a:pt x="8717"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947;p52">
              <a:extLst>
                <a:ext uri="{FF2B5EF4-FFF2-40B4-BE49-F238E27FC236}">
                  <a16:creationId xmlns:a16="http://schemas.microsoft.com/office/drawing/2014/main" xmlns="" id="{0FA0FF99-93D4-6B71-7DA6-D6094F47A8F7}"/>
                </a:ext>
              </a:extLst>
            </p:cNvPr>
            <p:cNvSpPr/>
            <p:nvPr/>
          </p:nvSpPr>
          <p:spPr>
            <a:xfrm>
              <a:off x="3277331" y="1093276"/>
              <a:ext cx="190705" cy="286649"/>
            </a:xfrm>
            <a:custGeom>
              <a:avLst/>
              <a:gdLst/>
              <a:ahLst/>
              <a:cxnLst/>
              <a:rect l="l" t="t" r="r" b="b"/>
              <a:pathLst>
                <a:path w="8704" h="13083" extrusionOk="0">
                  <a:moveTo>
                    <a:pt x="6713" y="0"/>
                  </a:moveTo>
                  <a:cubicBezTo>
                    <a:pt x="4892" y="569"/>
                    <a:pt x="3129" y="2048"/>
                    <a:pt x="1878" y="4152"/>
                  </a:cubicBezTo>
                  <a:cubicBezTo>
                    <a:pt x="1" y="7451"/>
                    <a:pt x="114" y="11149"/>
                    <a:pt x="2048" y="13083"/>
                  </a:cubicBezTo>
                  <a:cubicBezTo>
                    <a:pt x="3869" y="12457"/>
                    <a:pt x="5632" y="10978"/>
                    <a:pt x="6826" y="8873"/>
                  </a:cubicBezTo>
                  <a:cubicBezTo>
                    <a:pt x="8703" y="5631"/>
                    <a:pt x="8590" y="1877"/>
                    <a:pt x="6713"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948;p52">
              <a:extLst>
                <a:ext uri="{FF2B5EF4-FFF2-40B4-BE49-F238E27FC236}">
                  <a16:creationId xmlns:a16="http://schemas.microsoft.com/office/drawing/2014/main" xmlns="" id="{085E54DA-4211-C65A-96CC-4ECB534AD274}"/>
                </a:ext>
              </a:extLst>
            </p:cNvPr>
            <p:cNvSpPr/>
            <p:nvPr/>
          </p:nvSpPr>
          <p:spPr>
            <a:xfrm>
              <a:off x="2988223" y="1104735"/>
              <a:ext cx="220612" cy="50875"/>
            </a:xfrm>
            <a:custGeom>
              <a:avLst/>
              <a:gdLst/>
              <a:ahLst/>
              <a:cxnLst/>
              <a:rect l="l" t="t" r="r" b="b"/>
              <a:pathLst>
                <a:path w="10069" h="2322" extrusionOk="0">
                  <a:moveTo>
                    <a:pt x="5826" y="1"/>
                  </a:moveTo>
                  <a:cubicBezTo>
                    <a:pt x="3684" y="1"/>
                    <a:pt x="1494" y="861"/>
                    <a:pt x="0" y="2321"/>
                  </a:cubicBezTo>
                  <a:cubicBezTo>
                    <a:pt x="3014" y="1884"/>
                    <a:pt x="5655" y="1363"/>
                    <a:pt x="8560" y="1363"/>
                  </a:cubicBezTo>
                  <a:cubicBezTo>
                    <a:pt x="9054" y="1363"/>
                    <a:pt x="9556" y="1378"/>
                    <a:pt x="10068" y="1411"/>
                  </a:cubicBezTo>
                  <a:cubicBezTo>
                    <a:pt x="8860" y="439"/>
                    <a:pt x="7355" y="1"/>
                    <a:pt x="58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949;p52">
              <a:extLst>
                <a:ext uri="{FF2B5EF4-FFF2-40B4-BE49-F238E27FC236}">
                  <a16:creationId xmlns:a16="http://schemas.microsoft.com/office/drawing/2014/main" xmlns="" id="{DBE16314-F385-DC0A-837A-9BCEF70D8CE9}"/>
                </a:ext>
              </a:extLst>
            </p:cNvPr>
            <p:cNvSpPr/>
            <p:nvPr/>
          </p:nvSpPr>
          <p:spPr>
            <a:xfrm>
              <a:off x="2947100" y="868843"/>
              <a:ext cx="277600" cy="149689"/>
            </a:xfrm>
            <a:custGeom>
              <a:avLst/>
              <a:gdLst/>
              <a:ahLst/>
              <a:cxnLst/>
              <a:rect l="l" t="t" r="r" b="b"/>
              <a:pathLst>
                <a:path w="12670" h="6832" extrusionOk="0">
                  <a:moveTo>
                    <a:pt x="2491" y="0"/>
                  </a:moveTo>
                  <a:cubicBezTo>
                    <a:pt x="2381" y="0"/>
                    <a:pt x="2271" y="2"/>
                    <a:pt x="2162" y="5"/>
                  </a:cubicBezTo>
                  <a:cubicBezTo>
                    <a:pt x="0" y="1200"/>
                    <a:pt x="740" y="3418"/>
                    <a:pt x="740" y="3418"/>
                  </a:cubicBezTo>
                  <a:cubicBezTo>
                    <a:pt x="740" y="3418"/>
                    <a:pt x="1418" y="3304"/>
                    <a:pt x="2497" y="3304"/>
                  </a:cubicBezTo>
                  <a:cubicBezTo>
                    <a:pt x="4741" y="3304"/>
                    <a:pt x="8719" y="3797"/>
                    <a:pt x="11945" y="6831"/>
                  </a:cubicBezTo>
                  <a:cubicBezTo>
                    <a:pt x="12669" y="3934"/>
                    <a:pt x="7719" y="0"/>
                    <a:pt x="24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950;p52">
              <a:extLst>
                <a:ext uri="{FF2B5EF4-FFF2-40B4-BE49-F238E27FC236}">
                  <a16:creationId xmlns:a16="http://schemas.microsoft.com/office/drawing/2014/main" xmlns="" id="{A38B1A32-E492-EC00-076B-CB7B26ED12F0}"/>
                </a:ext>
              </a:extLst>
            </p:cNvPr>
            <p:cNvSpPr/>
            <p:nvPr/>
          </p:nvSpPr>
          <p:spPr>
            <a:xfrm>
              <a:off x="3003164" y="1201681"/>
              <a:ext cx="220612" cy="84770"/>
            </a:xfrm>
            <a:custGeom>
              <a:avLst/>
              <a:gdLst/>
              <a:ahLst/>
              <a:cxnLst/>
              <a:rect l="l" t="t" r="r" b="b"/>
              <a:pathLst>
                <a:path w="10069" h="3869" extrusionOk="0">
                  <a:moveTo>
                    <a:pt x="5006" y="1"/>
                  </a:moveTo>
                  <a:cubicBezTo>
                    <a:pt x="2276" y="1"/>
                    <a:pt x="1" y="911"/>
                    <a:pt x="1" y="1935"/>
                  </a:cubicBezTo>
                  <a:cubicBezTo>
                    <a:pt x="1" y="3015"/>
                    <a:pt x="2276" y="3869"/>
                    <a:pt x="5006" y="3869"/>
                  </a:cubicBezTo>
                  <a:cubicBezTo>
                    <a:pt x="7794" y="3869"/>
                    <a:pt x="10069" y="3015"/>
                    <a:pt x="10069" y="1935"/>
                  </a:cubicBezTo>
                  <a:cubicBezTo>
                    <a:pt x="10069" y="911"/>
                    <a:pt x="7794" y="1"/>
                    <a:pt x="50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951;p52">
              <a:extLst>
                <a:ext uri="{FF2B5EF4-FFF2-40B4-BE49-F238E27FC236}">
                  <a16:creationId xmlns:a16="http://schemas.microsoft.com/office/drawing/2014/main" xmlns="" id="{1754B36B-2B10-075A-6BB8-44EDC88B2337}"/>
                </a:ext>
              </a:extLst>
            </p:cNvPr>
            <p:cNvSpPr/>
            <p:nvPr/>
          </p:nvSpPr>
          <p:spPr>
            <a:xfrm>
              <a:off x="2483510" y="1104735"/>
              <a:ext cx="220612" cy="50875"/>
            </a:xfrm>
            <a:custGeom>
              <a:avLst/>
              <a:gdLst/>
              <a:ahLst/>
              <a:cxnLst/>
              <a:rect l="l" t="t" r="r" b="b"/>
              <a:pathLst>
                <a:path w="10069" h="2322" extrusionOk="0">
                  <a:moveTo>
                    <a:pt x="4243" y="1"/>
                  </a:moveTo>
                  <a:cubicBezTo>
                    <a:pt x="2714" y="1"/>
                    <a:pt x="1209" y="439"/>
                    <a:pt x="0" y="1411"/>
                  </a:cubicBezTo>
                  <a:cubicBezTo>
                    <a:pt x="513" y="1378"/>
                    <a:pt x="1014" y="1363"/>
                    <a:pt x="1508" y="1363"/>
                  </a:cubicBezTo>
                  <a:cubicBezTo>
                    <a:pt x="4414" y="1363"/>
                    <a:pt x="7054" y="1884"/>
                    <a:pt x="10068" y="2321"/>
                  </a:cubicBezTo>
                  <a:cubicBezTo>
                    <a:pt x="8575" y="861"/>
                    <a:pt x="6385" y="1"/>
                    <a:pt x="4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952;p52">
              <a:extLst>
                <a:ext uri="{FF2B5EF4-FFF2-40B4-BE49-F238E27FC236}">
                  <a16:creationId xmlns:a16="http://schemas.microsoft.com/office/drawing/2014/main" xmlns="" id="{9B41A992-15F7-6B11-4EE0-E4568F240934}"/>
                </a:ext>
              </a:extLst>
            </p:cNvPr>
            <p:cNvSpPr/>
            <p:nvPr/>
          </p:nvSpPr>
          <p:spPr>
            <a:xfrm>
              <a:off x="2467648" y="868843"/>
              <a:ext cx="277600" cy="149689"/>
            </a:xfrm>
            <a:custGeom>
              <a:avLst/>
              <a:gdLst/>
              <a:ahLst/>
              <a:cxnLst/>
              <a:rect l="l" t="t" r="r" b="b"/>
              <a:pathLst>
                <a:path w="12670" h="6832" extrusionOk="0">
                  <a:moveTo>
                    <a:pt x="10179" y="0"/>
                  </a:moveTo>
                  <a:cubicBezTo>
                    <a:pt x="4951" y="0"/>
                    <a:pt x="0" y="3934"/>
                    <a:pt x="724" y="6831"/>
                  </a:cubicBezTo>
                  <a:cubicBezTo>
                    <a:pt x="3951" y="3797"/>
                    <a:pt x="7929" y="3304"/>
                    <a:pt x="10173" y="3304"/>
                  </a:cubicBezTo>
                  <a:cubicBezTo>
                    <a:pt x="11252" y="3304"/>
                    <a:pt x="11930" y="3418"/>
                    <a:pt x="11930" y="3418"/>
                  </a:cubicBezTo>
                  <a:cubicBezTo>
                    <a:pt x="11930" y="3418"/>
                    <a:pt x="12669" y="1200"/>
                    <a:pt x="10508" y="5"/>
                  </a:cubicBezTo>
                  <a:cubicBezTo>
                    <a:pt x="10398" y="2"/>
                    <a:pt x="10288" y="0"/>
                    <a:pt x="10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53;p52">
              <a:extLst>
                <a:ext uri="{FF2B5EF4-FFF2-40B4-BE49-F238E27FC236}">
                  <a16:creationId xmlns:a16="http://schemas.microsoft.com/office/drawing/2014/main" xmlns="" id="{5656253E-9C1B-620A-317F-2CC025C416DB}"/>
                </a:ext>
              </a:extLst>
            </p:cNvPr>
            <p:cNvSpPr/>
            <p:nvPr/>
          </p:nvSpPr>
          <p:spPr>
            <a:xfrm>
              <a:off x="2468546" y="1201681"/>
              <a:ext cx="220612" cy="84770"/>
            </a:xfrm>
            <a:custGeom>
              <a:avLst/>
              <a:gdLst/>
              <a:ahLst/>
              <a:cxnLst/>
              <a:rect l="l" t="t" r="r" b="b"/>
              <a:pathLst>
                <a:path w="10069" h="3869" extrusionOk="0">
                  <a:moveTo>
                    <a:pt x="5063" y="1"/>
                  </a:moveTo>
                  <a:cubicBezTo>
                    <a:pt x="2276" y="1"/>
                    <a:pt x="1" y="911"/>
                    <a:pt x="1" y="1935"/>
                  </a:cubicBezTo>
                  <a:cubicBezTo>
                    <a:pt x="1" y="3015"/>
                    <a:pt x="2276" y="3869"/>
                    <a:pt x="5063" y="3869"/>
                  </a:cubicBezTo>
                  <a:cubicBezTo>
                    <a:pt x="7794" y="3869"/>
                    <a:pt x="10069" y="3015"/>
                    <a:pt x="10069" y="1935"/>
                  </a:cubicBezTo>
                  <a:cubicBezTo>
                    <a:pt x="10069" y="911"/>
                    <a:pt x="7794" y="1"/>
                    <a:pt x="50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954;p52">
              <a:extLst>
                <a:ext uri="{FF2B5EF4-FFF2-40B4-BE49-F238E27FC236}">
                  <a16:creationId xmlns:a16="http://schemas.microsoft.com/office/drawing/2014/main" xmlns="" id="{C56E602A-FABD-D000-0042-CD6DAFCC1DBD}"/>
                </a:ext>
              </a:extLst>
            </p:cNvPr>
            <p:cNvSpPr/>
            <p:nvPr/>
          </p:nvSpPr>
          <p:spPr>
            <a:xfrm>
              <a:off x="2824958" y="1201681"/>
              <a:ext cx="62334" cy="201923"/>
            </a:xfrm>
            <a:custGeom>
              <a:avLst/>
              <a:gdLst/>
              <a:ahLst/>
              <a:cxnLst/>
              <a:rect l="l" t="t" r="r" b="b"/>
              <a:pathLst>
                <a:path w="2845" h="9216" fill="none" extrusionOk="0">
                  <a:moveTo>
                    <a:pt x="2674" y="1"/>
                  </a:moveTo>
                  <a:lnTo>
                    <a:pt x="2845" y="9215"/>
                  </a:lnTo>
                  <a:lnTo>
                    <a:pt x="1" y="7111"/>
                  </a:lnTo>
                </a:path>
              </a:pathLst>
            </a:custGeom>
            <a:noFill/>
            <a:ln w="14225" cap="rnd"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955;p52">
              <a:extLst>
                <a:ext uri="{FF2B5EF4-FFF2-40B4-BE49-F238E27FC236}">
                  <a16:creationId xmlns:a16="http://schemas.microsoft.com/office/drawing/2014/main" xmlns="" id="{F4384F42-F868-65AC-49FA-D38BACEC32B2}"/>
                </a:ext>
              </a:extLst>
            </p:cNvPr>
            <p:cNvSpPr/>
            <p:nvPr/>
          </p:nvSpPr>
          <p:spPr>
            <a:xfrm>
              <a:off x="2704088" y="1429730"/>
              <a:ext cx="279177" cy="64832"/>
            </a:xfrm>
            <a:custGeom>
              <a:avLst/>
              <a:gdLst/>
              <a:ahLst/>
              <a:cxnLst/>
              <a:rect l="l" t="t" r="r" b="b"/>
              <a:pathLst>
                <a:path w="12742" h="2959" fill="none" extrusionOk="0">
                  <a:moveTo>
                    <a:pt x="0" y="1"/>
                  </a:moveTo>
                  <a:cubicBezTo>
                    <a:pt x="0" y="1"/>
                    <a:pt x="6997" y="2959"/>
                    <a:pt x="12742" y="1"/>
                  </a:cubicBezTo>
                </a:path>
              </a:pathLst>
            </a:custGeom>
            <a:noFill/>
            <a:ln w="14225" cap="rnd"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956;p52">
              <a:extLst>
                <a:ext uri="{FF2B5EF4-FFF2-40B4-BE49-F238E27FC236}">
                  <a16:creationId xmlns:a16="http://schemas.microsoft.com/office/drawing/2014/main" xmlns="" id="{9D146CEC-207A-B5B7-9F8E-939920AAD945}"/>
                </a:ext>
              </a:extLst>
            </p:cNvPr>
            <p:cNvSpPr/>
            <p:nvPr/>
          </p:nvSpPr>
          <p:spPr>
            <a:xfrm>
              <a:off x="2773867" y="1523215"/>
              <a:ext cx="139611" cy="39438"/>
            </a:xfrm>
            <a:custGeom>
              <a:avLst/>
              <a:gdLst/>
              <a:ahLst/>
              <a:cxnLst/>
              <a:rect l="l" t="t" r="r" b="b"/>
              <a:pathLst>
                <a:path w="6372" h="1800" extrusionOk="0">
                  <a:moveTo>
                    <a:pt x="1" y="0"/>
                  </a:moveTo>
                  <a:lnTo>
                    <a:pt x="1" y="0"/>
                  </a:lnTo>
                  <a:cubicBezTo>
                    <a:pt x="321" y="533"/>
                    <a:pt x="1529" y="1800"/>
                    <a:pt x="3141" y="1800"/>
                  </a:cubicBezTo>
                  <a:cubicBezTo>
                    <a:pt x="4108" y="1800"/>
                    <a:pt x="5220" y="1344"/>
                    <a:pt x="6371" y="0"/>
                  </a:cubicBezTo>
                  <a:lnTo>
                    <a:pt x="6371" y="0"/>
                  </a:lnTo>
                  <a:cubicBezTo>
                    <a:pt x="5310" y="246"/>
                    <a:pt x="4248" y="329"/>
                    <a:pt x="3304" y="329"/>
                  </a:cubicBezTo>
                  <a:cubicBezTo>
                    <a:pt x="1417" y="329"/>
                    <a:pt x="1" y="0"/>
                    <a:pt x="1" y="0"/>
                  </a:cubicBezTo>
                  <a:close/>
                </a:path>
              </a:pathLst>
            </a:custGeom>
            <a:solidFill>
              <a:srgbClr val="AF52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957;p52">
              <a:extLst>
                <a:ext uri="{FF2B5EF4-FFF2-40B4-BE49-F238E27FC236}">
                  <a16:creationId xmlns:a16="http://schemas.microsoft.com/office/drawing/2014/main" xmlns="" id="{543B62CF-08C5-1CF0-90CB-B0732FD7F1F6}"/>
                </a:ext>
              </a:extLst>
            </p:cNvPr>
            <p:cNvSpPr/>
            <p:nvPr/>
          </p:nvSpPr>
          <p:spPr>
            <a:xfrm>
              <a:off x="2994445" y="1695177"/>
              <a:ext cx="898573" cy="426237"/>
            </a:xfrm>
            <a:custGeom>
              <a:avLst/>
              <a:gdLst/>
              <a:ahLst/>
              <a:cxnLst/>
              <a:rect l="l" t="t" r="r" b="b"/>
              <a:pathLst>
                <a:path w="41012" h="19454" extrusionOk="0">
                  <a:moveTo>
                    <a:pt x="40386" y="1"/>
                  </a:moveTo>
                  <a:cubicBezTo>
                    <a:pt x="19681" y="1195"/>
                    <a:pt x="1" y="19454"/>
                    <a:pt x="1" y="19454"/>
                  </a:cubicBezTo>
                  <a:lnTo>
                    <a:pt x="41012" y="14847"/>
                  </a:lnTo>
                  <a:lnTo>
                    <a:pt x="40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958;p52">
              <a:extLst>
                <a:ext uri="{FF2B5EF4-FFF2-40B4-BE49-F238E27FC236}">
                  <a16:creationId xmlns:a16="http://schemas.microsoft.com/office/drawing/2014/main" xmlns="" id="{0E067F5A-C7D9-4109-F741-4A6AA8C7D511}"/>
                </a:ext>
              </a:extLst>
            </p:cNvPr>
            <p:cNvSpPr/>
            <p:nvPr/>
          </p:nvSpPr>
          <p:spPr>
            <a:xfrm>
              <a:off x="2994445" y="1741426"/>
              <a:ext cx="1060597" cy="379985"/>
            </a:xfrm>
            <a:custGeom>
              <a:avLst/>
              <a:gdLst/>
              <a:ahLst/>
              <a:cxnLst/>
              <a:rect l="l" t="t" r="r" b="b"/>
              <a:pathLst>
                <a:path w="48407" h="17343" extrusionOk="0">
                  <a:moveTo>
                    <a:pt x="46143" y="0"/>
                  </a:moveTo>
                  <a:cubicBezTo>
                    <a:pt x="24087" y="0"/>
                    <a:pt x="1" y="17343"/>
                    <a:pt x="1" y="17343"/>
                  </a:cubicBezTo>
                  <a:lnTo>
                    <a:pt x="48406" y="6934"/>
                  </a:lnTo>
                  <a:cubicBezTo>
                    <a:pt x="48406" y="6934"/>
                    <a:pt x="48293" y="4658"/>
                    <a:pt x="48179" y="51"/>
                  </a:cubicBezTo>
                  <a:cubicBezTo>
                    <a:pt x="47503" y="17"/>
                    <a:pt x="46824" y="0"/>
                    <a:pt x="46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959;p52">
              <a:extLst>
                <a:ext uri="{FF2B5EF4-FFF2-40B4-BE49-F238E27FC236}">
                  <a16:creationId xmlns:a16="http://schemas.microsoft.com/office/drawing/2014/main" xmlns="" id="{5FA02FD1-2D59-EC87-A75C-6F230CF4C4EF}"/>
                </a:ext>
              </a:extLst>
            </p:cNvPr>
            <p:cNvSpPr/>
            <p:nvPr/>
          </p:nvSpPr>
          <p:spPr>
            <a:xfrm>
              <a:off x="2988223" y="1834758"/>
              <a:ext cx="1248760" cy="321551"/>
            </a:xfrm>
            <a:custGeom>
              <a:avLst/>
              <a:gdLst/>
              <a:ahLst/>
              <a:cxnLst/>
              <a:rect l="l" t="t" r="r" b="b"/>
              <a:pathLst>
                <a:path w="56995" h="14676" extrusionOk="0">
                  <a:moveTo>
                    <a:pt x="54549" y="0"/>
                  </a:moveTo>
                  <a:cubicBezTo>
                    <a:pt x="54549" y="0"/>
                    <a:pt x="19454" y="1365"/>
                    <a:pt x="285" y="13083"/>
                  </a:cubicBezTo>
                  <a:lnTo>
                    <a:pt x="0" y="14676"/>
                  </a:lnTo>
                  <a:lnTo>
                    <a:pt x="0" y="14676"/>
                  </a:lnTo>
                  <a:lnTo>
                    <a:pt x="56995" y="2844"/>
                  </a:lnTo>
                  <a:lnTo>
                    <a:pt x="5454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960;p52">
              <a:extLst>
                <a:ext uri="{FF2B5EF4-FFF2-40B4-BE49-F238E27FC236}">
                  <a16:creationId xmlns:a16="http://schemas.microsoft.com/office/drawing/2014/main" xmlns="" id="{22E27411-346C-ACA7-87B4-641355788937}"/>
                </a:ext>
              </a:extLst>
            </p:cNvPr>
            <p:cNvSpPr/>
            <p:nvPr/>
          </p:nvSpPr>
          <p:spPr>
            <a:xfrm>
              <a:off x="2932136" y="1893605"/>
              <a:ext cx="1304850" cy="1739523"/>
            </a:xfrm>
            <a:custGeom>
              <a:avLst/>
              <a:gdLst/>
              <a:ahLst/>
              <a:cxnLst/>
              <a:rect l="l" t="t" r="r" b="b"/>
              <a:pathLst>
                <a:path w="59555" h="79394" extrusionOk="0">
                  <a:moveTo>
                    <a:pt x="55125" y="1"/>
                  </a:moveTo>
                  <a:cubicBezTo>
                    <a:pt x="31906" y="1"/>
                    <a:pt x="2560" y="11990"/>
                    <a:pt x="2560" y="11990"/>
                  </a:cubicBezTo>
                  <a:lnTo>
                    <a:pt x="1" y="79394"/>
                  </a:lnTo>
                  <a:cubicBezTo>
                    <a:pt x="14335" y="71772"/>
                    <a:pt x="48691" y="69041"/>
                    <a:pt x="48691" y="69041"/>
                  </a:cubicBezTo>
                  <a:lnTo>
                    <a:pt x="59555" y="158"/>
                  </a:lnTo>
                  <a:cubicBezTo>
                    <a:pt x="58110" y="51"/>
                    <a:pt x="56630" y="1"/>
                    <a:pt x="551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961;p52">
              <a:extLst>
                <a:ext uri="{FF2B5EF4-FFF2-40B4-BE49-F238E27FC236}">
                  <a16:creationId xmlns:a16="http://schemas.microsoft.com/office/drawing/2014/main" xmlns="" id="{8BE97C88-ADD4-F0D6-7F2C-73E4445ECF68}"/>
                </a:ext>
              </a:extLst>
            </p:cNvPr>
            <p:cNvSpPr/>
            <p:nvPr/>
          </p:nvSpPr>
          <p:spPr>
            <a:xfrm>
              <a:off x="2932136" y="2488998"/>
              <a:ext cx="1211382" cy="1144096"/>
            </a:xfrm>
            <a:custGeom>
              <a:avLst/>
              <a:gdLst/>
              <a:ahLst/>
              <a:cxnLst/>
              <a:rect l="l" t="t" r="r" b="b"/>
              <a:pathLst>
                <a:path w="55289" h="52218" extrusionOk="0">
                  <a:moveTo>
                    <a:pt x="55289" y="1"/>
                  </a:moveTo>
                  <a:lnTo>
                    <a:pt x="55289" y="1"/>
                  </a:lnTo>
                  <a:cubicBezTo>
                    <a:pt x="46131" y="3755"/>
                    <a:pt x="13026" y="19284"/>
                    <a:pt x="1" y="52218"/>
                  </a:cubicBezTo>
                  <a:cubicBezTo>
                    <a:pt x="14335" y="44596"/>
                    <a:pt x="48691" y="41865"/>
                    <a:pt x="48691" y="41865"/>
                  </a:cubicBezTo>
                  <a:lnTo>
                    <a:pt x="55289"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962;p52">
              <a:extLst>
                <a:ext uri="{FF2B5EF4-FFF2-40B4-BE49-F238E27FC236}">
                  <a16:creationId xmlns:a16="http://schemas.microsoft.com/office/drawing/2014/main" xmlns="" id="{86153303-C7E9-5342-CA98-6C1D81D79291}"/>
                </a:ext>
              </a:extLst>
            </p:cNvPr>
            <p:cNvSpPr/>
            <p:nvPr/>
          </p:nvSpPr>
          <p:spPr>
            <a:xfrm>
              <a:off x="3709766" y="2839189"/>
              <a:ext cx="362676" cy="567075"/>
            </a:xfrm>
            <a:custGeom>
              <a:avLst/>
              <a:gdLst/>
              <a:ahLst/>
              <a:cxnLst/>
              <a:rect l="l" t="t" r="r" b="b"/>
              <a:pathLst>
                <a:path w="16553" h="25882" extrusionOk="0">
                  <a:moveTo>
                    <a:pt x="5347" y="0"/>
                  </a:moveTo>
                  <a:cubicBezTo>
                    <a:pt x="5347" y="1"/>
                    <a:pt x="6257" y="3812"/>
                    <a:pt x="7907" y="5632"/>
                  </a:cubicBezTo>
                  <a:lnTo>
                    <a:pt x="0" y="4608"/>
                  </a:lnTo>
                  <a:lnTo>
                    <a:pt x="0" y="4608"/>
                  </a:lnTo>
                  <a:cubicBezTo>
                    <a:pt x="0" y="4608"/>
                    <a:pt x="285" y="9272"/>
                    <a:pt x="1422" y="10580"/>
                  </a:cubicBezTo>
                  <a:cubicBezTo>
                    <a:pt x="2560" y="11889"/>
                    <a:pt x="2560" y="20307"/>
                    <a:pt x="13197" y="25881"/>
                  </a:cubicBezTo>
                  <a:lnTo>
                    <a:pt x="16553" y="4551"/>
                  </a:lnTo>
                  <a:lnTo>
                    <a:pt x="53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63;p52">
              <a:extLst>
                <a:ext uri="{FF2B5EF4-FFF2-40B4-BE49-F238E27FC236}">
                  <a16:creationId xmlns:a16="http://schemas.microsoft.com/office/drawing/2014/main" xmlns="" id="{785F6AD0-E036-E5EC-F136-772C2EE9B9C0}"/>
                </a:ext>
              </a:extLst>
            </p:cNvPr>
            <p:cNvSpPr/>
            <p:nvPr/>
          </p:nvSpPr>
          <p:spPr>
            <a:xfrm>
              <a:off x="3701047" y="2819142"/>
              <a:ext cx="537146" cy="540980"/>
            </a:xfrm>
            <a:custGeom>
              <a:avLst/>
              <a:gdLst/>
              <a:ahLst/>
              <a:cxnLst/>
              <a:rect l="l" t="t" r="r" b="b"/>
              <a:pathLst>
                <a:path w="24516" h="24691" extrusionOk="0">
                  <a:moveTo>
                    <a:pt x="6638" y="1"/>
                  </a:moveTo>
                  <a:cubicBezTo>
                    <a:pt x="5185" y="1"/>
                    <a:pt x="5361" y="1875"/>
                    <a:pt x="7793" y="3589"/>
                  </a:cubicBezTo>
                  <a:cubicBezTo>
                    <a:pt x="10239" y="5295"/>
                    <a:pt x="11263" y="6035"/>
                    <a:pt x="11263" y="6035"/>
                  </a:cubicBezTo>
                  <a:cubicBezTo>
                    <a:pt x="11263" y="6035"/>
                    <a:pt x="5007" y="4039"/>
                    <a:pt x="2630" y="4039"/>
                  </a:cubicBezTo>
                  <a:cubicBezTo>
                    <a:pt x="2566" y="4039"/>
                    <a:pt x="2504" y="4041"/>
                    <a:pt x="2446" y="4044"/>
                  </a:cubicBezTo>
                  <a:cubicBezTo>
                    <a:pt x="228" y="4158"/>
                    <a:pt x="0" y="5921"/>
                    <a:pt x="853" y="6888"/>
                  </a:cubicBezTo>
                  <a:cubicBezTo>
                    <a:pt x="1707" y="7912"/>
                    <a:pt x="3470" y="8651"/>
                    <a:pt x="3470" y="8651"/>
                  </a:cubicBezTo>
                  <a:cubicBezTo>
                    <a:pt x="3470" y="8651"/>
                    <a:pt x="2332" y="11495"/>
                    <a:pt x="4551" y="13600"/>
                  </a:cubicBezTo>
                  <a:cubicBezTo>
                    <a:pt x="4437" y="16387"/>
                    <a:pt x="7395" y="19231"/>
                    <a:pt x="11092" y="21961"/>
                  </a:cubicBezTo>
                  <a:cubicBezTo>
                    <a:pt x="13395" y="23636"/>
                    <a:pt x="15719" y="24691"/>
                    <a:pt x="17711" y="24691"/>
                  </a:cubicBezTo>
                  <a:cubicBezTo>
                    <a:pt x="18965" y="24691"/>
                    <a:pt x="20088" y="24272"/>
                    <a:pt x="20989" y="23327"/>
                  </a:cubicBezTo>
                  <a:cubicBezTo>
                    <a:pt x="22013" y="22303"/>
                    <a:pt x="22809" y="20881"/>
                    <a:pt x="23378" y="19459"/>
                  </a:cubicBezTo>
                  <a:cubicBezTo>
                    <a:pt x="24516" y="16672"/>
                    <a:pt x="24402" y="13543"/>
                    <a:pt x="23094" y="10870"/>
                  </a:cubicBezTo>
                  <a:cubicBezTo>
                    <a:pt x="22127" y="8993"/>
                    <a:pt x="20762" y="6717"/>
                    <a:pt x="18885" y="5068"/>
                  </a:cubicBezTo>
                  <a:cubicBezTo>
                    <a:pt x="15074" y="1598"/>
                    <a:pt x="8419" y="119"/>
                    <a:pt x="6769" y="5"/>
                  </a:cubicBezTo>
                  <a:cubicBezTo>
                    <a:pt x="6724" y="2"/>
                    <a:pt x="6680" y="1"/>
                    <a:pt x="6638"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64;p52">
              <a:extLst>
                <a:ext uri="{FF2B5EF4-FFF2-40B4-BE49-F238E27FC236}">
                  <a16:creationId xmlns:a16="http://schemas.microsoft.com/office/drawing/2014/main" xmlns="" id="{C762CC45-1FA4-9BC1-A772-548D76C850DC}"/>
                </a:ext>
              </a:extLst>
            </p:cNvPr>
            <p:cNvSpPr/>
            <p:nvPr/>
          </p:nvSpPr>
          <p:spPr>
            <a:xfrm>
              <a:off x="3777048" y="3008675"/>
              <a:ext cx="173264" cy="89743"/>
            </a:xfrm>
            <a:custGeom>
              <a:avLst/>
              <a:gdLst/>
              <a:ahLst/>
              <a:cxnLst/>
              <a:rect l="l" t="t" r="r" b="b"/>
              <a:pathLst>
                <a:path w="7908" h="4096" fill="none" extrusionOk="0">
                  <a:moveTo>
                    <a:pt x="1" y="0"/>
                  </a:moveTo>
                  <a:lnTo>
                    <a:pt x="7907" y="4096"/>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65;p52">
              <a:extLst>
                <a:ext uri="{FF2B5EF4-FFF2-40B4-BE49-F238E27FC236}">
                  <a16:creationId xmlns:a16="http://schemas.microsoft.com/office/drawing/2014/main" xmlns="" id="{67A19DB5-BF2C-6C1D-BA0C-0675A5B642B5}"/>
                </a:ext>
              </a:extLst>
            </p:cNvPr>
            <p:cNvSpPr/>
            <p:nvPr/>
          </p:nvSpPr>
          <p:spPr>
            <a:xfrm>
              <a:off x="3800732" y="3117080"/>
              <a:ext cx="163295" cy="104708"/>
            </a:xfrm>
            <a:custGeom>
              <a:avLst/>
              <a:gdLst/>
              <a:ahLst/>
              <a:cxnLst/>
              <a:rect l="l" t="t" r="r" b="b"/>
              <a:pathLst>
                <a:path w="7453" h="4779" fill="none" extrusionOk="0">
                  <a:moveTo>
                    <a:pt x="1" y="1"/>
                  </a:moveTo>
                  <a:lnTo>
                    <a:pt x="7452" y="4779"/>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66;p52">
              <a:extLst>
                <a:ext uri="{FF2B5EF4-FFF2-40B4-BE49-F238E27FC236}">
                  <a16:creationId xmlns:a16="http://schemas.microsoft.com/office/drawing/2014/main" xmlns="" id="{40365F83-5A3C-13CA-910D-B6C7464215B2}"/>
                </a:ext>
              </a:extLst>
            </p:cNvPr>
            <p:cNvSpPr/>
            <p:nvPr/>
          </p:nvSpPr>
          <p:spPr>
            <a:xfrm>
              <a:off x="3200081" y="2168736"/>
              <a:ext cx="807581" cy="472358"/>
            </a:xfrm>
            <a:custGeom>
              <a:avLst/>
              <a:gdLst/>
              <a:ahLst/>
              <a:cxnLst/>
              <a:rect l="l" t="t" r="r" b="b"/>
              <a:pathLst>
                <a:path w="36859" h="21559" extrusionOk="0">
                  <a:moveTo>
                    <a:pt x="36859" y="0"/>
                  </a:moveTo>
                  <a:cubicBezTo>
                    <a:pt x="18941" y="683"/>
                    <a:pt x="0" y="7224"/>
                    <a:pt x="0" y="7224"/>
                  </a:cubicBezTo>
                  <a:lnTo>
                    <a:pt x="0" y="21558"/>
                  </a:lnTo>
                  <a:cubicBezTo>
                    <a:pt x="11092" y="15131"/>
                    <a:pt x="34811" y="13367"/>
                    <a:pt x="34811" y="13367"/>
                  </a:cubicBezTo>
                  <a:lnTo>
                    <a:pt x="36859"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67;p52">
              <a:extLst>
                <a:ext uri="{FF2B5EF4-FFF2-40B4-BE49-F238E27FC236}">
                  <a16:creationId xmlns:a16="http://schemas.microsoft.com/office/drawing/2014/main" xmlns="" id="{4DEF78DD-20BC-252B-5EEC-39543DF14DB8}"/>
                </a:ext>
              </a:extLst>
            </p:cNvPr>
            <p:cNvSpPr/>
            <p:nvPr/>
          </p:nvSpPr>
          <p:spPr>
            <a:xfrm>
              <a:off x="1799343" y="1695177"/>
              <a:ext cx="898573" cy="426237"/>
            </a:xfrm>
            <a:custGeom>
              <a:avLst/>
              <a:gdLst/>
              <a:ahLst/>
              <a:cxnLst/>
              <a:rect l="l" t="t" r="r" b="b"/>
              <a:pathLst>
                <a:path w="41012" h="19454" extrusionOk="0">
                  <a:moveTo>
                    <a:pt x="626" y="1"/>
                  </a:moveTo>
                  <a:lnTo>
                    <a:pt x="1" y="14847"/>
                  </a:lnTo>
                  <a:lnTo>
                    <a:pt x="41012" y="19454"/>
                  </a:lnTo>
                  <a:cubicBezTo>
                    <a:pt x="41012" y="19454"/>
                    <a:pt x="21331" y="1195"/>
                    <a:pt x="6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68;p52">
              <a:extLst>
                <a:ext uri="{FF2B5EF4-FFF2-40B4-BE49-F238E27FC236}">
                  <a16:creationId xmlns:a16="http://schemas.microsoft.com/office/drawing/2014/main" xmlns="" id="{0FE3F038-306A-11A7-8905-A09D3B6918C5}"/>
                </a:ext>
              </a:extLst>
            </p:cNvPr>
            <p:cNvSpPr/>
            <p:nvPr/>
          </p:nvSpPr>
          <p:spPr>
            <a:xfrm>
              <a:off x="1636100" y="1741426"/>
              <a:ext cx="1061824" cy="379985"/>
            </a:xfrm>
            <a:custGeom>
              <a:avLst/>
              <a:gdLst/>
              <a:ahLst/>
              <a:cxnLst/>
              <a:rect l="l" t="t" r="r" b="b"/>
              <a:pathLst>
                <a:path w="48463" h="17343" extrusionOk="0">
                  <a:moveTo>
                    <a:pt x="2320" y="0"/>
                  </a:moveTo>
                  <a:cubicBezTo>
                    <a:pt x="1640" y="0"/>
                    <a:pt x="961" y="17"/>
                    <a:pt x="285" y="51"/>
                  </a:cubicBezTo>
                  <a:cubicBezTo>
                    <a:pt x="171" y="4658"/>
                    <a:pt x="0" y="6934"/>
                    <a:pt x="0" y="6934"/>
                  </a:cubicBezTo>
                  <a:lnTo>
                    <a:pt x="48463" y="17343"/>
                  </a:lnTo>
                  <a:cubicBezTo>
                    <a:pt x="48463" y="17343"/>
                    <a:pt x="24376" y="0"/>
                    <a:pt x="23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69;p52">
              <a:extLst>
                <a:ext uri="{FF2B5EF4-FFF2-40B4-BE49-F238E27FC236}">
                  <a16:creationId xmlns:a16="http://schemas.microsoft.com/office/drawing/2014/main" xmlns="" id="{149D3F0D-45F1-F23D-6837-0DA5BDFDF88C}"/>
                </a:ext>
              </a:extLst>
            </p:cNvPr>
            <p:cNvSpPr/>
            <p:nvPr/>
          </p:nvSpPr>
          <p:spPr>
            <a:xfrm>
              <a:off x="1455397" y="1834758"/>
              <a:ext cx="1248782" cy="321551"/>
            </a:xfrm>
            <a:custGeom>
              <a:avLst/>
              <a:gdLst/>
              <a:ahLst/>
              <a:cxnLst/>
              <a:rect l="l" t="t" r="r" b="b"/>
              <a:pathLst>
                <a:path w="56996" h="14676" extrusionOk="0">
                  <a:moveTo>
                    <a:pt x="2447" y="0"/>
                  </a:moveTo>
                  <a:lnTo>
                    <a:pt x="1" y="2844"/>
                  </a:lnTo>
                  <a:lnTo>
                    <a:pt x="56995" y="14676"/>
                  </a:lnTo>
                  <a:lnTo>
                    <a:pt x="56711" y="13083"/>
                  </a:lnTo>
                  <a:cubicBezTo>
                    <a:pt x="37542" y="1365"/>
                    <a:pt x="2447" y="0"/>
                    <a:pt x="24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70;p52">
              <a:extLst>
                <a:ext uri="{FF2B5EF4-FFF2-40B4-BE49-F238E27FC236}">
                  <a16:creationId xmlns:a16="http://schemas.microsoft.com/office/drawing/2014/main" xmlns="" id="{6D99BB22-910D-EB93-B802-F44914768F98}"/>
                </a:ext>
              </a:extLst>
            </p:cNvPr>
            <p:cNvSpPr/>
            <p:nvPr/>
          </p:nvSpPr>
          <p:spPr>
            <a:xfrm>
              <a:off x="1455397" y="1893605"/>
              <a:ext cx="1304872" cy="1739523"/>
            </a:xfrm>
            <a:custGeom>
              <a:avLst/>
              <a:gdLst/>
              <a:ahLst/>
              <a:cxnLst/>
              <a:rect l="l" t="t" r="r" b="b"/>
              <a:pathLst>
                <a:path w="59556" h="79394" extrusionOk="0">
                  <a:moveTo>
                    <a:pt x="4431" y="1"/>
                  </a:moveTo>
                  <a:cubicBezTo>
                    <a:pt x="2925" y="1"/>
                    <a:pt x="1445" y="51"/>
                    <a:pt x="1" y="158"/>
                  </a:cubicBezTo>
                  <a:lnTo>
                    <a:pt x="10865" y="69041"/>
                  </a:lnTo>
                  <a:cubicBezTo>
                    <a:pt x="10865" y="69041"/>
                    <a:pt x="45221" y="71772"/>
                    <a:pt x="59555" y="79394"/>
                  </a:cubicBezTo>
                  <a:lnTo>
                    <a:pt x="56995" y="11990"/>
                  </a:lnTo>
                  <a:cubicBezTo>
                    <a:pt x="56995" y="11990"/>
                    <a:pt x="27650" y="1"/>
                    <a:pt x="4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71;p52">
              <a:extLst>
                <a:ext uri="{FF2B5EF4-FFF2-40B4-BE49-F238E27FC236}">
                  <a16:creationId xmlns:a16="http://schemas.microsoft.com/office/drawing/2014/main" xmlns="" id="{F0AF8F93-B37A-824D-81A8-4A2E0EA5DB9B}"/>
                </a:ext>
              </a:extLst>
            </p:cNvPr>
            <p:cNvSpPr/>
            <p:nvPr/>
          </p:nvSpPr>
          <p:spPr>
            <a:xfrm>
              <a:off x="1619888" y="2839189"/>
              <a:ext cx="362698" cy="567075"/>
            </a:xfrm>
            <a:custGeom>
              <a:avLst/>
              <a:gdLst/>
              <a:ahLst/>
              <a:cxnLst/>
              <a:rect l="l" t="t" r="r" b="b"/>
              <a:pathLst>
                <a:path w="16554" h="25882" extrusionOk="0">
                  <a:moveTo>
                    <a:pt x="11206" y="0"/>
                  </a:moveTo>
                  <a:lnTo>
                    <a:pt x="1" y="4551"/>
                  </a:lnTo>
                  <a:lnTo>
                    <a:pt x="3357" y="25881"/>
                  </a:lnTo>
                  <a:cubicBezTo>
                    <a:pt x="13994" y="20307"/>
                    <a:pt x="13994" y="11889"/>
                    <a:pt x="15131" y="10580"/>
                  </a:cubicBezTo>
                  <a:cubicBezTo>
                    <a:pt x="16269" y="9272"/>
                    <a:pt x="16553" y="4608"/>
                    <a:pt x="16553" y="4608"/>
                  </a:cubicBezTo>
                  <a:lnTo>
                    <a:pt x="16553" y="4608"/>
                  </a:lnTo>
                  <a:lnTo>
                    <a:pt x="8647" y="5632"/>
                  </a:lnTo>
                  <a:cubicBezTo>
                    <a:pt x="10296" y="3812"/>
                    <a:pt x="11206" y="1"/>
                    <a:pt x="11206"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72;p52">
              <a:extLst>
                <a:ext uri="{FF2B5EF4-FFF2-40B4-BE49-F238E27FC236}">
                  <a16:creationId xmlns:a16="http://schemas.microsoft.com/office/drawing/2014/main" xmlns="" id="{4A6248BE-B472-F7B9-892A-B1D40C28C1F9}"/>
                </a:ext>
              </a:extLst>
            </p:cNvPr>
            <p:cNvSpPr/>
            <p:nvPr/>
          </p:nvSpPr>
          <p:spPr>
            <a:xfrm>
              <a:off x="1548859" y="2488998"/>
              <a:ext cx="1211404" cy="1144096"/>
            </a:xfrm>
            <a:custGeom>
              <a:avLst/>
              <a:gdLst/>
              <a:ahLst/>
              <a:cxnLst/>
              <a:rect l="l" t="t" r="r" b="b"/>
              <a:pathLst>
                <a:path w="55290" h="52218" extrusionOk="0">
                  <a:moveTo>
                    <a:pt x="1" y="1"/>
                  </a:moveTo>
                  <a:lnTo>
                    <a:pt x="6599" y="41865"/>
                  </a:lnTo>
                  <a:cubicBezTo>
                    <a:pt x="6599" y="41865"/>
                    <a:pt x="40955" y="44596"/>
                    <a:pt x="55289" y="52218"/>
                  </a:cubicBezTo>
                  <a:cubicBezTo>
                    <a:pt x="42263" y="19284"/>
                    <a:pt x="9159" y="3755"/>
                    <a:pt x="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973;p52">
              <a:extLst>
                <a:ext uri="{FF2B5EF4-FFF2-40B4-BE49-F238E27FC236}">
                  <a16:creationId xmlns:a16="http://schemas.microsoft.com/office/drawing/2014/main" xmlns="" id="{01918DCE-4FFF-72AF-41E3-C0E4616AC79A}"/>
                </a:ext>
              </a:extLst>
            </p:cNvPr>
            <p:cNvSpPr/>
            <p:nvPr/>
          </p:nvSpPr>
          <p:spPr>
            <a:xfrm>
              <a:off x="1454148" y="2819142"/>
              <a:ext cx="537167" cy="540980"/>
            </a:xfrm>
            <a:custGeom>
              <a:avLst/>
              <a:gdLst/>
              <a:ahLst/>
              <a:cxnLst/>
              <a:rect l="l" t="t" r="r" b="b"/>
              <a:pathLst>
                <a:path w="24517" h="24691" extrusionOk="0">
                  <a:moveTo>
                    <a:pt x="17878" y="1"/>
                  </a:moveTo>
                  <a:cubicBezTo>
                    <a:pt x="17836" y="1"/>
                    <a:pt x="17793" y="2"/>
                    <a:pt x="17748" y="5"/>
                  </a:cubicBezTo>
                  <a:cubicBezTo>
                    <a:pt x="16098" y="119"/>
                    <a:pt x="9443" y="1598"/>
                    <a:pt x="5632" y="5068"/>
                  </a:cubicBezTo>
                  <a:cubicBezTo>
                    <a:pt x="3755" y="6717"/>
                    <a:pt x="2390" y="8993"/>
                    <a:pt x="1423" y="10870"/>
                  </a:cubicBezTo>
                  <a:cubicBezTo>
                    <a:pt x="115" y="13543"/>
                    <a:pt x="1" y="16672"/>
                    <a:pt x="1138" y="19459"/>
                  </a:cubicBezTo>
                  <a:cubicBezTo>
                    <a:pt x="1707" y="20881"/>
                    <a:pt x="2504" y="22303"/>
                    <a:pt x="3527" y="23327"/>
                  </a:cubicBezTo>
                  <a:cubicBezTo>
                    <a:pt x="4429" y="24272"/>
                    <a:pt x="5551" y="24691"/>
                    <a:pt x="6806" y="24691"/>
                  </a:cubicBezTo>
                  <a:cubicBezTo>
                    <a:pt x="8797" y="24691"/>
                    <a:pt x="11122" y="23636"/>
                    <a:pt x="13425" y="21961"/>
                  </a:cubicBezTo>
                  <a:cubicBezTo>
                    <a:pt x="17122" y="19231"/>
                    <a:pt x="20080" y="16387"/>
                    <a:pt x="19966" y="13600"/>
                  </a:cubicBezTo>
                  <a:cubicBezTo>
                    <a:pt x="22184" y="11495"/>
                    <a:pt x="21047" y="8651"/>
                    <a:pt x="21047" y="8651"/>
                  </a:cubicBezTo>
                  <a:cubicBezTo>
                    <a:pt x="21047" y="8651"/>
                    <a:pt x="22810" y="7912"/>
                    <a:pt x="23663" y="6888"/>
                  </a:cubicBezTo>
                  <a:cubicBezTo>
                    <a:pt x="24516" y="5921"/>
                    <a:pt x="24289" y="4158"/>
                    <a:pt x="22071" y="4044"/>
                  </a:cubicBezTo>
                  <a:cubicBezTo>
                    <a:pt x="22012" y="4041"/>
                    <a:pt x="21951" y="4039"/>
                    <a:pt x="21887" y="4039"/>
                  </a:cubicBezTo>
                  <a:cubicBezTo>
                    <a:pt x="19510" y="4039"/>
                    <a:pt x="13254" y="6035"/>
                    <a:pt x="13254" y="6035"/>
                  </a:cubicBezTo>
                  <a:cubicBezTo>
                    <a:pt x="13254" y="6035"/>
                    <a:pt x="14278" y="5295"/>
                    <a:pt x="16724" y="3589"/>
                  </a:cubicBezTo>
                  <a:cubicBezTo>
                    <a:pt x="19156" y="1875"/>
                    <a:pt x="19332" y="1"/>
                    <a:pt x="17878"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974;p52">
              <a:extLst>
                <a:ext uri="{FF2B5EF4-FFF2-40B4-BE49-F238E27FC236}">
                  <a16:creationId xmlns:a16="http://schemas.microsoft.com/office/drawing/2014/main" xmlns="" id="{0ECCAE22-EE77-E055-9253-619D5EF8C4EB}"/>
                </a:ext>
              </a:extLst>
            </p:cNvPr>
            <p:cNvSpPr/>
            <p:nvPr/>
          </p:nvSpPr>
          <p:spPr>
            <a:xfrm>
              <a:off x="1742029" y="3008675"/>
              <a:ext cx="173242" cy="89743"/>
            </a:xfrm>
            <a:custGeom>
              <a:avLst/>
              <a:gdLst/>
              <a:ahLst/>
              <a:cxnLst/>
              <a:rect l="l" t="t" r="r" b="b"/>
              <a:pathLst>
                <a:path w="7907" h="4096" fill="none" extrusionOk="0">
                  <a:moveTo>
                    <a:pt x="7907" y="0"/>
                  </a:moveTo>
                  <a:lnTo>
                    <a:pt x="0" y="4096"/>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975;p52">
              <a:extLst>
                <a:ext uri="{FF2B5EF4-FFF2-40B4-BE49-F238E27FC236}">
                  <a16:creationId xmlns:a16="http://schemas.microsoft.com/office/drawing/2014/main" xmlns="" id="{A3FAC4F3-8AAA-A791-9B48-B5A7CBA213EB}"/>
                </a:ext>
              </a:extLst>
            </p:cNvPr>
            <p:cNvSpPr/>
            <p:nvPr/>
          </p:nvSpPr>
          <p:spPr>
            <a:xfrm>
              <a:off x="1728314" y="3117080"/>
              <a:ext cx="163273" cy="104708"/>
            </a:xfrm>
            <a:custGeom>
              <a:avLst/>
              <a:gdLst/>
              <a:ahLst/>
              <a:cxnLst/>
              <a:rect l="l" t="t" r="r" b="b"/>
              <a:pathLst>
                <a:path w="7452" h="4779" fill="none" extrusionOk="0">
                  <a:moveTo>
                    <a:pt x="7452" y="1"/>
                  </a:moveTo>
                  <a:lnTo>
                    <a:pt x="1" y="4779"/>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976;p52">
              <a:extLst>
                <a:ext uri="{FF2B5EF4-FFF2-40B4-BE49-F238E27FC236}">
                  <a16:creationId xmlns:a16="http://schemas.microsoft.com/office/drawing/2014/main" xmlns="" id="{77C5D96B-55E6-563D-6CA6-1472C6AA49A0}"/>
                </a:ext>
              </a:extLst>
            </p:cNvPr>
            <p:cNvSpPr/>
            <p:nvPr/>
          </p:nvSpPr>
          <p:spPr>
            <a:xfrm>
              <a:off x="2699092" y="578595"/>
              <a:ext cx="411295" cy="302862"/>
            </a:xfrm>
            <a:custGeom>
              <a:avLst/>
              <a:gdLst/>
              <a:ahLst/>
              <a:cxnLst/>
              <a:rect l="l" t="t" r="r" b="b"/>
              <a:pathLst>
                <a:path w="18772" h="13823" extrusionOk="0">
                  <a:moveTo>
                    <a:pt x="18772" y="0"/>
                  </a:moveTo>
                  <a:cubicBezTo>
                    <a:pt x="17406" y="2787"/>
                    <a:pt x="12685" y="10751"/>
                    <a:pt x="2105" y="12343"/>
                  </a:cubicBezTo>
                  <a:cubicBezTo>
                    <a:pt x="1864" y="12358"/>
                    <a:pt x="1640" y="12365"/>
                    <a:pt x="1433" y="12365"/>
                  </a:cubicBezTo>
                  <a:cubicBezTo>
                    <a:pt x="811" y="12365"/>
                    <a:pt x="342" y="12301"/>
                    <a:pt x="1" y="12173"/>
                  </a:cubicBezTo>
                  <a:lnTo>
                    <a:pt x="1" y="12173"/>
                  </a:lnTo>
                  <a:cubicBezTo>
                    <a:pt x="228" y="13140"/>
                    <a:pt x="1138" y="13765"/>
                    <a:pt x="2276" y="13822"/>
                  </a:cubicBezTo>
                  <a:cubicBezTo>
                    <a:pt x="17406" y="12230"/>
                    <a:pt x="18771" y="1"/>
                    <a:pt x="18772"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977;p52">
              <a:extLst>
                <a:ext uri="{FF2B5EF4-FFF2-40B4-BE49-F238E27FC236}">
                  <a16:creationId xmlns:a16="http://schemas.microsoft.com/office/drawing/2014/main" xmlns="" id="{E3944F76-0136-57B4-9198-7C2A12D36C12}"/>
                </a:ext>
              </a:extLst>
            </p:cNvPr>
            <p:cNvSpPr/>
            <p:nvPr/>
          </p:nvSpPr>
          <p:spPr>
            <a:xfrm>
              <a:off x="2403762" y="701963"/>
              <a:ext cx="381365" cy="262986"/>
            </a:xfrm>
            <a:custGeom>
              <a:avLst/>
              <a:gdLst/>
              <a:ahLst/>
              <a:cxnLst/>
              <a:rect l="l" t="t" r="r" b="b"/>
              <a:pathLst>
                <a:path w="17406" h="12003" extrusionOk="0">
                  <a:moveTo>
                    <a:pt x="17406" y="0"/>
                  </a:moveTo>
                  <a:cubicBezTo>
                    <a:pt x="17405" y="0"/>
                    <a:pt x="3754" y="3129"/>
                    <a:pt x="0" y="12002"/>
                  </a:cubicBezTo>
                  <a:cubicBezTo>
                    <a:pt x="2901" y="7964"/>
                    <a:pt x="8418" y="4380"/>
                    <a:pt x="15017" y="1991"/>
                  </a:cubicBezTo>
                  <a:cubicBezTo>
                    <a:pt x="16211" y="910"/>
                    <a:pt x="17406" y="0"/>
                    <a:pt x="17406"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978;p52">
              <a:extLst>
                <a:ext uri="{FF2B5EF4-FFF2-40B4-BE49-F238E27FC236}">
                  <a16:creationId xmlns:a16="http://schemas.microsoft.com/office/drawing/2014/main" xmlns="" id="{83B4B075-0AE8-1917-0BE1-102A728775D6}"/>
                </a:ext>
              </a:extLst>
            </p:cNvPr>
            <p:cNvSpPr/>
            <p:nvPr/>
          </p:nvSpPr>
          <p:spPr>
            <a:xfrm>
              <a:off x="2697844" y="2121369"/>
              <a:ext cx="296639" cy="1555369"/>
            </a:xfrm>
            <a:custGeom>
              <a:avLst/>
              <a:gdLst/>
              <a:ahLst/>
              <a:cxnLst/>
              <a:rect l="l" t="t" r="r" b="b"/>
              <a:pathLst>
                <a:path w="13539" h="70989" extrusionOk="0">
                  <a:moveTo>
                    <a:pt x="1" y="1"/>
                  </a:moveTo>
                  <a:lnTo>
                    <a:pt x="2845" y="68998"/>
                  </a:lnTo>
                  <a:cubicBezTo>
                    <a:pt x="4495" y="70989"/>
                    <a:pt x="6770" y="70989"/>
                    <a:pt x="6770" y="70989"/>
                  </a:cubicBezTo>
                  <a:cubicBezTo>
                    <a:pt x="6770" y="70989"/>
                    <a:pt x="9102" y="70989"/>
                    <a:pt x="10751" y="68998"/>
                  </a:cubicBezTo>
                  <a:lnTo>
                    <a:pt x="13539" y="1"/>
                  </a:lnTo>
                  <a:lnTo>
                    <a:pt x="13539" y="1"/>
                  </a:lnTo>
                  <a:cubicBezTo>
                    <a:pt x="13538" y="1"/>
                    <a:pt x="10069" y="2674"/>
                    <a:pt x="6770" y="2674"/>
                  </a:cubicBezTo>
                  <a:cubicBezTo>
                    <a:pt x="3471" y="2674"/>
                    <a:pt x="1"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979;p52">
              <a:extLst>
                <a:ext uri="{FF2B5EF4-FFF2-40B4-BE49-F238E27FC236}">
                  <a16:creationId xmlns:a16="http://schemas.microsoft.com/office/drawing/2014/main" xmlns="" id="{E794DF3C-4C21-6081-0150-F5883658A041}"/>
                </a:ext>
              </a:extLst>
            </p:cNvPr>
            <p:cNvSpPr/>
            <p:nvPr/>
          </p:nvSpPr>
          <p:spPr>
            <a:xfrm>
              <a:off x="2697844" y="2121369"/>
              <a:ext cx="296639" cy="58609"/>
            </a:xfrm>
            <a:custGeom>
              <a:avLst/>
              <a:gdLst/>
              <a:ahLst/>
              <a:cxnLst/>
              <a:rect l="l" t="t" r="r" b="b"/>
              <a:pathLst>
                <a:path w="13539" h="2675" fill="none" extrusionOk="0">
                  <a:moveTo>
                    <a:pt x="13539" y="1"/>
                  </a:moveTo>
                  <a:cubicBezTo>
                    <a:pt x="13539" y="1"/>
                    <a:pt x="10865" y="2674"/>
                    <a:pt x="6770" y="2674"/>
                  </a:cubicBezTo>
                  <a:cubicBezTo>
                    <a:pt x="2674" y="2674"/>
                    <a:pt x="1" y="1"/>
                    <a:pt x="1" y="1"/>
                  </a:cubicBezTo>
                </a:path>
              </a:pathLst>
            </a:custGeom>
            <a:noFill/>
            <a:ln w="18475" cap="flat" cmpd="sng">
              <a:solidFill>
                <a:schemeClr val="lt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980;p52">
              <a:extLst>
                <a:ext uri="{FF2B5EF4-FFF2-40B4-BE49-F238E27FC236}">
                  <a16:creationId xmlns:a16="http://schemas.microsoft.com/office/drawing/2014/main" xmlns="" id="{47C042D4-6DF2-7745-D7BF-FABC75CE4A30}"/>
                </a:ext>
              </a:extLst>
            </p:cNvPr>
            <p:cNvSpPr/>
            <p:nvPr/>
          </p:nvSpPr>
          <p:spPr>
            <a:xfrm>
              <a:off x="2714056" y="2537614"/>
              <a:ext cx="262986" cy="197913"/>
            </a:xfrm>
            <a:custGeom>
              <a:avLst/>
              <a:gdLst/>
              <a:ahLst/>
              <a:cxnLst/>
              <a:rect l="l" t="t" r="r" b="b"/>
              <a:pathLst>
                <a:path w="12003" h="9033" extrusionOk="0">
                  <a:moveTo>
                    <a:pt x="0" y="0"/>
                  </a:moveTo>
                  <a:cubicBezTo>
                    <a:pt x="114" y="2219"/>
                    <a:pt x="228" y="4721"/>
                    <a:pt x="342" y="7509"/>
                  </a:cubicBezTo>
                  <a:cubicBezTo>
                    <a:pt x="2243" y="8629"/>
                    <a:pt x="4193" y="9033"/>
                    <a:pt x="6020" y="9033"/>
                  </a:cubicBezTo>
                  <a:cubicBezTo>
                    <a:pt x="8183" y="9033"/>
                    <a:pt x="10176" y="8466"/>
                    <a:pt x="11718" y="7850"/>
                  </a:cubicBezTo>
                  <a:cubicBezTo>
                    <a:pt x="11832" y="5233"/>
                    <a:pt x="11945" y="2844"/>
                    <a:pt x="12002" y="740"/>
                  </a:cubicBezTo>
                  <a:lnTo>
                    <a:pt x="12002" y="740"/>
                  </a:lnTo>
                  <a:cubicBezTo>
                    <a:pt x="10082" y="1492"/>
                    <a:pt x="8300" y="1776"/>
                    <a:pt x="6704" y="1776"/>
                  </a:cubicBezTo>
                  <a:cubicBezTo>
                    <a:pt x="3712" y="1776"/>
                    <a:pt x="1373" y="779"/>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2008;p52">
            <a:extLst>
              <a:ext uri="{FF2B5EF4-FFF2-40B4-BE49-F238E27FC236}">
                <a16:creationId xmlns:a16="http://schemas.microsoft.com/office/drawing/2014/main" xmlns="" id="{A7EEA149-A024-8037-EDA6-99B884EDF08C}"/>
              </a:ext>
            </a:extLst>
          </p:cNvPr>
          <p:cNvGrpSpPr/>
          <p:nvPr/>
        </p:nvGrpSpPr>
        <p:grpSpPr>
          <a:xfrm rot="10800000">
            <a:off x="1191900" y="4569394"/>
            <a:ext cx="1173168" cy="574106"/>
            <a:chOff x="5659850" y="2524200"/>
            <a:chExt cx="2376225" cy="1247125"/>
          </a:xfrm>
        </p:grpSpPr>
        <p:grpSp>
          <p:nvGrpSpPr>
            <p:cNvPr id="896" name="Google Shape;2009;p52">
              <a:extLst>
                <a:ext uri="{FF2B5EF4-FFF2-40B4-BE49-F238E27FC236}">
                  <a16:creationId xmlns:a16="http://schemas.microsoft.com/office/drawing/2014/main" xmlns="" id="{24493D85-FC92-3AB0-8A98-AB7F9AFC4A33}"/>
                </a:ext>
              </a:extLst>
            </p:cNvPr>
            <p:cNvGrpSpPr/>
            <p:nvPr/>
          </p:nvGrpSpPr>
          <p:grpSpPr>
            <a:xfrm>
              <a:off x="5659850" y="2524200"/>
              <a:ext cx="2376225" cy="527600"/>
              <a:chOff x="5659850" y="2524200"/>
              <a:chExt cx="2376225" cy="527600"/>
            </a:xfrm>
          </p:grpSpPr>
          <p:sp>
            <p:nvSpPr>
              <p:cNvPr id="1038" name="Google Shape;2010;p52">
                <a:extLst>
                  <a:ext uri="{FF2B5EF4-FFF2-40B4-BE49-F238E27FC236}">
                    <a16:creationId xmlns:a16="http://schemas.microsoft.com/office/drawing/2014/main" xmlns="" id="{306BB34A-8D69-D027-47A9-453DEDF56F63}"/>
                  </a:ext>
                </a:extLst>
              </p:cNvPr>
              <p:cNvSpPr/>
              <p:nvPr/>
            </p:nvSpPr>
            <p:spPr>
              <a:xfrm>
                <a:off x="6847250"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2011;p52">
                <a:extLst>
                  <a:ext uri="{FF2B5EF4-FFF2-40B4-BE49-F238E27FC236}">
                    <a16:creationId xmlns:a16="http://schemas.microsoft.com/office/drawing/2014/main" xmlns="" id="{A4ED16FA-F6F0-F06D-A69C-E5E40948A279}"/>
                  </a:ext>
                </a:extLst>
              </p:cNvPr>
              <p:cNvSpPr/>
              <p:nvPr/>
            </p:nvSpPr>
            <p:spPr>
              <a:xfrm>
                <a:off x="6847238"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2012;p52">
                <a:extLst>
                  <a:ext uri="{FF2B5EF4-FFF2-40B4-BE49-F238E27FC236}">
                    <a16:creationId xmlns:a16="http://schemas.microsoft.com/office/drawing/2014/main" xmlns="" id="{316B80CA-D563-9A9B-F66F-47EF68CCDE5B}"/>
                  </a:ext>
                </a:extLst>
              </p:cNvPr>
              <p:cNvSpPr/>
              <p:nvPr/>
            </p:nvSpPr>
            <p:spPr>
              <a:xfrm>
                <a:off x="5703950" y="2566850"/>
                <a:ext cx="1358050" cy="419525"/>
              </a:xfrm>
              <a:custGeom>
                <a:avLst/>
                <a:gdLst/>
                <a:ahLst/>
                <a:cxnLst/>
                <a:rect l="l" t="t" r="r" b="b"/>
                <a:pathLst>
                  <a:path w="54322" h="16781" extrusionOk="0">
                    <a:moveTo>
                      <a:pt x="0" y="1"/>
                    </a:moveTo>
                    <a:lnTo>
                      <a:pt x="0" y="16781"/>
                    </a:lnTo>
                    <a:lnTo>
                      <a:pt x="46358" y="16781"/>
                    </a:lnTo>
                    <a:cubicBezTo>
                      <a:pt x="50738" y="16781"/>
                      <a:pt x="54321" y="13254"/>
                      <a:pt x="54321" y="8817"/>
                    </a:cubicBezTo>
                    <a:lnTo>
                      <a:pt x="54321" y="7964"/>
                    </a:lnTo>
                    <a:cubicBezTo>
                      <a:pt x="54321" y="3584"/>
                      <a:pt x="50738" y="1"/>
                      <a:pt x="46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2013;p52">
                <a:extLst>
                  <a:ext uri="{FF2B5EF4-FFF2-40B4-BE49-F238E27FC236}">
                    <a16:creationId xmlns:a16="http://schemas.microsoft.com/office/drawing/2014/main" xmlns="" id="{24BF212A-8BDF-AA67-1460-F8F56EA5FD08}"/>
                  </a:ext>
                </a:extLst>
              </p:cNvPr>
              <p:cNvSpPr/>
              <p:nvPr/>
            </p:nvSpPr>
            <p:spPr>
              <a:xfrm>
                <a:off x="5702525" y="2788700"/>
                <a:ext cx="1359475" cy="197675"/>
              </a:xfrm>
              <a:custGeom>
                <a:avLst/>
                <a:gdLst/>
                <a:ahLst/>
                <a:cxnLst/>
                <a:rect l="l" t="t" r="r" b="b"/>
                <a:pathLst>
                  <a:path w="54379" h="7907" extrusionOk="0">
                    <a:moveTo>
                      <a:pt x="54378" y="0"/>
                    </a:moveTo>
                    <a:lnTo>
                      <a:pt x="54378" y="0"/>
                    </a:lnTo>
                    <a:cubicBezTo>
                      <a:pt x="53582" y="3584"/>
                      <a:pt x="50397" y="6257"/>
                      <a:pt x="46586" y="6257"/>
                    </a:cubicBezTo>
                    <a:lnTo>
                      <a:pt x="0" y="6257"/>
                    </a:lnTo>
                    <a:lnTo>
                      <a:pt x="0" y="7907"/>
                    </a:lnTo>
                    <a:lnTo>
                      <a:pt x="46415" y="7907"/>
                    </a:lnTo>
                    <a:cubicBezTo>
                      <a:pt x="50795" y="7907"/>
                      <a:pt x="54378" y="4380"/>
                      <a:pt x="54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2014;p52">
                <a:extLst>
                  <a:ext uri="{FF2B5EF4-FFF2-40B4-BE49-F238E27FC236}">
                    <a16:creationId xmlns:a16="http://schemas.microsoft.com/office/drawing/2014/main" xmlns="" id="{C4E8843D-7A53-5D85-1C76-84F45CCE8FDF}"/>
                  </a:ext>
                </a:extLst>
              </p:cNvPr>
              <p:cNvSpPr/>
              <p:nvPr/>
            </p:nvSpPr>
            <p:spPr>
              <a:xfrm>
                <a:off x="7307975" y="2524200"/>
                <a:ext cx="439450" cy="527600"/>
              </a:xfrm>
              <a:custGeom>
                <a:avLst/>
                <a:gdLst/>
                <a:ahLst/>
                <a:cxnLst/>
                <a:rect l="l" t="t" r="r" b="b"/>
                <a:pathLst>
                  <a:path w="17578" h="21104" extrusionOk="0">
                    <a:moveTo>
                      <a:pt x="1" y="0"/>
                    </a:moveTo>
                    <a:cubicBezTo>
                      <a:pt x="5860" y="0"/>
                      <a:pt x="10581" y="4721"/>
                      <a:pt x="10581" y="10580"/>
                    </a:cubicBezTo>
                    <a:cubicBezTo>
                      <a:pt x="10581" y="16382"/>
                      <a:pt x="5860" y="21103"/>
                      <a:pt x="1" y="21103"/>
                    </a:cubicBezTo>
                    <a:lnTo>
                      <a:pt x="6997" y="21103"/>
                    </a:lnTo>
                    <a:cubicBezTo>
                      <a:pt x="12799" y="21103"/>
                      <a:pt x="17577" y="16382"/>
                      <a:pt x="17577" y="10580"/>
                    </a:cubicBezTo>
                    <a:cubicBezTo>
                      <a:pt x="17577" y="4721"/>
                      <a:pt x="12856" y="0"/>
                      <a:pt x="6997"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2015;p52">
                <a:extLst>
                  <a:ext uri="{FF2B5EF4-FFF2-40B4-BE49-F238E27FC236}">
                    <a16:creationId xmlns:a16="http://schemas.microsoft.com/office/drawing/2014/main" xmlns="" id="{3E8D6634-808D-2F86-82D6-C8C3E8C5AD44}"/>
                  </a:ext>
                </a:extLst>
              </p:cNvPr>
              <p:cNvSpPr/>
              <p:nvPr/>
            </p:nvSpPr>
            <p:spPr>
              <a:xfrm>
                <a:off x="5703950" y="2886800"/>
                <a:ext cx="1304000" cy="25"/>
              </a:xfrm>
              <a:custGeom>
                <a:avLst/>
                <a:gdLst/>
                <a:ahLst/>
                <a:cxnLst/>
                <a:rect l="l" t="t" r="r" b="b"/>
                <a:pathLst>
                  <a:path w="52160" h="1" fill="none" extrusionOk="0">
                    <a:moveTo>
                      <a:pt x="0" y="1"/>
                    </a:moveTo>
                    <a:lnTo>
                      <a:pt x="52160" y="1"/>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2016;p52">
                <a:extLst>
                  <a:ext uri="{FF2B5EF4-FFF2-40B4-BE49-F238E27FC236}">
                    <a16:creationId xmlns:a16="http://schemas.microsoft.com/office/drawing/2014/main" xmlns="" id="{6276F05C-081A-9EF2-6ED5-F4AF13C47742}"/>
                  </a:ext>
                </a:extLst>
              </p:cNvPr>
              <p:cNvSpPr/>
              <p:nvPr/>
            </p:nvSpPr>
            <p:spPr>
              <a:xfrm>
                <a:off x="5703950" y="2807175"/>
                <a:ext cx="1333875" cy="25"/>
              </a:xfrm>
              <a:custGeom>
                <a:avLst/>
                <a:gdLst/>
                <a:ahLst/>
                <a:cxnLst/>
                <a:rect l="l" t="t" r="r" b="b"/>
                <a:pathLst>
                  <a:path w="53355" h="1" fill="none" extrusionOk="0">
                    <a:moveTo>
                      <a:pt x="0" y="1"/>
                    </a:moveTo>
                    <a:lnTo>
                      <a:pt x="53354" y="1"/>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2017;p52">
                <a:extLst>
                  <a:ext uri="{FF2B5EF4-FFF2-40B4-BE49-F238E27FC236}">
                    <a16:creationId xmlns:a16="http://schemas.microsoft.com/office/drawing/2014/main" xmlns="" id="{BF63F1D6-68CD-51F6-1CA6-E6D1C2F52D74}"/>
                  </a:ext>
                </a:extLst>
              </p:cNvPr>
              <p:cNvSpPr/>
              <p:nvPr/>
            </p:nvSpPr>
            <p:spPr>
              <a:xfrm>
                <a:off x="5703950" y="2727550"/>
                <a:ext cx="1333875" cy="25"/>
              </a:xfrm>
              <a:custGeom>
                <a:avLst/>
                <a:gdLst/>
                <a:ahLst/>
                <a:cxnLst/>
                <a:rect l="l" t="t" r="r" b="b"/>
                <a:pathLst>
                  <a:path w="53355" h="1" fill="none" extrusionOk="0">
                    <a:moveTo>
                      <a:pt x="0" y="0"/>
                    </a:moveTo>
                    <a:lnTo>
                      <a:pt x="53354" y="0"/>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2018;p52">
                <a:extLst>
                  <a:ext uri="{FF2B5EF4-FFF2-40B4-BE49-F238E27FC236}">
                    <a16:creationId xmlns:a16="http://schemas.microsoft.com/office/drawing/2014/main" xmlns="" id="{C5309D83-7990-DC16-7F3C-238565D198A8}"/>
                  </a:ext>
                </a:extLst>
              </p:cNvPr>
              <p:cNvSpPr/>
              <p:nvPr/>
            </p:nvSpPr>
            <p:spPr>
              <a:xfrm>
                <a:off x="5703950" y="2647900"/>
                <a:ext cx="1304000" cy="25"/>
              </a:xfrm>
              <a:custGeom>
                <a:avLst/>
                <a:gdLst/>
                <a:ahLst/>
                <a:cxnLst/>
                <a:rect l="l" t="t" r="r" b="b"/>
                <a:pathLst>
                  <a:path w="52160" h="1" fill="none" extrusionOk="0">
                    <a:moveTo>
                      <a:pt x="0" y="1"/>
                    </a:moveTo>
                    <a:lnTo>
                      <a:pt x="52160" y="1"/>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2019;p52">
                <a:extLst>
                  <a:ext uri="{FF2B5EF4-FFF2-40B4-BE49-F238E27FC236}">
                    <a16:creationId xmlns:a16="http://schemas.microsoft.com/office/drawing/2014/main" xmlns="" id="{90675ABB-6E67-C0BF-3F36-98D778B4F872}"/>
                  </a:ext>
                </a:extLst>
              </p:cNvPr>
              <p:cNvSpPr/>
              <p:nvPr/>
            </p:nvSpPr>
            <p:spPr>
              <a:xfrm>
                <a:off x="5659850" y="2524200"/>
                <a:ext cx="1436275" cy="527600"/>
              </a:xfrm>
              <a:custGeom>
                <a:avLst/>
                <a:gdLst/>
                <a:ahLst/>
                <a:cxnLst/>
                <a:rect l="l" t="t" r="r" b="b"/>
                <a:pathLst>
                  <a:path w="57451" h="21104" extrusionOk="0">
                    <a:moveTo>
                      <a:pt x="1" y="0"/>
                    </a:moveTo>
                    <a:lnTo>
                      <a:pt x="1" y="2617"/>
                    </a:lnTo>
                    <a:lnTo>
                      <a:pt x="46643" y="2617"/>
                    </a:lnTo>
                    <a:cubicBezTo>
                      <a:pt x="51023" y="2617"/>
                      <a:pt x="54607" y="6200"/>
                      <a:pt x="54607" y="10580"/>
                    </a:cubicBezTo>
                    <a:cubicBezTo>
                      <a:pt x="54607" y="14960"/>
                      <a:pt x="51023" y="18487"/>
                      <a:pt x="46643" y="18487"/>
                    </a:cubicBezTo>
                    <a:lnTo>
                      <a:pt x="1" y="18487"/>
                    </a:lnTo>
                    <a:lnTo>
                      <a:pt x="1" y="21103"/>
                    </a:lnTo>
                    <a:lnTo>
                      <a:pt x="46871" y="21103"/>
                    </a:lnTo>
                    <a:cubicBezTo>
                      <a:pt x="52673" y="21103"/>
                      <a:pt x="57451" y="16382"/>
                      <a:pt x="57451" y="10580"/>
                    </a:cubicBezTo>
                    <a:cubicBezTo>
                      <a:pt x="57451" y="4721"/>
                      <a:pt x="52729" y="0"/>
                      <a:pt x="468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7" name="Google Shape;2020;p52">
              <a:extLst>
                <a:ext uri="{FF2B5EF4-FFF2-40B4-BE49-F238E27FC236}">
                  <a16:creationId xmlns:a16="http://schemas.microsoft.com/office/drawing/2014/main" xmlns="" id="{E45FB91C-3A84-F444-E5C0-7A7EB9CB5B52}"/>
                </a:ext>
              </a:extLst>
            </p:cNvPr>
            <p:cNvGrpSpPr/>
            <p:nvPr/>
          </p:nvGrpSpPr>
          <p:grpSpPr>
            <a:xfrm>
              <a:off x="6500275" y="3449925"/>
              <a:ext cx="1447650" cy="321400"/>
              <a:chOff x="6500275" y="3449925"/>
              <a:chExt cx="1447650" cy="321400"/>
            </a:xfrm>
          </p:grpSpPr>
          <p:sp>
            <p:nvSpPr>
              <p:cNvPr id="944" name="Google Shape;2021;p52">
                <a:extLst>
                  <a:ext uri="{FF2B5EF4-FFF2-40B4-BE49-F238E27FC236}">
                    <a16:creationId xmlns:a16="http://schemas.microsoft.com/office/drawing/2014/main" xmlns="" id="{9CE3C336-14FB-2CAF-54DC-8C41C0FA47EB}"/>
                  </a:ext>
                </a:extLst>
              </p:cNvPr>
              <p:cNvSpPr/>
              <p:nvPr/>
            </p:nvSpPr>
            <p:spPr>
              <a:xfrm>
                <a:off x="7222650"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2022;p52">
                <a:extLst>
                  <a:ext uri="{FF2B5EF4-FFF2-40B4-BE49-F238E27FC236}">
                    <a16:creationId xmlns:a16="http://schemas.microsoft.com/office/drawing/2014/main" xmlns="" id="{5622BA2A-6385-E474-E0B2-6E6A7B0C1300}"/>
                  </a:ext>
                </a:extLst>
              </p:cNvPr>
              <p:cNvSpPr/>
              <p:nvPr/>
            </p:nvSpPr>
            <p:spPr>
              <a:xfrm>
                <a:off x="7222638"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2023;p52">
                <a:extLst>
                  <a:ext uri="{FF2B5EF4-FFF2-40B4-BE49-F238E27FC236}">
                    <a16:creationId xmlns:a16="http://schemas.microsoft.com/office/drawing/2014/main" xmlns="" id="{C71FC239-D0BA-4E65-4516-3F82BC7C59B9}"/>
                  </a:ext>
                </a:extLst>
              </p:cNvPr>
              <p:cNvSpPr/>
              <p:nvPr/>
            </p:nvSpPr>
            <p:spPr>
              <a:xfrm>
                <a:off x="6525875" y="3475525"/>
                <a:ext cx="827650" cy="256000"/>
              </a:xfrm>
              <a:custGeom>
                <a:avLst/>
                <a:gdLst/>
                <a:ahLst/>
                <a:cxnLst/>
                <a:rect l="l" t="t" r="r" b="b"/>
                <a:pathLst>
                  <a:path w="33106" h="10240" extrusionOk="0">
                    <a:moveTo>
                      <a:pt x="0" y="1"/>
                    </a:moveTo>
                    <a:lnTo>
                      <a:pt x="0" y="10239"/>
                    </a:lnTo>
                    <a:lnTo>
                      <a:pt x="28270" y="10239"/>
                    </a:lnTo>
                    <a:cubicBezTo>
                      <a:pt x="30944" y="10239"/>
                      <a:pt x="33105" y="8078"/>
                      <a:pt x="33105" y="5404"/>
                    </a:cubicBezTo>
                    <a:lnTo>
                      <a:pt x="33105" y="4836"/>
                    </a:lnTo>
                    <a:cubicBezTo>
                      <a:pt x="33105" y="2219"/>
                      <a:pt x="30944" y="1"/>
                      <a:pt x="28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2024;p52">
                <a:extLst>
                  <a:ext uri="{FF2B5EF4-FFF2-40B4-BE49-F238E27FC236}">
                    <a16:creationId xmlns:a16="http://schemas.microsoft.com/office/drawing/2014/main" xmlns="" id="{6F6AA362-42E6-151C-A68A-FA2C8EC4F6DD}"/>
                  </a:ext>
                </a:extLst>
              </p:cNvPr>
              <p:cNvSpPr/>
              <p:nvPr/>
            </p:nvSpPr>
            <p:spPr>
              <a:xfrm>
                <a:off x="6525875" y="3610625"/>
                <a:ext cx="827650" cy="120900"/>
              </a:xfrm>
              <a:custGeom>
                <a:avLst/>
                <a:gdLst/>
                <a:ahLst/>
                <a:cxnLst/>
                <a:rect l="l" t="t" r="r" b="b"/>
                <a:pathLst>
                  <a:path w="33106" h="4836" extrusionOk="0">
                    <a:moveTo>
                      <a:pt x="33105" y="0"/>
                    </a:moveTo>
                    <a:lnTo>
                      <a:pt x="33105" y="0"/>
                    </a:lnTo>
                    <a:cubicBezTo>
                      <a:pt x="32650" y="2162"/>
                      <a:pt x="30716" y="3811"/>
                      <a:pt x="28384" y="3811"/>
                    </a:cubicBezTo>
                    <a:lnTo>
                      <a:pt x="0" y="3811"/>
                    </a:lnTo>
                    <a:lnTo>
                      <a:pt x="0" y="4835"/>
                    </a:lnTo>
                    <a:lnTo>
                      <a:pt x="28270" y="4835"/>
                    </a:lnTo>
                    <a:cubicBezTo>
                      <a:pt x="30944" y="4835"/>
                      <a:pt x="33105" y="2674"/>
                      <a:pt x="331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2025;p52">
                <a:extLst>
                  <a:ext uri="{FF2B5EF4-FFF2-40B4-BE49-F238E27FC236}">
                    <a16:creationId xmlns:a16="http://schemas.microsoft.com/office/drawing/2014/main" xmlns="" id="{17FB5F58-941D-659C-7F5A-29536606D0EB}"/>
                  </a:ext>
                </a:extLst>
              </p:cNvPr>
              <p:cNvSpPr/>
              <p:nvPr/>
            </p:nvSpPr>
            <p:spPr>
              <a:xfrm>
                <a:off x="6525875" y="3670350"/>
                <a:ext cx="794925" cy="25"/>
              </a:xfrm>
              <a:custGeom>
                <a:avLst/>
                <a:gdLst/>
                <a:ahLst/>
                <a:cxnLst/>
                <a:rect l="l" t="t" r="r" b="b"/>
                <a:pathLst>
                  <a:path w="31797" h="1" fill="none" extrusionOk="0">
                    <a:moveTo>
                      <a:pt x="0" y="0"/>
                    </a:moveTo>
                    <a:lnTo>
                      <a:pt x="31797" y="0"/>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2026;p52">
                <a:extLst>
                  <a:ext uri="{FF2B5EF4-FFF2-40B4-BE49-F238E27FC236}">
                    <a16:creationId xmlns:a16="http://schemas.microsoft.com/office/drawing/2014/main" xmlns="" id="{A507ED5C-85CB-EDA3-1BA0-4F17581E1267}"/>
                  </a:ext>
                </a:extLst>
              </p:cNvPr>
              <p:cNvSpPr/>
              <p:nvPr/>
            </p:nvSpPr>
            <p:spPr>
              <a:xfrm>
                <a:off x="6525875" y="3622000"/>
                <a:ext cx="813425" cy="25"/>
              </a:xfrm>
              <a:custGeom>
                <a:avLst/>
                <a:gdLst/>
                <a:ahLst/>
                <a:cxnLst/>
                <a:rect l="l" t="t" r="r" b="b"/>
                <a:pathLst>
                  <a:path w="32537" h="1" fill="none" extrusionOk="0">
                    <a:moveTo>
                      <a:pt x="0" y="0"/>
                    </a:moveTo>
                    <a:lnTo>
                      <a:pt x="32536" y="0"/>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2027;p52">
                <a:extLst>
                  <a:ext uri="{FF2B5EF4-FFF2-40B4-BE49-F238E27FC236}">
                    <a16:creationId xmlns:a16="http://schemas.microsoft.com/office/drawing/2014/main" xmlns="" id="{CAFD1875-6098-AA9F-994F-FB2A5538977F}"/>
                  </a:ext>
                </a:extLst>
              </p:cNvPr>
              <p:cNvSpPr/>
              <p:nvPr/>
            </p:nvSpPr>
            <p:spPr>
              <a:xfrm>
                <a:off x="6525875" y="3573650"/>
                <a:ext cx="813425" cy="25"/>
              </a:xfrm>
              <a:custGeom>
                <a:avLst/>
                <a:gdLst/>
                <a:ahLst/>
                <a:cxnLst/>
                <a:rect l="l" t="t" r="r" b="b"/>
                <a:pathLst>
                  <a:path w="32537" h="1" fill="none" extrusionOk="0">
                    <a:moveTo>
                      <a:pt x="0" y="0"/>
                    </a:moveTo>
                    <a:lnTo>
                      <a:pt x="32536" y="0"/>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2028;p52">
                <a:extLst>
                  <a:ext uri="{FF2B5EF4-FFF2-40B4-BE49-F238E27FC236}">
                    <a16:creationId xmlns:a16="http://schemas.microsoft.com/office/drawing/2014/main" xmlns="" id="{282A57B1-7B48-C30F-72A9-69CB04425D82}"/>
                  </a:ext>
                </a:extLst>
              </p:cNvPr>
              <p:cNvSpPr/>
              <p:nvPr/>
            </p:nvSpPr>
            <p:spPr>
              <a:xfrm>
                <a:off x="6525875" y="3525300"/>
                <a:ext cx="794925" cy="25"/>
              </a:xfrm>
              <a:custGeom>
                <a:avLst/>
                <a:gdLst/>
                <a:ahLst/>
                <a:cxnLst/>
                <a:rect l="l" t="t" r="r" b="b"/>
                <a:pathLst>
                  <a:path w="31797" h="1" fill="none" extrusionOk="0">
                    <a:moveTo>
                      <a:pt x="0" y="1"/>
                    </a:moveTo>
                    <a:lnTo>
                      <a:pt x="31797" y="1"/>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2029;p52">
                <a:extLst>
                  <a:ext uri="{FF2B5EF4-FFF2-40B4-BE49-F238E27FC236}">
                    <a16:creationId xmlns:a16="http://schemas.microsoft.com/office/drawing/2014/main" xmlns="" id="{27FD3158-D278-E688-1706-73A0FA46334E}"/>
                  </a:ext>
                </a:extLst>
              </p:cNvPr>
              <p:cNvSpPr/>
              <p:nvPr/>
            </p:nvSpPr>
            <p:spPr>
              <a:xfrm>
                <a:off x="6500275" y="3449925"/>
                <a:ext cx="874575" cy="321400"/>
              </a:xfrm>
              <a:custGeom>
                <a:avLst/>
                <a:gdLst/>
                <a:ahLst/>
                <a:cxnLst/>
                <a:rect l="l" t="t" r="r" b="b"/>
                <a:pathLst>
                  <a:path w="34983" h="12856" extrusionOk="0">
                    <a:moveTo>
                      <a:pt x="0" y="1"/>
                    </a:moveTo>
                    <a:lnTo>
                      <a:pt x="0" y="1594"/>
                    </a:lnTo>
                    <a:lnTo>
                      <a:pt x="28441" y="1594"/>
                    </a:lnTo>
                    <a:cubicBezTo>
                      <a:pt x="31114" y="1594"/>
                      <a:pt x="33276" y="3755"/>
                      <a:pt x="33276" y="6428"/>
                    </a:cubicBezTo>
                    <a:cubicBezTo>
                      <a:pt x="33276" y="9102"/>
                      <a:pt x="31114" y="11263"/>
                      <a:pt x="28441" y="11263"/>
                    </a:cubicBezTo>
                    <a:lnTo>
                      <a:pt x="0" y="11263"/>
                    </a:lnTo>
                    <a:lnTo>
                      <a:pt x="0" y="12856"/>
                    </a:lnTo>
                    <a:lnTo>
                      <a:pt x="28555" y="12856"/>
                    </a:lnTo>
                    <a:cubicBezTo>
                      <a:pt x="32081" y="12856"/>
                      <a:pt x="34982" y="9955"/>
                      <a:pt x="34982" y="6428"/>
                    </a:cubicBezTo>
                    <a:cubicBezTo>
                      <a:pt x="34982" y="2845"/>
                      <a:pt x="32081" y="1"/>
                      <a:pt x="2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8" name="Google Shape;2030;p52">
              <a:extLst>
                <a:ext uri="{FF2B5EF4-FFF2-40B4-BE49-F238E27FC236}">
                  <a16:creationId xmlns:a16="http://schemas.microsoft.com/office/drawing/2014/main" xmlns="" id="{478D1924-59B0-72AC-4B70-52466197472F}"/>
                </a:ext>
              </a:extLst>
            </p:cNvPr>
            <p:cNvGrpSpPr/>
            <p:nvPr/>
          </p:nvGrpSpPr>
          <p:grpSpPr>
            <a:xfrm>
              <a:off x="5786425" y="3043225"/>
              <a:ext cx="1827325" cy="406725"/>
              <a:chOff x="5786425" y="3043225"/>
              <a:chExt cx="1827325" cy="406725"/>
            </a:xfrm>
          </p:grpSpPr>
          <p:sp>
            <p:nvSpPr>
              <p:cNvPr id="899" name="Google Shape;2031;p52">
                <a:extLst>
                  <a:ext uri="{FF2B5EF4-FFF2-40B4-BE49-F238E27FC236}">
                    <a16:creationId xmlns:a16="http://schemas.microsoft.com/office/drawing/2014/main" xmlns="" id="{10118664-7C31-B795-676F-9D937456994F}"/>
                  </a:ext>
                </a:extLst>
              </p:cNvPr>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2032;p52">
                <a:extLst>
                  <a:ext uri="{FF2B5EF4-FFF2-40B4-BE49-F238E27FC236}">
                    <a16:creationId xmlns:a16="http://schemas.microsoft.com/office/drawing/2014/main" xmlns="" id="{9496A6D3-BFA8-17D1-B7F1-D656F1F31A75}"/>
                  </a:ext>
                </a:extLst>
              </p:cNvPr>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2033;p52">
                <a:extLst>
                  <a:ext uri="{FF2B5EF4-FFF2-40B4-BE49-F238E27FC236}">
                    <a16:creationId xmlns:a16="http://schemas.microsoft.com/office/drawing/2014/main" xmlns="" id="{3AEE3679-3866-8C7B-918A-97212DF3E2BD}"/>
                  </a:ext>
                </a:extLst>
              </p:cNvPr>
              <p:cNvSpPr/>
              <p:nvPr/>
            </p:nvSpPr>
            <p:spPr>
              <a:xfrm>
                <a:off x="6535825" y="3077350"/>
                <a:ext cx="1043800" cy="321425"/>
              </a:xfrm>
              <a:custGeom>
                <a:avLst/>
                <a:gdLst/>
                <a:ahLst/>
                <a:cxnLst/>
                <a:rect l="l" t="t" r="r" b="b"/>
                <a:pathLst>
                  <a:path w="41752" h="12857" extrusionOk="0">
                    <a:moveTo>
                      <a:pt x="6087" y="1"/>
                    </a:moveTo>
                    <a:cubicBezTo>
                      <a:pt x="2731" y="1"/>
                      <a:pt x="0" y="2731"/>
                      <a:pt x="0" y="6087"/>
                    </a:cubicBezTo>
                    <a:lnTo>
                      <a:pt x="0" y="6770"/>
                    </a:lnTo>
                    <a:cubicBezTo>
                      <a:pt x="0" y="10126"/>
                      <a:pt x="2731" y="12856"/>
                      <a:pt x="6087" y="12856"/>
                    </a:cubicBezTo>
                    <a:lnTo>
                      <a:pt x="41751" y="12856"/>
                    </a:lnTo>
                    <a:lnTo>
                      <a:pt x="4175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2034;p52">
                <a:extLst>
                  <a:ext uri="{FF2B5EF4-FFF2-40B4-BE49-F238E27FC236}">
                    <a16:creationId xmlns:a16="http://schemas.microsoft.com/office/drawing/2014/main" xmlns="" id="{BFA76714-D1D7-A918-5EFB-6BE7D6A4DE59}"/>
                  </a:ext>
                </a:extLst>
              </p:cNvPr>
              <p:cNvSpPr/>
              <p:nvPr/>
            </p:nvSpPr>
            <p:spPr>
              <a:xfrm>
                <a:off x="6535825" y="3246575"/>
                <a:ext cx="1043800" cy="152200"/>
              </a:xfrm>
              <a:custGeom>
                <a:avLst/>
                <a:gdLst/>
                <a:ahLst/>
                <a:cxnLst/>
                <a:rect l="l" t="t" r="r" b="b"/>
                <a:pathLst>
                  <a:path w="41752" h="6088" extrusionOk="0">
                    <a:moveTo>
                      <a:pt x="0" y="1"/>
                    </a:moveTo>
                    <a:cubicBezTo>
                      <a:pt x="0" y="3357"/>
                      <a:pt x="2731" y="6087"/>
                      <a:pt x="6087" y="6087"/>
                    </a:cubicBezTo>
                    <a:lnTo>
                      <a:pt x="41751" y="6087"/>
                    </a:lnTo>
                    <a:lnTo>
                      <a:pt x="41751" y="4836"/>
                    </a:lnTo>
                    <a:lnTo>
                      <a:pt x="5973" y="4836"/>
                    </a:lnTo>
                    <a:cubicBezTo>
                      <a:pt x="3015" y="4836"/>
                      <a:pt x="569" y="273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2035;p52">
                <a:extLst>
                  <a:ext uri="{FF2B5EF4-FFF2-40B4-BE49-F238E27FC236}">
                    <a16:creationId xmlns:a16="http://schemas.microsoft.com/office/drawing/2014/main" xmlns="" id="{723B0284-8F5B-707D-1857-F7FCE6B90096}"/>
                  </a:ext>
                </a:extLst>
              </p:cNvPr>
              <p:cNvSpPr/>
              <p:nvPr/>
            </p:nvSpPr>
            <p:spPr>
              <a:xfrm>
                <a:off x="5995450" y="3043225"/>
                <a:ext cx="337050" cy="406725"/>
              </a:xfrm>
              <a:custGeom>
                <a:avLst/>
                <a:gdLst/>
                <a:ahLst/>
                <a:cxnLst/>
                <a:rect l="l" t="t" r="r" b="b"/>
                <a:pathLst>
                  <a:path w="13482" h="16269" extrusionOk="0">
                    <a:moveTo>
                      <a:pt x="8135" y="1"/>
                    </a:moveTo>
                    <a:cubicBezTo>
                      <a:pt x="3641" y="1"/>
                      <a:pt x="1" y="3641"/>
                      <a:pt x="1" y="8135"/>
                    </a:cubicBezTo>
                    <a:cubicBezTo>
                      <a:pt x="1" y="12628"/>
                      <a:pt x="3641" y="16269"/>
                      <a:pt x="8135" y="16269"/>
                    </a:cubicBezTo>
                    <a:lnTo>
                      <a:pt x="13482" y="16269"/>
                    </a:lnTo>
                    <a:cubicBezTo>
                      <a:pt x="8988" y="16269"/>
                      <a:pt x="5348" y="12628"/>
                      <a:pt x="5348" y="8135"/>
                    </a:cubicBezTo>
                    <a:cubicBezTo>
                      <a:pt x="5348" y="3641"/>
                      <a:pt x="8988" y="1"/>
                      <a:pt x="1348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2036;p52">
                <a:extLst>
                  <a:ext uri="{FF2B5EF4-FFF2-40B4-BE49-F238E27FC236}">
                    <a16:creationId xmlns:a16="http://schemas.microsoft.com/office/drawing/2014/main" xmlns="" id="{08DD4F81-A4A5-FE2F-7918-75F7C90C7DC2}"/>
                  </a:ext>
                </a:extLst>
              </p:cNvPr>
              <p:cNvSpPr/>
              <p:nvPr/>
            </p:nvSpPr>
            <p:spPr>
              <a:xfrm>
                <a:off x="6577075" y="3323375"/>
                <a:ext cx="1002550" cy="25"/>
              </a:xfrm>
              <a:custGeom>
                <a:avLst/>
                <a:gdLst/>
                <a:ahLst/>
                <a:cxnLst/>
                <a:rect l="l" t="t" r="r" b="b"/>
                <a:pathLst>
                  <a:path w="40102" h="1" fill="none" extrusionOk="0">
                    <a:moveTo>
                      <a:pt x="40101" y="0"/>
                    </a:moveTo>
                    <a:lnTo>
                      <a:pt x="0" y="0"/>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2037;p52">
                <a:extLst>
                  <a:ext uri="{FF2B5EF4-FFF2-40B4-BE49-F238E27FC236}">
                    <a16:creationId xmlns:a16="http://schemas.microsoft.com/office/drawing/2014/main" xmlns="" id="{135F9C0D-2393-1DEA-E65D-84511EF738C6}"/>
                  </a:ext>
                </a:extLst>
              </p:cNvPr>
              <p:cNvSpPr/>
              <p:nvPr/>
            </p:nvSpPr>
            <p:spPr>
              <a:xfrm>
                <a:off x="6554300" y="3262225"/>
                <a:ext cx="1025325" cy="25"/>
              </a:xfrm>
              <a:custGeom>
                <a:avLst/>
                <a:gdLst/>
                <a:ahLst/>
                <a:cxnLst/>
                <a:rect l="l" t="t" r="r" b="b"/>
                <a:pathLst>
                  <a:path w="41013" h="1" fill="none" extrusionOk="0">
                    <a:moveTo>
                      <a:pt x="41012" y="1"/>
                    </a:moveTo>
                    <a:lnTo>
                      <a:pt x="1" y="1"/>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2038;p52">
                <a:extLst>
                  <a:ext uri="{FF2B5EF4-FFF2-40B4-BE49-F238E27FC236}">
                    <a16:creationId xmlns:a16="http://schemas.microsoft.com/office/drawing/2014/main" xmlns="" id="{206FBDDD-4788-996B-3C8B-27785B998026}"/>
                  </a:ext>
                </a:extLst>
              </p:cNvPr>
              <p:cNvSpPr/>
              <p:nvPr/>
            </p:nvSpPr>
            <p:spPr>
              <a:xfrm>
                <a:off x="6554300" y="3199650"/>
                <a:ext cx="1025325" cy="25"/>
              </a:xfrm>
              <a:custGeom>
                <a:avLst/>
                <a:gdLst/>
                <a:ahLst/>
                <a:cxnLst/>
                <a:rect l="l" t="t" r="r" b="b"/>
                <a:pathLst>
                  <a:path w="41013" h="1" fill="none" extrusionOk="0">
                    <a:moveTo>
                      <a:pt x="41012" y="1"/>
                    </a:moveTo>
                    <a:lnTo>
                      <a:pt x="1" y="1"/>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2039;p52">
                <a:extLst>
                  <a:ext uri="{FF2B5EF4-FFF2-40B4-BE49-F238E27FC236}">
                    <a16:creationId xmlns:a16="http://schemas.microsoft.com/office/drawing/2014/main" xmlns="" id="{CF608814-5C11-F344-D4CA-526C3F9DC41B}"/>
                  </a:ext>
                </a:extLst>
              </p:cNvPr>
              <p:cNvSpPr/>
              <p:nvPr/>
            </p:nvSpPr>
            <p:spPr>
              <a:xfrm>
                <a:off x="6577075" y="3138500"/>
                <a:ext cx="1002550" cy="25"/>
              </a:xfrm>
              <a:custGeom>
                <a:avLst/>
                <a:gdLst/>
                <a:ahLst/>
                <a:cxnLst/>
                <a:rect l="l" t="t" r="r" b="b"/>
                <a:pathLst>
                  <a:path w="40102" h="1" fill="none" extrusionOk="0">
                    <a:moveTo>
                      <a:pt x="40101" y="1"/>
                    </a:moveTo>
                    <a:lnTo>
                      <a:pt x="0" y="1"/>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2040;p52">
                <a:extLst>
                  <a:ext uri="{FF2B5EF4-FFF2-40B4-BE49-F238E27FC236}">
                    <a16:creationId xmlns:a16="http://schemas.microsoft.com/office/drawing/2014/main" xmlns="" id="{4DC6EE2D-CB5C-5BB1-6673-C27A9CB96D83}"/>
                  </a:ext>
                </a:extLst>
              </p:cNvPr>
              <p:cNvSpPr/>
              <p:nvPr/>
            </p:nvSpPr>
            <p:spPr>
              <a:xfrm>
                <a:off x="6510225" y="3043225"/>
                <a:ext cx="1103525" cy="406725"/>
              </a:xfrm>
              <a:custGeom>
                <a:avLst/>
                <a:gdLst/>
                <a:ahLst/>
                <a:cxnLst/>
                <a:rect l="l" t="t" r="r" b="b"/>
                <a:pathLst>
                  <a:path w="44141" h="16269" extrusionOk="0">
                    <a:moveTo>
                      <a:pt x="8078" y="1"/>
                    </a:moveTo>
                    <a:cubicBezTo>
                      <a:pt x="3584" y="1"/>
                      <a:pt x="1" y="3641"/>
                      <a:pt x="1" y="8135"/>
                    </a:cubicBezTo>
                    <a:cubicBezTo>
                      <a:pt x="1" y="12628"/>
                      <a:pt x="3584" y="16269"/>
                      <a:pt x="8078" y="16269"/>
                    </a:cubicBezTo>
                    <a:lnTo>
                      <a:pt x="44140" y="16269"/>
                    </a:lnTo>
                    <a:lnTo>
                      <a:pt x="44140" y="14221"/>
                    </a:lnTo>
                    <a:lnTo>
                      <a:pt x="8248" y="14221"/>
                    </a:lnTo>
                    <a:cubicBezTo>
                      <a:pt x="4892" y="14221"/>
                      <a:pt x="2162" y="11491"/>
                      <a:pt x="2162" y="8135"/>
                    </a:cubicBezTo>
                    <a:cubicBezTo>
                      <a:pt x="2162" y="4779"/>
                      <a:pt x="4892" y="2049"/>
                      <a:pt x="8248" y="2049"/>
                    </a:cubicBezTo>
                    <a:lnTo>
                      <a:pt x="44140" y="2049"/>
                    </a:lnTo>
                    <a:lnTo>
                      <a:pt x="441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2041;p52">
                <a:extLst>
                  <a:ext uri="{FF2B5EF4-FFF2-40B4-BE49-F238E27FC236}">
                    <a16:creationId xmlns:a16="http://schemas.microsoft.com/office/drawing/2014/main" xmlns="" id="{449CA997-AB44-F8CA-A304-C9026E3E14EC}"/>
                  </a:ext>
                </a:extLst>
              </p:cNvPr>
              <p:cNvSpPr/>
              <p:nvPr/>
            </p:nvSpPr>
            <p:spPr>
              <a:xfrm>
                <a:off x="6807425" y="3043225"/>
                <a:ext cx="806325" cy="406725"/>
              </a:xfrm>
              <a:custGeom>
                <a:avLst/>
                <a:gdLst/>
                <a:ahLst/>
                <a:cxnLst/>
                <a:rect l="l" t="t" r="r" b="b"/>
                <a:pathLst>
                  <a:path w="32253" h="16269" extrusionOk="0">
                    <a:moveTo>
                      <a:pt x="26849" y="1"/>
                    </a:moveTo>
                    <a:lnTo>
                      <a:pt x="1" y="16269"/>
                    </a:lnTo>
                    <a:lnTo>
                      <a:pt x="32252" y="16269"/>
                    </a:lnTo>
                    <a:lnTo>
                      <a:pt x="32252" y="14221"/>
                    </a:lnTo>
                    <a:lnTo>
                      <a:pt x="30887" y="14221"/>
                    </a:lnTo>
                    <a:lnTo>
                      <a:pt x="30887" y="12970"/>
                    </a:lnTo>
                    <a:lnTo>
                      <a:pt x="30887" y="2049"/>
                    </a:lnTo>
                    <a:lnTo>
                      <a:pt x="32252" y="2049"/>
                    </a:lnTo>
                    <a:lnTo>
                      <a:pt x="32252"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48" name="Google Shape;2151;p53">
            <a:extLst>
              <a:ext uri="{FF2B5EF4-FFF2-40B4-BE49-F238E27FC236}">
                <a16:creationId xmlns:a16="http://schemas.microsoft.com/office/drawing/2014/main" xmlns="" id="{DF083329-98FF-BB25-C1DC-6426C020464F}"/>
              </a:ext>
            </a:extLst>
          </p:cNvPr>
          <p:cNvGrpSpPr/>
          <p:nvPr/>
        </p:nvGrpSpPr>
        <p:grpSpPr>
          <a:xfrm rot="19799853">
            <a:off x="6202920" y="-61009"/>
            <a:ext cx="2639800" cy="1672600"/>
            <a:chOff x="812725" y="2976400"/>
            <a:chExt cx="2639800" cy="1672600"/>
          </a:xfrm>
        </p:grpSpPr>
        <p:sp>
          <p:nvSpPr>
            <p:cNvPr id="1049" name="Google Shape;2152;p53">
              <a:extLst>
                <a:ext uri="{FF2B5EF4-FFF2-40B4-BE49-F238E27FC236}">
                  <a16:creationId xmlns:a16="http://schemas.microsoft.com/office/drawing/2014/main" xmlns="" id="{2ED09CC5-7E85-8CA2-7FAE-08F79C773698}"/>
                </a:ext>
              </a:extLst>
            </p:cNvPr>
            <p:cNvSpPr/>
            <p:nvPr/>
          </p:nvSpPr>
          <p:spPr>
            <a:xfrm>
              <a:off x="2468425" y="3803525"/>
              <a:ext cx="984100" cy="443650"/>
            </a:xfrm>
            <a:custGeom>
              <a:avLst/>
              <a:gdLst/>
              <a:ahLst/>
              <a:cxnLst/>
              <a:rect l="l" t="t" r="r" b="b"/>
              <a:pathLst>
                <a:path w="39364" h="17746" extrusionOk="0">
                  <a:moveTo>
                    <a:pt x="15380" y="1"/>
                  </a:moveTo>
                  <a:lnTo>
                    <a:pt x="1" y="4465"/>
                  </a:lnTo>
                  <a:lnTo>
                    <a:pt x="2710" y="10991"/>
                  </a:lnTo>
                  <a:lnTo>
                    <a:pt x="39364" y="17745"/>
                  </a:lnTo>
                  <a:lnTo>
                    <a:pt x="39364" y="17745"/>
                  </a:lnTo>
                  <a:lnTo>
                    <a:pt x="34880" y="12422"/>
                  </a:lnTo>
                  <a:lnTo>
                    <a:pt x="39135" y="11182"/>
                  </a:lnTo>
                  <a:lnTo>
                    <a:pt x="33125" y="5648"/>
                  </a:lnTo>
                  <a:lnTo>
                    <a:pt x="1538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2153;p53">
              <a:extLst>
                <a:ext uri="{FF2B5EF4-FFF2-40B4-BE49-F238E27FC236}">
                  <a16:creationId xmlns:a16="http://schemas.microsoft.com/office/drawing/2014/main" xmlns="" id="{7E394656-5C35-42B4-32C8-44E54D05D23D}"/>
                </a:ext>
              </a:extLst>
            </p:cNvPr>
            <p:cNvSpPr/>
            <p:nvPr/>
          </p:nvSpPr>
          <p:spPr>
            <a:xfrm>
              <a:off x="1092250" y="3036500"/>
              <a:ext cx="883450" cy="698375"/>
            </a:xfrm>
            <a:custGeom>
              <a:avLst/>
              <a:gdLst/>
              <a:ahLst/>
              <a:cxnLst/>
              <a:rect l="l" t="t" r="r" b="b"/>
              <a:pathLst>
                <a:path w="35338" h="27935" extrusionOk="0">
                  <a:moveTo>
                    <a:pt x="5209" y="0"/>
                  </a:moveTo>
                  <a:lnTo>
                    <a:pt x="6965" y="4064"/>
                  </a:lnTo>
                  <a:lnTo>
                    <a:pt x="0" y="4007"/>
                  </a:lnTo>
                  <a:lnTo>
                    <a:pt x="28583" y="27934"/>
                  </a:lnTo>
                  <a:lnTo>
                    <a:pt x="35338" y="25873"/>
                  </a:lnTo>
                  <a:lnTo>
                    <a:pt x="28965" y="11181"/>
                  </a:lnTo>
                  <a:lnTo>
                    <a:pt x="13319" y="1107"/>
                  </a:lnTo>
                  <a:lnTo>
                    <a:pt x="52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2154;p53">
              <a:extLst>
                <a:ext uri="{FF2B5EF4-FFF2-40B4-BE49-F238E27FC236}">
                  <a16:creationId xmlns:a16="http://schemas.microsoft.com/office/drawing/2014/main" xmlns="" id="{C3D975E5-C24F-ADA2-4E32-76B8C9B387AE}"/>
                </a:ext>
              </a:extLst>
            </p:cNvPr>
            <p:cNvSpPr/>
            <p:nvPr/>
          </p:nvSpPr>
          <p:spPr>
            <a:xfrm>
              <a:off x="2137850" y="3761100"/>
              <a:ext cx="1312300" cy="231825"/>
            </a:xfrm>
            <a:custGeom>
              <a:avLst/>
              <a:gdLst/>
              <a:ahLst/>
              <a:cxnLst/>
              <a:rect l="l" t="t" r="r" b="b"/>
              <a:pathLst>
                <a:path w="52492" h="9273" extrusionOk="0">
                  <a:moveTo>
                    <a:pt x="24020" y="1"/>
                  </a:moveTo>
                  <a:cubicBezTo>
                    <a:pt x="16725" y="1"/>
                    <a:pt x="8695" y="915"/>
                    <a:pt x="2214" y="3968"/>
                  </a:cubicBezTo>
                  <a:lnTo>
                    <a:pt x="1" y="8681"/>
                  </a:lnTo>
                  <a:cubicBezTo>
                    <a:pt x="1" y="8681"/>
                    <a:pt x="7409" y="5365"/>
                    <a:pt x="22208" y="5365"/>
                  </a:cubicBezTo>
                  <a:cubicBezTo>
                    <a:pt x="30166" y="5365"/>
                    <a:pt x="40261" y="6323"/>
                    <a:pt x="52491" y="9273"/>
                  </a:cubicBezTo>
                  <a:lnTo>
                    <a:pt x="44172" y="2041"/>
                  </a:lnTo>
                  <a:cubicBezTo>
                    <a:pt x="44172" y="2041"/>
                    <a:pt x="34917" y="1"/>
                    <a:pt x="240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2155;p53">
              <a:extLst>
                <a:ext uri="{FF2B5EF4-FFF2-40B4-BE49-F238E27FC236}">
                  <a16:creationId xmlns:a16="http://schemas.microsoft.com/office/drawing/2014/main" xmlns="" id="{BB535ECC-FA12-9B93-2B44-D2E05099F37E}"/>
                </a:ext>
              </a:extLst>
            </p:cNvPr>
            <p:cNvSpPr/>
            <p:nvPr/>
          </p:nvSpPr>
          <p:spPr>
            <a:xfrm>
              <a:off x="1290200" y="2976400"/>
              <a:ext cx="903025" cy="1001750"/>
            </a:xfrm>
            <a:custGeom>
              <a:avLst/>
              <a:gdLst/>
              <a:ahLst/>
              <a:cxnLst/>
              <a:rect l="l" t="t" r="r" b="b"/>
              <a:pathLst>
                <a:path w="36121" h="40070" extrusionOk="0">
                  <a:moveTo>
                    <a:pt x="1" y="0"/>
                  </a:moveTo>
                  <a:lnTo>
                    <a:pt x="1" y="0"/>
                  </a:lnTo>
                  <a:cubicBezTo>
                    <a:pt x="28774" y="21580"/>
                    <a:pt x="33907" y="40069"/>
                    <a:pt x="33907" y="40069"/>
                  </a:cubicBezTo>
                  <a:lnTo>
                    <a:pt x="36120" y="35337"/>
                  </a:lnTo>
                  <a:cubicBezTo>
                    <a:pt x="31674" y="18050"/>
                    <a:pt x="10877" y="1794"/>
                    <a:pt x="10877" y="1794"/>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2156;p53">
              <a:extLst>
                <a:ext uri="{FF2B5EF4-FFF2-40B4-BE49-F238E27FC236}">
                  <a16:creationId xmlns:a16="http://schemas.microsoft.com/office/drawing/2014/main" xmlns="" id="{7968AC40-8ED2-D16F-B883-503322561479}"/>
                </a:ext>
              </a:extLst>
            </p:cNvPr>
            <p:cNvSpPr/>
            <p:nvPr/>
          </p:nvSpPr>
          <p:spPr>
            <a:xfrm>
              <a:off x="895725" y="2976400"/>
              <a:ext cx="1252175" cy="1073300"/>
            </a:xfrm>
            <a:custGeom>
              <a:avLst/>
              <a:gdLst/>
              <a:ahLst/>
              <a:cxnLst/>
              <a:rect l="l" t="t" r="r" b="b"/>
              <a:pathLst>
                <a:path w="50087" h="42932" extrusionOk="0">
                  <a:moveTo>
                    <a:pt x="15780" y="0"/>
                  </a:moveTo>
                  <a:lnTo>
                    <a:pt x="14673" y="1240"/>
                  </a:lnTo>
                  <a:cubicBezTo>
                    <a:pt x="14673" y="1240"/>
                    <a:pt x="33792" y="14062"/>
                    <a:pt x="40642" y="25854"/>
                  </a:cubicBezTo>
                  <a:cubicBezTo>
                    <a:pt x="30701" y="14711"/>
                    <a:pt x="13070" y="2404"/>
                    <a:pt x="13070" y="2404"/>
                  </a:cubicBezTo>
                  <a:lnTo>
                    <a:pt x="10857" y="4160"/>
                  </a:lnTo>
                  <a:cubicBezTo>
                    <a:pt x="10857" y="4160"/>
                    <a:pt x="30052" y="14578"/>
                    <a:pt x="40050" y="27495"/>
                  </a:cubicBezTo>
                  <a:cubicBezTo>
                    <a:pt x="29651" y="18775"/>
                    <a:pt x="16734" y="10590"/>
                    <a:pt x="7861" y="6411"/>
                  </a:cubicBezTo>
                  <a:cubicBezTo>
                    <a:pt x="2958" y="10914"/>
                    <a:pt x="0" y="18699"/>
                    <a:pt x="0" y="18699"/>
                  </a:cubicBezTo>
                  <a:lnTo>
                    <a:pt x="41767" y="38352"/>
                  </a:lnTo>
                  <a:lnTo>
                    <a:pt x="40584" y="41214"/>
                  </a:lnTo>
                  <a:cubicBezTo>
                    <a:pt x="40584" y="41214"/>
                    <a:pt x="41118" y="41093"/>
                    <a:pt x="42020" y="41093"/>
                  </a:cubicBezTo>
                  <a:cubicBezTo>
                    <a:pt x="43437" y="41093"/>
                    <a:pt x="45762" y="41392"/>
                    <a:pt x="48350" y="42931"/>
                  </a:cubicBezTo>
                  <a:lnTo>
                    <a:pt x="50087" y="39210"/>
                  </a:lnTo>
                  <a:cubicBezTo>
                    <a:pt x="50087" y="39210"/>
                    <a:pt x="38295" y="13051"/>
                    <a:pt x="157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2157;p53">
              <a:extLst>
                <a:ext uri="{FF2B5EF4-FFF2-40B4-BE49-F238E27FC236}">
                  <a16:creationId xmlns:a16="http://schemas.microsoft.com/office/drawing/2014/main" xmlns="" id="{AECFC006-E05B-6884-AE4A-44DB912FD269}"/>
                </a:ext>
              </a:extLst>
            </p:cNvPr>
            <p:cNvSpPr/>
            <p:nvPr/>
          </p:nvSpPr>
          <p:spPr>
            <a:xfrm>
              <a:off x="1110850" y="3237325"/>
              <a:ext cx="843850" cy="554300"/>
            </a:xfrm>
            <a:custGeom>
              <a:avLst/>
              <a:gdLst/>
              <a:ahLst/>
              <a:cxnLst/>
              <a:rect l="l" t="t" r="r" b="b"/>
              <a:pathLst>
                <a:path w="33754" h="22172" extrusionOk="0">
                  <a:moveTo>
                    <a:pt x="1" y="0"/>
                  </a:moveTo>
                  <a:lnTo>
                    <a:pt x="1" y="0"/>
                  </a:lnTo>
                  <a:cubicBezTo>
                    <a:pt x="5725" y="3358"/>
                    <a:pt x="11754" y="6850"/>
                    <a:pt x="17383" y="10361"/>
                  </a:cubicBezTo>
                  <a:cubicBezTo>
                    <a:pt x="21676" y="13032"/>
                    <a:pt x="25931" y="15780"/>
                    <a:pt x="29938" y="18852"/>
                  </a:cubicBezTo>
                  <a:cubicBezTo>
                    <a:pt x="31274" y="19882"/>
                    <a:pt x="32571" y="20970"/>
                    <a:pt x="33754" y="22172"/>
                  </a:cubicBezTo>
                  <a:cubicBezTo>
                    <a:pt x="33487" y="21847"/>
                    <a:pt x="33201" y="21523"/>
                    <a:pt x="32914" y="21218"/>
                  </a:cubicBezTo>
                  <a:cubicBezTo>
                    <a:pt x="32342" y="20588"/>
                    <a:pt x="31731" y="19996"/>
                    <a:pt x="31102" y="19424"/>
                  </a:cubicBezTo>
                  <a:cubicBezTo>
                    <a:pt x="27019" y="15741"/>
                    <a:pt x="22401" y="12689"/>
                    <a:pt x="17764" y="9750"/>
                  </a:cubicBezTo>
                  <a:cubicBezTo>
                    <a:pt x="12002" y="6201"/>
                    <a:pt x="6087" y="2919"/>
                    <a:pt x="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2158;p53">
              <a:extLst>
                <a:ext uri="{FF2B5EF4-FFF2-40B4-BE49-F238E27FC236}">
                  <a16:creationId xmlns:a16="http://schemas.microsoft.com/office/drawing/2014/main" xmlns="" id="{6250F5F5-8859-0C51-CA7A-57AC4B5FEBA0}"/>
                </a:ext>
              </a:extLst>
            </p:cNvPr>
            <p:cNvSpPr/>
            <p:nvPr/>
          </p:nvSpPr>
          <p:spPr>
            <a:xfrm>
              <a:off x="1176675" y="3329375"/>
              <a:ext cx="502325" cy="306275"/>
            </a:xfrm>
            <a:custGeom>
              <a:avLst/>
              <a:gdLst/>
              <a:ahLst/>
              <a:cxnLst/>
              <a:rect l="l" t="t" r="r" b="b"/>
              <a:pathLst>
                <a:path w="20093" h="12251" extrusionOk="0">
                  <a:moveTo>
                    <a:pt x="1" y="1"/>
                  </a:moveTo>
                  <a:lnTo>
                    <a:pt x="1" y="1"/>
                  </a:lnTo>
                  <a:cubicBezTo>
                    <a:pt x="5725" y="3683"/>
                    <a:pt x="14177" y="8644"/>
                    <a:pt x="20092" y="12250"/>
                  </a:cubicBezTo>
                  <a:cubicBezTo>
                    <a:pt x="17040" y="9751"/>
                    <a:pt x="13739" y="7595"/>
                    <a:pt x="10380" y="5553"/>
                  </a:cubicBezTo>
                  <a:cubicBezTo>
                    <a:pt x="7003" y="3550"/>
                    <a:pt x="3569" y="1622"/>
                    <a:pt x="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2159;p53">
              <a:extLst>
                <a:ext uri="{FF2B5EF4-FFF2-40B4-BE49-F238E27FC236}">
                  <a16:creationId xmlns:a16="http://schemas.microsoft.com/office/drawing/2014/main" xmlns="" id="{9A89A170-F51F-D34C-6A27-A16462D0CA08}"/>
                </a:ext>
              </a:extLst>
            </p:cNvPr>
            <p:cNvSpPr/>
            <p:nvPr/>
          </p:nvSpPr>
          <p:spPr>
            <a:xfrm>
              <a:off x="1381800" y="3552150"/>
              <a:ext cx="461775" cy="243775"/>
            </a:xfrm>
            <a:custGeom>
              <a:avLst/>
              <a:gdLst/>
              <a:ahLst/>
              <a:cxnLst/>
              <a:rect l="l" t="t" r="r" b="b"/>
              <a:pathLst>
                <a:path w="18471" h="9751" extrusionOk="0">
                  <a:moveTo>
                    <a:pt x="0" y="0"/>
                  </a:moveTo>
                  <a:lnTo>
                    <a:pt x="0" y="0"/>
                  </a:lnTo>
                  <a:cubicBezTo>
                    <a:pt x="5209" y="2824"/>
                    <a:pt x="13147" y="6965"/>
                    <a:pt x="18470" y="9750"/>
                  </a:cubicBezTo>
                  <a:cubicBezTo>
                    <a:pt x="12460" y="6240"/>
                    <a:pt x="6278" y="3015"/>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2160;p53">
              <a:extLst>
                <a:ext uri="{FF2B5EF4-FFF2-40B4-BE49-F238E27FC236}">
                  <a16:creationId xmlns:a16="http://schemas.microsoft.com/office/drawing/2014/main" xmlns="" id="{B9939BA1-2349-2E8F-A488-B124288464B2}"/>
                </a:ext>
              </a:extLst>
            </p:cNvPr>
            <p:cNvSpPr/>
            <p:nvPr/>
          </p:nvSpPr>
          <p:spPr>
            <a:xfrm>
              <a:off x="2104475" y="3882075"/>
              <a:ext cx="1348050" cy="712350"/>
            </a:xfrm>
            <a:custGeom>
              <a:avLst/>
              <a:gdLst/>
              <a:ahLst/>
              <a:cxnLst/>
              <a:rect l="l" t="t" r="r" b="b"/>
              <a:pathLst>
                <a:path w="53922" h="28494" extrusionOk="0">
                  <a:moveTo>
                    <a:pt x="26740" y="0"/>
                  </a:moveTo>
                  <a:cubicBezTo>
                    <a:pt x="12613" y="0"/>
                    <a:pt x="1737" y="2983"/>
                    <a:pt x="1737" y="2983"/>
                  </a:cubicBezTo>
                  <a:lnTo>
                    <a:pt x="0" y="6704"/>
                  </a:lnTo>
                  <a:cubicBezTo>
                    <a:pt x="4618" y="8345"/>
                    <a:pt x="6259" y="11570"/>
                    <a:pt x="6259" y="11570"/>
                  </a:cubicBezTo>
                  <a:lnTo>
                    <a:pt x="7728" y="8860"/>
                  </a:lnTo>
                  <a:lnTo>
                    <a:pt x="49495" y="28494"/>
                  </a:lnTo>
                  <a:cubicBezTo>
                    <a:pt x="49495" y="28494"/>
                    <a:pt x="53597" y="21263"/>
                    <a:pt x="53922" y="14603"/>
                  </a:cubicBezTo>
                  <a:cubicBezTo>
                    <a:pt x="45068" y="10425"/>
                    <a:pt x="30529" y="5693"/>
                    <a:pt x="17173" y="3251"/>
                  </a:cubicBezTo>
                  <a:cubicBezTo>
                    <a:pt x="17691" y="3234"/>
                    <a:pt x="18213" y="3225"/>
                    <a:pt x="18738" y="3225"/>
                  </a:cubicBezTo>
                  <a:cubicBezTo>
                    <a:pt x="34754" y="3225"/>
                    <a:pt x="53769" y="10864"/>
                    <a:pt x="53769" y="10864"/>
                  </a:cubicBezTo>
                  <a:lnTo>
                    <a:pt x="53693" y="8040"/>
                  </a:lnTo>
                  <a:cubicBezTo>
                    <a:pt x="53693" y="8040"/>
                    <a:pt x="32991" y="2316"/>
                    <a:pt x="18050" y="1743"/>
                  </a:cubicBezTo>
                  <a:cubicBezTo>
                    <a:pt x="20010" y="1418"/>
                    <a:pt x="22153" y="1279"/>
                    <a:pt x="24385" y="1279"/>
                  </a:cubicBezTo>
                  <a:cubicBezTo>
                    <a:pt x="37467" y="1279"/>
                    <a:pt x="53578" y="6055"/>
                    <a:pt x="53578" y="6055"/>
                  </a:cubicBezTo>
                  <a:lnTo>
                    <a:pt x="53826" y="4434"/>
                  </a:lnTo>
                  <a:cubicBezTo>
                    <a:pt x="44718" y="1058"/>
                    <a:pt x="35153" y="0"/>
                    <a:pt x="267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2161;p53">
              <a:extLst>
                <a:ext uri="{FF2B5EF4-FFF2-40B4-BE49-F238E27FC236}">
                  <a16:creationId xmlns:a16="http://schemas.microsoft.com/office/drawing/2014/main" xmlns="" id="{EE1AF911-2D1D-B128-14D8-BD7B4BA94FD0}"/>
                </a:ext>
              </a:extLst>
            </p:cNvPr>
            <p:cNvSpPr/>
            <p:nvPr/>
          </p:nvSpPr>
          <p:spPr>
            <a:xfrm>
              <a:off x="2398300" y="4000050"/>
              <a:ext cx="965500" cy="297200"/>
            </a:xfrm>
            <a:custGeom>
              <a:avLst/>
              <a:gdLst/>
              <a:ahLst/>
              <a:cxnLst/>
              <a:rect l="l" t="t" r="r" b="b"/>
              <a:pathLst>
                <a:path w="38620" h="11888" extrusionOk="0">
                  <a:moveTo>
                    <a:pt x="1" y="1"/>
                  </a:moveTo>
                  <a:lnTo>
                    <a:pt x="1" y="1"/>
                  </a:lnTo>
                  <a:cubicBezTo>
                    <a:pt x="1680" y="172"/>
                    <a:pt x="3340" y="459"/>
                    <a:pt x="4981" y="840"/>
                  </a:cubicBezTo>
                  <a:cubicBezTo>
                    <a:pt x="9923" y="1966"/>
                    <a:pt x="14750" y="3492"/>
                    <a:pt x="19539" y="5095"/>
                  </a:cubicBezTo>
                  <a:cubicBezTo>
                    <a:pt x="25836" y="7213"/>
                    <a:pt x="32361" y="9617"/>
                    <a:pt x="38620" y="11888"/>
                  </a:cubicBezTo>
                  <a:cubicBezTo>
                    <a:pt x="32476" y="9045"/>
                    <a:pt x="26160" y="6584"/>
                    <a:pt x="19768" y="4427"/>
                  </a:cubicBezTo>
                  <a:cubicBezTo>
                    <a:pt x="14540" y="2710"/>
                    <a:pt x="9236" y="1088"/>
                    <a:pt x="3798" y="306"/>
                  </a:cubicBezTo>
                  <a:cubicBezTo>
                    <a:pt x="2958" y="192"/>
                    <a:pt x="2119" y="96"/>
                    <a:pt x="1279" y="39"/>
                  </a:cubicBezTo>
                  <a:cubicBezTo>
                    <a:pt x="860" y="20"/>
                    <a:pt x="421" y="20"/>
                    <a:pt x="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2162;p53">
              <a:extLst>
                <a:ext uri="{FF2B5EF4-FFF2-40B4-BE49-F238E27FC236}">
                  <a16:creationId xmlns:a16="http://schemas.microsoft.com/office/drawing/2014/main" xmlns="" id="{17B1A047-1EFF-4804-04F0-DDB4ECF766DA}"/>
                </a:ext>
              </a:extLst>
            </p:cNvPr>
            <p:cNvSpPr/>
            <p:nvPr/>
          </p:nvSpPr>
          <p:spPr>
            <a:xfrm>
              <a:off x="2694525" y="4113100"/>
              <a:ext cx="556225" cy="192275"/>
            </a:xfrm>
            <a:custGeom>
              <a:avLst/>
              <a:gdLst/>
              <a:ahLst/>
              <a:cxnLst/>
              <a:rect l="l" t="t" r="r" b="b"/>
              <a:pathLst>
                <a:path w="22249" h="7691" extrusionOk="0">
                  <a:moveTo>
                    <a:pt x="1" y="1"/>
                  </a:moveTo>
                  <a:cubicBezTo>
                    <a:pt x="6469" y="2239"/>
                    <a:pt x="15672" y="5590"/>
                    <a:pt x="22134" y="7635"/>
                  </a:cubicBezTo>
                  <a:lnTo>
                    <a:pt x="22134" y="7635"/>
                  </a:lnTo>
                  <a:cubicBezTo>
                    <a:pt x="18621" y="5942"/>
                    <a:pt x="14997" y="4528"/>
                    <a:pt x="11335" y="3225"/>
                  </a:cubicBezTo>
                  <a:cubicBezTo>
                    <a:pt x="7633" y="1928"/>
                    <a:pt x="3874" y="764"/>
                    <a:pt x="1" y="1"/>
                  </a:cubicBezTo>
                  <a:close/>
                  <a:moveTo>
                    <a:pt x="22134" y="7635"/>
                  </a:moveTo>
                  <a:cubicBezTo>
                    <a:pt x="22173" y="7653"/>
                    <a:pt x="22211" y="7672"/>
                    <a:pt x="22249" y="7690"/>
                  </a:cubicBezTo>
                  <a:lnTo>
                    <a:pt x="22249" y="7671"/>
                  </a:lnTo>
                  <a:cubicBezTo>
                    <a:pt x="22211" y="7659"/>
                    <a:pt x="22173" y="7647"/>
                    <a:pt x="22134" y="7635"/>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2163;p53">
              <a:extLst>
                <a:ext uri="{FF2B5EF4-FFF2-40B4-BE49-F238E27FC236}">
                  <a16:creationId xmlns:a16="http://schemas.microsoft.com/office/drawing/2014/main" xmlns="" id="{6B06EF4A-0E5C-04B1-DBC6-B31E081AF501}"/>
                </a:ext>
              </a:extLst>
            </p:cNvPr>
            <p:cNvSpPr/>
            <p:nvPr/>
          </p:nvSpPr>
          <p:spPr>
            <a:xfrm>
              <a:off x="2466050" y="4088775"/>
              <a:ext cx="481800" cy="200375"/>
            </a:xfrm>
            <a:custGeom>
              <a:avLst/>
              <a:gdLst/>
              <a:ahLst/>
              <a:cxnLst/>
              <a:rect l="l" t="t" r="r" b="b"/>
              <a:pathLst>
                <a:path w="19272" h="8015" extrusionOk="0">
                  <a:moveTo>
                    <a:pt x="0" y="1"/>
                  </a:moveTo>
                  <a:lnTo>
                    <a:pt x="0" y="1"/>
                  </a:lnTo>
                  <a:cubicBezTo>
                    <a:pt x="5515" y="2309"/>
                    <a:pt x="13796" y="5801"/>
                    <a:pt x="19272" y="8015"/>
                  </a:cubicBezTo>
                  <a:cubicBezTo>
                    <a:pt x="12956" y="5095"/>
                    <a:pt x="6545" y="2386"/>
                    <a:pt x="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2164;p53">
              <a:extLst>
                <a:ext uri="{FF2B5EF4-FFF2-40B4-BE49-F238E27FC236}">
                  <a16:creationId xmlns:a16="http://schemas.microsoft.com/office/drawing/2014/main" xmlns="" id="{EA0BE994-9A22-0547-8DBD-4084FE48B4B6}"/>
                </a:ext>
              </a:extLst>
            </p:cNvPr>
            <p:cNvSpPr/>
            <p:nvPr/>
          </p:nvSpPr>
          <p:spPr>
            <a:xfrm>
              <a:off x="1861200" y="3966200"/>
              <a:ext cx="428850" cy="271425"/>
            </a:xfrm>
            <a:custGeom>
              <a:avLst/>
              <a:gdLst/>
              <a:ahLst/>
              <a:cxnLst/>
              <a:rect l="l" t="t" r="r" b="b"/>
              <a:pathLst>
                <a:path w="17154" h="10857" extrusionOk="0">
                  <a:moveTo>
                    <a:pt x="2633" y="0"/>
                  </a:moveTo>
                  <a:lnTo>
                    <a:pt x="2633" y="0"/>
                  </a:lnTo>
                  <a:cubicBezTo>
                    <a:pt x="0" y="2786"/>
                    <a:pt x="344" y="6602"/>
                    <a:pt x="6831" y="9483"/>
                  </a:cubicBezTo>
                  <a:cubicBezTo>
                    <a:pt x="8986" y="10440"/>
                    <a:pt x="10646" y="10856"/>
                    <a:pt x="11970" y="10856"/>
                  </a:cubicBezTo>
                  <a:cubicBezTo>
                    <a:pt x="14631" y="10856"/>
                    <a:pt x="15930" y="9175"/>
                    <a:pt x="17154" y="6831"/>
                  </a:cubicBezTo>
                  <a:cubicBezTo>
                    <a:pt x="8739" y="592"/>
                    <a:pt x="2634" y="0"/>
                    <a:pt x="26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2165;p53">
              <a:extLst>
                <a:ext uri="{FF2B5EF4-FFF2-40B4-BE49-F238E27FC236}">
                  <a16:creationId xmlns:a16="http://schemas.microsoft.com/office/drawing/2014/main" xmlns="" id="{4CB1D535-EAA8-94A7-A9B4-19AC08987C81}"/>
                </a:ext>
              </a:extLst>
            </p:cNvPr>
            <p:cNvSpPr/>
            <p:nvPr/>
          </p:nvSpPr>
          <p:spPr>
            <a:xfrm>
              <a:off x="1893625" y="3966200"/>
              <a:ext cx="396425" cy="197975"/>
            </a:xfrm>
            <a:custGeom>
              <a:avLst/>
              <a:gdLst/>
              <a:ahLst/>
              <a:cxnLst/>
              <a:rect l="l" t="t" r="r" b="b"/>
              <a:pathLst>
                <a:path w="15857" h="7919" extrusionOk="0">
                  <a:moveTo>
                    <a:pt x="1336" y="0"/>
                  </a:moveTo>
                  <a:cubicBezTo>
                    <a:pt x="688" y="668"/>
                    <a:pt x="230" y="1393"/>
                    <a:pt x="1" y="2156"/>
                  </a:cubicBezTo>
                  <a:cubicBezTo>
                    <a:pt x="211" y="1813"/>
                    <a:pt x="478" y="1469"/>
                    <a:pt x="783" y="1126"/>
                  </a:cubicBezTo>
                  <a:lnTo>
                    <a:pt x="802" y="1145"/>
                  </a:lnTo>
                  <a:cubicBezTo>
                    <a:pt x="802" y="1145"/>
                    <a:pt x="6870" y="1736"/>
                    <a:pt x="15246" y="7918"/>
                  </a:cubicBezTo>
                  <a:cubicBezTo>
                    <a:pt x="15456" y="7575"/>
                    <a:pt x="15666" y="7212"/>
                    <a:pt x="15857" y="6831"/>
                  </a:cubicBezTo>
                  <a:cubicBezTo>
                    <a:pt x="7442" y="592"/>
                    <a:pt x="1336" y="0"/>
                    <a:pt x="13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2166;p53">
              <a:extLst>
                <a:ext uri="{FF2B5EF4-FFF2-40B4-BE49-F238E27FC236}">
                  <a16:creationId xmlns:a16="http://schemas.microsoft.com/office/drawing/2014/main" xmlns="" id="{C7E7ED88-11D3-5B98-CCAE-98F602B071C4}"/>
                </a:ext>
              </a:extLst>
            </p:cNvPr>
            <p:cNvSpPr/>
            <p:nvPr/>
          </p:nvSpPr>
          <p:spPr>
            <a:xfrm>
              <a:off x="2243275" y="4054425"/>
              <a:ext cx="1181125" cy="594575"/>
            </a:xfrm>
            <a:custGeom>
              <a:avLst/>
              <a:gdLst/>
              <a:ahLst/>
              <a:cxnLst/>
              <a:rect l="l" t="t" r="r" b="b"/>
              <a:pathLst>
                <a:path w="47245" h="23783" extrusionOk="0">
                  <a:moveTo>
                    <a:pt x="1146" y="1"/>
                  </a:moveTo>
                  <a:lnTo>
                    <a:pt x="1" y="2424"/>
                  </a:lnTo>
                  <a:lnTo>
                    <a:pt x="45126" y="23661"/>
                  </a:lnTo>
                  <a:cubicBezTo>
                    <a:pt x="45312" y="23743"/>
                    <a:pt x="45507" y="23783"/>
                    <a:pt x="45698" y="23783"/>
                  </a:cubicBezTo>
                  <a:cubicBezTo>
                    <a:pt x="46211" y="23783"/>
                    <a:pt x="46697" y="23499"/>
                    <a:pt x="46920" y="23012"/>
                  </a:cubicBezTo>
                  <a:cubicBezTo>
                    <a:pt x="47244" y="22344"/>
                    <a:pt x="46958" y="21543"/>
                    <a:pt x="46290" y="21237"/>
                  </a:cubicBezTo>
                  <a:lnTo>
                    <a:pt x="11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2167;p53">
              <a:extLst>
                <a:ext uri="{FF2B5EF4-FFF2-40B4-BE49-F238E27FC236}">
                  <a16:creationId xmlns:a16="http://schemas.microsoft.com/office/drawing/2014/main" xmlns="" id="{484D3419-017B-535F-277C-86C162CF4483}"/>
                </a:ext>
              </a:extLst>
            </p:cNvPr>
            <p:cNvSpPr/>
            <p:nvPr/>
          </p:nvSpPr>
          <p:spPr>
            <a:xfrm>
              <a:off x="2018600" y="4054425"/>
              <a:ext cx="328700" cy="230600"/>
            </a:xfrm>
            <a:custGeom>
              <a:avLst/>
              <a:gdLst/>
              <a:ahLst/>
              <a:cxnLst/>
              <a:rect l="l" t="t" r="r" b="b"/>
              <a:pathLst>
                <a:path w="13148" h="9224" extrusionOk="0">
                  <a:moveTo>
                    <a:pt x="10152" y="1"/>
                  </a:moveTo>
                  <a:lnTo>
                    <a:pt x="7957" y="4637"/>
                  </a:lnTo>
                  <a:cubicBezTo>
                    <a:pt x="7529" y="5564"/>
                    <a:pt x="6620" y="6099"/>
                    <a:pt x="5665" y="6099"/>
                  </a:cubicBezTo>
                  <a:cubicBezTo>
                    <a:pt x="5302" y="6099"/>
                    <a:pt x="4932" y="6022"/>
                    <a:pt x="4580" y="5859"/>
                  </a:cubicBezTo>
                  <a:lnTo>
                    <a:pt x="1298" y="4313"/>
                  </a:lnTo>
                  <a:lnTo>
                    <a:pt x="1" y="7099"/>
                  </a:lnTo>
                  <a:lnTo>
                    <a:pt x="3321" y="8663"/>
                  </a:lnTo>
                  <a:cubicBezTo>
                    <a:pt x="4123" y="9044"/>
                    <a:pt x="4968" y="9224"/>
                    <a:pt x="5800" y="9224"/>
                  </a:cubicBezTo>
                  <a:cubicBezTo>
                    <a:pt x="7972" y="9224"/>
                    <a:pt x="10050" y="7994"/>
                    <a:pt x="11029" y="5897"/>
                  </a:cubicBezTo>
                  <a:lnTo>
                    <a:pt x="13147" y="1413"/>
                  </a:lnTo>
                  <a:lnTo>
                    <a:pt x="101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2168;p53">
              <a:extLst>
                <a:ext uri="{FF2B5EF4-FFF2-40B4-BE49-F238E27FC236}">
                  <a16:creationId xmlns:a16="http://schemas.microsoft.com/office/drawing/2014/main" xmlns="" id="{985999CC-8926-C2FC-1F3B-911DA1645060}"/>
                </a:ext>
              </a:extLst>
            </p:cNvPr>
            <p:cNvSpPr/>
            <p:nvPr/>
          </p:nvSpPr>
          <p:spPr>
            <a:xfrm>
              <a:off x="812725" y="3389300"/>
              <a:ext cx="1181100" cy="594575"/>
            </a:xfrm>
            <a:custGeom>
              <a:avLst/>
              <a:gdLst/>
              <a:ahLst/>
              <a:cxnLst/>
              <a:rect l="l" t="t" r="r" b="b"/>
              <a:pathLst>
                <a:path w="47244" h="23783" extrusionOk="0">
                  <a:moveTo>
                    <a:pt x="1539" y="0"/>
                  </a:moveTo>
                  <a:cubicBezTo>
                    <a:pt x="1033" y="0"/>
                    <a:pt x="547" y="284"/>
                    <a:pt x="325" y="771"/>
                  </a:cubicBezTo>
                  <a:cubicBezTo>
                    <a:pt x="0" y="1439"/>
                    <a:pt x="286" y="2240"/>
                    <a:pt x="973" y="2565"/>
                  </a:cubicBezTo>
                  <a:lnTo>
                    <a:pt x="46099" y="23782"/>
                  </a:lnTo>
                  <a:lnTo>
                    <a:pt x="47244" y="21359"/>
                  </a:lnTo>
                  <a:lnTo>
                    <a:pt x="47225" y="21359"/>
                  </a:lnTo>
                  <a:lnTo>
                    <a:pt x="2099" y="122"/>
                  </a:lnTo>
                  <a:cubicBezTo>
                    <a:pt x="1918" y="40"/>
                    <a:pt x="1727" y="0"/>
                    <a:pt x="15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2169;p53">
              <a:extLst>
                <a:ext uri="{FF2B5EF4-FFF2-40B4-BE49-F238E27FC236}">
                  <a16:creationId xmlns:a16="http://schemas.microsoft.com/office/drawing/2014/main" xmlns="" id="{A32F2B0F-5C5F-FE3E-FDD2-AAFFD084E3A8}"/>
                </a:ext>
              </a:extLst>
            </p:cNvPr>
            <p:cNvSpPr/>
            <p:nvPr/>
          </p:nvSpPr>
          <p:spPr>
            <a:xfrm>
              <a:off x="1831625" y="3887950"/>
              <a:ext cx="219450" cy="343950"/>
            </a:xfrm>
            <a:custGeom>
              <a:avLst/>
              <a:gdLst/>
              <a:ahLst/>
              <a:cxnLst/>
              <a:rect l="l" t="t" r="r" b="b"/>
              <a:pathLst>
                <a:path w="8778" h="13758" extrusionOk="0">
                  <a:moveTo>
                    <a:pt x="3473" y="1"/>
                  </a:moveTo>
                  <a:lnTo>
                    <a:pt x="1355" y="4485"/>
                  </a:lnTo>
                  <a:cubicBezTo>
                    <a:pt x="0" y="7385"/>
                    <a:pt x="1240" y="10819"/>
                    <a:pt x="4141" y="12193"/>
                  </a:cubicBezTo>
                  <a:lnTo>
                    <a:pt x="7480" y="13758"/>
                  </a:lnTo>
                  <a:lnTo>
                    <a:pt x="8777" y="10972"/>
                  </a:lnTo>
                  <a:lnTo>
                    <a:pt x="5495" y="9427"/>
                  </a:lnTo>
                  <a:cubicBezTo>
                    <a:pt x="4236" y="8835"/>
                    <a:pt x="3702" y="7328"/>
                    <a:pt x="4293" y="6049"/>
                  </a:cubicBezTo>
                  <a:lnTo>
                    <a:pt x="6469" y="1413"/>
                  </a:lnTo>
                  <a:lnTo>
                    <a:pt x="34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2170;p53">
              <a:extLst>
                <a:ext uri="{FF2B5EF4-FFF2-40B4-BE49-F238E27FC236}">
                  <a16:creationId xmlns:a16="http://schemas.microsoft.com/office/drawing/2014/main" xmlns="" id="{0C450415-7860-63E1-F380-F06C456F099D}"/>
                </a:ext>
              </a:extLst>
            </p:cNvPr>
            <p:cNvSpPr/>
            <p:nvPr/>
          </p:nvSpPr>
          <p:spPr>
            <a:xfrm>
              <a:off x="876625" y="3406700"/>
              <a:ext cx="1007000" cy="486500"/>
            </a:xfrm>
            <a:custGeom>
              <a:avLst/>
              <a:gdLst/>
              <a:ahLst/>
              <a:cxnLst/>
              <a:rect l="l" t="t" r="r" b="b"/>
              <a:pathLst>
                <a:path w="40280" h="19460" extrusionOk="0">
                  <a:moveTo>
                    <a:pt x="641" y="0"/>
                  </a:moveTo>
                  <a:cubicBezTo>
                    <a:pt x="435" y="0"/>
                    <a:pt x="231" y="117"/>
                    <a:pt x="135" y="323"/>
                  </a:cubicBezTo>
                  <a:cubicBezTo>
                    <a:pt x="1" y="590"/>
                    <a:pt x="135" y="934"/>
                    <a:pt x="402" y="1048"/>
                  </a:cubicBezTo>
                  <a:lnTo>
                    <a:pt x="39421" y="19404"/>
                  </a:lnTo>
                  <a:cubicBezTo>
                    <a:pt x="39497" y="19441"/>
                    <a:pt x="39576" y="19459"/>
                    <a:pt x="39655" y="19459"/>
                  </a:cubicBezTo>
                  <a:cubicBezTo>
                    <a:pt x="39856" y="19459"/>
                    <a:pt x="40050" y="19342"/>
                    <a:pt x="40146" y="19136"/>
                  </a:cubicBezTo>
                  <a:cubicBezTo>
                    <a:pt x="40280" y="18869"/>
                    <a:pt x="40166" y="18545"/>
                    <a:pt x="39879" y="18411"/>
                  </a:cubicBezTo>
                  <a:lnTo>
                    <a:pt x="879" y="56"/>
                  </a:lnTo>
                  <a:cubicBezTo>
                    <a:pt x="804" y="18"/>
                    <a:pt x="722" y="0"/>
                    <a:pt x="64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2171;p53">
              <a:extLst>
                <a:ext uri="{FF2B5EF4-FFF2-40B4-BE49-F238E27FC236}">
                  <a16:creationId xmlns:a16="http://schemas.microsoft.com/office/drawing/2014/main" xmlns="" id="{766128A0-6B58-0C83-AC03-EB30DBBE825D}"/>
                </a:ext>
              </a:extLst>
            </p:cNvPr>
            <p:cNvSpPr/>
            <p:nvPr/>
          </p:nvSpPr>
          <p:spPr>
            <a:xfrm>
              <a:off x="2370175" y="4109325"/>
              <a:ext cx="1007000" cy="486500"/>
            </a:xfrm>
            <a:custGeom>
              <a:avLst/>
              <a:gdLst/>
              <a:ahLst/>
              <a:cxnLst/>
              <a:rect l="l" t="t" r="r" b="b"/>
              <a:pathLst>
                <a:path w="40280" h="19460" extrusionOk="0">
                  <a:moveTo>
                    <a:pt x="632" y="1"/>
                  </a:moveTo>
                  <a:cubicBezTo>
                    <a:pt x="424" y="1"/>
                    <a:pt x="230" y="118"/>
                    <a:pt x="134" y="324"/>
                  </a:cubicBezTo>
                  <a:cubicBezTo>
                    <a:pt x="0" y="591"/>
                    <a:pt x="115" y="934"/>
                    <a:pt x="401" y="1049"/>
                  </a:cubicBezTo>
                  <a:lnTo>
                    <a:pt x="39401" y="19404"/>
                  </a:lnTo>
                  <a:cubicBezTo>
                    <a:pt x="39482" y="19442"/>
                    <a:pt x="39566" y="19460"/>
                    <a:pt x="39647" y="19460"/>
                  </a:cubicBezTo>
                  <a:cubicBezTo>
                    <a:pt x="39855" y="19460"/>
                    <a:pt x="40050" y="19343"/>
                    <a:pt x="40146" y="19137"/>
                  </a:cubicBezTo>
                  <a:cubicBezTo>
                    <a:pt x="40279" y="18870"/>
                    <a:pt x="40146" y="18526"/>
                    <a:pt x="39878" y="18412"/>
                  </a:cubicBezTo>
                  <a:lnTo>
                    <a:pt x="878" y="56"/>
                  </a:lnTo>
                  <a:cubicBezTo>
                    <a:pt x="797" y="19"/>
                    <a:pt x="714" y="1"/>
                    <a:pt x="63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2172;p53">
              <a:extLst>
                <a:ext uri="{FF2B5EF4-FFF2-40B4-BE49-F238E27FC236}">
                  <a16:creationId xmlns:a16="http://schemas.microsoft.com/office/drawing/2014/main" xmlns="" id="{87E56618-E454-B2E3-57E0-D3ED0EC9ED84}"/>
                </a:ext>
              </a:extLst>
            </p:cNvPr>
            <p:cNvSpPr/>
            <p:nvPr/>
          </p:nvSpPr>
          <p:spPr>
            <a:xfrm>
              <a:off x="2150750" y="3860300"/>
              <a:ext cx="42475" cy="90175"/>
            </a:xfrm>
            <a:custGeom>
              <a:avLst/>
              <a:gdLst/>
              <a:ahLst/>
              <a:cxnLst/>
              <a:rect l="l" t="t" r="r" b="b"/>
              <a:pathLst>
                <a:path w="1699" h="3607" fill="none" extrusionOk="0">
                  <a:moveTo>
                    <a:pt x="1698" y="0"/>
                  </a:moveTo>
                  <a:lnTo>
                    <a:pt x="0" y="3606"/>
                  </a:lnTo>
                </a:path>
              </a:pathLst>
            </a:custGeom>
            <a:noFill/>
            <a:ln w="7625" cap="rnd" cmpd="sng">
              <a:solidFill>
                <a:schemeClr val="dk2"/>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32711861"/>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10" name="Cloud 9">
            <a:extLst>
              <a:ext uri="{FF2B5EF4-FFF2-40B4-BE49-F238E27FC236}">
                <a16:creationId xmlns:a16="http://schemas.microsoft.com/office/drawing/2014/main" xmlns="" id="{1EA73D28-12B4-B4EE-D810-319FA4CE874E}"/>
              </a:ext>
            </a:extLst>
          </p:cNvPr>
          <p:cNvSpPr/>
          <p:nvPr/>
        </p:nvSpPr>
        <p:spPr>
          <a:xfrm>
            <a:off x="270520" y="372059"/>
            <a:ext cx="1645967" cy="804231"/>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HĐKP2</a:t>
            </a:r>
          </a:p>
        </p:txBody>
      </p:sp>
      <p:grpSp>
        <p:nvGrpSpPr>
          <p:cNvPr id="13" name="Group 12">
            <a:extLst>
              <a:ext uri="{FF2B5EF4-FFF2-40B4-BE49-F238E27FC236}">
                <a16:creationId xmlns:a16="http://schemas.microsoft.com/office/drawing/2014/main" xmlns="" id="{9CBD2045-7559-AE5C-C7DF-62960AD9E499}"/>
              </a:ext>
            </a:extLst>
          </p:cNvPr>
          <p:cNvGrpSpPr/>
          <p:nvPr/>
        </p:nvGrpSpPr>
        <p:grpSpPr>
          <a:xfrm>
            <a:off x="2036743" y="185441"/>
            <a:ext cx="6685557" cy="2542684"/>
            <a:chOff x="641517" y="1176290"/>
            <a:chExt cx="6685557" cy="2542684"/>
          </a:xfrm>
        </p:grpSpPr>
        <p:grpSp>
          <p:nvGrpSpPr>
            <p:cNvPr id="3" name="Group 2">
              <a:extLst>
                <a:ext uri="{FF2B5EF4-FFF2-40B4-BE49-F238E27FC236}">
                  <a16:creationId xmlns:a16="http://schemas.microsoft.com/office/drawing/2014/main" xmlns="" id="{0FB572CC-99E4-9A64-4784-7888FD26C507}"/>
                </a:ext>
              </a:extLst>
            </p:cNvPr>
            <p:cNvGrpSpPr/>
            <p:nvPr/>
          </p:nvGrpSpPr>
          <p:grpSpPr>
            <a:xfrm>
              <a:off x="641517" y="1176290"/>
              <a:ext cx="6685557" cy="2542684"/>
              <a:chOff x="499013" y="1369069"/>
              <a:chExt cx="6685557" cy="2542684"/>
            </a:xfrm>
          </p:grpSpPr>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xmlns="" id="{B23CD829-7AE2-6837-F390-A432FA8F72EE}"/>
                      </a:ext>
                    </a:extLst>
                  </p:cNvPr>
                  <p:cNvSpPr/>
                  <p:nvPr/>
                </p:nvSpPr>
                <p:spPr>
                  <a:xfrm>
                    <a:off x="499013" y="1369069"/>
                    <a:ext cx="6685557" cy="2542684"/>
                  </a:xfrm>
                  <a:prstGeom prst="rect">
                    <a:avLst/>
                  </a:prstGeom>
                </p:spPr>
                <p:txBody>
                  <a:bodyPr wrap="square">
                    <a:spAutoFit/>
                  </a:bodyPr>
                  <a:lstStyle/>
                  <a:p>
                    <a:pPr marR="0" lvl="0" algn="just" defTabSz="609630" rtl="0" eaLnBrk="1" fontAlgn="auto" latinLnBrk="0" hangingPunct="1">
                      <a:lnSpc>
                        <a:spcPct val="150000"/>
                      </a:lnSpc>
                      <a:spcBef>
                        <a:spcPts val="0"/>
                      </a:spcBef>
                      <a:spcAft>
                        <a:spcPts val="0"/>
                      </a:spcAft>
                      <a:buClrTx/>
                      <a:buSzTx/>
                      <a:tabLst/>
                      <a:defRPr/>
                    </a:pPr>
                    <a:r>
                      <a:rPr lang="en-US" sz="2200" kern="1200" dirty="0">
                        <a:solidFill>
                          <a:prstClr val="black"/>
                        </a:solidFill>
                        <a:latin typeface="Arial" panose="020B0604020202020204" pitchFamily="34" charset="0"/>
                        <a:ea typeface="+mn-ea"/>
                        <a:cs typeface="Arial" panose="020B0604020202020204" pitchFamily="34" charset="0"/>
                      </a:rPr>
                      <a:t>Cho </a:t>
                    </a:r>
                    <a:r>
                      <a:rPr lang="en-US" sz="2200" kern="1200" dirty="0" err="1">
                        <a:solidFill>
                          <a:prstClr val="black"/>
                        </a:solidFill>
                        <a:latin typeface="Arial" panose="020B0604020202020204" pitchFamily="34" charset="0"/>
                        <a:ea typeface="+mn-ea"/>
                        <a:cs typeface="Arial" panose="020B0604020202020204" pitchFamily="34" charset="0"/>
                      </a:rPr>
                      <a:t>hai</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 A = </a:t>
                    </a:r>
                    <a14:m>
                      <m:oMath xmlns:m="http://schemas.openxmlformats.org/officeDocument/2006/math">
                        <m:f>
                          <m:fPr>
                            <m:ctrlPr>
                              <a:rPr lang="en-US" sz="2200" b="0" i="1" kern="1200" smtClean="0">
                                <a:solidFill>
                                  <a:prstClr val="black"/>
                                </a:solidFill>
                                <a:latin typeface="Cambria Math"/>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𝑎</m:t>
                            </m:r>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𝑏</m:t>
                            </m:r>
                          </m:num>
                          <m:den>
                            <m:r>
                              <a:rPr lang="en-US" sz="2200" b="0" i="1" kern="1200" smtClean="0">
                                <a:solidFill>
                                  <a:prstClr val="black"/>
                                </a:solidFill>
                                <a:latin typeface="Cambria Math" panose="02040503050406030204" pitchFamily="18" charset="0"/>
                                <a:ea typeface="+mn-ea"/>
                                <a:cs typeface="Arial" panose="020B0604020202020204" pitchFamily="34" charset="0"/>
                              </a:rPr>
                              <m:t>𝑎𝑏</m:t>
                            </m:r>
                          </m:den>
                        </m:f>
                      </m:oMath>
                    </a14:m>
                    <a:r>
                      <a:rPr kumimoji="0" lang="en-US" sz="220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20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220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B = </a:t>
                    </a:r>
                    <a14:m>
                      <m:oMath xmlns:m="http://schemas.openxmlformats.org/officeDocument/2006/math">
                        <m:f>
                          <m:fPr>
                            <m:ctrlPr>
                              <a:rPr kumimoji="0" lang="en-US" sz="2200" b="0" i="1" u="none" strike="noStrike" kern="1200" cap="none" spc="0" normalizeH="0" noProof="0" smtClean="0">
                                <a:ln>
                                  <a:noFill/>
                                </a:ln>
                                <a:solidFill>
                                  <a:prstClr val="black"/>
                                </a:solidFill>
                                <a:effectLst/>
                                <a:uLnTx/>
                                <a:uFillTx/>
                                <a:latin typeface="Cambria Math"/>
                                <a:ea typeface="+mn-ea"/>
                                <a:cs typeface="Arial" panose="020B0604020202020204" pitchFamily="34" charset="0"/>
                              </a:rPr>
                            </m:ctrlPr>
                          </m:fPr>
                          <m:num>
                            <m:r>
                              <a:rPr kumimoji="0" lang="en-US" sz="22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𝑎</m:t>
                            </m:r>
                            <m:r>
                              <a:rPr kumimoji="0" lang="en-US" sz="22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22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𝑏</m:t>
                            </m:r>
                          </m:num>
                          <m:den>
                            <m:sSup>
                              <m:sSupPr>
                                <m:ctrlPr>
                                  <a:rPr kumimoji="0" lang="en-US" sz="2200" b="0" i="1" u="none" strike="noStrike" kern="1200" cap="none" spc="0" normalizeH="0" noProof="0" smtClean="0">
                                    <a:ln>
                                      <a:noFill/>
                                    </a:ln>
                                    <a:solidFill>
                                      <a:prstClr val="black"/>
                                    </a:solidFill>
                                    <a:effectLst/>
                                    <a:uLnTx/>
                                    <a:uFillTx/>
                                    <a:latin typeface="Cambria Math"/>
                                    <a:ea typeface="+mn-ea"/>
                                    <a:cs typeface="Arial" panose="020B0604020202020204" pitchFamily="34" charset="0"/>
                                  </a:rPr>
                                </m:ctrlPr>
                              </m:sSupPr>
                              <m:e>
                                <m:r>
                                  <a:rPr kumimoji="0" lang="en-US" sz="22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𝑎</m:t>
                                </m:r>
                              </m:e>
                              <m:sup>
                                <m:r>
                                  <a:rPr kumimoji="0" lang="en-US" sz="22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sup>
                            </m:sSup>
                          </m:den>
                        </m:f>
                      </m:oMath>
                    </a14:m>
                    <a:endParaRPr kumimoji="0" lang="en-US" sz="220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R="0" lvl="0" algn="just" defTabSz="609630" rtl="0" eaLnBrk="1" fontAlgn="auto" latinLnBrk="0" hangingPunct="1">
                      <a:lnSpc>
                        <a:spcPct val="150000"/>
                      </a:lnSpc>
                      <a:spcBef>
                        <a:spcPts val="0"/>
                      </a:spcBef>
                      <a:spcAft>
                        <a:spcPts val="0"/>
                      </a:spcAft>
                      <a:buClrTx/>
                      <a:buSzTx/>
                      <a:tabLst/>
                      <a:defRPr/>
                    </a:pPr>
                    <a:r>
                      <a:rPr lang="en-US" sz="2200" kern="1200" dirty="0">
                        <a:solidFill>
                          <a:prstClr val="black"/>
                        </a:solidFill>
                        <a:latin typeface="Arial" panose="020B0604020202020204" pitchFamily="34" charset="0"/>
                        <a:ea typeface="+mn-ea"/>
                        <a:cs typeface="Arial" panose="020B0604020202020204" pitchFamily="34" charset="0"/>
                      </a:rPr>
                      <a:t>a) </a:t>
                    </a:r>
                    <a:r>
                      <a:rPr lang="en-US" sz="2200" kern="1200" dirty="0" err="1">
                        <a:solidFill>
                          <a:prstClr val="black"/>
                        </a:solidFill>
                        <a:latin typeface="Arial" panose="020B0604020202020204" pitchFamily="34" charset="0"/>
                        <a:ea typeface="+mn-ea"/>
                        <a:cs typeface="Arial" panose="020B0604020202020204" pitchFamily="34" charset="0"/>
                      </a:rPr>
                      <a:t>Tìm</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thích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hợp</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thay</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vào</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mỗi</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sau</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đây</a:t>
                    </a:r>
                    <a:r>
                      <a:rPr lang="en-US" sz="2200" kern="1200" dirty="0">
                        <a:solidFill>
                          <a:prstClr val="black"/>
                        </a:solidFill>
                        <a:latin typeface="Arial" panose="020B0604020202020204" pitchFamily="34" charset="0"/>
                        <a:ea typeface="+mn-ea"/>
                        <a:cs typeface="Arial" panose="020B0604020202020204" pitchFamily="34" charset="0"/>
                      </a:rPr>
                      <a:t>:</a:t>
                    </a:r>
                  </a:p>
                  <a:p>
                    <a:pPr lvl="0" algn="just" defTabSz="609630">
                      <a:lnSpc>
                        <a:spcPct val="150000"/>
                      </a:lnSpc>
                      <a:buClrTx/>
                      <a:defRPr/>
                    </a:pPr>
                    <a:r>
                      <a:rPr lang="en-US" sz="2200" kern="1200" dirty="0">
                        <a:solidFill>
                          <a:prstClr val="black"/>
                        </a:solidFill>
                        <a:cs typeface="Arial" panose="020B0604020202020204" pitchFamily="34" charset="0"/>
                      </a:rPr>
                      <a:t>		</a:t>
                    </a:r>
                    <a14:m>
                      <m:oMath xmlns:m="http://schemas.openxmlformats.org/officeDocument/2006/math">
                        <m:f>
                          <m:fPr>
                            <m:ctrlPr>
                              <a:rPr lang="en-US" sz="2200" i="1" kern="1200">
                                <a:solidFill>
                                  <a:prstClr val="black"/>
                                </a:solidFill>
                                <a:latin typeface="Cambria Math"/>
                                <a:cs typeface="Arial" panose="020B0604020202020204" pitchFamily="34" charset="0"/>
                              </a:rPr>
                            </m:ctrlPr>
                          </m:fPr>
                          <m:num>
                            <m:d>
                              <m:dPr>
                                <m:ctrlPr>
                                  <a:rPr lang="en-US" sz="2200" i="1" kern="1200">
                                    <a:solidFill>
                                      <a:prstClr val="black"/>
                                    </a:solidFill>
                                    <a:latin typeface="Cambria Math"/>
                                    <a:cs typeface="Arial" panose="020B0604020202020204" pitchFamily="34" charset="0"/>
                                  </a:rPr>
                                </m:ctrlPr>
                              </m:dPr>
                              <m:e>
                                <m:r>
                                  <a:rPr lang="en-US" sz="2200" i="1" kern="1200">
                                    <a:solidFill>
                                      <a:prstClr val="black"/>
                                    </a:solidFill>
                                    <a:latin typeface="Cambria Math" panose="02040503050406030204" pitchFamily="18" charset="0"/>
                                    <a:cs typeface="Arial" panose="020B0604020202020204" pitchFamily="34" charset="0"/>
                                  </a:rPr>
                                  <m:t>𝑎</m:t>
                                </m:r>
                                <m:r>
                                  <a:rPr lang="en-US" sz="2200" i="1" kern="1200">
                                    <a:solidFill>
                                      <a:prstClr val="black"/>
                                    </a:solidFill>
                                    <a:latin typeface="Cambria Math" panose="02040503050406030204" pitchFamily="18" charset="0"/>
                                    <a:cs typeface="Arial" panose="020B0604020202020204" pitchFamily="34" charset="0"/>
                                  </a:rPr>
                                  <m:t>+</m:t>
                                </m:r>
                                <m:r>
                                  <a:rPr lang="en-US" sz="2200" i="1" kern="1200">
                                    <a:solidFill>
                                      <a:prstClr val="black"/>
                                    </a:solidFill>
                                    <a:latin typeface="Cambria Math" panose="02040503050406030204" pitchFamily="18" charset="0"/>
                                    <a:cs typeface="Arial" panose="020B0604020202020204" pitchFamily="34" charset="0"/>
                                  </a:rPr>
                                  <m:t>𝑏</m:t>
                                </m:r>
                              </m:e>
                            </m:d>
                          </m:num>
                          <m:den>
                            <m:r>
                              <a:rPr lang="en-US" sz="2200" i="1" kern="1200">
                                <a:solidFill>
                                  <a:prstClr val="black"/>
                                </a:solidFill>
                                <a:latin typeface="Cambria Math" panose="02040503050406030204" pitchFamily="18" charset="0"/>
                                <a:cs typeface="Arial" panose="020B0604020202020204" pitchFamily="34" charset="0"/>
                              </a:rPr>
                              <m:t>𝑎𝑏</m:t>
                            </m:r>
                          </m:den>
                        </m:f>
                        <m:r>
                          <a:rPr lang="en-US" sz="2200" i="1" kern="1200">
                            <a:solidFill>
                              <a:prstClr val="black"/>
                            </a:solidFill>
                            <a:latin typeface="Cambria Math" panose="02040503050406030204" pitchFamily="18" charset="0"/>
                            <a:cs typeface="Arial" panose="020B0604020202020204" pitchFamily="34" charset="0"/>
                          </a:rPr>
                          <m:t>=</m:t>
                        </m:r>
                        <m:f>
                          <m:fPr>
                            <m:ctrlPr>
                              <a:rPr lang="en-US" sz="2200" i="1" kern="1200">
                                <a:solidFill>
                                  <a:prstClr val="black"/>
                                </a:solidFill>
                                <a:latin typeface="Cambria Math"/>
                                <a:cs typeface="Arial" panose="020B0604020202020204" pitchFamily="34" charset="0"/>
                              </a:rPr>
                            </m:ctrlPr>
                          </m:fPr>
                          <m:num/>
                          <m:den>
                            <m:sSup>
                              <m:sSupPr>
                                <m:ctrlPr>
                                  <a:rPr lang="en-US" sz="2200" i="1" kern="1200">
                                    <a:solidFill>
                                      <a:prstClr val="black"/>
                                    </a:solidFill>
                                    <a:latin typeface="Cambria Math"/>
                                    <a:cs typeface="Arial" panose="020B0604020202020204" pitchFamily="34" charset="0"/>
                                  </a:rPr>
                                </m:ctrlPr>
                              </m:sSupPr>
                              <m:e>
                                <m:r>
                                  <a:rPr lang="en-US" sz="2200" i="1" kern="1200">
                                    <a:solidFill>
                                      <a:prstClr val="black"/>
                                    </a:solidFill>
                                    <a:latin typeface="Cambria Math" panose="02040503050406030204" pitchFamily="18" charset="0"/>
                                    <a:cs typeface="Arial" panose="020B0604020202020204" pitchFamily="34" charset="0"/>
                                  </a:rPr>
                                  <m:t>𝑎</m:t>
                                </m:r>
                              </m:e>
                              <m:sup>
                                <m:r>
                                  <a:rPr lang="en-US" sz="2200" i="1" kern="1200">
                                    <a:solidFill>
                                      <a:prstClr val="black"/>
                                    </a:solidFill>
                                    <a:latin typeface="Cambria Math" panose="02040503050406030204" pitchFamily="18" charset="0"/>
                                    <a:cs typeface="Arial" panose="020B0604020202020204" pitchFamily="34" charset="0"/>
                                  </a:rPr>
                                  <m:t>2</m:t>
                                </m:r>
                              </m:sup>
                            </m:sSup>
                            <m:r>
                              <a:rPr lang="en-US" sz="2200" i="1" kern="1200">
                                <a:solidFill>
                                  <a:prstClr val="black"/>
                                </a:solidFill>
                                <a:latin typeface="Cambria Math" panose="02040503050406030204" pitchFamily="18" charset="0"/>
                                <a:cs typeface="Arial" panose="020B0604020202020204" pitchFamily="34" charset="0"/>
                              </a:rPr>
                              <m:t>𝑏</m:t>
                            </m:r>
                          </m:den>
                        </m:f>
                      </m:oMath>
                    </a14:m>
                    <a:r>
                      <a:rPr lang="en-US" sz="2200" kern="1200" dirty="0">
                        <a:solidFill>
                          <a:prstClr val="black"/>
                        </a:solidFill>
                        <a:latin typeface="Arial" panose="020B0604020202020204" pitchFamily="34" charset="0"/>
                        <a:cs typeface="Arial" panose="020B0604020202020204" pitchFamily="34" charset="0"/>
                      </a:rPr>
                      <a:t> </a:t>
                    </a:r>
                    <a:r>
                      <a:rPr kumimoji="0" lang="en-US" sz="220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sz="2200" kern="1200" dirty="0">
                        <a:solidFill>
                          <a:prstClr val="black"/>
                        </a:solidFill>
                        <a:cs typeface="Arial" panose="020B0604020202020204" pitchFamily="34" charset="0"/>
                      </a:rPr>
                      <a:t> </a:t>
                    </a:r>
                    <a14:m>
                      <m:oMath xmlns:m="http://schemas.openxmlformats.org/officeDocument/2006/math">
                        <m:f>
                          <m:fPr>
                            <m:ctrlPr>
                              <a:rPr lang="en-US" sz="2200" i="1" kern="1200">
                                <a:solidFill>
                                  <a:prstClr val="black"/>
                                </a:solidFill>
                                <a:latin typeface="Cambria Math"/>
                                <a:cs typeface="Arial" panose="020B0604020202020204" pitchFamily="34" charset="0"/>
                              </a:rPr>
                            </m:ctrlPr>
                          </m:fPr>
                          <m:num>
                            <m:d>
                              <m:dPr>
                                <m:ctrlPr>
                                  <a:rPr lang="en-US" sz="2200" i="1" kern="1200">
                                    <a:solidFill>
                                      <a:prstClr val="black"/>
                                    </a:solidFill>
                                    <a:latin typeface="Cambria Math"/>
                                    <a:cs typeface="Arial" panose="020B0604020202020204" pitchFamily="34" charset="0"/>
                                  </a:rPr>
                                </m:ctrlPr>
                              </m:dPr>
                              <m:e>
                                <m:r>
                                  <a:rPr lang="en-US" sz="2200" i="1" kern="1200">
                                    <a:solidFill>
                                      <a:prstClr val="black"/>
                                    </a:solidFill>
                                    <a:latin typeface="Cambria Math" panose="02040503050406030204" pitchFamily="18" charset="0"/>
                                    <a:cs typeface="Arial" panose="020B0604020202020204" pitchFamily="34" charset="0"/>
                                  </a:rPr>
                                  <m:t>𝑎</m:t>
                                </m:r>
                                <m:r>
                                  <a:rPr lang="en-US" sz="2200" b="0" i="1" kern="1200" smtClean="0">
                                    <a:solidFill>
                                      <a:prstClr val="black"/>
                                    </a:solidFill>
                                    <a:latin typeface="Cambria Math" panose="02040503050406030204" pitchFamily="18" charset="0"/>
                                    <a:cs typeface="Arial" panose="020B0604020202020204" pitchFamily="34" charset="0"/>
                                  </a:rPr>
                                  <m:t>−</m:t>
                                </m:r>
                                <m:r>
                                  <a:rPr lang="en-US" sz="2200" i="1" kern="1200">
                                    <a:solidFill>
                                      <a:prstClr val="black"/>
                                    </a:solidFill>
                                    <a:latin typeface="Cambria Math" panose="02040503050406030204" pitchFamily="18" charset="0"/>
                                    <a:cs typeface="Arial" panose="020B0604020202020204" pitchFamily="34" charset="0"/>
                                  </a:rPr>
                                  <m:t>𝑏</m:t>
                                </m:r>
                              </m:e>
                            </m:d>
                          </m:num>
                          <m:den>
                            <m:sSup>
                              <m:sSupPr>
                                <m:ctrlPr>
                                  <a:rPr lang="en-US" sz="2200" b="0" i="1" kern="1200" smtClean="0">
                                    <a:solidFill>
                                      <a:prstClr val="black"/>
                                    </a:solidFill>
                                    <a:latin typeface="Cambria Math"/>
                                    <a:cs typeface="Arial" panose="020B0604020202020204" pitchFamily="34" charset="0"/>
                                  </a:rPr>
                                </m:ctrlPr>
                              </m:sSupPr>
                              <m:e>
                                <m:r>
                                  <a:rPr lang="en-US" sz="2200" i="1" kern="1200">
                                    <a:solidFill>
                                      <a:prstClr val="black"/>
                                    </a:solidFill>
                                    <a:latin typeface="Cambria Math" panose="02040503050406030204" pitchFamily="18" charset="0"/>
                                    <a:cs typeface="Arial" panose="020B0604020202020204" pitchFamily="34" charset="0"/>
                                  </a:rPr>
                                  <m:t>𝑎</m:t>
                                </m:r>
                              </m:e>
                              <m:sup>
                                <m:r>
                                  <a:rPr lang="en-US" sz="2200" b="0" i="1" kern="1200" smtClean="0">
                                    <a:solidFill>
                                      <a:prstClr val="black"/>
                                    </a:solidFill>
                                    <a:latin typeface="Cambria Math" panose="02040503050406030204" pitchFamily="18" charset="0"/>
                                    <a:cs typeface="Arial" panose="020B0604020202020204" pitchFamily="34" charset="0"/>
                                  </a:rPr>
                                  <m:t>2</m:t>
                                </m:r>
                              </m:sup>
                            </m:sSup>
                          </m:den>
                        </m:f>
                        <m:r>
                          <a:rPr lang="en-US" sz="2200" i="1" kern="1200">
                            <a:solidFill>
                              <a:prstClr val="black"/>
                            </a:solidFill>
                            <a:latin typeface="Cambria Math" panose="02040503050406030204" pitchFamily="18" charset="0"/>
                            <a:cs typeface="Arial" panose="020B0604020202020204" pitchFamily="34" charset="0"/>
                          </a:rPr>
                          <m:t>=</m:t>
                        </m:r>
                        <m:f>
                          <m:fPr>
                            <m:ctrlPr>
                              <a:rPr lang="en-US" sz="2200" i="1" kern="1200">
                                <a:solidFill>
                                  <a:prstClr val="black"/>
                                </a:solidFill>
                                <a:latin typeface="Cambria Math"/>
                                <a:cs typeface="Arial" panose="020B0604020202020204" pitchFamily="34" charset="0"/>
                              </a:rPr>
                            </m:ctrlPr>
                          </m:fPr>
                          <m:num/>
                          <m:den>
                            <m:sSup>
                              <m:sSupPr>
                                <m:ctrlPr>
                                  <a:rPr lang="en-US" sz="2200" i="1" kern="1200">
                                    <a:solidFill>
                                      <a:prstClr val="black"/>
                                    </a:solidFill>
                                    <a:latin typeface="Cambria Math"/>
                                    <a:cs typeface="Arial" panose="020B0604020202020204" pitchFamily="34" charset="0"/>
                                  </a:rPr>
                                </m:ctrlPr>
                              </m:sSupPr>
                              <m:e>
                                <m:r>
                                  <a:rPr lang="en-US" sz="2200" i="1" kern="1200">
                                    <a:solidFill>
                                      <a:prstClr val="black"/>
                                    </a:solidFill>
                                    <a:latin typeface="Cambria Math" panose="02040503050406030204" pitchFamily="18" charset="0"/>
                                    <a:cs typeface="Arial" panose="020B0604020202020204" pitchFamily="34" charset="0"/>
                                  </a:rPr>
                                  <m:t>𝑎</m:t>
                                </m:r>
                              </m:e>
                              <m:sup>
                                <m:r>
                                  <a:rPr lang="en-US" sz="2200" i="1" kern="1200">
                                    <a:solidFill>
                                      <a:prstClr val="black"/>
                                    </a:solidFill>
                                    <a:latin typeface="Cambria Math" panose="02040503050406030204" pitchFamily="18" charset="0"/>
                                    <a:cs typeface="Arial" panose="020B0604020202020204" pitchFamily="34" charset="0"/>
                                  </a:rPr>
                                  <m:t>2</m:t>
                                </m:r>
                              </m:sup>
                            </m:sSup>
                            <m:r>
                              <a:rPr lang="en-US" sz="2200" i="1" kern="1200">
                                <a:solidFill>
                                  <a:prstClr val="black"/>
                                </a:solidFill>
                                <a:latin typeface="Cambria Math" panose="02040503050406030204" pitchFamily="18" charset="0"/>
                                <a:cs typeface="Arial" panose="020B0604020202020204" pitchFamily="34" charset="0"/>
                              </a:rPr>
                              <m:t>𝑏</m:t>
                            </m:r>
                          </m:den>
                        </m:f>
                      </m:oMath>
                    </a14:m>
                    <a:r>
                      <a:rPr lang="en-US" sz="2200" kern="1200" dirty="0">
                        <a:solidFill>
                          <a:prstClr val="black"/>
                        </a:solidFill>
                        <a:latin typeface="Arial" panose="020B0604020202020204" pitchFamily="34" charset="0"/>
                        <a:cs typeface="Arial" panose="020B0604020202020204" pitchFamily="34" charset="0"/>
                      </a:rPr>
                      <a:t> </a:t>
                    </a:r>
                  </a:p>
                  <a:p>
                    <a:pPr lvl="0" algn="just" defTabSz="609630">
                      <a:lnSpc>
                        <a:spcPct val="150000"/>
                      </a:lnSpc>
                      <a:buClrTx/>
                      <a:defRPr/>
                    </a:pPr>
                    <a:r>
                      <a:rPr kumimoji="0" lang="en-US" sz="220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kumimoji="0" lang="en-US" sz="220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Sử</a:t>
                    </a:r>
                    <a:r>
                      <a:rPr kumimoji="0" lang="en-US" sz="220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20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dụng</a:t>
                    </a:r>
                    <a:r>
                      <a:rPr kumimoji="0" lang="en-US" sz="220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20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kết</a:t>
                    </a:r>
                    <a:r>
                      <a:rPr kumimoji="0" lang="en-US" sz="220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20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quả</a:t>
                    </a:r>
                    <a:r>
                      <a:rPr kumimoji="0" lang="en-US" sz="220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20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trên</a:t>
                    </a:r>
                    <a:r>
                      <a:rPr kumimoji="0" lang="en-US" sz="220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20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tính</a:t>
                    </a:r>
                    <a:r>
                      <a:rPr kumimoji="0" lang="en-US" sz="220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 + B </a:t>
                    </a:r>
                    <a:r>
                      <a:rPr kumimoji="0" lang="en-US" sz="220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220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 – B</a:t>
                    </a:r>
                  </a:p>
                </p:txBody>
              </p:sp>
            </mc:Choice>
            <mc:Fallback xmlns="">
              <p:sp>
                <p:nvSpPr>
                  <p:cNvPr id="11" name="Rectangle 10">
                    <a:extLst>
                      <a:ext uri="{FF2B5EF4-FFF2-40B4-BE49-F238E27FC236}">
                        <a16:creationId xmlns:a16="http://schemas.microsoft.com/office/drawing/2014/main" id="{B23CD829-7AE2-6837-F390-A432FA8F72EE}"/>
                      </a:ext>
                    </a:extLst>
                  </p:cNvPr>
                  <p:cNvSpPr>
                    <a:spLocks noRot="1" noChangeAspect="1" noMove="1" noResize="1" noEditPoints="1" noAdjustHandles="1" noChangeArrowheads="1" noChangeShapeType="1" noTextEdit="1"/>
                  </p:cNvSpPr>
                  <p:nvPr/>
                </p:nvSpPr>
                <p:spPr>
                  <a:xfrm>
                    <a:off x="499013" y="1369069"/>
                    <a:ext cx="6685557" cy="2542684"/>
                  </a:xfrm>
                  <a:prstGeom prst="rect">
                    <a:avLst/>
                  </a:prstGeom>
                  <a:blipFill>
                    <a:blip r:embed="rId3"/>
                    <a:stretch>
                      <a:fillRect l="-1185" b="-4067"/>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xmlns="" id="{5B783468-4F6C-D78F-8B42-EFECA3C549C9}"/>
                  </a:ext>
                </a:extLst>
              </p:cNvPr>
              <p:cNvSpPr/>
              <p:nvPr/>
            </p:nvSpPr>
            <p:spPr>
              <a:xfrm>
                <a:off x="5450773" y="2176373"/>
                <a:ext cx="285008" cy="398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lumMod val="10000"/>
                      </a:schemeClr>
                    </a:solidFill>
                    <a:latin typeface="+mj-lt"/>
                  </a:rPr>
                  <a:t>?</a:t>
                </a:r>
              </a:p>
            </p:txBody>
          </p:sp>
        </p:grpSp>
        <p:sp>
          <p:nvSpPr>
            <p:cNvPr id="4" name="Rectangle 3">
              <a:extLst>
                <a:ext uri="{FF2B5EF4-FFF2-40B4-BE49-F238E27FC236}">
                  <a16:creationId xmlns:a16="http://schemas.microsoft.com/office/drawing/2014/main" xmlns="" id="{A1288331-99EE-1BF7-A458-0EB24950C5EE}"/>
                </a:ext>
              </a:extLst>
            </p:cNvPr>
            <p:cNvSpPr/>
            <p:nvPr/>
          </p:nvSpPr>
          <p:spPr>
            <a:xfrm>
              <a:off x="2921329" y="2458862"/>
              <a:ext cx="285008" cy="398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lumMod val="10000"/>
                    </a:schemeClr>
                  </a:solidFill>
                  <a:latin typeface="+mj-lt"/>
                </a:rPr>
                <a:t>?</a:t>
              </a:r>
            </a:p>
          </p:txBody>
        </p:sp>
        <p:sp>
          <p:nvSpPr>
            <p:cNvPr id="12" name="Rectangle 11">
              <a:extLst>
                <a:ext uri="{FF2B5EF4-FFF2-40B4-BE49-F238E27FC236}">
                  <a16:creationId xmlns:a16="http://schemas.microsoft.com/office/drawing/2014/main" xmlns="" id="{FC58F4F4-65F3-2D01-5283-0E57DD1D4EFB}"/>
                </a:ext>
              </a:extLst>
            </p:cNvPr>
            <p:cNvSpPr/>
            <p:nvPr/>
          </p:nvSpPr>
          <p:spPr>
            <a:xfrm>
              <a:off x="5462648" y="2465541"/>
              <a:ext cx="285008" cy="398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lumMod val="10000"/>
                    </a:schemeClr>
                  </a:solidFill>
                  <a:latin typeface="+mj-lt"/>
                </a:rPr>
                <a:t>?</a:t>
              </a:r>
            </a:p>
          </p:txBody>
        </p:sp>
      </p:grpSp>
      <p:sp>
        <p:nvSpPr>
          <p:cNvPr id="14" name="Oval Callout 29">
            <a:extLst>
              <a:ext uri="{FF2B5EF4-FFF2-40B4-BE49-F238E27FC236}">
                <a16:creationId xmlns:a16="http://schemas.microsoft.com/office/drawing/2014/main" xmlns="" id="{33752AE2-2EA8-CEAB-8A3F-3EECE19B4899}"/>
              </a:ext>
            </a:extLst>
          </p:cNvPr>
          <p:cNvSpPr/>
          <p:nvPr/>
        </p:nvSpPr>
        <p:spPr>
          <a:xfrm>
            <a:off x="421700" y="2728125"/>
            <a:ext cx="972752" cy="425555"/>
          </a:xfrm>
          <a:prstGeom prst="wedgeEllipseCallout">
            <a:avLst>
              <a:gd name="adj1" fmla="val 24988"/>
              <a:gd name="adj2" fmla="val 80680"/>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xmlns="" id="{732323AE-682D-CF2E-86F9-55DE7D944FDE}"/>
                  </a:ext>
                </a:extLst>
              </p:cNvPr>
              <p:cNvSpPr txBox="1"/>
              <p:nvPr/>
            </p:nvSpPr>
            <p:spPr>
              <a:xfrm>
                <a:off x="1093503" y="3086813"/>
                <a:ext cx="7327848" cy="834459"/>
              </a:xfrm>
              <a:prstGeom prst="rect">
                <a:avLst/>
              </a:prstGeom>
              <a:noFill/>
            </p:spPr>
            <p:txBody>
              <a:bodyPr wrap="square">
                <a:spAutoFit/>
              </a:bodyPr>
              <a:lstStyle/>
              <a:p>
                <a:pPr algn="just">
                  <a:lnSpc>
                    <a:spcPct val="150000"/>
                  </a:lnSpc>
                  <a:spcAft>
                    <a:spcPts val="600"/>
                  </a:spcAft>
                </a:pPr>
                <a:r>
                  <a:rPr lang="en-US" sz="2200" dirty="0">
                    <a:solidFill>
                      <a:srgbClr val="000000"/>
                    </a:solidFill>
                    <a:effectLst/>
                    <a:latin typeface="+mj-lt"/>
                    <a:ea typeface="Calibri" panose="020F0502020204030204" pitchFamily="34" charset="0"/>
                    <a:cs typeface="Times New Roman" panose="02020603050405020304" pitchFamily="18" charset="0"/>
                  </a:rPr>
                  <a:t>a) </a:t>
                </a:r>
                <a14:m>
                  <m:oMath xmlns:m="http://schemas.openxmlformats.org/officeDocument/2006/math">
                    <m:f>
                      <m:fPr>
                        <m:ctrlPr>
                          <a:rPr lang="en-US" sz="2200" i="1">
                            <a:solidFill>
                              <a:srgbClr val="000000"/>
                            </a:solidFill>
                            <a:effectLst/>
                            <a:latin typeface="Cambria Math"/>
                            <a:ea typeface="Calibri" panose="020F0502020204030204" pitchFamily="34" charset="0"/>
                            <a:cs typeface="Times New Roman" panose="02020603050405020304" pitchFamily="18" charset="0"/>
                          </a:rPr>
                        </m:ctrlPr>
                      </m:fPr>
                      <m:num>
                        <m:r>
                          <a:rPr lang="nl-NL" sz="2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en-US" sz="2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nl-NL" sz="2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num>
                      <m:den>
                        <m:r>
                          <a:rPr lang="nl-NL" sz="2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𝑎𝑏</m:t>
                        </m:r>
                      </m:den>
                    </m:f>
                    <m:r>
                      <a:rPr lang="en-US" sz="2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200" i="1">
                            <a:solidFill>
                              <a:srgbClr val="000000"/>
                            </a:solidFill>
                            <a:effectLst/>
                            <a:latin typeface="Cambria Math"/>
                            <a:ea typeface="Arial" panose="020B0604020202020204" pitchFamily="34" charset="0"/>
                            <a:cs typeface="Times New Roman" panose="02020603050405020304" pitchFamily="18" charset="0"/>
                          </a:rPr>
                        </m:ctrlPr>
                      </m:fPr>
                      <m:num>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num>
                      <m:den>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𝑎𝑏</m:t>
                        </m:r>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den>
                    </m:f>
                    <m:r>
                      <a:rPr lang="en-US" sz="2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200" i="1">
                            <a:solidFill>
                              <a:srgbClr val="000000"/>
                            </a:solidFill>
                            <a:effectLst/>
                            <a:latin typeface="Cambria Math"/>
                            <a:ea typeface="Arial" panose="020B0604020202020204" pitchFamily="34" charset="0"/>
                            <a:cs typeface="Times New Roman" panose="02020603050405020304" pitchFamily="18" charset="0"/>
                          </a:rPr>
                        </m:ctrlPr>
                      </m:fPr>
                      <m:num>
                        <m:sSup>
                          <m:sSupPr>
                            <m:ctrlPr>
                              <a:rPr lang="en-US" sz="2200" b="1" i="1" smtClean="0">
                                <a:solidFill>
                                  <a:srgbClr val="FF0000"/>
                                </a:solidFill>
                                <a:effectLst/>
                                <a:latin typeface="Cambria Math"/>
                                <a:ea typeface="Arial" panose="020B0604020202020204" pitchFamily="34" charset="0"/>
                                <a:cs typeface="Times New Roman" panose="02020603050405020304" pitchFamily="18" charset="0"/>
                              </a:rPr>
                            </m:ctrlPr>
                          </m:sSupPr>
                          <m:e>
                            <m:r>
                              <a:rPr lang="en-US" sz="2200" b="1"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𝒂</m:t>
                            </m:r>
                          </m:e>
                          <m:sup>
                            <m:r>
                              <a:rPr lang="en-US" sz="2200" b="1"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𝟐</m:t>
                            </m:r>
                          </m:sup>
                        </m:sSup>
                        <m:r>
                          <a:rPr lang="en-US" sz="2200" b="1"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200" b="1"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𝒂𝒃</m:t>
                        </m:r>
                      </m:num>
                      <m:den>
                        <m:sSup>
                          <m:sSupPr>
                            <m:ctrlPr>
                              <a:rPr lang="en-US" sz="2200" i="1">
                                <a:solidFill>
                                  <a:srgbClr val="000000"/>
                                </a:solidFill>
                                <a:effectLst/>
                                <a:latin typeface="Cambria Math"/>
                                <a:ea typeface="Arial" panose="020B0604020202020204" pitchFamily="34" charset="0"/>
                                <a:cs typeface="Times New Roman" panose="02020603050405020304" pitchFamily="18" charset="0"/>
                              </a:rPr>
                            </m:ctrlPr>
                          </m:sSupPr>
                          <m:e>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e>
                          <m:sup>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den>
                    </m:f>
                  </m:oMath>
                </a14:m>
                <a:r>
                  <a:rPr lang="en-US" sz="2200" dirty="0">
                    <a:solidFill>
                      <a:srgbClr val="000000"/>
                    </a:solidFill>
                    <a:effectLst/>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200" i="1">
                            <a:solidFill>
                              <a:srgbClr val="000000"/>
                            </a:solidFill>
                            <a:effectLst/>
                            <a:latin typeface="Cambria Math"/>
                            <a:ea typeface="Calibri" panose="020F0502020204030204" pitchFamily="34" charset="0"/>
                            <a:cs typeface="Times New Roman" panose="02020603050405020304" pitchFamily="18" charset="0"/>
                          </a:rPr>
                        </m:ctrlPr>
                      </m:fPr>
                      <m:num>
                        <m:r>
                          <a:rPr lang="nl-NL" sz="2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en-US" sz="2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nl-NL" sz="2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num>
                      <m:den>
                        <m:sSup>
                          <m:sSupPr>
                            <m:ctrlPr>
                              <a:rPr lang="en-US" sz="2200" i="1">
                                <a:solidFill>
                                  <a:srgbClr val="000000"/>
                                </a:solidFill>
                                <a:effectLst/>
                                <a:latin typeface="Cambria Math"/>
                                <a:ea typeface="Arial" panose="020B0604020202020204" pitchFamily="34" charset="0"/>
                                <a:cs typeface="Times New Roman" panose="02020603050405020304" pitchFamily="18" charset="0"/>
                              </a:rPr>
                            </m:ctrlPr>
                          </m:sSupPr>
                          <m:e>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e>
                          <m:sup>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den>
                    </m:f>
                    <m:r>
                      <a:rPr lang="en-US" sz="2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200" i="1">
                            <a:solidFill>
                              <a:srgbClr val="000000"/>
                            </a:solidFill>
                            <a:effectLst/>
                            <a:latin typeface="Cambria Math"/>
                            <a:ea typeface="Arial" panose="020B0604020202020204" pitchFamily="34" charset="0"/>
                            <a:cs typeface="Times New Roman" panose="02020603050405020304" pitchFamily="18" charset="0"/>
                          </a:rPr>
                        </m:ctrlPr>
                      </m:fPr>
                      <m:num>
                        <m:d>
                          <m:dPr>
                            <m:ctrlPr>
                              <a:rPr lang="en-US" sz="2200" i="1">
                                <a:solidFill>
                                  <a:srgbClr val="000000"/>
                                </a:solidFill>
                                <a:effectLst/>
                                <a:latin typeface="Cambria Math"/>
                                <a:ea typeface="Arial" panose="020B0604020202020204" pitchFamily="34" charset="0"/>
                                <a:cs typeface="Times New Roman" panose="02020603050405020304" pitchFamily="18" charset="0"/>
                              </a:rPr>
                            </m:ctrlPr>
                          </m:dPr>
                          <m:e>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e>
                        </m:d>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num>
                      <m:den>
                        <m:sSup>
                          <m:sSupPr>
                            <m:ctrlPr>
                              <a:rPr lang="en-US" sz="2200" i="1">
                                <a:solidFill>
                                  <a:srgbClr val="000000"/>
                                </a:solidFill>
                                <a:effectLst/>
                                <a:latin typeface="Cambria Math"/>
                                <a:ea typeface="Arial" panose="020B0604020202020204" pitchFamily="34" charset="0"/>
                                <a:cs typeface="Times New Roman" panose="02020603050405020304" pitchFamily="18" charset="0"/>
                              </a:rPr>
                            </m:ctrlPr>
                          </m:sSupPr>
                          <m:e>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e>
                          <m:sup>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den>
                    </m:f>
                    <m:r>
                      <a:rPr lang="en-US" sz="2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200" i="1">
                            <a:solidFill>
                              <a:srgbClr val="000000"/>
                            </a:solidFill>
                            <a:effectLst/>
                            <a:latin typeface="Cambria Math"/>
                            <a:ea typeface="Arial" panose="020B0604020202020204" pitchFamily="34" charset="0"/>
                            <a:cs typeface="Times New Roman" panose="02020603050405020304" pitchFamily="18" charset="0"/>
                          </a:rPr>
                        </m:ctrlPr>
                      </m:fPr>
                      <m:num>
                        <m:r>
                          <a:rPr lang="en-US" sz="2200" b="1" i="1" smtClean="0">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𝒂</m:t>
                        </m:r>
                        <m:r>
                          <a:rPr lang="en-US" sz="2200" b="1" i="1" smtClean="0">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200" b="1" i="1" smtClean="0">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𝒃</m:t>
                        </m:r>
                        <m:r>
                          <a:rPr lang="en-US" sz="2200" b="1" i="1" smtClean="0">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2200" b="1" i="1">
                                <a:solidFill>
                                  <a:srgbClr val="FF0000"/>
                                </a:solidFill>
                                <a:effectLst/>
                                <a:latin typeface="Cambria Math"/>
                                <a:ea typeface="Arial" panose="020B0604020202020204" pitchFamily="34" charset="0"/>
                                <a:cs typeface="Times New Roman" panose="02020603050405020304" pitchFamily="18" charset="0"/>
                              </a:rPr>
                            </m:ctrlPr>
                          </m:sSupPr>
                          <m:e>
                            <m:r>
                              <a:rPr lang="en-US" sz="2200" b="1"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𝒃</m:t>
                            </m:r>
                          </m:e>
                          <m:sup>
                            <m:r>
                              <a:rPr lang="en-US" sz="2200" b="1"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𝟐</m:t>
                            </m:r>
                          </m:sup>
                        </m:sSup>
                      </m:num>
                      <m:den>
                        <m:sSup>
                          <m:sSupPr>
                            <m:ctrlPr>
                              <a:rPr lang="en-US" sz="2200" i="1">
                                <a:solidFill>
                                  <a:srgbClr val="000000"/>
                                </a:solidFill>
                                <a:effectLst/>
                                <a:latin typeface="Cambria Math"/>
                                <a:ea typeface="Arial" panose="020B0604020202020204" pitchFamily="34" charset="0"/>
                                <a:cs typeface="Times New Roman" panose="02020603050405020304" pitchFamily="18" charset="0"/>
                              </a:rPr>
                            </m:ctrlPr>
                          </m:sSupPr>
                          <m:e>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e>
                          <m:sup>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den>
                    </m:f>
                  </m:oMath>
                </a14:m>
                <a:r>
                  <a:rPr lang="en-US" sz="2200" dirty="0">
                    <a:solidFill>
                      <a:srgbClr val="000000"/>
                    </a:solidFill>
                    <a:effectLst/>
                    <a:latin typeface="+mj-lt"/>
                    <a:ea typeface="Calibri" panose="020F0502020204030204" pitchFamily="34" charset="0"/>
                    <a:cs typeface="Times New Roman" panose="02020603050405020304" pitchFamily="18" charset="0"/>
                  </a:rPr>
                  <a:t> </a:t>
                </a:r>
                <a:endParaRPr lang="en-US" sz="2200" dirty="0">
                  <a:effectLst/>
                  <a:latin typeface="+mj-lt"/>
                  <a:ea typeface="Arial" panose="020B060402020202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732323AE-682D-CF2E-86F9-55DE7D944FDE}"/>
                  </a:ext>
                </a:extLst>
              </p:cNvPr>
              <p:cNvSpPr txBox="1">
                <a:spLocks noRot="1" noChangeAspect="1" noMove="1" noResize="1" noEditPoints="1" noAdjustHandles="1" noChangeArrowheads="1" noChangeShapeType="1" noTextEdit="1"/>
              </p:cNvSpPr>
              <p:nvPr/>
            </p:nvSpPr>
            <p:spPr>
              <a:xfrm>
                <a:off x="1093503" y="3086813"/>
                <a:ext cx="7327848" cy="834459"/>
              </a:xfrm>
              <a:prstGeom prst="rect">
                <a:avLst/>
              </a:prstGeom>
              <a:blipFill>
                <a:blip r:embed="rId4"/>
                <a:stretch>
                  <a:fillRect l="-1082" b="-51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xmlns="" id="{7D299592-EF92-8BF0-6697-2D47F23439C0}"/>
                  </a:ext>
                </a:extLst>
              </p:cNvPr>
              <p:cNvSpPr txBox="1"/>
              <p:nvPr/>
            </p:nvSpPr>
            <p:spPr>
              <a:xfrm>
                <a:off x="1067169" y="4017376"/>
                <a:ext cx="7655131" cy="834459"/>
              </a:xfrm>
              <a:prstGeom prst="rect">
                <a:avLst/>
              </a:prstGeom>
              <a:noFill/>
            </p:spPr>
            <p:txBody>
              <a:bodyPr wrap="square">
                <a:spAutoFit/>
              </a:bodyPr>
              <a:lstStyle/>
              <a:p>
                <a:pPr algn="just" fontAlgn="base">
                  <a:lnSpc>
                    <a:spcPct val="150000"/>
                  </a:lnSpc>
                  <a:spcBef>
                    <a:spcPts val="1200"/>
                  </a:spcBef>
                  <a:spcAft>
                    <a:spcPts val="600"/>
                  </a:spcAft>
                </a:pPr>
                <a:r>
                  <a:rPr lang="pt-BR" sz="2200" dirty="0">
                    <a:solidFill>
                      <a:srgbClr val="000000"/>
                    </a:solidFill>
                    <a:effectLst/>
                    <a:latin typeface="+mj-lt"/>
                    <a:ea typeface="Calibri" panose="020F0502020204030204" pitchFamily="34" charset="0"/>
                    <a:cs typeface="Times New Roman" panose="02020603050405020304" pitchFamily="18" charset="0"/>
                  </a:rPr>
                  <a:t>b) A + B =  </a:t>
                </a:r>
                <a14:m>
                  <m:oMath xmlns:m="http://schemas.openxmlformats.org/officeDocument/2006/math">
                    <m:f>
                      <m:fPr>
                        <m:ctrlPr>
                          <a:rPr lang="en-US" sz="2200" i="1">
                            <a:solidFill>
                              <a:srgbClr val="000000"/>
                            </a:solidFill>
                            <a:effectLst/>
                            <a:latin typeface="Cambria Math"/>
                            <a:ea typeface="Calibri" panose="020F0502020204030204" pitchFamily="34" charset="0"/>
                            <a:cs typeface="Times New Roman" panose="02020603050405020304" pitchFamily="18" charset="0"/>
                          </a:rPr>
                        </m:ctrlPr>
                      </m:fPr>
                      <m:num>
                        <m:sSup>
                          <m:sSupPr>
                            <m:ctrlPr>
                              <a:rPr lang="en-US" sz="2200" i="1">
                                <a:solidFill>
                                  <a:srgbClr val="000000"/>
                                </a:solidFill>
                                <a:effectLst/>
                                <a:latin typeface="Cambria Math"/>
                                <a:ea typeface="Arial" panose="020B0604020202020204" pitchFamily="34" charset="0"/>
                                <a:cs typeface="Times New Roman" panose="02020603050405020304" pitchFamily="18" charset="0"/>
                              </a:rPr>
                            </m:ctrlPr>
                          </m:sSupPr>
                          <m:e>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e>
                          <m:sup>
                            <m:r>
                              <a:rPr lang="pt-BR"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pt-BR"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𝑎𝑏</m:t>
                        </m:r>
                      </m:num>
                      <m:den>
                        <m:sSup>
                          <m:sSupPr>
                            <m:ctrlPr>
                              <a:rPr lang="en-US" sz="2200" i="1">
                                <a:solidFill>
                                  <a:srgbClr val="000000"/>
                                </a:solidFill>
                                <a:effectLst/>
                                <a:latin typeface="Cambria Math"/>
                                <a:ea typeface="Arial" panose="020B0604020202020204" pitchFamily="34" charset="0"/>
                                <a:cs typeface="Times New Roman" panose="02020603050405020304" pitchFamily="18" charset="0"/>
                              </a:rPr>
                            </m:ctrlPr>
                          </m:sSupPr>
                          <m:e>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e>
                          <m:sup>
                            <m:r>
                              <a:rPr lang="pt-BR"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den>
                    </m:f>
                    <m:r>
                      <a:rPr lang="pt-BR" sz="2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200" i="1">
                            <a:solidFill>
                              <a:srgbClr val="000000"/>
                            </a:solidFill>
                            <a:effectLst/>
                            <a:latin typeface="Cambria Math"/>
                            <a:ea typeface="Calibri" panose="020F0502020204030204" pitchFamily="34" charset="0"/>
                            <a:cs typeface="Times New Roman" panose="02020603050405020304" pitchFamily="18" charset="0"/>
                          </a:rPr>
                        </m:ctrlPr>
                      </m:fPr>
                      <m:num>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𝑎𝑏</m:t>
                        </m:r>
                        <m:r>
                          <a:rPr lang="pt-BR"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2200" i="1">
                                <a:solidFill>
                                  <a:srgbClr val="000000"/>
                                </a:solidFill>
                                <a:effectLst/>
                                <a:latin typeface="Cambria Math"/>
                                <a:ea typeface="Arial" panose="020B0604020202020204" pitchFamily="34" charset="0"/>
                                <a:cs typeface="Times New Roman" panose="02020603050405020304" pitchFamily="18" charset="0"/>
                              </a:rPr>
                            </m:ctrlPr>
                          </m:sSupPr>
                          <m:e>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e>
                          <m:sup>
                            <m:r>
                              <a:rPr lang="pt-BR"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num>
                      <m:den>
                        <m:sSup>
                          <m:sSupPr>
                            <m:ctrlPr>
                              <a:rPr lang="en-US" sz="2200" i="1">
                                <a:solidFill>
                                  <a:srgbClr val="000000"/>
                                </a:solidFill>
                                <a:effectLst/>
                                <a:latin typeface="Cambria Math"/>
                                <a:ea typeface="Arial" panose="020B0604020202020204" pitchFamily="34" charset="0"/>
                                <a:cs typeface="Times New Roman" panose="02020603050405020304" pitchFamily="18" charset="0"/>
                              </a:rPr>
                            </m:ctrlPr>
                          </m:sSupPr>
                          <m:e>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e>
                          <m:sup>
                            <m:r>
                              <a:rPr lang="pt-BR"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den>
                    </m:f>
                    <m:r>
                      <a:rPr lang="nl-NL" sz="2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200" i="1">
                            <a:solidFill>
                              <a:srgbClr val="000000"/>
                            </a:solidFill>
                            <a:effectLst/>
                            <a:latin typeface="Cambria Math"/>
                            <a:ea typeface="Calibri" panose="020F0502020204030204" pitchFamily="34" charset="0"/>
                            <a:cs typeface="Times New Roman" panose="02020603050405020304" pitchFamily="18" charset="0"/>
                          </a:rPr>
                        </m:ctrlPr>
                      </m:fPr>
                      <m:num>
                        <m:sSup>
                          <m:sSupPr>
                            <m:ctrlPr>
                              <a:rPr lang="en-US" sz="2200" i="1">
                                <a:solidFill>
                                  <a:srgbClr val="000000"/>
                                </a:solidFill>
                                <a:effectLst/>
                                <a:latin typeface="Cambria Math"/>
                                <a:ea typeface="Arial" panose="020B0604020202020204" pitchFamily="34" charset="0"/>
                                <a:cs typeface="Times New Roman" panose="02020603050405020304" pitchFamily="18" charset="0"/>
                              </a:rPr>
                            </m:ctrlPr>
                          </m:sSupPr>
                          <m:e>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e>
                          <m:sup>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𝑎𝑏</m:t>
                        </m:r>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𝑎𝑏</m:t>
                        </m:r>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2200" i="1">
                                <a:solidFill>
                                  <a:srgbClr val="000000"/>
                                </a:solidFill>
                                <a:effectLst/>
                                <a:latin typeface="Cambria Math"/>
                                <a:ea typeface="Arial" panose="020B0604020202020204" pitchFamily="34" charset="0"/>
                                <a:cs typeface="Times New Roman" panose="02020603050405020304" pitchFamily="18" charset="0"/>
                              </a:rPr>
                            </m:ctrlPr>
                          </m:sSupPr>
                          <m:e>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e>
                          <m:sup>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num>
                      <m:den>
                        <m:sSup>
                          <m:sSupPr>
                            <m:ctrlPr>
                              <a:rPr lang="en-US" sz="2200" i="1">
                                <a:solidFill>
                                  <a:srgbClr val="000000"/>
                                </a:solidFill>
                                <a:effectLst/>
                                <a:latin typeface="Cambria Math"/>
                                <a:ea typeface="Arial" panose="020B0604020202020204" pitchFamily="34" charset="0"/>
                                <a:cs typeface="Times New Roman" panose="02020603050405020304" pitchFamily="18" charset="0"/>
                              </a:rPr>
                            </m:ctrlPr>
                          </m:sSupPr>
                          <m:e>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e>
                          <m:sup>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den>
                    </m:f>
                  </m:oMath>
                </a14:m>
                <a:r>
                  <a:rPr lang="nl-NL" sz="2200" dirty="0">
                    <a:solidFill>
                      <a:srgbClr val="000000"/>
                    </a:solidFill>
                    <a:effectLst/>
                    <a:latin typeface="+mj-lt"/>
                    <a:ea typeface="Calibri" panose="020F0502020204030204" pitchFamily="34" charset="0"/>
                    <a:cs typeface="Times New Roman" panose="02020603050405020304" pitchFamily="18" charset="0"/>
                  </a:rPr>
                  <a:t> </a:t>
                </a:r>
                <a14:m>
                  <m:oMath xmlns:m="http://schemas.openxmlformats.org/officeDocument/2006/math">
                    <m:r>
                      <a:rPr lang="nl-NL" sz="2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200" i="1">
                            <a:solidFill>
                              <a:srgbClr val="000000"/>
                            </a:solidFill>
                            <a:effectLst/>
                            <a:latin typeface="Cambria Math"/>
                            <a:ea typeface="Calibri" panose="020F0502020204030204" pitchFamily="34" charset="0"/>
                            <a:cs typeface="Times New Roman" panose="02020603050405020304" pitchFamily="18" charset="0"/>
                          </a:rPr>
                        </m:ctrlPr>
                      </m:fPr>
                      <m:num>
                        <m:sSup>
                          <m:sSupPr>
                            <m:ctrlPr>
                              <a:rPr lang="en-US" sz="2200" i="1">
                                <a:solidFill>
                                  <a:srgbClr val="000000"/>
                                </a:solidFill>
                                <a:effectLst/>
                                <a:latin typeface="Cambria Math"/>
                                <a:ea typeface="Arial" panose="020B0604020202020204" pitchFamily="34" charset="0"/>
                                <a:cs typeface="Times New Roman" panose="02020603050405020304" pitchFamily="18" charset="0"/>
                              </a:rPr>
                            </m:ctrlPr>
                          </m:sSupPr>
                          <m:e>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e>
                          <m:sup>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𝑎𝑏</m:t>
                        </m:r>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2200" i="1">
                                <a:solidFill>
                                  <a:srgbClr val="000000"/>
                                </a:solidFill>
                                <a:effectLst/>
                                <a:latin typeface="Cambria Math"/>
                                <a:ea typeface="Arial" panose="020B0604020202020204" pitchFamily="34" charset="0"/>
                                <a:cs typeface="Times New Roman" panose="02020603050405020304" pitchFamily="18" charset="0"/>
                              </a:rPr>
                            </m:ctrlPr>
                          </m:sSupPr>
                          <m:e>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e>
                          <m:sup>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num>
                      <m:den>
                        <m:sSup>
                          <m:sSupPr>
                            <m:ctrlPr>
                              <a:rPr lang="en-US" sz="2200" i="1">
                                <a:solidFill>
                                  <a:srgbClr val="000000"/>
                                </a:solidFill>
                                <a:effectLst/>
                                <a:latin typeface="Cambria Math"/>
                                <a:ea typeface="Arial" panose="020B0604020202020204" pitchFamily="34" charset="0"/>
                                <a:cs typeface="Times New Roman" panose="02020603050405020304" pitchFamily="18" charset="0"/>
                              </a:rPr>
                            </m:ctrlPr>
                          </m:sSupPr>
                          <m:e>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e>
                          <m:sup>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den>
                    </m:f>
                  </m:oMath>
                </a14:m>
                <a:endParaRPr lang="en-US" sz="2200" dirty="0">
                  <a:effectLst/>
                  <a:latin typeface="+mj-lt"/>
                  <a:ea typeface="Arial" panose="020B0604020202020204" pitchFamily="34"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7D299592-EF92-8BF0-6697-2D47F23439C0}"/>
                  </a:ext>
                </a:extLst>
              </p:cNvPr>
              <p:cNvSpPr txBox="1">
                <a:spLocks noRot="1" noChangeAspect="1" noMove="1" noResize="1" noEditPoints="1" noAdjustHandles="1" noChangeArrowheads="1" noChangeShapeType="1" noTextEdit="1"/>
              </p:cNvSpPr>
              <p:nvPr/>
            </p:nvSpPr>
            <p:spPr>
              <a:xfrm>
                <a:off x="1067169" y="4017376"/>
                <a:ext cx="7655131" cy="834459"/>
              </a:xfrm>
              <a:prstGeom prst="rect">
                <a:avLst/>
              </a:prstGeom>
              <a:blipFill>
                <a:blip r:embed="rId5"/>
                <a:stretch>
                  <a:fillRect l="-1035" b="-3650"/>
                </a:stretch>
              </a:blipFill>
            </p:spPr>
            <p:txBody>
              <a:bodyPr/>
              <a:lstStyle/>
              <a:p>
                <a:r>
                  <a:rPr lang="en-US">
                    <a:noFill/>
                  </a:rPr>
                  <a:t> </a:t>
                </a:r>
              </a:p>
            </p:txBody>
          </p:sp>
        </mc:Fallback>
      </mc:AlternateContent>
    </p:spTree>
    <p:extLst>
      <p:ext uri="{BB962C8B-B14F-4D97-AF65-F5344CB8AC3E}">
        <p14:creationId xmlns:p14="http://schemas.microsoft.com/office/powerpoint/2010/main" val="10840671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animEffect transition="in" filter="barn(inVertical)">
                                      <p:cBhvr>
                                        <p:cTn id="21" dur="500"/>
                                        <p:tgtEl>
                                          <p:spTgt spid="19">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10" name="Cloud 9">
            <a:extLst>
              <a:ext uri="{FF2B5EF4-FFF2-40B4-BE49-F238E27FC236}">
                <a16:creationId xmlns:a16="http://schemas.microsoft.com/office/drawing/2014/main" xmlns="" id="{1EA73D28-12B4-B4EE-D810-319FA4CE874E}"/>
              </a:ext>
            </a:extLst>
          </p:cNvPr>
          <p:cNvSpPr/>
          <p:nvPr/>
        </p:nvSpPr>
        <p:spPr>
          <a:xfrm>
            <a:off x="270520" y="372059"/>
            <a:ext cx="1645967" cy="804231"/>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HĐKP2</a:t>
            </a:r>
          </a:p>
        </p:txBody>
      </p:sp>
      <p:grpSp>
        <p:nvGrpSpPr>
          <p:cNvPr id="13" name="Group 12">
            <a:extLst>
              <a:ext uri="{FF2B5EF4-FFF2-40B4-BE49-F238E27FC236}">
                <a16:creationId xmlns:a16="http://schemas.microsoft.com/office/drawing/2014/main" xmlns="" id="{9CBD2045-7559-AE5C-C7DF-62960AD9E499}"/>
              </a:ext>
            </a:extLst>
          </p:cNvPr>
          <p:cNvGrpSpPr/>
          <p:nvPr/>
        </p:nvGrpSpPr>
        <p:grpSpPr>
          <a:xfrm>
            <a:off x="2036743" y="185441"/>
            <a:ext cx="6685557" cy="2542684"/>
            <a:chOff x="641517" y="1176290"/>
            <a:chExt cx="6685557" cy="2542684"/>
          </a:xfrm>
        </p:grpSpPr>
        <p:grpSp>
          <p:nvGrpSpPr>
            <p:cNvPr id="3" name="Group 2">
              <a:extLst>
                <a:ext uri="{FF2B5EF4-FFF2-40B4-BE49-F238E27FC236}">
                  <a16:creationId xmlns:a16="http://schemas.microsoft.com/office/drawing/2014/main" xmlns="" id="{0FB572CC-99E4-9A64-4784-7888FD26C507}"/>
                </a:ext>
              </a:extLst>
            </p:cNvPr>
            <p:cNvGrpSpPr/>
            <p:nvPr/>
          </p:nvGrpSpPr>
          <p:grpSpPr>
            <a:xfrm>
              <a:off x="641517" y="1176290"/>
              <a:ext cx="6685557" cy="2542684"/>
              <a:chOff x="499013" y="1369069"/>
              <a:chExt cx="6685557" cy="2542684"/>
            </a:xfrm>
          </p:grpSpPr>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xmlns="" id="{B23CD829-7AE2-6837-F390-A432FA8F72EE}"/>
                      </a:ext>
                    </a:extLst>
                  </p:cNvPr>
                  <p:cNvSpPr/>
                  <p:nvPr/>
                </p:nvSpPr>
                <p:spPr>
                  <a:xfrm>
                    <a:off x="499013" y="1369069"/>
                    <a:ext cx="6685557" cy="2542684"/>
                  </a:xfrm>
                  <a:prstGeom prst="rect">
                    <a:avLst/>
                  </a:prstGeom>
                </p:spPr>
                <p:txBody>
                  <a:bodyPr wrap="square">
                    <a:spAutoFit/>
                  </a:bodyPr>
                  <a:lstStyle/>
                  <a:p>
                    <a:pPr marR="0" lvl="0" algn="just" defTabSz="609630" rtl="0" eaLnBrk="1" fontAlgn="auto" latinLnBrk="0" hangingPunct="1">
                      <a:lnSpc>
                        <a:spcPct val="150000"/>
                      </a:lnSpc>
                      <a:spcBef>
                        <a:spcPts val="0"/>
                      </a:spcBef>
                      <a:spcAft>
                        <a:spcPts val="0"/>
                      </a:spcAft>
                      <a:buClrTx/>
                      <a:buSzTx/>
                      <a:tabLst/>
                      <a:defRPr/>
                    </a:pPr>
                    <a:r>
                      <a:rPr lang="en-US" sz="2200" kern="1200" dirty="0">
                        <a:solidFill>
                          <a:prstClr val="black"/>
                        </a:solidFill>
                        <a:latin typeface="Arial" panose="020B0604020202020204" pitchFamily="34" charset="0"/>
                        <a:ea typeface="+mn-ea"/>
                        <a:cs typeface="Arial" panose="020B0604020202020204" pitchFamily="34" charset="0"/>
                      </a:rPr>
                      <a:t>Cho </a:t>
                    </a:r>
                    <a:r>
                      <a:rPr lang="en-US" sz="2200" kern="1200" dirty="0" err="1">
                        <a:solidFill>
                          <a:prstClr val="black"/>
                        </a:solidFill>
                        <a:latin typeface="Arial" panose="020B0604020202020204" pitchFamily="34" charset="0"/>
                        <a:ea typeface="+mn-ea"/>
                        <a:cs typeface="Arial" panose="020B0604020202020204" pitchFamily="34" charset="0"/>
                      </a:rPr>
                      <a:t>hai</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phân</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 A = </a:t>
                    </a:r>
                    <a14:m>
                      <m:oMath xmlns:m="http://schemas.openxmlformats.org/officeDocument/2006/math">
                        <m:f>
                          <m:fPr>
                            <m:ctrlPr>
                              <a:rPr lang="en-US" sz="2200" b="0" i="1" kern="1200" smtClean="0">
                                <a:solidFill>
                                  <a:prstClr val="black"/>
                                </a:solidFill>
                                <a:latin typeface="Cambria Math"/>
                                <a:ea typeface="+mn-ea"/>
                                <a:cs typeface="Arial" panose="020B0604020202020204" pitchFamily="34" charset="0"/>
                              </a:rPr>
                            </m:ctrlPr>
                          </m:fPr>
                          <m:num>
                            <m:r>
                              <a:rPr lang="en-US" sz="2200" b="0" i="1" kern="1200" smtClean="0">
                                <a:solidFill>
                                  <a:prstClr val="black"/>
                                </a:solidFill>
                                <a:latin typeface="Cambria Math" panose="02040503050406030204" pitchFamily="18" charset="0"/>
                                <a:ea typeface="+mn-ea"/>
                                <a:cs typeface="Arial" panose="020B0604020202020204" pitchFamily="34" charset="0"/>
                              </a:rPr>
                              <m:t>𝑎</m:t>
                            </m:r>
                            <m:r>
                              <a:rPr lang="en-US" sz="2200" b="0" i="1" kern="1200" smtClean="0">
                                <a:solidFill>
                                  <a:prstClr val="black"/>
                                </a:solidFill>
                                <a:latin typeface="Cambria Math" panose="02040503050406030204" pitchFamily="18" charset="0"/>
                                <a:ea typeface="+mn-ea"/>
                                <a:cs typeface="Arial" panose="020B0604020202020204" pitchFamily="34" charset="0"/>
                              </a:rPr>
                              <m:t>+</m:t>
                            </m:r>
                            <m:r>
                              <a:rPr lang="en-US" sz="2200" b="0" i="1" kern="1200" smtClean="0">
                                <a:solidFill>
                                  <a:prstClr val="black"/>
                                </a:solidFill>
                                <a:latin typeface="Cambria Math" panose="02040503050406030204" pitchFamily="18" charset="0"/>
                                <a:ea typeface="+mn-ea"/>
                                <a:cs typeface="Arial" panose="020B0604020202020204" pitchFamily="34" charset="0"/>
                              </a:rPr>
                              <m:t>𝑏</m:t>
                            </m:r>
                          </m:num>
                          <m:den>
                            <m:r>
                              <a:rPr lang="en-US" sz="2200" b="0" i="1" kern="1200" smtClean="0">
                                <a:solidFill>
                                  <a:prstClr val="black"/>
                                </a:solidFill>
                                <a:latin typeface="Cambria Math" panose="02040503050406030204" pitchFamily="18" charset="0"/>
                                <a:ea typeface="+mn-ea"/>
                                <a:cs typeface="Arial" panose="020B0604020202020204" pitchFamily="34" charset="0"/>
                              </a:rPr>
                              <m:t>𝑎𝑏</m:t>
                            </m:r>
                          </m:den>
                        </m:f>
                      </m:oMath>
                    </a14:m>
                    <a:r>
                      <a:rPr kumimoji="0" lang="en-US" sz="220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20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220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B = </a:t>
                    </a:r>
                    <a14:m>
                      <m:oMath xmlns:m="http://schemas.openxmlformats.org/officeDocument/2006/math">
                        <m:f>
                          <m:fPr>
                            <m:ctrlPr>
                              <a:rPr kumimoji="0" lang="en-US" sz="2200" b="0" i="1" u="none" strike="noStrike" kern="1200" cap="none" spc="0" normalizeH="0" noProof="0" smtClean="0">
                                <a:ln>
                                  <a:noFill/>
                                </a:ln>
                                <a:solidFill>
                                  <a:prstClr val="black"/>
                                </a:solidFill>
                                <a:effectLst/>
                                <a:uLnTx/>
                                <a:uFillTx/>
                                <a:latin typeface="Cambria Math"/>
                                <a:ea typeface="+mn-ea"/>
                                <a:cs typeface="Arial" panose="020B0604020202020204" pitchFamily="34" charset="0"/>
                              </a:rPr>
                            </m:ctrlPr>
                          </m:fPr>
                          <m:num>
                            <m:r>
                              <a:rPr kumimoji="0" lang="en-US" sz="22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𝑎</m:t>
                            </m:r>
                            <m:r>
                              <a:rPr kumimoji="0" lang="en-US" sz="22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22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𝑏</m:t>
                            </m:r>
                          </m:num>
                          <m:den>
                            <m:sSup>
                              <m:sSupPr>
                                <m:ctrlPr>
                                  <a:rPr kumimoji="0" lang="en-US" sz="2200" b="0" i="1" u="none" strike="noStrike" kern="1200" cap="none" spc="0" normalizeH="0" noProof="0" smtClean="0">
                                    <a:ln>
                                      <a:noFill/>
                                    </a:ln>
                                    <a:solidFill>
                                      <a:prstClr val="black"/>
                                    </a:solidFill>
                                    <a:effectLst/>
                                    <a:uLnTx/>
                                    <a:uFillTx/>
                                    <a:latin typeface="Cambria Math"/>
                                    <a:ea typeface="+mn-ea"/>
                                    <a:cs typeface="Arial" panose="020B0604020202020204" pitchFamily="34" charset="0"/>
                                  </a:rPr>
                                </m:ctrlPr>
                              </m:sSupPr>
                              <m:e>
                                <m:r>
                                  <a:rPr kumimoji="0" lang="en-US" sz="22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𝑎</m:t>
                                </m:r>
                              </m:e>
                              <m:sup>
                                <m:r>
                                  <a:rPr kumimoji="0" lang="en-US" sz="22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sup>
                            </m:sSup>
                          </m:den>
                        </m:f>
                      </m:oMath>
                    </a14:m>
                    <a:endParaRPr kumimoji="0" lang="en-US" sz="220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R="0" lvl="0" algn="just" defTabSz="609630" rtl="0" eaLnBrk="1" fontAlgn="auto" latinLnBrk="0" hangingPunct="1">
                      <a:lnSpc>
                        <a:spcPct val="150000"/>
                      </a:lnSpc>
                      <a:spcBef>
                        <a:spcPts val="0"/>
                      </a:spcBef>
                      <a:spcAft>
                        <a:spcPts val="0"/>
                      </a:spcAft>
                      <a:buClrTx/>
                      <a:buSzTx/>
                      <a:tabLst/>
                      <a:defRPr/>
                    </a:pPr>
                    <a:r>
                      <a:rPr lang="en-US" sz="2200" kern="1200" dirty="0">
                        <a:solidFill>
                          <a:prstClr val="black"/>
                        </a:solidFill>
                        <a:latin typeface="Arial" panose="020B0604020202020204" pitchFamily="34" charset="0"/>
                        <a:ea typeface="+mn-ea"/>
                        <a:cs typeface="Arial" panose="020B0604020202020204" pitchFamily="34" charset="0"/>
                      </a:rPr>
                      <a:t>a) </a:t>
                    </a:r>
                    <a:r>
                      <a:rPr lang="en-US" sz="2200" kern="1200" dirty="0" err="1">
                        <a:solidFill>
                          <a:prstClr val="black"/>
                        </a:solidFill>
                        <a:latin typeface="Arial" panose="020B0604020202020204" pitchFamily="34" charset="0"/>
                        <a:ea typeface="+mn-ea"/>
                        <a:cs typeface="Arial" panose="020B0604020202020204" pitchFamily="34" charset="0"/>
                      </a:rPr>
                      <a:t>Tìm</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đa</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thức</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thích</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hợp</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thay</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vào</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mỗi</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sau</a:t>
                    </a:r>
                    <a:r>
                      <a:rPr lang="en-US" sz="2200" kern="1200" dirty="0">
                        <a:solidFill>
                          <a:prstClr val="black"/>
                        </a:solidFill>
                        <a:latin typeface="Arial" panose="020B0604020202020204" pitchFamily="34" charset="0"/>
                        <a:ea typeface="+mn-ea"/>
                        <a:cs typeface="Arial" panose="020B0604020202020204" pitchFamily="34" charset="0"/>
                      </a:rPr>
                      <a:t> </a:t>
                    </a:r>
                    <a:r>
                      <a:rPr lang="en-US" sz="2200" kern="1200" dirty="0" err="1">
                        <a:solidFill>
                          <a:prstClr val="black"/>
                        </a:solidFill>
                        <a:latin typeface="Arial" panose="020B0604020202020204" pitchFamily="34" charset="0"/>
                        <a:ea typeface="+mn-ea"/>
                        <a:cs typeface="Arial" panose="020B0604020202020204" pitchFamily="34" charset="0"/>
                      </a:rPr>
                      <a:t>đây</a:t>
                    </a:r>
                    <a:r>
                      <a:rPr lang="en-US" sz="2200" kern="1200" dirty="0">
                        <a:solidFill>
                          <a:prstClr val="black"/>
                        </a:solidFill>
                        <a:latin typeface="Arial" panose="020B0604020202020204" pitchFamily="34" charset="0"/>
                        <a:ea typeface="+mn-ea"/>
                        <a:cs typeface="Arial" panose="020B0604020202020204" pitchFamily="34" charset="0"/>
                      </a:rPr>
                      <a:t>:</a:t>
                    </a:r>
                  </a:p>
                  <a:p>
                    <a:pPr lvl="0" algn="just" defTabSz="609630">
                      <a:lnSpc>
                        <a:spcPct val="150000"/>
                      </a:lnSpc>
                      <a:buClrTx/>
                      <a:defRPr/>
                    </a:pPr>
                    <a:r>
                      <a:rPr lang="en-US" sz="2200" kern="1200" dirty="0">
                        <a:solidFill>
                          <a:prstClr val="black"/>
                        </a:solidFill>
                        <a:cs typeface="Arial" panose="020B0604020202020204" pitchFamily="34" charset="0"/>
                      </a:rPr>
                      <a:t>		</a:t>
                    </a:r>
                    <a14:m>
                      <m:oMath xmlns:m="http://schemas.openxmlformats.org/officeDocument/2006/math">
                        <m:f>
                          <m:fPr>
                            <m:ctrlPr>
                              <a:rPr lang="en-US" sz="2200" i="1" kern="1200">
                                <a:solidFill>
                                  <a:prstClr val="black"/>
                                </a:solidFill>
                                <a:latin typeface="Cambria Math"/>
                                <a:cs typeface="Arial" panose="020B0604020202020204" pitchFamily="34" charset="0"/>
                              </a:rPr>
                            </m:ctrlPr>
                          </m:fPr>
                          <m:num>
                            <m:d>
                              <m:dPr>
                                <m:ctrlPr>
                                  <a:rPr lang="en-US" sz="2200" i="1" kern="1200">
                                    <a:solidFill>
                                      <a:prstClr val="black"/>
                                    </a:solidFill>
                                    <a:latin typeface="Cambria Math"/>
                                    <a:cs typeface="Arial" panose="020B0604020202020204" pitchFamily="34" charset="0"/>
                                  </a:rPr>
                                </m:ctrlPr>
                              </m:dPr>
                              <m:e>
                                <m:r>
                                  <a:rPr lang="en-US" sz="2200" i="1" kern="1200">
                                    <a:solidFill>
                                      <a:prstClr val="black"/>
                                    </a:solidFill>
                                    <a:latin typeface="Cambria Math" panose="02040503050406030204" pitchFamily="18" charset="0"/>
                                    <a:cs typeface="Arial" panose="020B0604020202020204" pitchFamily="34" charset="0"/>
                                  </a:rPr>
                                  <m:t>𝑎</m:t>
                                </m:r>
                                <m:r>
                                  <a:rPr lang="en-US" sz="2200" i="1" kern="1200">
                                    <a:solidFill>
                                      <a:prstClr val="black"/>
                                    </a:solidFill>
                                    <a:latin typeface="Cambria Math" panose="02040503050406030204" pitchFamily="18" charset="0"/>
                                    <a:cs typeface="Arial" panose="020B0604020202020204" pitchFamily="34" charset="0"/>
                                  </a:rPr>
                                  <m:t>+</m:t>
                                </m:r>
                                <m:r>
                                  <a:rPr lang="en-US" sz="2200" i="1" kern="1200">
                                    <a:solidFill>
                                      <a:prstClr val="black"/>
                                    </a:solidFill>
                                    <a:latin typeface="Cambria Math" panose="02040503050406030204" pitchFamily="18" charset="0"/>
                                    <a:cs typeface="Arial" panose="020B0604020202020204" pitchFamily="34" charset="0"/>
                                  </a:rPr>
                                  <m:t>𝑏</m:t>
                                </m:r>
                              </m:e>
                            </m:d>
                          </m:num>
                          <m:den>
                            <m:r>
                              <a:rPr lang="en-US" sz="2200" i="1" kern="1200">
                                <a:solidFill>
                                  <a:prstClr val="black"/>
                                </a:solidFill>
                                <a:latin typeface="Cambria Math" panose="02040503050406030204" pitchFamily="18" charset="0"/>
                                <a:cs typeface="Arial" panose="020B0604020202020204" pitchFamily="34" charset="0"/>
                              </a:rPr>
                              <m:t>𝑎𝑏</m:t>
                            </m:r>
                          </m:den>
                        </m:f>
                        <m:r>
                          <a:rPr lang="en-US" sz="2200" i="1" kern="1200">
                            <a:solidFill>
                              <a:prstClr val="black"/>
                            </a:solidFill>
                            <a:latin typeface="Cambria Math" panose="02040503050406030204" pitchFamily="18" charset="0"/>
                            <a:cs typeface="Arial" panose="020B0604020202020204" pitchFamily="34" charset="0"/>
                          </a:rPr>
                          <m:t>=</m:t>
                        </m:r>
                        <m:f>
                          <m:fPr>
                            <m:ctrlPr>
                              <a:rPr lang="en-US" sz="2200" i="1" kern="1200">
                                <a:solidFill>
                                  <a:prstClr val="black"/>
                                </a:solidFill>
                                <a:latin typeface="Cambria Math"/>
                                <a:cs typeface="Arial" panose="020B0604020202020204" pitchFamily="34" charset="0"/>
                              </a:rPr>
                            </m:ctrlPr>
                          </m:fPr>
                          <m:num/>
                          <m:den>
                            <m:sSup>
                              <m:sSupPr>
                                <m:ctrlPr>
                                  <a:rPr lang="en-US" sz="2200" i="1" kern="1200">
                                    <a:solidFill>
                                      <a:prstClr val="black"/>
                                    </a:solidFill>
                                    <a:latin typeface="Cambria Math"/>
                                    <a:cs typeface="Arial" panose="020B0604020202020204" pitchFamily="34" charset="0"/>
                                  </a:rPr>
                                </m:ctrlPr>
                              </m:sSupPr>
                              <m:e>
                                <m:r>
                                  <a:rPr lang="en-US" sz="2200" i="1" kern="1200">
                                    <a:solidFill>
                                      <a:prstClr val="black"/>
                                    </a:solidFill>
                                    <a:latin typeface="Cambria Math" panose="02040503050406030204" pitchFamily="18" charset="0"/>
                                    <a:cs typeface="Arial" panose="020B0604020202020204" pitchFamily="34" charset="0"/>
                                  </a:rPr>
                                  <m:t>𝑎</m:t>
                                </m:r>
                              </m:e>
                              <m:sup>
                                <m:r>
                                  <a:rPr lang="en-US" sz="2200" i="1" kern="1200">
                                    <a:solidFill>
                                      <a:prstClr val="black"/>
                                    </a:solidFill>
                                    <a:latin typeface="Cambria Math" panose="02040503050406030204" pitchFamily="18" charset="0"/>
                                    <a:cs typeface="Arial" panose="020B0604020202020204" pitchFamily="34" charset="0"/>
                                  </a:rPr>
                                  <m:t>2</m:t>
                                </m:r>
                              </m:sup>
                            </m:sSup>
                            <m:r>
                              <a:rPr lang="en-US" sz="2200" i="1" kern="1200">
                                <a:solidFill>
                                  <a:prstClr val="black"/>
                                </a:solidFill>
                                <a:latin typeface="Cambria Math" panose="02040503050406030204" pitchFamily="18" charset="0"/>
                                <a:cs typeface="Arial" panose="020B0604020202020204" pitchFamily="34" charset="0"/>
                              </a:rPr>
                              <m:t>𝑏</m:t>
                            </m:r>
                          </m:den>
                        </m:f>
                      </m:oMath>
                    </a14:m>
                    <a:r>
                      <a:rPr lang="en-US" sz="2200" kern="1200" dirty="0">
                        <a:solidFill>
                          <a:prstClr val="black"/>
                        </a:solidFill>
                        <a:latin typeface="Arial" panose="020B0604020202020204" pitchFamily="34" charset="0"/>
                        <a:cs typeface="Arial" panose="020B0604020202020204" pitchFamily="34" charset="0"/>
                      </a:rPr>
                      <a:t> </a:t>
                    </a:r>
                    <a:r>
                      <a:rPr kumimoji="0" lang="en-US" sz="220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sz="2200" kern="1200" dirty="0">
                        <a:solidFill>
                          <a:prstClr val="black"/>
                        </a:solidFill>
                        <a:cs typeface="Arial" panose="020B0604020202020204" pitchFamily="34" charset="0"/>
                      </a:rPr>
                      <a:t> </a:t>
                    </a:r>
                    <a14:m>
                      <m:oMath xmlns:m="http://schemas.openxmlformats.org/officeDocument/2006/math">
                        <m:f>
                          <m:fPr>
                            <m:ctrlPr>
                              <a:rPr lang="en-US" sz="2200" i="1" kern="1200">
                                <a:solidFill>
                                  <a:prstClr val="black"/>
                                </a:solidFill>
                                <a:latin typeface="Cambria Math"/>
                                <a:cs typeface="Arial" panose="020B0604020202020204" pitchFamily="34" charset="0"/>
                              </a:rPr>
                            </m:ctrlPr>
                          </m:fPr>
                          <m:num>
                            <m:d>
                              <m:dPr>
                                <m:ctrlPr>
                                  <a:rPr lang="en-US" sz="2200" i="1" kern="1200">
                                    <a:solidFill>
                                      <a:prstClr val="black"/>
                                    </a:solidFill>
                                    <a:latin typeface="Cambria Math"/>
                                    <a:cs typeface="Arial" panose="020B0604020202020204" pitchFamily="34" charset="0"/>
                                  </a:rPr>
                                </m:ctrlPr>
                              </m:dPr>
                              <m:e>
                                <m:r>
                                  <a:rPr lang="en-US" sz="2200" i="1" kern="1200">
                                    <a:solidFill>
                                      <a:prstClr val="black"/>
                                    </a:solidFill>
                                    <a:latin typeface="Cambria Math" panose="02040503050406030204" pitchFamily="18" charset="0"/>
                                    <a:cs typeface="Arial" panose="020B0604020202020204" pitchFamily="34" charset="0"/>
                                  </a:rPr>
                                  <m:t>𝑎</m:t>
                                </m:r>
                                <m:r>
                                  <a:rPr lang="en-US" sz="2200" b="0" i="1" kern="1200" smtClean="0">
                                    <a:solidFill>
                                      <a:prstClr val="black"/>
                                    </a:solidFill>
                                    <a:latin typeface="Cambria Math" panose="02040503050406030204" pitchFamily="18" charset="0"/>
                                    <a:cs typeface="Arial" panose="020B0604020202020204" pitchFamily="34" charset="0"/>
                                  </a:rPr>
                                  <m:t>−</m:t>
                                </m:r>
                                <m:r>
                                  <a:rPr lang="en-US" sz="2200" i="1" kern="1200">
                                    <a:solidFill>
                                      <a:prstClr val="black"/>
                                    </a:solidFill>
                                    <a:latin typeface="Cambria Math" panose="02040503050406030204" pitchFamily="18" charset="0"/>
                                    <a:cs typeface="Arial" panose="020B0604020202020204" pitchFamily="34" charset="0"/>
                                  </a:rPr>
                                  <m:t>𝑏</m:t>
                                </m:r>
                              </m:e>
                            </m:d>
                          </m:num>
                          <m:den>
                            <m:sSup>
                              <m:sSupPr>
                                <m:ctrlPr>
                                  <a:rPr lang="en-US" sz="2200" b="0" i="1" kern="1200" smtClean="0">
                                    <a:solidFill>
                                      <a:prstClr val="black"/>
                                    </a:solidFill>
                                    <a:latin typeface="Cambria Math"/>
                                    <a:cs typeface="Arial" panose="020B0604020202020204" pitchFamily="34" charset="0"/>
                                  </a:rPr>
                                </m:ctrlPr>
                              </m:sSupPr>
                              <m:e>
                                <m:r>
                                  <a:rPr lang="en-US" sz="2200" i="1" kern="1200">
                                    <a:solidFill>
                                      <a:prstClr val="black"/>
                                    </a:solidFill>
                                    <a:latin typeface="Cambria Math" panose="02040503050406030204" pitchFamily="18" charset="0"/>
                                    <a:cs typeface="Arial" panose="020B0604020202020204" pitchFamily="34" charset="0"/>
                                  </a:rPr>
                                  <m:t>𝑎</m:t>
                                </m:r>
                              </m:e>
                              <m:sup>
                                <m:r>
                                  <a:rPr lang="en-US" sz="2200" b="0" i="1" kern="1200" smtClean="0">
                                    <a:solidFill>
                                      <a:prstClr val="black"/>
                                    </a:solidFill>
                                    <a:latin typeface="Cambria Math" panose="02040503050406030204" pitchFamily="18" charset="0"/>
                                    <a:cs typeface="Arial" panose="020B0604020202020204" pitchFamily="34" charset="0"/>
                                  </a:rPr>
                                  <m:t>2</m:t>
                                </m:r>
                              </m:sup>
                            </m:sSup>
                          </m:den>
                        </m:f>
                        <m:r>
                          <a:rPr lang="en-US" sz="2200" i="1" kern="1200">
                            <a:solidFill>
                              <a:prstClr val="black"/>
                            </a:solidFill>
                            <a:latin typeface="Cambria Math" panose="02040503050406030204" pitchFamily="18" charset="0"/>
                            <a:cs typeface="Arial" panose="020B0604020202020204" pitchFamily="34" charset="0"/>
                          </a:rPr>
                          <m:t>=</m:t>
                        </m:r>
                        <m:f>
                          <m:fPr>
                            <m:ctrlPr>
                              <a:rPr lang="en-US" sz="2200" i="1" kern="1200">
                                <a:solidFill>
                                  <a:prstClr val="black"/>
                                </a:solidFill>
                                <a:latin typeface="Cambria Math"/>
                                <a:cs typeface="Arial" panose="020B0604020202020204" pitchFamily="34" charset="0"/>
                              </a:rPr>
                            </m:ctrlPr>
                          </m:fPr>
                          <m:num/>
                          <m:den>
                            <m:sSup>
                              <m:sSupPr>
                                <m:ctrlPr>
                                  <a:rPr lang="en-US" sz="2200" i="1" kern="1200">
                                    <a:solidFill>
                                      <a:prstClr val="black"/>
                                    </a:solidFill>
                                    <a:latin typeface="Cambria Math"/>
                                    <a:cs typeface="Arial" panose="020B0604020202020204" pitchFamily="34" charset="0"/>
                                  </a:rPr>
                                </m:ctrlPr>
                              </m:sSupPr>
                              <m:e>
                                <m:r>
                                  <a:rPr lang="en-US" sz="2200" i="1" kern="1200">
                                    <a:solidFill>
                                      <a:prstClr val="black"/>
                                    </a:solidFill>
                                    <a:latin typeface="Cambria Math" panose="02040503050406030204" pitchFamily="18" charset="0"/>
                                    <a:cs typeface="Arial" panose="020B0604020202020204" pitchFamily="34" charset="0"/>
                                  </a:rPr>
                                  <m:t>𝑎</m:t>
                                </m:r>
                              </m:e>
                              <m:sup>
                                <m:r>
                                  <a:rPr lang="en-US" sz="2200" i="1" kern="1200">
                                    <a:solidFill>
                                      <a:prstClr val="black"/>
                                    </a:solidFill>
                                    <a:latin typeface="Cambria Math" panose="02040503050406030204" pitchFamily="18" charset="0"/>
                                    <a:cs typeface="Arial" panose="020B0604020202020204" pitchFamily="34" charset="0"/>
                                  </a:rPr>
                                  <m:t>2</m:t>
                                </m:r>
                              </m:sup>
                            </m:sSup>
                            <m:r>
                              <a:rPr lang="en-US" sz="2200" i="1" kern="1200">
                                <a:solidFill>
                                  <a:prstClr val="black"/>
                                </a:solidFill>
                                <a:latin typeface="Cambria Math" panose="02040503050406030204" pitchFamily="18" charset="0"/>
                                <a:cs typeface="Arial" panose="020B0604020202020204" pitchFamily="34" charset="0"/>
                              </a:rPr>
                              <m:t>𝑏</m:t>
                            </m:r>
                          </m:den>
                        </m:f>
                      </m:oMath>
                    </a14:m>
                    <a:r>
                      <a:rPr lang="en-US" sz="2200" kern="1200" dirty="0">
                        <a:solidFill>
                          <a:prstClr val="black"/>
                        </a:solidFill>
                        <a:latin typeface="Arial" panose="020B0604020202020204" pitchFamily="34" charset="0"/>
                        <a:cs typeface="Arial" panose="020B0604020202020204" pitchFamily="34" charset="0"/>
                      </a:rPr>
                      <a:t> </a:t>
                    </a:r>
                  </a:p>
                  <a:p>
                    <a:pPr lvl="0" algn="just" defTabSz="609630">
                      <a:lnSpc>
                        <a:spcPct val="150000"/>
                      </a:lnSpc>
                      <a:buClrTx/>
                      <a:defRPr/>
                    </a:pPr>
                    <a:r>
                      <a:rPr kumimoji="0" lang="en-US" sz="220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kumimoji="0" lang="en-US" sz="220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Sử</a:t>
                    </a:r>
                    <a:r>
                      <a:rPr kumimoji="0" lang="en-US" sz="220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20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dụng</a:t>
                    </a:r>
                    <a:r>
                      <a:rPr kumimoji="0" lang="en-US" sz="220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20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kết</a:t>
                    </a:r>
                    <a:r>
                      <a:rPr kumimoji="0" lang="en-US" sz="220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20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quả</a:t>
                    </a:r>
                    <a:r>
                      <a:rPr kumimoji="0" lang="en-US" sz="220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20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trên</a:t>
                    </a:r>
                    <a:r>
                      <a:rPr kumimoji="0" lang="en-US" sz="220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20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tính</a:t>
                    </a:r>
                    <a:r>
                      <a:rPr kumimoji="0" lang="en-US" sz="220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 + B </a:t>
                    </a:r>
                    <a:r>
                      <a:rPr kumimoji="0" lang="en-US" sz="220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220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 – B</a:t>
                    </a:r>
                  </a:p>
                </p:txBody>
              </p:sp>
            </mc:Choice>
            <mc:Fallback xmlns="">
              <p:sp>
                <p:nvSpPr>
                  <p:cNvPr id="11" name="Rectangle 10">
                    <a:extLst>
                      <a:ext uri="{FF2B5EF4-FFF2-40B4-BE49-F238E27FC236}">
                        <a16:creationId xmlns:a16="http://schemas.microsoft.com/office/drawing/2014/main" id="{B23CD829-7AE2-6837-F390-A432FA8F72EE}"/>
                      </a:ext>
                    </a:extLst>
                  </p:cNvPr>
                  <p:cNvSpPr>
                    <a:spLocks noRot="1" noChangeAspect="1" noMove="1" noResize="1" noEditPoints="1" noAdjustHandles="1" noChangeArrowheads="1" noChangeShapeType="1" noTextEdit="1"/>
                  </p:cNvSpPr>
                  <p:nvPr/>
                </p:nvSpPr>
                <p:spPr>
                  <a:xfrm>
                    <a:off x="499013" y="1369069"/>
                    <a:ext cx="6685557" cy="2542684"/>
                  </a:xfrm>
                  <a:prstGeom prst="rect">
                    <a:avLst/>
                  </a:prstGeom>
                  <a:blipFill>
                    <a:blip r:embed="rId3"/>
                    <a:stretch>
                      <a:fillRect l="-1185" b="-4067"/>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xmlns="" id="{5B783468-4F6C-D78F-8B42-EFECA3C549C9}"/>
                  </a:ext>
                </a:extLst>
              </p:cNvPr>
              <p:cNvSpPr/>
              <p:nvPr/>
            </p:nvSpPr>
            <p:spPr>
              <a:xfrm>
                <a:off x="5450773" y="2176373"/>
                <a:ext cx="285008" cy="398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lumMod val="10000"/>
                      </a:schemeClr>
                    </a:solidFill>
                    <a:latin typeface="+mj-lt"/>
                  </a:rPr>
                  <a:t>?</a:t>
                </a:r>
              </a:p>
            </p:txBody>
          </p:sp>
        </p:grpSp>
        <p:sp>
          <p:nvSpPr>
            <p:cNvPr id="4" name="Rectangle 3">
              <a:extLst>
                <a:ext uri="{FF2B5EF4-FFF2-40B4-BE49-F238E27FC236}">
                  <a16:creationId xmlns:a16="http://schemas.microsoft.com/office/drawing/2014/main" xmlns="" id="{A1288331-99EE-1BF7-A458-0EB24950C5EE}"/>
                </a:ext>
              </a:extLst>
            </p:cNvPr>
            <p:cNvSpPr/>
            <p:nvPr/>
          </p:nvSpPr>
          <p:spPr>
            <a:xfrm>
              <a:off x="2921329" y="2458862"/>
              <a:ext cx="285008" cy="398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lumMod val="10000"/>
                    </a:schemeClr>
                  </a:solidFill>
                  <a:latin typeface="+mj-lt"/>
                </a:rPr>
                <a:t>?</a:t>
              </a:r>
            </a:p>
          </p:txBody>
        </p:sp>
        <p:sp>
          <p:nvSpPr>
            <p:cNvPr id="12" name="Rectangle 11">
              <a:extLst>
                <a:ext uri="{FF2B5EF4-FFF2-40B4-BE49-F238E27FC236}">
                  <a16:creationId xmlns:a16="http://schemas.microsoft.com/office/drawing/2014/main" xmlns="" id="{FC58F4F4-65F3-2D01-5283-0E57DD1D4EFB}"/>
                </a:ext>
              </a:extLst>
            </p:cNvPr>
            <p:cNvSpPr/>
            <p:nvPr/>
          </p:nvSpPr>
          <p:spPr>
            <a:xfrm>
              <a:off x="5462648" y="2465541"/>
              <a:ext cx="285008" cy="398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lumMod val="10000"/>
                    </a:schemeClr>
                  </a:solidFill>
                  <a:latin typeface="+mj-lt"/>
                </a:rPr>
                <a:t>?</a:t>
              </a:r>
            </a:p>
          </p:txBody>
        </p:sp>
      </p:grpSp>
      <p:sp>
        <p:nvSpPr>
          <p:cNvPr id="14" name="Oval Callout 29">
            <a:extLst>
              <a:ext uri="{FF2B5EF4-FFF2-40B4-BE49-F238E27FC236}">
                <a16:creationId xmlns:a16="http://schemas.microsoft.com/office/drawing/2014/main" xmlns="" id="{33752AE2-2EA8-CEAB-8A3F-3EECE19B4899}"/>
              </a:ext>
            </a:extLst>
          </p:cNvPr>
          <p:cNvSpPr/>
          <p:nvPr/>
        </p:nvSpPr>
        <p:spPr>
          <a:xfrm>
            <a:off x="421700" y="2728125"/>
            <a:ext cx="972752" cy="425555"/>
          </a:xfrm>
          <a:prstGeom prst="wedgeEllipseCallout">
            <a:avLst>
              <a:gd name="adj1" fmla="val 24988"/>
              <a:gd name="adj2" fmla="val 80680"/>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xmlns="" id="{732323AE-682D-CF2E-86F9-55DE7D944FDE}"/>
                  </a:ext>
                </a:extLst>
              </p:cNvPr>
              <p:cNvSpPr txBox="1"/>
              <p:nvPr/>
            </p:nvSpPr>
            <p:spPr>
              <a:xfrm>
                <a:off x="1093503" y="3086813"/>
                <a:ext cx="7327848" cy="834459"/>
              </a:xfrm>
              <a:prstGeom prst="rect">
                <a:avLst/>
              </a:prstGeom>
              <a:noFill/>
            </p:spPr>
            <p:txBody>
              <a:bodyPr wrap="square">
                <a:spAutoFit/>
              </a:bodyPr>
              <a:lstStyle/>
              <a:p>
                <a:pPr algn="just">
                  <a:lnSpc>
                    <a:spcPct val="150000"/>
                  </a:lnSpc>
                  <a:spcAft>
                    <a:spcPts val="600"/>
                  </a:spcAft>
                </a:pPr>
                <a:r>
                  <a:rPr lang="en-US" sz="2200" dirty="0">
                    <a:solidFill>
                      <a:srgbClr val="000000"/>
                    </a:solidFill>
                    <a:effectLst/>
                    <a:latin typeface="+mj-lt"/>
                    <a:ea typeface="Calibri" panose="020F0502020204030204" pitchFamily="34" charset="0"/>
                    <a:cs typeface="Times New Roman" panose="02020603050405020304" pitchFamily="18" charset="0"/>
                  </a:rPr>
                  <a:t>a) </a:t>
                </a:r>
                <a14:m>
                  <m:oMath xmlns:m="http://schemas.openxmlformats.org/officeDocument/2006/math">
                    <m:f>
                      <m:fPr>
                        <m:ctrlPr>
                          <a:rPr lang="en-US" sz="2200" i="1">
                            <a:solidFill>
                              <a:srgbClr val="000000"/>
                            </a:solidFill>
                            <a:effectLst/>
                            <a:latin typeface="Cambria Math"/>
                            <a:ea typeface="Calibri" panose="020F0502020204030204" pitchFamily="34" charset="0"/>
                            <a:cs typeface="Times New Roman" panose="02020603050405020304" pitchFamily="18" charset="0"/>
                          </a:rPr>
                        </m:ctrlPr>
                      </m:fPr>
                      <m:num>
                        <m:r>
                          <a:rPr lang="nl-NL" sz="2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en-US" sz="2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nl-NL" sz="2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num>
                      <m:den>
                        <m:r>
                          <a:rPr lang="nl-NL" sz="2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𝑎𝑏</m:t>
                        </m:r>
                      </m:den>
                    </m:f>
                    <m:r>
                      <a:rPr lang="en-US" sz="2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200" i="1">
                            <a:solidFill>
                              <a:srgbClr val="000000"/>
                            </a:solidFill>
                            <a:effectLst/>
                            <a:latin typeface="Cambria Math"/>
                            <a:ea typeface="Arial" panose="020B0604020202020204" pitchFamily="34" charset="0"/>
                            <a:cs typeface="Times New Roman" panose="02020603050405020304" pitchFamily="18" charset="0"/>
                          </a:rPr>
                        </m:ctrlPr>
                      </m:fPr>
                      <m:num>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num>
                      <m:den>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𝑎𝑏</m:t>
                        </m:r>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den>
                    </m:f>
                    <m:r>
                      <a:rPr lang="en-US" sz="2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200" i="1">
                            <a:solidFill>
                              <a:srgbClr val="000000"/>
                            </a:solidFill>
                            <a:effectLst/>
                            <a:latin typeface="Cambria Math"/>
                            <a:ea typeface="Arial" panose="020B0604020202020204" pitchFamily="34" charset="0"/>
                            <a:cs typeface="Times New Roman" panose="02020603050405020304" pitchFamily="18" charset="0"/>
                          </a:rPr>
                        </m:ctrlPr>
                      </m:fPr>
                      <m:num>
                        <m:sSup>
                          <m:sSupPr>
                            <m:ctrlPr>
                              <a:rPr lang="en-US" sz="2200" b="1" i="1" smtClean="0">
                                <a:solidFill>
                                  <a:srgbClr val="FF0000"/>
                                </a:solidFill>
                                <a:effectLst/>
                                <a:latin typeface="Cambria Math"/>
                                <a:ea typeface="Arial" panose="020B0604020202020204" pitchFamily="34" charset="0"/>
                                <a:cs typeface="Times New Roman" panose="02020603050405020304" pitchFamily="18" charset="0"/>
                              </a:rPr>
                            </m:ctrlPr>
                          </m:sSupPr>
                          <m:e>
                            <m:r>
                              <a:rPr lang="en-US" sz="2200" b="1"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𝒂</m:t>
                            </m:r>
                          </m:e>
                          <m:sup>
                            <m:r>
                              <a:rPr lang="en-US" sz="2200" b="1"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𝟐</m:t>
                            </m:r>
                          </m:sup>
                        </m:sSup>
                        <m:r>
                          <a:rPr lang="en-US" sz="2200" b="1"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200" b="1"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𝒂𝒃</m:t>
                        </m:r>
                      </m:num>
                      <m:den>
                        <m:sSup>
                          <m:sSupPr>
                            <m:ctrlPr>
                              <a:rPr lang="en-US" sz="2200" i="1">
                                <a:solidFill>
                                  <a:srgbClr val="000000"/>
                                </a:solidFill>
                                <a:effectLst/>
                                <a:latin typeface="Cambria Math"/>
                                <a:ea typeface="Arial" panose="020B0604020202020204" pitchFamily="34" charset="0"/>
                                <a:cs typeface="Times New Roman" panose="02020603050405020304" pitchFamily="18" charset="0"/>
                              </a:rPr>
                            </m:ctrlPr>
                          </m:sSupPr>
                          <m:e>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e>
                          <m:sup>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den>
                    </m:f>
                  </m:oMath>
                </a14:m>
                <a:r>
                  <a:rPr lang="en-US" sz="2200" dirty="0">
                    <a:solidFill>
                      <a:srgbClr val="000000"/>
                    </a:solidFill>
                    <a:effectLst/>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2200" i="1">
                            <a:solidFill>
                              <a:srgbClr val="000000"/>
                            </a:solidFill>
                            <a:effectLst/>
                            <a:latin typeface="Cambria Math"/>
                            <a:ea typeface="Calibri" panose="020F0502020204030204" pitchFamily="34" charset="0"/>
                            <a:cs typeface="Times New Roman" panose="02020603050405020304" pitchFamily="18" charset="0"/>
                          </a:rPr>
                        </m:ctrlPr>
                      </m:fPr>
                      <m:num>
                        <m:r>
                          <a:rPr lang="nl-NL" sz="2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en-US" sz="2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nl-NL" sz="2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num>
                      <m:den>
                        <m:sSup>
                          <m:sSupPr>
                            <m:ctrlPr>
                              <a:rPr lang="en-US" sz="2200" i="1">
                                <a:solidFill>
                                  <a:srgbClr val="000000"/>
                                </a:solidFill>
                                <a:effectLst/>
                                <a:latin typeface="Cambria Math"/>
                                <a:ea typeface="Arial" panose="020B0604020202020204" pitchFamily="34" charset="0"/>
                                <a:cs typeface="Times New Roman" panose="02020603050405020304" pitchFamily="18" charset="0"/>
                              </a:rPr>
                            </m:ctrlPr>
                          </m:sSupPr>
                          <m:e>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e>
                          <m:sup>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den>
                    </m:f>
                    <m:r>
                      <a:rPr lang="en-US" sz="2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200" i="1">
                            <a:solidFill>
                              <a:srgbClr val="000000"/>
                            </a:solidFill>
                            <a:effectLst/>
                            <a:latin typeface="Cambria Math"/>
                            <a:ea typeface="Arial" panose="020B0604020202020204" pitchFamily="34" charset="0"/>
                            <a:cs typeface="Times New Roman" panose="02020603050405020304" pitchFamily="18" charset="0"/>
                          </a:rPr>
                        </m:ctrlPr>
                      </m:fPr>
                      <m:num>
                        <m:d>
                          <m:dPr>
                            <m:ctrlPr>
                              <a:rPr lang="en-US" sz="2200" i="1">
                                <a:solidFill>
                                  <a:srgbClr val="000000"/>
                                </a:solidFill>
                                <a:effectLst/>
                                <a:latin typeface="Cambria Math"/>
                                <a:ea typeface="Arial" panose="020B0604020202020204" pitchFamily="34" charset="0"/>
                                <a:cs typeface="Times New Roman" panose="02020603050405020304" pitchFamily="18" charset="0"/>
                              </a:rPr>
                            </m:ctrlPr>
                          </m:dPr>
                          <m:e>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e>
                        </m:d>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num>
                      <m:den>
                        <m:sSup>
                          <m:sSupPr>
                            <m:ctrlPr>
                              <a:rPr lang="en-US" sz="2200" i="1">
                                <a:solidFill>
                                  <a:srgbClr val="000000"/>
                                </a:solidFill>
                                <a:effectLst/>
                                <a:latin typeface="Cambria Math"/>
                                <a:ea typeface="Arial" panose="020B0604020202020204" pitchFamily="34" charset="0"/>
                                <a:cs typeface="Times New Roman" panose="02020603050405020304" pitchFamily="18" charset="0"/>
                              </a:rPr>
                            </m:ctrlPr>
                          </m:sSupPr>
                          <m:e>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e>
                          <m:sup>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den>
                    </m:f>
                    <m:r>
                      <a:rPr lang="en-US" sz="2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200" i="1">
                            <a:solidFill>
                              <a:srgbClr val="000000"/>
                            </a:solidFill>
                            <a:effectLst/>
                            <a:latin typeface="Cambria Math"/>
                            <a:ea typeface="Arial" panose="020B0604020202020204" pitchFamily="34" charset="0"/>
                            <a:cs typeface="Times New Roman" panose="02020603050405020304" pitchFamily="18" charset="0"/>
                          </a:rPr>
                        </m:ctrlPr>
                      </m:fPr>
                      <m:num>
                        <m:r>
                          <a:rPr lang="en-US" sz="2200" b="1" i="1" smtClean="0">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𝒂</m:t>
                        </m:r>
                        <m:r>
                          <a:rPr lang="en-US" sz="2200" b="1" i="1" smtClean="0">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200" b="1" i="1" smtClean="0">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𝒃</m:t>
                        </m:r>
                        <m:r>
                          <a:rPr lang="en-US" sz="2200" b="1" i="1" smtClean="0">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2200" b="1" i="1">
                                <a:solidFill>
                                  <a:srgbClr val="FF0000"/>
                                </a:solidFill>
                                <a:effectLst/>
                                <a:latin typeface="Cambria Math"/>
                                <a:ea typeface="Arial" panose="020B0604020202020204" pitchFamily="34" charset="0"/>
                                <a:cs typeface="Times New Roman" panose="02020603050405020304" pitchFamily="18" charset="0"/>
                              </a:rPr>
                            </m:ctrlPr>
                          </m:sSupPr>
                          <m:e>
                            <m:r>
                              <a:rPr lang="en-US" sz="2200" b="1"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𝒃</m:t>
                            </m:r>
                          </m:e>
                          <m:sup>
                            <m:r>
                              <a:rPr lang="en-US" sz="2200" b="1" i="1">
                                <a:solidFill>
                                  <a:srgbClr val="FF0000"/>
                                </a:solidFill>
                                <a:effectLst/>
                                <a:latin typeface="Cambria Math" panose="02040503050406030204" pitchFamily="18" charset="0"/>
                                <a:ea typeface="Arial" panose="020B0604020202020204" pitchFamily="34" charset="0"/>
                                <a:cs typeface="Times New Roman" panose="02020603050405020304" pitchFamily="18" charset="0"/>
                              </a:rPr>
                              <m:t>𝟐</m:t>
                            </m:r>
                          </m:sup>
                        </m:sSup>
                      </m:num>
                      <m:den>
                        <m:sSup>
                          <m:sSupPr>
                            <m:ctrlPr>
                              <a:rPr lang="en-US" sz="2200" i="1">
                                <a:solidFill>
                                  <a:srgbClr val="000000"/>
                                </a:solidFill>
                                <a:effectLst/>
                                <a:latin typeface="Cambria Math"/>
                                <a:ea typeface="Arial" panose="020B0604020202020204" pitchFamily="34" charset="0"/>
                                <a:cs typeface="Times New Roman" panose="02020603050405020304" pitchFamily="18" charset="0"/>
                              </a:rPr>
                            </m:ctrlPr>
                          </m:sSupPr>
                          <m:e>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e>
                          <m:sup>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den>
                    </m:f>
                  </m:oMath>
                </a14:m>
                <a:r>
                  <a:rPr lang="en-US" sz="2200" dirty="0">
                    <a:solidFill>
                      <a:srgbClr val="000000"/>
                    </a:solidFill>
                    <a:effectLst/>
                    <a:latin typeface="+mj-lt"/>
                    <a:ea typeface="Calibri" panose="020F0502020204030204" pitchFamily="34" charset="0"/>
                    <a:cs typeface="Times New Roman" panose="02020603050405020304" pitchFamily="18" charset="0"/>
                  </a:rPr>
                  <a:t> </a:t>
                </a:r>
                <a:endParaRPr lang="en-US" sz="2200" dirty="0">
                  <a:effectLst/>
                  <a:latin typeface="+mj-lt"/>
                  <a:ea typeface="Arial" panose="020B060402020202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732323AE-682D-CF2E-86F9-55DE7D944FDE}"/>
                  </a:ext>
                </a:extLst>
              </p:cNvPr>
              <p:cNvSpPr txBox="1">
                <a:spLocks noRot="1" noChangeAspect="1" noMove="1" noResize="1" noEditPoints="1" noAdjustHandles="1" noChangeArrowheads="1" noChangeShapeType="1" noTextEdit="1"/>
              </p:cNvSpPr>
              <p:nvPr/>
            </p:nvSpPr>
            <p:spPr>
              <a:xfrm>
                <a:off x="1093503" y="3086813"/>
                <a:ext cx="7327848" cy="834459"/>
              </a:xfrm>
              <a:prstGeom prst="rect">
                <a:avLst/>
              </a:prstGeom>
              <a:blipFill>
                <a:blip r:embed="rId4"/>
                <a:stretch>
                  <a:fillRect l="-1082" b="-51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xmlns="" id="{7D299592-EF92-8BF0-6697-2D47F23439C0}"/>
                  </a:ext>
                </a:extLst>
              </p:cNvPr>
              <p:cNvSpPr txBox="1"/>
              <p:nvPr/>
            </p:nvSpPr>
            <p:spPr>
              <a:xfrm>
                <a:off x="1067169" y="4017376"/>
                <a:ext cx="7150556" cy="834459"/>
              </a:xfrm>
              <a:prstGeom prst="rect">
                <a:avLst/>
              </a:prstGeom>
              <a:noFill/>
            </p:spPr>
            <p:txBody>
              <a:bodyPr wrap="square">
                <a:spAutoFit/>
              </a:bodyPr>
              <a:lstStyle/>
              <a:p>
                <a:pPr algn="just" fontAlgn="base">
                  <a:lnSpc>
                    <a:spcPct val="150000"/>
                  </a:lnSpc>
                  <a:spcBef>
                    <a:spcPts val="1200"/>
                  </a:spcBef>
                  <a:spcAft>
                    <a:spcPts val="600"/>
                  </a:spcAft>
                </a:pPr>
                <a:r>
                  <a:rPr lang="pt-BR" sz="2200" dirty="0">
                    <a:solidFill>
                      <a:srgbClr val="000000"/>
                    </a:solidFill>
                    <a:effectLst/>
                    <a:latin typeface="+mj-lt"/>
                    <a:ea typeface="Calibri" panose="020F0502020204030204" pitchFamily="34" charset="0"/>
                    <a:cs typeface="Times New Roman" panose="02020603050405020304" pitchFamily="18" charset="0"/>
                  </a:rPr>
                  <a:t>b) A – B =  </a:t>
                </a:r>
                <a14:m>
                  <m:oMath xmlns:m="http://schemas.openxmlformats.org/officeDocument/2006/math">
                    <m:f>
                      <m:fPr>
                        <m:ctrlPr>
                          <a:rPr lang="en-US" sz="2200" i="1">
                            <a:solidFill>
                              <a:srgbClr val="000000"/>
                            </a:solidFill>
                            <a:effectLst/>
                            <a:latin typeface="Cambria Math"/>
                            <a:ea typeface="Calibri" panose="020F0502020204030204" pitchFamily="34" charset="0"/>
                            <a:cs typeface="Times New Roman" panose="02020603050405020304" pitchFamily="18" charset="0"/>
                          </a:rPr>
                        </m:ctrlPr>
                      </m:fPr>
                      <m:num>
                        <m:sSup>
                          <m:sSupPr>
                            <m:ctrlPr>
                              <a:rPr lang="en-US" sz="2200" i="1">
                                <a:solidFill>
                                  <a:srgbClr val="000000"/>
                                </a:solidFill>
                                <a:effectLst/>
                                <a:latin typeface="Cambria Math"/>
                                <a:ea typeface="Arial" panose="020B0604020202020204" pitchFamily="34" charset="0"/>
                                <a:cs typeface="Times New Roman" panose="02020603050405020304" pitchFamily="18" charset="0"/>
                              </a:rPr>
                            </m:ctrlPr>
                          </m:sSupPr>
                          <m:e>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e>
                          <m:sup>
                            <m:r>
                              <a:rPr lang="pt-BR"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pt-BR"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𝑎𝑏</m:t>
                        </m:r>
                      </m:num>
                      <m:den>
                        <m:sSup>
                          <m:sSupPr>
                            <m:ctrlPr>
                              <a:rPr lang="en-US" sz="2200" i="1">
                                <a:solidFill>
                                  <a:srgbClr val="000000"/>
                                </a:solidFill>
                                <a:effectLst/>
                                <a:latin typeface="Cambria Math"/>
                                <a:ea typeface="Arial" panose="020B0604020202020204" pitchFamily="34" charset="0"/>
                                <a:cs typeface="Times New Roman" panose="02020603050405020304" pitchFamily="18" charset="0"/>
                              </a:rPr>
                            </m:ctrlPr>
                          </m:sSupPr>
                          <m:e>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e>
                          <m:sup>
                            <m:r>
                              <a:rPr lang="pt-BR"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den>
                    </m:f>
                    <m:r>
                      <a:rPr lang="en-US" sz="22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200" i="1">
                            <a:solidFill>
                              <a:srgbClr val="000000"/>
                            </a:solidFill>
                            <a:effectLst/>
                            <a:latin typeface="Cambria Math"/>
                            <a:ea typeface="Calibri" panose="020F0502020204030204" pitchFamily="34" charset="0"/>
                            <a:cs typeface="Times New Roman" panose="02020603050405020304" pitchFamily="18" charset="0"/>
                          </a:rPr>
                        </m:ctrlPr>
                      </m:fPr>
                      <m:num>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𝑎𝑏</m:t>
                        </m:r>
                        <m:r>
                          <a:rPr lang="pt-BR"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2200" i="1">
                                <a:solidFill>
                                  <a:srgbClr val="000000"/>
                                </a:solidFill>
                                <a:effectLst/>
                                <a:latin typeface="Cambria Math"/>
                                <a:ea typeface="Arial" panose="020B0604020202020204" pitchFamily="34" charset="0"/>
                                <a:cs typeface="Times New Roman" panose="02020603050405020304" pitchFamily="18" charset="0"/>
                              </a:rPr>
                            </m:ctrlPr>
                          </m:sSupPr>
                          <m:e>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e>
                          <m:sup>
                            <m:r>
                              <a:rPr lang="pt-BR"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num>
                      <m:den>
                        <m:sSup>
                          <m:sSupPr>
                            <m:ctrlPr>
                              <a:rPr lang="en-US" sz="2200" i="1">
                                <a:solidFill>
                                  <a:srgbClr val="000000"/>
                                </a:solidFill>
                                <a:effectLst/>
                                <a:latin typeface="Cambria Math"/>
                                <a:ea typeface="Arial" panose="020B0604020202020204" pitchFamily="34" charset="0"/>
                                <a:cs typeface="Times New Roman" panose="02020603050405020304" pitchFamily="18" charset="0"/>
                              </a:rPr>
                            </m:ctrlPr>
                          </m:sSupPr>
                          <m:e>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e>
                          <m:sup>
                            <m:r>
                              <a:rPr lang="pt-BR"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den>
                    </m:f>
                    <m:r>
                      <a:rPr lang="nl-NL" sz="2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200" i="1">
                            <a:solidFill>
                              <a:srgbClr val="000000"/>
                            </a:solidFill>
                            <a:effectLst/>
                            <a:latin typeface="Cambria Math"/>
                            <a:ea typeface="Calibri" panose="020F0502020204030204" pitchFamily="34" charset="0"/>
                            <a:cs typeface="Times New Roman" panose="02020603050405020304" pitchFamily="18" charset="0"/>
                          </a:rPr>
                        </m:ctrlPr>
                      </m:fPr>
                      <m:num>
                        <m:sSup>
                          <m:sSupPr>
                            <m:ctrlPr>
                              <a:rPr lang="en-US" sz="2200" i="1">
                                <a:solidFill>
                                  <a:srgbClr val="000000"/>
                                </a:solidFill>
                                <a:effectLst/>
                                <a:latin typeface="Cambria Math"/>
                                <a:ea typeface="Arial" panose="020B0604020202020204" pitchFamily="34" charset="0"/>
                                <a:cs typeface="Times New Roman" panose="02020603050405020304" pitchFamily="18" charset="0"/>
                              </a:rPr>
                            </m:ctrlPr>
                          </m:sSupPr>
                          <m:e>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e>
                          <m:sup>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𝑎𝑏</m:t>
                        </m:r>
                        <m:r>
                          <a:rPr lang="en-US" sz="22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𝑎𝑏</m:t>
                        </m:r>
                        <m:r>
                          <a:rPr lang="en-US" sz="22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2200" i="1">
                                <a:solidFill>
                                  <a:srgbClr val="000000"/>
                                </a:solidFill>
                                <a:effectLst/>
                                <a:latin typeface="Cambria Math"/>
                                <a:ea typeface="Arial" panose="020B0604020202020204" pitchFamily="34" charset="0"/>
                                <a:cs typeface="Times New Roman" panose="02020603050405020304" pitchFamily="18" charset="0"/>
                              </a:rPr>
                            </m:ctrlPr>
                          </m:sSupPr>
                          <m:e>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e>
                          <m:sup>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num>
                      <m:den>
                        <m:sSup>
                          <m:sSupPr>
                            <m:ctrlPr>
                              <a:rPr lang="en-US" sz="2200" i="1">
                                <a:solidFill>
                                  <a:srgbClr val="000000"/>
                                </a:solidFill>
                                <a:effectLst/>
                                <a:latin typeface="Cambria Math"/>
                                <a:ea typeface="Arial" panose="020B0604020202020204" pitchFamily="34" charset="0"/>
                                <a:cs typeface="Times New Roman" panose="02020603050405020304" pitchFamily="18" charset="0"/>
                              </a:rPr>
                            </m:ctrlPr>
                          </m:sSupPr>
                          <m:e>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e>
                          <m:sup>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den>
                    </m:f>
                  </m:oMath>
                </a14:m>
                <a:r>
                  <a:rPr lang="nl-NL" sz="2200" dirty="0">
                    <a:solidFill>
                      <a:srgbClr val="000000"/>
                    </a:solidFill>
                    <a:effectLst/>
                    <a:latin typeface="+mj-lt"/>
                    <a:ea typeface="Calibri" panose="020F0502020204030204" pitchFamily="34" charset="0"/>
                    <a:cs typeface="Times New Roman" panose="02020603050405020304" pitchFamily="18" charset="0"/>
                  </a:rPr>
                  <a:t> </a:t>
                </a:r>
                <a14:m>
                  <m:oMath xmlns:m="http://schemas.openxmlformats.org/officeDocument/2006/math">
                    <m:r>
                      <a:rPr lang="nl-NL" sz="22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200" i="1">
                            <a:solidFill>
                              <a:srgbClr val="000000"/>
                            </a:solidFill>
                            <a:effectLst/>
                            <a:latin typeface="Cambria Math"/>
                            <a:ea typeface="Calibri" panose="020F0502020204030204" pitchFamily="34" charset="0"/>
                            <a:cs typeface="Times New Roman" panose="02020603050405020304" pitchFamily="18" charset="0"/>
                          </a:rPr>
                        </m:ctrlPr>
                      </m:fPr>
                      <m:num>
                        <m:sSup>
                          <m:sSupPr>
                            <m:ctrlPr>
                              <a:rPr lang="en-US" sz="2200" i="1">
                                <a:solidFill>
                                  <a:srgbClr val="000000"/>
                                </a:solidFill>
                                <a:effectLst/>
                                <a:latin typeface="Cambria Math"/>
                                <a:ea typeface="Arial" panose="020B0604020202020204" pitchFamily="34" charset="0"/>
                                <a:cs typeface="Times New Roman" panose="02020603050405020304" pitchFamily="18" charset="0"/>
                              </a:rPr>
                            </m:ctrlPr>
                          </m:sSupPr>
                          <m:e>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e>
                          <m:sup>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2200" i="1">
                                <a:solidFill>
                                  <a:srgbClr val="000000"/>
                                </a:solidFill>
                                <a:effectLst/>
                                <a:latin typeface="Cambria Math"/>
                                <a:ea typeface="Arial" panose="020B0604020202020204" pitchFamily="34" charset="0"/>
                                <a:cs typeface="Times New Roman" panose="02020603050405020304" pitchFamily="18" charset="0"/>
                              </a:rPr>
                            </m:ctrlPr>
                          </m:sSupPr>
                          <m:e>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e>
                          <m:sup>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num>
                      <m:den>
                        <m:sSup>
                          <m:sSupPr>
                            <m:ctrlPr>
                              <a:rPr lang="en-US" sz="2200" i="1">
                                <a:solidFill>
                                  <a:srgbClr val="000000"/>
                                </a:solidFill>
                                <a:effectLst/>
                                <a:latin typeface="Cambria Math"/>
                                <a:ea typeface="Arial" panose="020B0604020202020204" pitchFamily="34" charset="0"/>
                                <a:cs typeface="Times New Roman" panose="02020603050405020304" pitchFamily="18" charset="0"/>
                              </a:rPr>
                            </m:ctrlPr>
                          </m:sSupPr>
                          <m:e>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e>
                          <m:sup>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22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den>
                    </m:f>
                  </m:oMath>
                </a14:m>
                <a:endParaRPr lang="en-US" sz="2200" dirty="0">
                  <a:effectLst/>
                  <a:latin typeface="+mj-lt"/>
                  <a:ea typeface="Arial" panose="020B0604020202020204" pitchFamily="34"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7D299592-EF92-8BF0-6697-2D47F23439C0}"/>
                  </a:ext>
                </a:extLst>
              </p:cNvPr>
              <p:cNvSpPr txBox="1">
                <a:spLocks noRot="1" noChangeAspect="1" noMove="1" noResize="1" noEditPoints="1" noAdjustHandles="1" noChangeArrowheads="1" noChangeShapeType="1" noTextEdit="1"/>
              </p:cNvSpPr>
              <p:nvPr/>
            </p:nvSpPr>
            <p:spPr>
              <a:xfrm>
                <a:off x="1067169" y="4017376"/>
                <a:ext cx="7150556" cy="834459"/>
              </a:xfrm>
              <a:prstGeom prst="rect">
                <a:avLst/>
              </a:prstGeom>
              <a:blipFill>
                <a:blip r:embed="rId5"/>
                <a:stretch>
                  <a:fillRect l="-1108" b="-3650"/>
                </a:stretch>
              </a:blipFill>
            </p:spPr>
            <p:txBody>
              <a:bodyPr/>
              <a:lstStyle/>
              <a:p>
                <a:r>
                  <a:rPr lang="en-US">
                    <a:noFill/>
                  </a:rPr>
                  <a:t> </a:t>
                </a:r>
              </a:p>
            </p:txBody>
          </p:sp>
        </mc:Fallback>
      </mc:AlternateContent>
    </p:spTree>
    <p:extLst>
      <p:ext uri="{BB962C8B-B14F-4D97-AF65-F5344CB8AC3E}">
        <p14:creationId xmlns:p14="http://schemas.microsoft.com/office/powerpoint/2010/main" val="16231075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grpSp>
        <p:nvGrpSpPr>
          <p:cNvPr id="4" name="Group 3">
            <a:extLst>
              <a:ext uri="{FF2B5EF4-FFF2-40B4-BE49-F238E27FC236}">
                <a16:creationId xmlns:a16="http://schemas.microsoft.com/office/drawing/2014/main" xmlns="" id="{4CDB11FA-6C57-52A6-53E7-09B54AF23ED6}"/>
              </a:ext>
            </a:extLst>
          </p:cNvPr>
          <p:cNvGrpSpPr/>
          <p:nvPr/>
        </p:nvGrpSpPr>
        <p:grpSpPr>
          <a:xfrm>
            <a:off x="925285" y="1550859"/>
            <a:ext cx="7293429" cy="2650221"/>
            <a:chOff x="982935" y="831020"/>
            <a:chExt cx="7293429" cy="3135338"/>
          </a:xfrm>
        </p:grpSpPr>
        <p:sp>
          <p:nvSpPr>
            <p:cNvPr id="6" name="Rectangle: Rounded Corners 5">
              <a:extLst>
                <a:ext uri="{FF2B5EF4-FFF2-40B4-BE49-F238E27FC236}">
                  <a16:creationId xmlns:a16="http://schemas.microsoft.com/office/drawing/2014/main" xmlns="" id="{5398DE25-492C-A34F-5DD5-189610F02306}"/>
                </a:ext>
              </a:extLst>
            </p:cNvPr>
            <p:cNvSpPr/>
            <p:nvPr/>
          </p:nvSpPr>
          <p:spPr>
            <a:xfrm>
              <a:off x="982935" y="831020"/>
              <a:ext cx="7293429" cy="3135338"/>
            </a:xfrm>
            <a:prstGeom prst="roundRect">
              <a:avLst/>
            </a:prstGeom>
            <a:solidFill>
              <a:srgbClr val="D1F7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xmlns="" id="{3863616A-55E4-C9BE-DB6A-8CF1AF7E9DFF}"/>
                </a:ext>
              </a:extLst>
            </p:cNvPr>
            <p:cNvSpPr txBox="1"/>
            <p:nvPr/>
          </p:nvSpPr>
          <p:spPr>
            <a:xfrm>
              <a:off x="1113520" y="831020"/>
              <a:ext cx="7032258" cy="2574487"/>
            </a:xfrm>
            <a:prstGeom prst="rect">
              <a:avLst/>
            </a:prstGeom>
            <a:noFill/>
          </p:spPr>
          <p:txBody>
            <a:bodyPr wrap="square">
              <a:spAutoFit/>
            </a:bodyPr>
            <a:lstStyle/>
            <a:p>
              <a:pPr algn="just" fontAlgn="base">
                <a:lnSpc>
                  <a:spcPct val="150000"/>
                </a:lnSpc>
                <a:spcBef>
                  <a:spcPts val="1200"/>
                </a:spcBef>
                <a:spcAft>
                  <a:spcPts val="600"/>
                </a:spcAft>
              </a:pPr>
              <a:r>
                <a:rPr lang="nl-NL" sz="2000" b="1" dirty="0" err="1">
                  <a:solidFill>
                    <a:srgbClr val="000000"/>
                  </a:solidFill>
                  <a:effectLst/>
                  <a:latin typeface="+mj-lt"/>
                  <a:ea typeface="Arial" panose="020B0604020202020204" pitchFamily="34" charset="0"/>
                  <a:cs typeface="Times New Roman" panose="02020603050405020304" pitchFamily="18" charset="0"/>
                </a:rPr>
                <a:t>Quy</a:t>
              </a:r>
              <a:r>
                <a:rPr lang="nl-NL" sz="2000" b="1" dirty="0">
                  <a:solidFill>
                    <a:srgbClr val="000000"/>
                  </a:solidFill>
                  <a:effectLst/>
                  <a:latin typeface="+mj-lt"/>
                  <a:ea typeface="Arial" panose="020B0604020202020204" pitchFamily="34" charset="0"/>
                  <a:cs typeface="Times New Roman" panose="02020603050405020304" pitchFamily="18" charset="0"/>
                </a:rPr>
                <a:t> </a:t>
              </a:r>
              <a:r>
                <a:rPr lang="nl-NL" sz="2000" b="1" dirty="0" err="1">
                  <a:solidFill>
                    <a:srgbClr val="000000"/>
                  </a:solidFill>
                  <a:effectLst/>
                  <a:latin typeface="+mj-lt"/>
                  <a:ea typeface="Arial" panose="020B0604020202020204" pitchFamily="34" charset="0"/>
                  <a:cs typeface="Times New Roman" panose="02020603050405020304" pitchFamily="18" charset="0"/>
                </a:rPr>
                <a:t>đồng</a:t>
              </a:r>
              <a:r>
                <a:rPr lang="nl-NL" sz="2000" b="1" dirty="0">
                  <a:solidFill>
                    <a:srgbClr val="000000"/>
                  </a:solidFill>
                  <a:effectLst/>
                  <a:latin typeface="+mj-lt"/>
                  <a:ea typeface="Arial" panose="020B0604020202020204" pitchFamily="34" charset="0"/>
                  <a:cs typeface="Times New Roman" panose="02020603050405020304" pitchFamily="18" charset="0"/>
                </a:rPr>
                <a:t> </a:t>
              </a:r>
              <a:r>
                <a:rPr lang="nl-NL" sz="2000" b="1" dirty="0" err="1">
                  <a:solidFill>
                    <a:srgbClr val="000000"/>
                  </a:solidFill>
                  <a:effectLst/>
                  <a:latin typeface="+mj-lt"/>
                  <a:ea typeface="Arial" panose="020B0604020202020204" pitchFamily="34" charset="0"/>
                  <a:cs typeface="Times New Roman" panose="02020603050405020304" pitchFamily="18" charset="0"/>
                </a:rPr>
                <a:t>mẫu</a:t>
              </a:r>
              <a:r>
                <a:rPr lang="nl-NL" sz="2000" b="1" dirty="0">
                  <a:solidFill>
                    <a:srgbClr val="000000"/>
                  </a:solidFill>
                  <a:effectLst/>
                  <a:latin typeface="+mj-lt"/>
                  <a:ea typeface="Arial" panose="020B0604020202020204" pitchFamily="34" charset="0"/>
                  <a:cs typeface="Times New Roman" panose="02020603050405020304" pitchFamily="18" charset="0"/>
                </a:rPr>
                <a:t> </a:t>
              </a:r>
              <a:r>
                <a:rPr lang="nl-NL" sz="2000" b="1" dirty="0" err="1">
                  <a:solidFill>
                    <a:srgbClr val="000000"/>
                  </a:solidFill>
                  <a:effectLst/>
                  <a:latin typeface="+mj-lt"/>
                  <a:ea typeface="Arial" panose="020B0604020202020204" pitchFamily="34" charset="0"/>
                  <a:cs typeface="Times New Roman" panose="02020603050405020304" pitchFamily="18" charset="0"/>
                </a:rPr>
                <a:t>thức</a:t>
              </a:r>
              <a:r>
                <a:rPr lang="nl-NL" sz="2000" dirty="0">
                  <a:solidFill>
                    <a:srgbClr val="000000"/>
                  </a:solidFill>
                  <a:effectLst/>
                  <a:latin typeface="+mj-lt"/>
                  <a:ea typeface="Arial" panose="020B0604020202020204" pitchFamily="34" charset="0"/>
                  <a:cs typeface="Times New Roman" panose="02020603050405020304" pitchFamily="18" charset="0"/>
                </a:rPr>
                <a:t> hai </a:t>
              </a:r>
              <a:r>
                <a:rPr lang="nl-NL" sz="2000" dirty="0" err="1">
                  <a:solidFill>
                    <a:srgbClr val="000000"/>
                  </a:solidFill>
                  <a:effectLst/>
                  <a:latin typeface="+mj-lt"/>
                  <a:ea typeface="Arial" panose="020B0604020202020204" pitchFamily="34" charset="0"/>
                  <a:cs typeface="Times New Roman" panose="02020603050405020304" pitchFamily="18" charset="0"/>
                </a:rPr>
                <a:t>phân</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thức</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là</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biến</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đổi</a:t>
              </a:r>
              <a:r>
                <a:rPr lang="nl-NL" sz="2000" dirty="0">
                  <a:solidFill>
                    <a:srgbClr val="000000"/>
                  </a:solidFill>
                  <a:effectLst/>
                  <a:latin typeface="+mj-lt"/>
                  <a:ea typeface="Arial" panose="020B0604020202020204" pitchFamily="34" charset="0"/>
                  <a:cs typeface="Times New Roman" panose="02020603050405020304" pitchFamily="18" charset="0"/>
                </a:rPr>
                <a:t> hai </a:t>
              </a:r>
              <a:r>
                <a:rPr lang="nl-NL" sz="2000" dirty="0" err="1">
                  <a:solidFill>
                    <a:srgbClr val="000000"/>
                  </a:solidFill>
                  <a:effectLst/>
                  <a:latin typeface="+mj-lt"/>
                  <a:ea typeface="Arial" panose="020B0604020202020204" pitchFamily="34" charset="0"/>
                  <a:cs typeface="Times New Roman" panose="02020603050405020304" pitchFamily="18" charset="0"/>
                </a:rPr>
                <a:t>phân</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thức</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đã</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cho</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thành</a:t>
              </a:r>
              <a:r>
                <a:rPr lang="nl-NL" sz="2000" dirty="0">
                  <a:solidFill>
                    <a:srgbClr val="000000"/>
                  </a:solidFill>
                  <a:effectLst/>
                  <a:latin typeface="+mj-lt"/>
                  <a:ea typeface="Arial" panose="020B0604020202020204" pitchFamily="34" charset="0"/>
                  <a:cs typeface="Times New Roman" panose="02020603050405020304" pitchFamily="18" charset="0"/>
                </a:rPr>
                <a:t> hai </a:t>
              </a:r>
              <a:r>
                <a:rPr lang="nl-NL" sz="2000" dirty="0" err="1">
                  <a:solidFill>
                    <a:srgbClr val="000000"/>
                  </a:solidFill>
                  <a:effectLst/>
                  <a:latin typeface="+mj-lt"/>
                  <a:ea typeface="Arial" panose="020B0604020202020204" pitchFamily="34" charset="0"/>
                  <a:cs typeface="Times New Roman" panose="02020603050405020304" pitchFamily="18" charset="0"/>
                </a:rPr>
                <a:t>phân</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thức</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mới</a:t>
              </a:r>
              <a:r>
                <a:rPr lang="nl-NL" sz="2000" dirty="0">
                  <a:solidFill>
                    <a:srgbClr val="000000"/>
                  </a:solidFill>
                  <a:effectLst/>
                  <a:latin typeface="+mj-lt"/>
                  <a:ea typeface="Arial" panose="020B0604020202020204" pitchFamily="34" charset="0"/>
                  <a:cs typeface="Times New Roman" panose="02020603050405020304" pitchFamily="18" charset="0"/>
                </a:rPr>
                <a:t> có </a:t>
              </a:r>
              <a:r>
                <a:rPr lang="nl-NL" sz="2000" dirty="0" err="1">
                  <a:solidFill>
                    <a:srgbClr val="000000"/>
                  </a:solidFill>
                  <a:effectLst/>
                  <a:latin typeface="+mj-lt"/>
                  <a:ea typeface="Arial" panose="020B0604020202020204" pitchFamily="34" charset="0"/>
                  <a:cs typeface="Times New Roman" panose="02020603050405020304" pitchFamily="18" charset="0"/>
                </a:rPr>
                <a:t>cùng</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mẫu</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thức</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và</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lần</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lượt</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bằng</a:t>
              </a:r>
              <a:r>
                <a:rPr lang="nl-NL" sz="2000" dirty="0">
                  <a:solidFill>
                    <a:srgbClr val="000000"/>
                  </a:solidFill>
                  <a:effectLst/>
                  <a:latin typeface="+mj-lt"/>
                  <a:ea typeface="Arial" panose="020B0604020202020204" pitchFamily="34" charset="0"/>
                  <a:cs typeface="Times New Roman" panose="02020603050405020304" pitchFamily="18" charset="0"/>
                </a:rPr>
                <a:t> hai </a:t>
              </a:r>
              <a:r>
                <a:rPr lang="nl-NL" sz="2000" dirty="0" err="1">
                  <a:solidFill>
                    <a:srgbClr val="000000"/>
                  </a:solidFill>
                  <a:effectLst/>
                  <a:latin typeface="+mj-lt"/>
                  <a:ea typeface="Arial" panose="020B0604020202020204" pitchFamily="34" charset="0"/>
                  <a:cs typeface="Times New Roman" panose="02020603050405020304" pitchFamily="18" charset="0"/>
                </a:rPr>
                <a:t>phân</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thức</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đã</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cho</a:t>
              </a:r>
              <a:r>
                <a:rPr lang="nl-NL" sz="2000" dirty="0">
                  <a:solidFill>
                    <a:srgbClr val="000000"/>
                  </a:solidFill>
                  <a:effectLst/>
                  <a:latin typeface="+mj-lt"/>
                  <a:ea typeface="Arial" panose="020B0604020202020204" pitchFamily="34" charset="0"/>
                  <a:cs typeface="Times New Roman" panose="02020603050405020304" pitchFamily="18" charset="0"/>
                </a:rPr>
                <a:t>.</a:t>
              </a:r>
              <a:endParaRPr lang="en-US" sz="2000" dirty="0">
                <a:effectLst/>
                <a:latin typeface="+mj-lt"/>
                <a:ea typeface="Arial" panose="020B0604020202020204" pitchFamily="34" charset="0"/>
                <a:cs typeface="Times New Roman" panose="02020603050405020304" pitchFamily="18" charset="0"/>
              </a:endParaRPr>
            </a:p>
            <a:p>
              <a:pPr algn="just" fontAlgn="base">
                <a:lnSpc>
                  <a:spcPct val="150000"/>
                </a:lnSpc>
                <a:spcBef>
                  <a:spcPts val="1200"/>
                </a:spcBef>
                <a:spcAft>
                  <a:spcPts val="600"/>
                </a:spcAft>
              </a:pPr>
              <a:r>
                <a:rPr lang="nl-NL" sz="2000" dirty="0" err="1">
                  <a:solidFill>
                    <a:srgbClr val="000000"/>
                  </a:solidFill>
                  <a:effectLst/>
                  <a:latin typeface="+mj-lt"/>
                  <a:ea typeface="Arial" panose="020B0604020202020204" pitchFamily="34" charset="0"/>
                  <a:cs typeface="Times New Roman" panose="02020603050405020304" pitchFamily="18" charset="0"/>
                </a:rPr>
                <a:t>Mẫu</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thức</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của</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các</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phân</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thức</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mới</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đó</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gọi</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là</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b="1" dirty="0" err="1">
                  <a:solidFill>
                    <a:srgbClr val="000000"/>
                  </a:solidFill>
                  <a:effectLst/>
                  <a:latin typeface="+mj-lt"/>
                  <a:ea typeface="Arial" panose="020B0604020202020204" pitchFamily="34" charset="0"/>
                  <a:cs typeface="Times New Roman" panose="02020603050405020304" pitchFamily="18" charset="0"/>
                </a:rPr>
                <a:t>mẫu</a:t>
              </a:r>
              <a:r>
                <a:rPr lang="nl-NL" sz="2000" b="1" dirty="0">
                  <a:solidFill>
                    <a:srgbClr val="000000"/>
                  </a:solidFill>
                  <a:effectLst/>
                  <a:latin typeface="+mj-lt"/>
                  <a:ea typeface="Arial" panose="020B0604020202020204" pitchFamily="34" charset="0"/>
                  <a:cs typeface="Times New Roman" panose="02020603050405020304" pitchFamily="18" charset="0"/>
                </a:rPr>
                <a:t> </a:t>
              </a:r>
              <a:r>
                <a:rPr lang="nl-NL" sz="2000" b="1" dirty="0" err="1">
                  <a:solidFill>
                    <a:srgbClr val="000000"/>
                  </a:solidFill>
                  <a:effectLst/>
                  <a:latin typeface="+mj-lt"/>
                  <a:ea typeface="Arial" panose="020B0604020202020204" pitchFamily="34" charset="0"/>
                  <a:cs typeface="Times New Roman" panose="02020603050405020304" pitchFamily="18" charset="0"/>
                </a:rPr>
                <a:t>thức</a:t>
              </a:r>
              <a:r>
                <a:rPr lang="nl-NL" sz="2000" b="1" dirty="0">
                  <a:solidFill>
                    <a:srgbClr val="000000"/>
                  </a:solidFill>
                  <a:effectLst/>
                  <a:latin typeface="+mj-lt"/>
                  <a:ea typeface="Arial" panose="020B0604020202020204" pitchFamily="34" charset="0"/>
                  <a:cs typeface="Times New Roman" panose="02020603050405020304" pitchFamily="18" charset="0"/>
                </a:rPr>
                <a:t> </a:t>
              </a:r>
              <a:r>
                <a:rPr lang="nl-NL" sz="2000" b="1" dirty="0" err="1">
                  <a:solidFill>
                    <a:srgbClr val="000000"/>
                  </a:solidFill>
                  <a:effectLst/>
                  <a:latin typeface="+mj-lt"/>
                  <a:ea typeface="Arial" panose="020B0604020202020204" pitchFamily="34" charset="0"/>
                  <a:cs typeface="Times New Roman" panose="02020603050405020304" pitchFamily="18" charset="0"/>
                </a:rPr>
                <a:t>chung</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của</a:t>
              </a:r>
              <a:r>
                <a:rPr lang="nl-NL" sz="2000" dirty="0">
                  <a:solidFill>
                    <a:srgbClr val="000000"/>
                  </a:solidFill>
                  <a:effectLst/>
                  <a:latin typeface="+mj-lt"/>
                  <a:ea typeface="Arial" panose="020B0604020202020204" pitchFamily="34" charset="0"/>
                  <a:cs typeface="Times New Roman" panose="02020603050405020304" pitchFamily="18" charset="0"/>
                </a:rPr>
                <a:t> hai </a:t>
              </a:r>
              <a:r>
                <a:rPr lang="nl-NL" sz="2000" dirty="0" err="1">
                  <a:solidFill>
                    <a:srgbClr val="000000"/>
                  </a:solidFill>
                  <a:effectLst/>
                  <a:latin typeface="+mj-lt"/>
                  <a:ea typeface="Arial" panose="020B0604020202020204" pitchFamily="34" charset="0"/>
                  <a:cs typeface="Times New Roman" panose="02020603050405020304" pitchFamily="18" charset="0"/>
                </a:rPr>
                <a:t>phân</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thức</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đã</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cho</a:t>
              </a:r>
              <a:r>
                <a:rPr lang="nl-NL" sz="2000" dirty="0">
                  <a:solidFill>
                    <a:srgbClr val="000000"/>
                  </a:solidFill>
                  <a:effectLst/>
                  <a:latin typeface="+mj-lt"/>
                  <a:ea typeface="Arial" panose="020B0604020202020204" pitchFamily="34" charset="0"/>
                  <a:cs typeface="Times New Roman" panose="02020603050405020304" pitchFamily="18" charset="0"/>
                </a:rPr>
                <a:t>.</a:t>
              </a:r>
              <a:endParaRPr lang="en-US" sz="2000" dirty="0">
                <a:effectLst/>
                <a:latin typeface="+mj-lt"/>
                <a:ea typeface="Arial" panose="020B0604020202020204" pitchFamily="34" charset="0"/>
                <a:cs typeface="Times New Roman" panose="02020603050405020304" pitchFamily="18" charset="0"/>
              </a:endParaRPr>
            </a:p>
          </p:txBody>
        </p:sp>
      </p:grpSp>
      <p:sp>
        <p:nvSpPr>
          <p:cNvPr id="5" name="Rectangle: Rounded Corners 4">
            <a:extLst>
              <a:ext uri="{FF2B5EF4-FFF2-40B4-BE49-F238E27FC236}">
                <a16:creationId xmlns:a16="http://schemas.microsoft.com/office/drawing/2014/main" xmlns="" id="{561D11B4-4F19-5DB3-B706-1D9377DB33CD}"/>
              </a:ext>
            </a:extLst>
          </p:cNvPr>
          <p:cNvSpPr/>
          <p:nvPr/>
        </p:nvSpPr>
        <p:spPr>
          <a:xfrm>
            <a:off x="982935" y="633601"/>
            <a:ext cx="1771490" cy="593255"/>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err="1">
                <a:latin typeface="Arial" panose="020B0604020202020204" pitchFamily="34" charset="0"/>
                <a:cs typeface="Arial" panose="020B0604020202020204" pitchFamily="34" charset="0"/>
              </a:rPr>
              <a:t>Nhận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xét</a:t>
            </a:r>
            <a:endParaRPr lang="en-US" sz="2000" b="1" dirty="0">
              <a:latin typeface="Arial" panose="020B0604020202020204" pitchFamily="34" charset="0"/>
              <a:cs typeface="Arial" panose="020B0604020202020204" pitchFamily="34" charset="0"/>
            </a:endParaRPr>
          </a:p>
        </p:txBody>
      </p:sp>
      <p:grpSp>
        <p:nvGrpSpPr>
          <p:cNvPr id="1158" name="Google Shape;1158;p37"/>
          <p:cNvGrpSpPr/>
          <p:nvPr/>
        </p:nvGrpSpPr>
        <p:grpSpPr>
          <a:xfrm rot="6725193">
            <a:off x="824763" y="260180"/>
            <a:ext cx="462216" cy="520780"/>
            <a:chOff x="1476725" y="2040675"/>
            <a:chExt cx="735799" cy="1547721"/>
          </a:xfrm>
        </p:grpSpPr>
        <p:sp>
          <p:nvSpPr>
            <p:cNvPr id="1159" name="Google Shape;1159;p37"/>
            <p:cNvSpPr/>
            <p:nvPr/>
          </p:nvSpPr>
          <p:spPr>
            <a:xfrm>
              <a:off x="1581317" y="2040675"/>
              <a:ext cx="631208" cy="1280063"/>
            </a:xfrm>
            <a:custGeom>
              <a:avLst/>
              <a:gdLst/>
              <a:ahLst/>
              <a:cxnLst/>
              <a:rect l="l" t="t" r="r" b="b"/>
              <a:pathLst>
                <a:path w="54650" h="110828" extrusionOk="0">
                  <a:moveTo>
                    <a:pt x="53229" y="1"/>
                  </a:moveTo>
                  <a:cubicBezTo>
                    <a:pt x="52848" y="1"/>
                    <a:pt x="52460" y="165"/>
                    <a:pt x="52178" y="536"/>
                  </a:cubicBezTo>
                  <a:lnTo>
                    <a:pt x="28464" y="31672"/>
                  </a:lnTo>
                  <a:lnTo>
                    <a:pt x="0" y="102107"/>
                  </a:lnTo>
                  <a:lnTo>
                    <a:pt x="10874" y="106486"/>
                  </a:lnTo>
                  <a:lnTo>
                    <a:pt x="21710" y="110828"/>
                  </a:lnTo>
                  <a:lnTo>
                    <a:pt x="50174" y="40393"/>
                  </a:lnTo>
                  <a:lnTo>
                    <a:pt x="54553" y="1464"/>
                  </a:lnTo>
                  <a:cubicBezTo>
                    <a:pt x="54650" y="589"/>
                    <a:pt x="53952" y="1"/>
                    <a:pt x="53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60" name="Google Shape;1160;p37"/>
            <p:cNvSpPr/>
            <p:nvPr/>
          </p:nvSpPr>
          <p:spPr>
            <a:xfrm>
              <a:off x="1581317" y="2406496"/>
              <a:ext cx="454354" cy="864125"/>
            </a:xfrm>
            <a:custGeom>
              <a:avLst/>
              <a:gdLst/>
              <a:ahLst/>
              <a:cxnLst/>
              <a:rect l="l" t="t" r="r" b="b"/>
              <a:pathLst>
                <a:path w="39338" h="74816" extrusionOk="0">
                  <a:moveTo>
                    <a:pt x="28464" y="1"/>
                  </a:moveTo>
                  <a:lnTo>
                    <a:pt x="0" y="70436"/>
                  </a:lnTo>
                  <a:lnTo>
                    <a:pt x="10874" y="74815"/>
                  </a:lnTo>
                  <a:lnTo>
                    <a:pt x="39337" y="4343"/>
                  </a:lnTo>
                  <a:lnTo>
                    <a:pt x="2846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61" name="Google Shape;1161;p37"/>
            <p:cNvSpPr/>
            <p:nvPr/>
          </p:nvSpPr>
          <p:spPr>
            <a:xfrm>
              <a:off x="1910097" y="2146306"/>
              <a:ext cx="287618" cy="390979"/>
            </a:xfrm>
            <a:custGeom>
              <a:avLst/>
              <a:gdLst/>
              <a:ahLst/>
              <a:cxnLst/>
              <a:rect l="l" t="t" r="r" b="b"/>
              <a:pathLst>
                <a:path w="24902" h="33851" extrusionOk="0">
                  <a:moveTo>
                    <a:pt x="17145" y="1"/>
                  </a:moveTo>
                  <a:lnTo>
                    <a:pt x="0" y="22527"/>
                  </a:lnTo>
                  <a:cubicBezTo>
                    <a:pt x="0" y="22527"/>
                    <a:pt x="369" y="29188"/>
                    <a:pt x="5121" y="29188"/>
                  </a:cubicBezTo>
                  <a:cubicBezTo>
                    <a:pt x="6584" y="29188"/>
                    <a:pt x="8463" y="28557"/>
                    <a:pt x="10873" y="26906"/>
                  </a:cubicBezTo>
                  <a:cubicBezTo>
                    <a:pt x="12178" y="32319"/>
                    <a:pt x="14392" y="33850"/>
                    <a:pt x="16480" y="33850"/>
                  </a:cubicBezTo>
                  <a:cubicBezTo>
                    <a:pt x="19202" y="33850"/>
                    <a:pt x="21710" y="31248"/>
                    <a:pt x="21710" y="31248"/>
                  </a:cubicBezTo>
                  <a:lnTo>
                    <a:pt x="24901" y="3118"/>
                  </a:lnTo>
                  <a:lnTo>
                    <a:pt x="1714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62" name="Google Shape;1162;p37"/>
            <p:cNvSpPr/>
            <p:nvPr/>
          </p:nvSpPr>
          <p:spPr>
            <a:xfrm>
              <a:off x="2035688" y="2164313"/>
              <a:ext cx="162035" cy="372973"/>
            </a:xfrm>
            <a:custGeom>
              <a:avLst/>
              <a:gdLst/>
              <a:ahLst/>
              <a:cxnLst/>
              <a:rect l="l" t="t" r="r" b="b"/>
              <a:pathLst>
                <a:path w="14029" h="32292" extrusionOk="0">
                  <a:moveTo>
                    <a:pt x="10132" y="0"/>
                  </a:moveTo>
                  <a:lnTo>
                    <a:pt x="0" y="25347"/>
                  </a:lnTo>
                  <a:cubicBezTo>
                    <a:pt x="1305" y="30760"/>
                    <a:pt x="3519" y="32291"/>
                    <a:pt x="5607" y="32291"/>
                  </a:cubicBezTo>
                  <a:cubicBezTo>
                    <a:pt x="8329" y="32291"/>
                    <a:pt x="10837" y="29689"/>
                    <a:pt x="10837" y="29689"/>
                  </a:cubicBezTo>
                  <a:lnTo>
                    <a:pt x="14028" y="1559"/>
                  </a:lnTo>
                  <a:lnTo>
                    <a:pt x="101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63" name="Google Shape;1163;p37"/>
            <p:cNvSpPr/>
            <p:nvPr/>
          </p:nvSpPr>
          <p:spPr>
            <a:xfrm>
              <a:off x="1535449" y="3219640"/>
              <a:ext cx="296616" cy="210903"/>
            </a:xfrm>
            <a:custGeom>
              <a:avLst/>
              <a:gdLst/>
              <a:ahLst/>
              <a:cxnLst/>
              <a:rect l="l" t="t" r="r" b="b"/>
              <a:pathLst>
                <a:path w="25681" h="18260" extrusionOk="0">
                  <a:moveTo>
                    <a:pt x="3823" y="1"/>
                  </a:moveTo>
                  <a:lnTo>
                    <a:pt x="1" y="9501"/>
                  </a:lnTo>
                  <a:lnTo>
                    <a:pt x="21859" y="18259"/>
                  </a:lnTo>
                  <a:lnTo>
                    <a:pt x="25681" y="8759"/>
                  </a:lnTo>
                  <a:lnTo>
                    <a:pt x="38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64" name="Google Shape;1164;p37"/>
            <p:cNvSpPr/>
            <p:nvPr/>
          </p:nvSpPr>
          <p:spPr>
            <a:xfrm>
              <a:off x="1661906" y="3269793"/>
              <a:ext cx="170166" cy="160753"/>
            </a:xfrm>
            <a:custGeom>
              <a:avLst/>
              <a:gdLst/>
              <a:ahLst/>
              <a:cxnLst/>
              <a:rect l="l" t="t" r="r" b="b"/>
              <a:pathLst>
                <a:path w="14733" h="13918" extrusionOk="0">
                  <a:moveTo>
                    <a:pt x="3823" y="1"/>
                  </a:moveTo>
                  <a:lnTo>
                    <a:pt x="0" y="9501"/>
                  </a:lnTo>
                  <a:lnTo>
                    <a:pt x="10911" y="13917"/>
                  </a:lnTo>
                  <a:lnTo>
                    <a:pt x="14733" y="4380"/>
                  </a:lnTo>
                  <a:lnTo>
                    <a:pt x="3823"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65" name="Google Shape;1165;p37"/>
            <p:cNvSpPr/>
            <p:nvPr/>
          </p:nvSpPr>
          <p:spPr>
            <a:xfrm>
              <a:off x="1476725" y="3328955"/>
              <a:ext cx="311192" cy="259436"/>
            </a:xfrm>
            <a:custGeom>
              <a:avLst/>
              <a:gdLst/>
              <a:ahLst/>
              <a:cxnLst/>
              <a:rect l="l" t="t" r="r" b="b"/>
              <a:pathLst>
                <a:path w="26943" h="22462" extrusionOk="0">
                  <a:moveTo>
                    <a:pt x="5085" y="0"/>
                  </a:moveTo>
                  <a:lnTo>
                    <a:pt x="1819" y="8164"/>
                  </a:lnTo>
                  <a:cubicBezTo>
                    <a:pt x="0" y="12655"/>
                    <a:pt x="2190" y="17776"/>
                    <a:pt x="6680" y="19594"/>
                  </a:cubicBezTo>
                  <a:lnTo>
                    <a:pt x="12247" y="21821"/>
                  </a:lnTo>
                  <a:cubicBezTo>
                    <a:pt x="13320" y="22256"/>
                    <a:pt x="14429" y="22461"/>
                    <a:pt x="15521" y="22461"/>
                  </a:cubicBezTo>
                  <a:cubicBezTo>
                    <a:pt x="18997" y="22461"/>
                    <a:pt x="22293" y="20377"/>
                    <a:pt x="23677" y="16959"/>
                  </a:cubicBezTo>
                  <a:lnTo>
                    <a:pt x="26943" y="8795"/>
                  </a:lnTo>
                  <a:lnTo>
                    <a:pt x="50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66" name="Google Shape;1166;p37"/>
            <p:cNvSpPr/>
            <p:nvPr/>
          </p:nvSpPr>
          <p:spPr>
            <a:xfrm>
              <a:off x="1491729" y="3414257"/>
              <a:ext cx="296188" cy="174139"/>
            </a:xfrm>
            <a:custGeom>
              <a:avLst/>
              <a:gdLst/>
              <a:ahLst/>
              <a:cxnLst/>
              <a:rect l="l" t="t" r="r" b="b"/>
              <a:pathLst>
                <a:path w="25644" h="15077" extrusionOk="0">
                  <a:moveTo>
                    <a:pt x="22155" y="0"/>
                  </a:moveTo>
                  <a:lnTo>
                    <a:pt x="20782" y="3414"/>
                  </a:lnTo>
                  <a:cubicBezTo>
                    <a:pt x="19256" y="7229"/>
                    <a:pt x="15601" y="9537"/>
                    <a:pt x="11732" y="9537"/>
                  </a:cubicBezTo>
                  <a:cubicBezTo>
                    <a:pt x="10519" y="9537"/>
                    <a:pt x="9286" y="9310"/>
                    <a:pt x="8090" y="8832"/>
                  </a:cubicBezTo>
                  <a:lnTo>
                    <a:pt x="1856" y="6346"/>
                  </a:lnTo>
                  <a:cubicBezTo>
                    <a:pt x="1188" y="6086"/>
                    <a:pt x="557" y="5715"/>
                    <a:pt x="0" y="5344"/>
                  </a:cubicBezTo>
                  <a:lnTo>
                    <a:pt x="0" y="5344"/>
                  </a:lnTo>
                  <a:cubicBezTo>
                    <a:pt x="446" y="8313"/>
                    <a:pt x="2375" y="10985"/>
                    <a:pt x="5381" y="12209"/>
                  </a:cubicBezTo>
                  <a:lnTo>
                    <a:pt x="10985" y="14436"/>
                  </a:lnTo>
                  <a:cubicBezTo>
                    <a:pt x="12058" y="14871"/>
                    <a:pt x="13165" y="15076"/>
                    <a:pt x="14254" y="15076"/>
                  </a:cubicBezTo>
                  <a:cubicBezTo>
                    <a:pt x="17719" y="15076"/>
                    <a:pt x="20994" y="12992"/>
                    <a:pt x="22378" y="9574"/>
                  </a:cubicBezTo>
                  <a:lnTo>
                    <a:pt x="25644" y="1410"/>
                  </a:lnTo>
                  <a:lnTo>
                    <a:pt x="22155"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CA8CF26A-4848-0909-B6FC-3492B9D10AD3}"/>
              </a:ext>
            </a:extLst>
          </p:cNvPr>
          <p:cNvSpPr/>
          <p:nvPr/>
        </p:nvSpPr>
        <p:spPr>
          <a:xfrm>
            <a:off x="3035766" y="322623"/>
            <a:ext cx="3072467" cy="673829"/>
          </a:xfrm>
          <a:prstGeom prst="roundRect">
            <a:avLst>
              <a:gd name="adj" fmla="val 33017"/>
            </a:avLst>
          </a:prstGeom>
          <a:solidFill>
            <a:srgbClr val="CDFBFF"/>
          </a:solidFill>
          <a:ln>
            <a:solidFill>
              <a:srgbClr val="CDF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FF0000"/>
                </a:solidFill>
                <a:latin typeface="Arial" panose="020B0604020202020204" pitchFamily="34" charset="0"/>
                <a:cs typeface="Arial" panose="020B0604020202020204" pitchFamily="34" charset="0"/>
              </a:rPr>
              <a:t>KHỞI ĐỘNG</a:t>
            </a:r>
          </a:p>
        </p:txBody>
      </p:sp>
      <p:grpSp>
        <p:nvGrpSpPr>
          <p:cNvPr id="572" name="Google Shape;572;p29"/>
          <p:cNvGrpSpPr/>
          <p:nvPr/>
        </p:nvGrpSpPr>
        <p:grpSpPr>
          <a:xfrm>
            <a:off x="8638388" y="736375"/>
            <a:ext cx="104150" cy="104150"/>
            <a:chOff x="7648113" y="3202125"/>
            <a:chExt cx="104150" cy="104150"/>
          </a:xfrm>
        </p:grpSpPr>
        <p:sp>
          <p:nvSpPr>
            <p:cNvPr id="573" name="Google Shape;573;p29"/>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9"/>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5" name="Google Shape;575;p29"/>
          <p:cNvSpPr/>
          <p:nvPr/>
        </p:nvSpPr>
        <p:spPr>
          <a:xfrm>
            <a:off x="8641938" y="1108800"/>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8" name="Google Shape;578;p29"/>
          <p:cNvGrpSpPr/>
          <p:nvPr/>
        </p:nvGrpSpPr>
        <p:grpSpPr>
          <a:xfrm>
            <a:off x="158738" y="274450"/>
            <a:ext cx="408863" cy="834343"/>
            <a:chOff x="158738" y="274450"/>
            <a:chExt cx="408863" cy="834343"/>
          </a:xfrm>
        </p:grpSpPr>
        <p:grpSp>
          <p:nvGrpSpPr>
            <p:cNvPr id="579" name="Google Shape;579;p29"/>
            <p:cNvGrpSpPr/>
            <p:nvPr/>
          </p:nvGrpSpPr>
          <p:grpSpPr>
            <a:xfrm>
              <a:off x="158738" y="626738"/>
              <a:ext cx="109300" cy="109625"/>
              <a:chOff x="9043313" y="2299825"/>
              <a:chExt cx="109300" cy="109625"/>
            </a:xfrm>
          </p:grpSpPr>
          <p:sp>
            <p:nvSpPr>
              <p:cNvPr id="580" name="Google Shape;580;p29"/>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9"/>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2" name="Google Shape;582;p29"/>
            <p:cNvSpPr/>
            <p:nvPr/>
          </p:nvSpPr>
          <p:spPr>
            <a:xfrm>
              <a:off x="507625" y="547988"/>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rgbClr val="6FB5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9"/>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9"/>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5" name="Google Shape;585;p29"/>
          <p:cNvSpPr/>
          <p:nvPr/>
        </p:nvSpPr>
        <p:spPr>
          <a:xfrm>
            <a:off x="8921095" y="1048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a:extLst>
              <a:ext uri="{FF2B5EF4-FFF2-40B4-BE49-F238E27FC236}">
                <a16:creationId xmlns:a16="http://schemas.microsoft.com/office/drawing/2014/main" xmlns="" id="{223A3C8F-F7B3-E71D-F73F-CEAC8E172166}"/>
              </a:ext>
            </a:extLst>
          </p:cNvPr>
          <p:cNvSpPr txBox="1"/>
          <p:nvPr/>
        </p:nvSpPr>
        <p:spPr>
          <a:xfrm>
            <a:off x="268038" y="1078801"/>
            <a:ext cx="4956741" cy="3729482"/>
          </a:xfrm>
          <a:prstGeom prst="rect">
            <a:avLst/>
          </a:prstGeom>
          <a:noFill/>
        </p:spPr>
        <p:txBody>
          <a:bodyPr wrap="square">
            <a:spAutoFit/>
          </a:bodyPr>
          <a:lstStyle/>
          <a:p>
            <a:pPr algn="just">
              <a:lnSpc>
                <a:spcPct val="150000"/>
              </a:lnSpc>
              <a:spcBef>
                <a:spcPts val="600"/>
              </a:spcBef>
              <a:spcAft>
                <a:spcPts val="600"/>
              </a:spcAft>
            </a:pPr>
            <a:r>
              <a:rPr lang="da-DK" sz="1700" dirty="0">
                <a:solidFill>
                  <a:srgbClr val="000000"/>
                </a:solidFill>
                <a:effectLst/>
                <a:latin typeface="+mj-lt"/>
                <a:ea typeface="Calibri" panose="020F0502020204030204" pitchFamily="34" charset="0"/>
                <a:cs typeface="Times New Roman" panose="02020603050405020304" pitchFamily="18" charset="0"/>
              </a:rPr>
              <a:t>Tại một cuộc đua thuyền diễn ra trên một khúc sông từ A đến B dài 3km. Mỗi đội thực hiện một vòng đua, xuất phát từ A đến B, rồi quay về A là đích. Một đội đua đạt tốc độ (x+1) km/h khi xuôi dòng từ A đến B và đạt tốc độ (x - 1) km/h khi ngược dòng từ B về A.</a:t>
            </a:r>
            <a:endParaRPr lang="en-US" sz="1700" dirty="0">
              <a:effectLst/>
              <a:latin typeface="+mj-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da-DK" sz="1700" dirty="0">
                <a:solidFill>
                  <a:srgbClr val="000000"/>
                </a:solidFill>
                <a:effectLst/>
                <a:latin typeface="+mj-lt"/>
                <a:ea typeface="Calibri" panose="020F0502020204030204" pitchFamily="34" charset="0"/>
                <a:cs typeface="Times New Roman" panose="02020603050405020304" pitchFamily="18" charset="0"/>
              </a:rPr>
              <a:t>Thời gian thi của đội là bao nhiêu? Chiều về mất thời gian nhiều hơn chiều đi bao nhiêu giờ? Cần dùng phép tính nào để tìm các đại lượng đó?</a:t>
            </a:r>
            <a:endParaRPr lang="en-US" sz="1700" dirty="0">
              <a:effectLst/>
              <a:latin typeface="+mj-lt"/>
              <a:ea typeface="Arial" panose="020B060402020202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xmlns="" id="{360AD49B-4FE3-776F-D6E9-9EF1B622C0E2}"/>
              </a:ext>
            </a:extLst>
          </p:cNvPr>
          <p:cNvPicPr>
            <a:picLocks noChangeAspect="1"/>
          </p:cNvPicPr>
          <p:nvPr/>
        </p:nvPicPr>
        <p:blipFill>
          <a:blip r:embed="rId3"/>
          <a:stretch>
            <a:fillRect/>
          </a:stretch>
        </p:blipFill>
        <p:spPr>
          <a:xfrm>
            <a:off x="5330208" y="1616691"/>
            <a:ext cx="3485458" cy="2653701"/>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grpSp>
        <p:nvGrpSpPr>
          <p:cNvPr id="1158" name="Google Shape;1158;p37"/>
          <p:cNvGrpSpPr/>
          <p:nvPr/>
        </p:nvGrpSpPr>
        <p:grpSpPr>
          <a:xfrm rot="6725193">
            <a:off x="677674" y="511778"/>
            <a:ext cx="462216" cy="520780"/>
            <a:chOff x="1476725" y="2040675"/>
            <a:chExt cx="735799" cy="1547721"/>
          </a:xfrm>
        </p:grpSpPr>
        <p:sp>
          <p:nvSpPr>
            <p:cNvPr id="1159" name="Google Shape;1159;p37"/>
            <p:cNvSpPr/>
            <p:nvPr/>
          </p:nvSpPr>
          <p:spPr>
            <a:xfrm>
              <a:off x="1581317" y="2040675"/>
              <a:ext cx="631208" cy="1280063"/>
            </a:xfrm>
            <a:custGeom>
              <a:avLst/>
              <a:gdLst/>
              <a:ahLst/>
              <a:cxnLst/>
              <a:rect l="l" t="t" r="r" b="b"/>
              <a:pathLst>
                <a:path w="54650" h="110828" extrusionOk="0">
                  <a:moveTo>
                    <a:pt x="53229" y="1"/>
                  </a:moveTo>
                  <a:cubicBezTo>
                    <a:pt x="52848" y="1"/>
                    <a:pt x="52460" y="165"/>
                    <a:pt x="52178" y="536"/>
                  </a:cubicBezTo>
                  <a:lnTo>
                    <a:pt x="28464" y="31672"/>
                  </a:lnTo>
                  <a:lnTo>
                    <a:pt x="0" y="102107"/>
                  </a:lnTo>
                  <a:lnTo>
                    <a:pt x="10874" y="106486"/>
                  </a:lnTo>
                  <a:lnTo>
                    <a:pt x="21710" y="110828"/>
                  </a:lnTo>
                  <a:lnTo>
                    <a:pt x="50174" y="40393"/>
                  </a:lnTo>
                  <a:lnTo>
                    <a:pt x="54553" y="1464"/>
                  </a:lnTo>
                  <a:cubicBezTo>
                    <a:pt x="54650" y="589"/>
                    <a:pt x="53952" y="1"/>
                    <a:pt x="53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60" name="Google Shape;1160;p37"/>
            <p:cNvSpPr/>
            <p:nvPr/>
          </p:nvSpPr>
          <p:spPr>
            <a:xfrm>
              <a:off x="1581317" y="2406496"/>
              <a:ext cx="454354" cy="864125"/>
            </a:xfrm>
            <a:custGeom>
              <a:avLst/>
              <a:gdLst/>
              <a:ahLst/>
              <a:cxnLst/>
              <a:rect l="l" t="t" r="r" b="b"/>
              <a:pathLst>
                <a:path w="39338" h="74816" extrusionOk="0">
                  <a:moveTo>
                    <a:pt x="28464" y="1"/>
                  </a:moveTo>
                  <a:lnTo>
                    <a:pt x="0" y="70436"/>
                  </a:lnTo>
                  <a:lnTo>
                    <a:pt x="10874" y="74815"/>
                  </a:lnTo>
                  <a:lnTo>
                    <a:pt x="39337" y="4343"/>
                  </a:lnTo>
                  <a:lnTo>
                    <a:pt x="2846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61" name="Google Shape;1161;p37"/>
            <p:cNvSpPr/>
            <p:nvPr/>
          </p:nvSpPr>
          <p:spPr>
            <a:xfrm>
              <a:off x="1910097" y="2146306"/>
              <a:ext cx="287618" cy="390979"/>
            </a:xfrm>
            <a:custGeom>
              <a:avLst/>
              <a:gdLst/>
              <a:ahLst/>
              <a:cxnLst/>
              <a:rect l="l" t="t" r="r" b="b"/>
              <a:pathLst>
                <a:path w="24902" h="33851" extrusionOk="0">
                  <a:moveTo>
                    <a:pt x="17145" y="1"/>
                  </a:moveTo>
                  <a:lnTo>
                    <a:pt x="0" y="22527"/>
                  </a:lnTo>
                  <a:cubicBezTo>
                    <a:pt x="0" y="22527"/>
                    <a:pt x="369" y="29188"/>
                    <a:pt x="5121" y="29188"/>
                  </a:cubicBezTo>
                  <a:cubicBezTo>
                    <a:pt x="6584" y="29188"/>
                    <a:pt x="8463" y="28557"/>
                    <a:pt x="10873" y="26906"/>
                  </a:cubicBezTo>
                  <a:cubicBezTo>
                    <a:pt x="12178" y="32319"/>
                    <a:pt x="14392" y="33850"/>
                    <a:pt x="16480" y="33850"/>
                  </a:cubicBezTo>
                  <a:cubicBezTo>
                    <a:pt x="19202" y="33850"/>
                    <a:pt x="21710" y="31248"/>
                    <a:pt x="21710" y="31248"/>
                  </a:cubicBezTo>
                  <a:lnTo>
                    <a:pt x="24901" y="3118"/>
                  </a:lnTo>
                  <a:lnTo>
                    <a:pt x="1714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62" name="Google Shape;1162;p37"/>
            <p:cNvSpPr/>
            <p:nvPr/>
          </p:nvSpPr>
          <p:spPr>
            <a:xfrm>
              <a:off x="2035688" y="2164313"/>
              <a:ext cx="162035" cy="372973"/>
            </a:xfrm>
            <a:custGeom>
              <a:avLst/>
              <a:gdLst/>
              <a:ahLst/>
              <a:cxnLst/>
              <a:rect l="l" t="t" r="r" b="b"/>
              <a:pathLst>
                <a:path w="14029" h="32292" extrusionOk="0">
                  <a:moveTo>
                    <a:pt x="10132" y="0"/>
                  </a:moveTo>
                  <a:lnTo>
                    <a:pt x="0" y="25347"/>
                  </a:lnTo>
                  <a:cubicBezTo>
                    <a:pt x="1305" y="30760"/>
                    <a:pt x="3519" y="32291"/>
                    <a:pt x="5607" y="32291"/>
                  </a:cubicBezTo>
                  <a:cubicBezTo>
                    <a:pt x="8329" y="32291"/>
                    <a:pt x="10837" y="29689"/>
                    <a:pt x="10837" y="29689"/>
                  </a:cubicBezTo>
                  <a:lnTo>
                    <a:pt x="14028" y="1559"/>
                  </a:lnTo>
                  <a:lnTo>
                    <a:pt x="101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63" name="Google Shape;1163;p37"/>
            <p:cNvSpPr/>
            <p:nvPr/>
          </p:nvSpPr>
          <p:spPr>
            <a:xfrm>
              <a:off x="1535449" y="3219640"/>
              <a:ext cx="296616" cy="210903"/>
            </a:xfrm>
            <a:custGeom>
              <a:avLst/>
              <a:gdLst/>
              <a:ahLst/>
              <a:cxnLst/>
              <a:rect l="l" t="t" r="r" b="b"/>
              <a:pathLst>
                <a:path w="25681" h="18260" extrusionOk="0">
                  <a:moveTo>
                    <a:pt x="3823" y="1"/>
                  </a:moveTo>
                  <a:lnTo>
                    <a:pt x="1" y="9501"/>
                  </a:lnTo>
                  <a:lnTo>
                    <a:pt x="21859" y="18259"/>
                  </a:lnTo>
                  <a:lnTo>
                    <a:pt x="25681" y="8759"/>
                  </a:lnTo>
                  <a:lnTo>
                    <a:pt x="38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64" name="Google Shape;1164;p37"/>
            <p:cNvSpPr/>
            <p:nvPr/>
          </p:nvSpPr>
          <p:spPr>
            <a:xfrm>
              <a:off x="1661906" y="3269793"/>
              <a:ext cx="170166" cy="160753"/>
            </a:xfrm>
            <a:custGeom>
              <a:avLst/>
              <a:gdLst/>
              <a:ahLst/>
              <a:cxnLst/>
              <a:rect l="l" t="t" r="r" b="b"/>
              <a:pathLst>
                <a:path w="14733" h="13918" extrusionOk="0">
                  <a:moveTo>
                    <a:pt x="3823" y="1"/>
                  </a:moveTo>
                  <a:lnTo>
                    <a:pt x="0" y="9501"/>
                  </a:lnTo>
                  <a:lnTo>
                    <a:pt x="10911" y="13917"/>
                  </a:lnTo>
                  <a:lnTo>
                    <a:pt x="14733" y="4380"/>
                  </a:lnTo>
                  <a:lnTo>
                    <a:pt x="3823"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65" name="Google Shape;1165;p37"/>
            <p:cNvSpPr/>
            <p:nvPr/>
          </p:nvSpPr>
          <p:spPr>
            <a:xfrm>
              <a:off x="1476725" y="3328955"/>
              <a:ext cx="311192" cy="259436"/>
            </a:xfrm>
            <a:custGeom>
              <a:avLst/>
              <a:gdLst/>
              <a:ahLst/>
              <a:cxnLst/>
              <a:rect l="l" t="t" r="r" b="b"/>
              <a:pathLst>
                <a:path w="26943" h="22462" extrusionOk="0">
                  <a:moveTo>
                    <a:pt x="5085" y="0"/>
                  </a:moveTo>
                  <a:lnTo>
                    <a:pt x="1819" y="8164"/>
                  </a:lnTo>
                  <a:cubicBezTo>
                    <a:pt x="0" y="12655"/>
                    <a:pt x="2190" y="17776"/>
                    <a:pt x="6680" y="19594"/>
                  </a:cubicBezTo>
                  <a:lnTo>
                    <a:pt x="12247" y="21821"/>
                  </a:lnTo>
                  <a:cubicBezTo>
                    <a:pt x="13320" y="22256"/>
                    <a:pt x="14429" y="22461"/>
                    <a:pt x="15521" y="22461"/>
                  </a:cubicBezTo>
                  <a:cubicBezTo>
                    <a:pt x="18997" y="22461"/>
                    <a:pt x="22293" y="20377"/>
                    <a:pt x="23677" y="16959"/>
                  </a:cubicBezTo>
                  <a:lnTo>
                    <a:pt x="26943" y="8795"/>
                  </a:lnTo>
                  <a:lnTo>
                    <a:pt x="50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66" name="Google Shape;1166;p37"/>
            <p:cNvSpPr/>
            <p:nvPr/>
          </p:nvSpPr>
          <p:spPr>
            <a:xfrm>
              <a:off x="1491729" y="3414257"/>
              <a:ext cx="296188" cy="174139"/>
            </a:xfrm>
            <a:custGeom>
              <a:avLst/>
              <a:gdLst/>
              <a:ahLst/>
              <a:cxnLst/>
              <a:rect l="l" t="t" r="r" b="b"/>
              <a:pathLst>
                <a:path w="25644" h="15077" extrusionOk="0">
                  <a:moveTo>
                    <a:pt x="22155" y="0"/>
                  </a:moveTo>
                  <a:lnTo>
                    <a:pt x="20782" y="3414"/>
                  </a:lnTo>
                  <a:cubicBezTo>
                    <a:pt x="19256" y="7229"/>
                    <a:pt x="15601" y="9537"/>
                    <a:pt x="11732" y="9537"/>
                  </a:cubicBezTo>
                  <a:cubicBezTo>
                    <a:pt x="10519" y="9537"/>
                    <a:pt x="9286" y="9310"/>
                    <a:pt x="8090" y="8832"/>
                  </a:cubicBezTo>
                  <a:lnTo>
                    <a:pt x="1856" y="6346"/>
                  </a:lnTo>
                  <a:cubicBezTo>
                    <a:pt x="1188" y="6086"/>
                    <a:pt x="557" y="5715"/>
                    <a:pt x="0" y="5344"/>
                  </a:cubicBezTo>
                  <a:lnTo>
                    <a:pt x="0" y="5344"/>
                  </a:lnTo>
                  <a:cubicBezTo>
                    <a:pt x="446" y="8313"/>
                    <a:pt x="2375" y="10985"/>
                    <a:pt x="5381" y="12209"/>
                  </a:cubicBezTo>
                  <a:lnTo>
                    <a:pt x="10985" y="14436"/>
                  </a:lnTo>
                  <a:cubicBezTo>
                    <a:pt x="12058" y="14871"/>
                    <a:pt x="13165" y="15076"/>
                    <a:pt x="14254" y="15076"/>
                  </a:cubicBezTo>
                  <a:cubicBezTo>
                    <a:pt x="17719" y="15076"/>
                    <a:pt x="20994" y="12992"/>
                    <a:pt x="22378" y="9574"/>
                  </a:cubicBezTo>
                  <a:lnTo>
                    <a:pt x="25644" y="1410"/>
                  </a:lnTo>
                  <a:lnTo>
                    <a:pt x="22155"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xmlns="" id="{EA01A648-1C2C-5011-AE9A-910850DD29FE}"/>
              </a:ext>
            </a:extLst>
          </p:cNvPr>
          <p:cNvGrpSpPr/>
          <p:nvPr/>
        </p:nvGrpSpPr>
        <p:grpSpPr>
          <a:xfrm>
            <a:off x="938156" y="845356"/>
            <a:ext cx="8012106" cy="528013"/>
            <a:chOff x="462915" y="2746326"/>
            <a:chExt cx="8218170" cy="528013"/>
          </a:xfrm>
        </p:grpSpPr>
        <p:pic>
          <p:nvPicPr>
            <p:cNvPr id="4" name="Picture 25">
              <a:extLst>
                <a:ext uri="{FF2B5EF4-FFF2-40B4-BE49-F238E27FC236}">
                  <a16:creationId xmlns:a16="http://schemas.microsoft.com/office/drawing/2014/main" xmlns="" id="{82B68239-CC9F-2A4A-9B7A-B17E6C3C412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61851" y="2784123"/>
              <a:ext cx="492679" cy="490216"/>
            </a:xfrm>
            <a:prstGeom prst="rect">
              <a:avLst/>
            </a:prstGeom>
          </p:spPr>
        </p:pic>
        <p:sp>
          <p:nvSpPr>
            <p:cNvPr id="5" name="TextBox 4">
              <a:extLst>
                <a:ext uri="{FF2B5EF4-FFF2-40B4-BE49-F238E27FC236}">
                  <a16:creationId xmlns:a16="http://schemas.microsoft.com/office/drawing/2014/main" xmlns="" id="{7B3DB2B7-DF9E-C4C0-F67B-1F3ADEC7A8F9}"/>
                </a:ext>
              </a:extLst>
            </p:cNvPr>
            <p:cNvSpPr txBox="1"/>
            <p:nvPr/>
          </p:nvSpPr>
          <p:spPr>
            <a:xfrm>
              <a:off x="462915" y="2746326"/>
              <a:ext cx="8218170" cy="496996"/>
            </a:xfrm>
            <a:prstGeom prst="rect">
              <a:avLst/>
            </a:prstGeom>
            <a:noFill/>
          </p:spPr>
          <p:txBody>
            <a:bodyPr wrap="square">
              <a:spAutoFit/>
            </a:bodyPr>
            <a:lstStyle/>
            <a:p>
              <a:pPr algn="just">
                <a:lnSpc>
                  <a:spcPct val="150000"/>
                </a:lnSpc>
                <a:spcAft>
                  <a:spcPts val="600"/>
                </a:spcAft>
              </a:pPr>
              <a:r>
                <a:rPr lang="en-US" sz="2000" b="1" i="1" dirty="0" err="1">
                  <a:solidFill>
                    <a:srgbClr val="000000"/>
                  </a:solidFill>
                  <a:effectLst/>
                  <a:latin typeface="+mj-lt"/>
                  <a:ea typeface="Arial" panose="020B0604020202020204" pitchFamily="34" charset="0"/>
                  <a:cs typeface="Times New Roman" panose="02020603050405020304" pitchFamily="18" charset="0"/>
                </a:rPr>
                <a:t>Chú</a:t>
              </a:r>
              <a:r>
                <a:rPr lang="en-US" sz="2000" b="1" i="1" dirty="0">
                  <a:solidFill>
                    <a:srgbClr val="000000"/>
                  </a:solidFill>
                  <a:effectLst/>
                  <a:latin typeface="+mj-lt"/>
                  <a:ea typeface="Arial" panose="020B0604020202020204" pitchFamily="34" charset="0"/>
                  <a:cs typeface="Times New Roman" panose="02020603050405020304" pitchFamily="18" charset="0"/>
                </a:rPr>
                <a:t> ý:</a:t>
              </a:r>
              <a:r>
                <a:rPr lang="en-US" sz="2000" dirty="0">
                  <a:solidFill>
                    <a:srgbClr val="000000"/>
                  </a:solidFill>
                  <a:effectLst/>
                  <a:latin typeface="+mj-lt"/>
                  <a:ea typeface="Arial" panose="020B0604020202020204" pitchFamily="34" charset="0"/>
                  <a:cs typeface="Times New Roman" panose="02020603050405020304" pitchFamily="18" charset="0"/>
                </a:rPr>
                <a:t> </a:t>
              </a:r>
            </a:p>
          </p:txBody>
        </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xmlns="" id="{DB669814-4E9D-FC67-B7CB-9CE655D596B9}"/>
                  </a:ext>
                </a:extLst>
              </p:cNvPr>
              <p:cNvSpPr txBox="1"/>
              <p:nvPr/>
            </p:nvSpPr>
            <p:spPr>
              <a:xfrm>
                <a:off x="580602" y="1439163"/>
                <a:ext cx="8012107" cy="2333139"/>
              </a:xfrm>
              <a:prstGeom prst="rect">
                <a:avLst/>
              </a:prstGeom>
              <a:noFill/>
            </p:spPr>
            <p:txBody>
              <a:bodyPr wrap="square">
                <a:spAutoFit/>
              </a:bodyPr>
              <a:lstStyle/>
              <a:p>
                <a:pPr marL="342900" indent="-342900" algn="just" fontAlgn="base">
                  <a:lnSpc>
                    <a:spcPct val="200000"/>
                  </a:lnSpc>
                  <a:spcBef>
                    <a:spcPts val="1200"/>
                  </a:spcBef>
                  <a:spcAft>
                    <a:spcPts val="600"/>
                  </a:spcAft>
                  <a:buFont typeface="Arial" panose="020B0604020202020204" pitchFamily="34" charset="0"/>
                  <a:buChar char="•"/>
                </a:pPr>
                <a:r>
                  <a:rPr lang="pt-BR" sz="2000" dirty="0">
                    <a:latin typeface="+mj-lt"/>
                    <a:ea typeface="Arial" panose="020B0604020202020204" pitchFamily="34" charset="0"/>
                    <a:cs typeface="Times New Roman" panose="02020603050405020304" pitchFamily="18" charset="0"/>
                  </a:rPr>
                  <a:t>Ta có </a:t>
                </a:r>
                <a14:m>
                  <m:oMath xmlns:m="http://schemas.openxmlformats.org/officeDocument/2006/math">
                    <m:f>
                      <m:fPr>
                        <m:ctrlPr>
                          <a:rPr lang="en-US" sz="2000" b="0" i="1" smtClean="0">
                            <a:latin typeface="Cambria Math"/>
                            <a:ea typeface="Arial" panose="020B0604020202020204" pitchFamily="34" charset="0"/>
                            <a:cs typeface="Times New Roman" panose="02020603050405020304" pitchFamily="18" charset="0"/>
                          </a:rPr>
                        </m:ctrlPr>
                      </m:fPr>
                      <m:num>
                        <m:r>
                          <a:rPr lang="en-US" sz="2000" b="0" i="1" smtClean="0">
                            <a:latin typeface="Cambria Math" panose="02040503050406030204" pitchFamily="18" charset="0"/>
                            <a:ea typeface="Arial" panose="020B0604020202020204" pitchFamily="34" charset="0"/>
                            <a:cs typeface="Times New Roman" panose="02020603050405020304" pitchFamily="18" charset="0"/>
                          </a:rPr>
                          <m:t>𝐴</m:t>
                        </m:r>
                      </m:num>
                      <m:den>
                        <m:r>
                          <a:rPr lang="en-US" sz="2000" b="0" i="1" smtClean="0">
                            <a:latin typeface="Cambria Math" panose="02040503050406030204" pitchFamily="18" charset="0"/>
                            <a:ea typeface="Arial" panose="020B0604020202020204" pitchFamily="34" charset="0"/>
                            <a:cs typeface="Times New Roman" panose="02020603050405020304" pitchFamily="18" charset="0"/>
                          </a:rPr>
                          <m:t>𝐵</m:t>
                        </m:r>
                      </m:den>
                    </m:f>
                  </m:oMath>
                </a14:m>
                <a:r>
                  <a:rPr lang="en-US" sz="2000" dirty="0">
                    <a:effectLst/>
                    <a:latin typeface="+mj-lt"/>
                    <a:ea typeface="Arial" panose="020B0604020202020204" pitchFamily="34" charset="0"/>
                    <a:cs typeface="Times New Roman" panose="02020603050405020304" pitchFamily="18" charset="0"/>
                  </a:rPr>
                  <a:t> = </a:t>
                </a:r>
                <a14:m>
                  <m:oMath xmlns:m="http://schemas.openxmlformats.org/officeDocument/2006/math">
                    <m:f>
                      <m:fPr>
                        <m:ctrlPr>
                          <a:rPr lang="en-US" sz="2000" b="0" i="1" smtClean="0">
                            <a:effectLst/>
                            <a:latin typeface="Cambria Math"/>
                            <a:ea typeface="Arial" panose="020B0604020202020204" pitchFamily="34" charset="0"/>
                            <a:cs typeface="Times New Roman" panose="02020603050405020304" pitchFamily="18" charset="0"/>
                          </a:rPr>
                        </m:ctrlPr>
                      </m:fPr>
                      <m:num>
                        <m:r>
                          <a:rPr lang="en-US" sz="2000" b="0" i="1" smtClean="0">
                            <a:effectLst/>
                            <a:latin typeface="Cambria Math" panose="02040503050406030204" pitchFamily="18" charset="0"/>
                            <a:ea typeface="Arial" panose="020B0604020202020204" pitchFamily="34" charset="0"/>
                            <a:cs typeface="Times New Roman" panose="02020603050405020304" pitchFamily="18" charset="0"/>
                          </a:rPr>
                          <m:t>𝐴</m:t>
                        </m:r>
                        <m:r>
                          <a:rPr lang="en-US" sz="2000" b="0" i="1" smtClean="0">
                            <a:effectLst/>
                            <a:latin typeface="Cambria Math" panose="02040503050406030204" pitchFamily="18" charset="0"/>
                            <a:ea typeface="Arial" panose="020B0604020202020204" pitchFamily="34" charset="0"/>
                            <a:cs typeface="Times New Roman" panose="02020603050405020304" pitchFamily="18" charset="0"/>
                          </a:rPr>
                          <m:t>.</m:t>
                        </m:r>
                        <m:r>
                          <a:rPr lang="en-US" sz="2000" b="0" i="1" smtClean="0">
                            <a:effectLst/>
                            <a:latin typeface="Cambria Math" panose="02040503050406030204" pitchFamily="18" charset="0"/>
                            <a:ea typeface="Arial" panose="020B0604020202020204" pitchFamily="34" charset="0"/>
                            <a:cs typeface="Times New Roman" panose="02020603050405020304" pitchFamily="18" charset="0"/>
                          </a:rPr>
                          <m:t>𝐷</m:t>
                        </m:r>
                      </m:num>
                      <m:den>
                        <m:r>
                          <a:rPr lang="en-US" sz="2000" b="0" i="1" smtClean="0">
                            <a:effectLst/>
                            <a:latin typeface="Cambria Math" panose="02040503050406030204" pitchFamily="18" charset="0"/>
                            <a:ea typeface="Arial" panose="020B0604020202020204" pitchFamily="34" charset="0"/>
                            <a:cs typeface="Times New Roman" panose="02020603050405020304" pitchFamily="18" charset="0"/>
                          </a:rPr>
                          <m:t>𝐵</m:t>
                        </m:r>
                        <m:r>
                          <a:rPr lang="en-US" sz="2000" b="0" i="1" smtClean="0">
                            <a:effectLst/>
                            <a:latin typeface="Cambria Math" panose="02040503050406030204" pitchFamily="18" charset="0"/>
                            <a:ea typeface="Arial" panose="020B0604020202020204" pitchFamily="34" charset="0"/>
                            <a:cs typeface="Times New Roman" panose="02020603050405020304" pitchFamily="18" charset="0"/>
                          </a:rPr>
                          <m:t>.</m:t>
                        </m:r>
                        <m:r>
                          <a:rPr lang="en-US" sz="2000" b="0" i="1" smtClean="0">
                            <a:effectLst/>
                            <a:latin typeface="Cambria Math" panose="02040503050406030204" pitchFamily="18" charset="0"/>
                            <a:ea typeface="Arial" panose="020B0604020202020204" pitchFamily="34" charset="0"/>
                            <a:cs typeface="Times New Roman" panose="02020603050405020304" pitchFamily="18" charset="0"/>
                          </a:rPr>
                          <m:t>𝐷</m:t>
                        </m:r>
                      </m:den>
                    </m:f>
                  </m:oMath>
                </a14:m>
                <a:r>
                  <a:rPr lang="en-US" sz="2000" dirty="0">
                    <a:effectLst/>
                    <a:latin typeface="+mj-lt"/>
                    <a:ea typeface="Arial" panose="020B0604020202020204" pitchFamily="34" charset="0"/>
                    <a:cs typeface="Times New Roman" panose="02020603050405020304" pitchFamily="18" charset="0"/>
                  </a:rPr>
                  <a:t> </a:t>
                </a:r>
                <a:r>
                  <a:rPr lang="en-US" sz="2000" dirty="0" err="1">
                    <a:effectLst/>
                    <a:latin typeface="+mj-lt"/>
                    <a:ea typeface="Arial" panose="020B0604020202020204" pitchFamily="34" charset="0"/>
                    <a:cs typeface="Times New Roman" panose="02020603050405020304" pitchFamily="18" charset="0"/>
                  </a:rPr>
                  <a:t>và</a:t>
                </a:r>
                <a:r>
                  <a:rPr lang="en-US" sz="2000" dirty="0">
                    <a:effectLst/>
                    <a:latin typeface="+mj-lt"/>
                    <a:ea typeface="Arial" panose="020B0604020202020204" pitchFamily="34" charset="0"/>
                    <a:cs typeface="Times New Roman" panose="02020603050405020304" pitchFamily="18" charset="0"/>
                  </a:rPr>
                  <a:t> </a:t>
                </a:r>
                <a14:m>
                  <m:oMath xmlns:m="http://schemas.openxmlformats.org/officeDocument/2006/math">
                    <m:f>
                      <m:fPr>
                        <m:ctrlPr>
                          <a:rPr lang="en-US" sz="2000" b="0" i="1" smtClean="0">
                            <a:effectLst/>
                            <a:latin typeface="Cambria Math"/>
                            <a:ea typeface="Arial" panose="020B0604020202020204" pitchFamily="34" charset="0"/>
                            <a:cs typeface="Times New Roman" panose="02020603050405020304" pitchFamily="18" charset="0"/>
                          </a:rPr>
                        </m:ctrlPr>
                      </m:fPr>
                      <m:num>
                        <m:r>
                          <a:rPr lang="en-US" sz="2000" b="0" i="1" smtClean="0">
                            <a:effectLst/>
                            <a:latin typeface="Cambria Math" panose="02040503050406030204" pitchFamily="18" charset="0"/>
                            <a:ea typeface="Arial" panose="020B0604020202020204" pitchFamily="34" charset="0"/>
                            <a:cs typeface="Times New Roman" panose="02020603050405020304" pitchFamily="18" charset="0"/>
                          </a:rPr>
                          <m:t>𝐶</m:t>
                        </m:r>
                      </m:num>
                      <m:den>
                        <m:r>
                          <a:rPr lang="en-US" sz="2000" b="0" i="1" smtClean="0">
                            <a:effectLst/>
                            <a:latin typeface="Cambria Math" panose="02040503050406030204" pitchFamily="18" charset="0"/>
                            <a:ea typeface="Arial" panose="020B0604020202020204" pitchFamily="34" charset="0"/>
                            <a:cs typeface="Times New Roman" panose="02020603050405020304" pitchFamily="18" charset="0"/>
                          </a:rPr>
                          <m:t>𝐷</m:t>
                        </m:r>
                      </m:den>
                    </m:f>
                  </m:oMath>
                </a14:m>
                <a:r>
                  <a:rPr lang="en-US" sz="2000" dirty="0">
                    <a:effectLst/>
                    <a:latin typeface="+mj-lt"/>
                    <a:ea typeface="Arial" panose="020B0604020202020204" pitchFamily="34" charset="0"/>
                    <a:cs typeface="Times New Roman" panose="02020603050405020304" pitchFamily="18" charset="0"/>
                  </a:rPr>
                  <a:t> = </a:t>
                </a:r>
                <a14:m>
                  <m:oMath xmlns:m="http://schemas.openxmlformats.org/officeDocument/2006/math">
                    <m:f>
                      <m:fPr>
                        <m:ctrlPr>
                          <a:rPr lang="en-US" sz="2000" b="0" i="1" smtClean="0">
                            <a:effectLst/>
                            <a:latin typeface="Cambria Math"/>
                            <a:ea typeface="Arial" panose="020B0604020202020204" pitchFamily="34" charset="0"/>
                            <a:cs typeface="Times New Roman" panose="02020603050405020304" pitchFamily="18" charset="0"/>
                          </a:rPr>
                        </m:ctrlPr>
                      </m:fPr>
                      <m:num>
                        <m:r>
                          <a:rPr lang="en-US" sz="2000" b="0" i="1" smtClean="0">
                            <a:effectLst/>
                            <a:latin typeface="Cambria Math" panose="02040503050406030204" pitchFamily="18" charset="0"/>
                            <a:ea typeface="Arial" panose="020B0604020202020204" pitchFamily="34" charset="0"/>
                            <a:cs typeface="Times New Roman" panose="02020603050405020304" pitchFamily="18" charset="0"/>
                          </a:rPr>
                          <m:t>𝐵</m:t>
                        </m:r>
                        <m:r>
                          <a:rPr lang="en-US" sz="2000" b="0" i="1" smtClean="0">
                            <a:effectLst/>
                            <a:latin typeface="Cambria Math" panose="02040503050406030204" pitchFamily="18" charset="0"/>
                            <a:ea typeface="Arial" panose="020B0604020202020204" pitchFamily="34" charset="0"/>
                            <a:cs typeface="Times New Roman" panose="02020603050405020304" pitchFamily="18" charset="0"/>
                          </a:rPr>
                          <m:t>.</m:t>
                        </m:r>
                        <m:r>
                          <a:rPr lang="en-US" sz="2000" b="0" i="1" smtClean="0">
                            <a:effectLst/>
                            <a:latin typeface="Cambria Math" panose="02040503050406030204" pitchFamily="18" charset="0"/>
                            <a:ea typeface="Arial" panose="020B0604020202020204" pitchFamily="34" charset="0"/>
                            <a:cs typeface="Times New Roman" panose="02020603050405020304" pitchFamily="18" charset="0"/>
                          </a:rPr>
                          <m:t>𝐶</m:t>
                        </m:r>
                      </m:num>
                      <m:den>
                        <m:r>
                          <a:rPr lang="en-US" sz="2000" b="0" i="1" smtClean="0">
                            <a:effectLst/>
                            <a:latin typeface="Cambria Math" panose="02040503050406030204" pitchFamily="18" charset="0"/>
                            <a:ea typeface="Arial" panose="020B0604020202020204" pitchFamily="34" charset="0"/>
                            <a:cs typeface="Times New Roman" panose="02020603050405020304" pitchFamily="18" charset="0"/>
                          </a:rPr>
                          <m:t>𝐵</m:t>
                        </m:r>
                        <m:r>
                          <a:rPr lang="en-US" sz="2000" b="0" i="1" smtClean="0">
                            <a:effectLst/>
                            <a:latin typeface="Cambria Math" panose="02040503050406030204" pitchFamily="18" charset="0"/>
                            <a:ea typeface="Arial" panose="020B0604020202020204" pitchFamily="34" charset="0"/>
                            <a:cs typeface="Times New Roman" panose="02020603050405020304" pitchFamily="18" charset="0"/>
                          </a:rPr>
                          <m:t>.</m:t>
                        </m:r>
                        <m:r>
                          <a:rPr lang="en-US" sz="2000" b="0" i="1" smtClean="0">
                            <a:effectLst/>
                            <a:latin typeface="Cambria Math" panose="02040503050406030204" pitchFamily="18" charset="0"/>
                            <a:ea typeface="Arial" panose="020B0604020202020204" pitchFamily="34" charset="0"/>
                            <a:cs typeface="Times New Roman" panose="02020603050405020304" pitchFamily="18" charset="0"/>
                          </a:rPr>
                          <m:t>𝐷</m:t>
                        </m:r>
                      </m:den>
                    </m:f>
                  </m:oMath>
                </a14:m>
                <a:endParaRPr lang="en-US" sz="2000" dirty="0">
                  <a:effectLst/>
                  <a:latin typeface="+mj-lt"/>
                  <a:ea typeface="Arial" panose="020B0604020202020204" pitchFamily="34" charset="0"/>
                  <a:cs typeface="Times New Roman" panose="02020603050405020304" pitchFamily="18" charset="0"/>
                </a:endParaRPr>
              </a:p>
              <a:p>
                <a:pPr algn="just" fontAlgn="base">
                  <a:lnSpc>
                    <a:spcPct val="200000"/>
                  </a:lnSpc>
                  <a:spcBef>
                    <a:spcPts val="1200"/>
                  </a:spcBef>
                  <a:spcAft>
                    <a:spcPts val="600"/>
                  </a:spcAft>
                </a:pPr>
                <a:r>
                  <a:rPr lang="en-US" sz="2000" dirty="0" err="1">
                    <a:latin typeface="+mj-lt"/>
                    <a:ea typeface="Arial" panose="020B0604020202020204" pitchFamily="34" charset="0"/>
                    <a:cs typeface="Times New Roman" panose="02020603050405020304" pitchFamily="18" charset="0"/>
                  </a:rPr>
                  <a:t>Nghĩa</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là</a:t>
                </a:r>
                <a:r>
                  <a:rPr lang="en-US" sz="2000" dirty="0">
                    <a:latin typeface="+mj-lt"/>
                    <a:ea typeface="Arial" panose="020B0604020202020204" pitchFamily="34" charset="0"/>
                    <a:cs typeface="Times New Roman" panose="02020603050405020304" pitchFamily="18" charset="0"/>
                  </a:rPr>
                  <a:t>, ta </a:t>
                </a:r>
                <a:r>
                  <a:rPr lang="en-US" sz="2000" dirty="0" err="1">
                    <a:latin typeface="+mj-lt"/>
                    <a:ea typeface="Arial" panose="020B0604020202020204" pitchFamily="34" charset="0"/>
                    <a:cs typeface="Times New Roman" panose="02020603050405020304" pitchFamily="18" charset="0"/>
                  </a:rPr>
                  <a:t>luôn</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có</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thể</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quy</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đồng</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hai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phân</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thức</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đã</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cho</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với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mẫu</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thức</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chung</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là</a:t>
                </a:r>
                <a:r>
                  <a:rPr lang="en-US" sz="2000" dirty="0">
                    <a:latin typeface="+mj-lt"/>
                    <a:ea typeface="Arial" panose="020B0604020202020204" pitchFamily="34" charset="0"/>
                    <a:cs typeface="Times New Roman" panose="02020603050405020304" pitchFamily="18" charset="0"/>
                  </a:rPr>
                  <a:t> B . D (</a:t>
                </a:r>
                <a:r>
                  <a:rPr lang="en-US" sz="2000" dirty="0" err="1">
                    <a:latin typeface="+mj-lt"/>
                    <a:ea typeface="Arial" panose="020B0604020202020204" pitchFamily="34" charset="0"/>
                    <a:cs typeface="Times New Roman" panose="02020603050405020304" pitchFamily="18" charset="0"/>
                  </a:rPr>
                  <a:t>tích</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của</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hai</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mẫu</a:t>
                </a:r>
                <a:r>
                  <a:rPr lang="en-US" sz="2000" dirty="0">
                    <a:latin typeface="+mj-lt"/>
                    <a:ea typeface="Arial" panose="020B0604020202020204" pitchFamily="34" charset="0"/>
                    <a:cs typeface="Times New Roman" panose="02020603050405020304" pitchFamily="18" charset="0"/>
                  </a:rPr>
                  <a:t> </a:t>
                </a:r>
                <a:r>
                  <a:rPr lang="en-US" sz="2000" dirty="0" err="1">
                    <a:latin typeface="+mj-lt"/>
                    <a:ea typeface="Arial" panose="020B0604020202020204" pitchFamily="34" charset="0"/>
                    <a:cs typeface="Times New Roman" panose="02020603050405020304" pitchFamily="18" charset="0"/>
                  </a:rPr>
                  <a:t>thức</a:t>
                </a:r>
                <a:r>
                  <a:rPr lang="en-US" sz="2000" dirty="0">
                    <a:latin typeface="+mj-lt"/>
                    <a:ea typeface="Arial" panose="020B0604020202020204" pitchFamily="34" charset="0"/>
                    <a:cs typeface="Times New Roman" panose="02020603050405020304" pitchFamily="18" charset="0"/>
                  </a:rPr>
                  <a:t>)</a:t>
                </a:r>
                <a:endParaRPr lang="en-US" sz="2000" dirty="0">
                  <a:effectLst/>
                  <a:latin typeface="+mj-lt"/>
                  <a:ea typeface="Arial" panose="020B060402020202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DB669814-4E9D-FC67-B7CB-9CE655D596B9}"/>
                  </a:ext>
                </a:extLst>
              </p:cNvPr>
              <p:cNvSpPr txBox="1">
                <a:spLocks noRot="1" noChangeAspect="1" noMove="1" noResize="1" noEditPoints="1" noAdjustHandles="1" noChangeArrowheads="1" noChangeShapeType="1" noTextEdit="1"/>
              </p:cNvSpPr>
              <p:nvPr/>
            </p:nvSpPr>
            <p:spPr>
              <a:xfrm>
                <a:off x="580602" y="1439163"/>
                <a:ext cx="8012107" cy="2333139"/>
              </a:xfrm>
              <a:prstGeom prst="rect">
                <a:avLst/>
              </a:prstGeom>
              <a:blipFill>
                <a:blip r:embed="rId5"/>
                <a:stretch>
                  <a:fillRect l="-760" r="-760" b="-39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xmlns="" id="{C50E1DB0-C683-510C-3490-6B9844904626}"/>
                  </a:ext>
                </a:extLst>
              </p:cNvPr>
              <p:cNvSpPr txBox="1"/>
              <p:nvPr/>
            </p:nvSpPr>
            <p:spPr>
              <a:xfrm>
                <a:off x="2418699" y="737496"/>
                <a:ext cx="4577936" cy="701667"/>
              </a:xfrm>
              <a:prstGeom prst="rect">
                <a:avLst/>
              </a:prstGeom>
              <a:noFill/>
            </p:spPr>
            <p:txBody>
              <a:bodyPr wrap="square">
                <a:spAutoFit/>
              </a:bodyPr>
              <a:lstStyle/>
              <a:p>
                <a:pPr marL="0" marR="0" lvl="0" indent="0" algn="just" defTabSz="914400" rtl="0" eaLnBrk="1" fontAlgn="base" latinLnBrk="0" hangingPunct="1">
                  <a:lnSpc>
                    <a:spcPct val="150000"/>
                  </a:lnSpc>
                  <a:spcBef>
                    <a:spcPts val="1200"/>
                  </a:spcBef>
                  <a:spcAft>
                    <a:spcPts val="600"/>
                  </a:spcAft>
                  <a:buClr>
                    <a:srgbClr val="000000"/>
                  </a:buClr>
                  <a:buSzTx/>
                  <a:buFont typeface="Arial"/>
                  <a:buNone/>
                  <a:tabLst/>
                  <a:defRPr/>
                </a:pPr>
                <a:r>
                  <a:rPr kumimoji="0" lang="nl-NL" sz="2000" b="0" i="0" u="none" strike="noStrike" kern="0" cap="none" spc="0" normalizeH="0" baseline="0" noProof="0" dirty="0">
                    <a:ln>
                      <a:noFill/>
                    </a:ln>
                    <a:solidFill>
                      <a:srgbClr val="000000"/>
                    </a:solidFill>
                    <a:effectLst/>
                    <a:uLnTx/>
                    <a:uFillTx/>
                    <a:latin typeface="+mj-lt"/>
                    <a:ea typeface="Arial" panose="020B0604020202020204" pitchFamily="34" charset="0"/>
                    <a:cs typeface="Times New Roman" panose="02020603050405020304" pitchFamily="18" charset="0"/>
                    <a:sym typeface="Arial"/>
                  </a:rPr>
                  <a:t>Cho hai </a:t>
                </a:r>
                <a:r>
                  <a:rPr kumimoji="0" lang="nl-NL" sz="2000" b="0" i="0" u="none" strike="noStrike" kern="0" cap="none" spc="0" normalizeH="0" baseline="0" noProof="0" dirty="0" err="1">
                    <a:ln>
                      <a:noFill/>
                    </a:ln>
                    <a:solidFill>
                      <a:srgbClr val="000000"/>
                    </a:solidFill>
                    <a:effectLst/>
                    <a:uLnTx/>
                    <a:uFillTx/>
                    <a:latin typeface="+mj-lt"/>
                    <a:ea typeface="Arial" panose="020B0604020202020204" pitchFamily="34" charset="0"/>
                    <a:cs typeface="Times New Roman" panose="02020603050405020304" pitchFamily="18" charset="0"/>
                    <a:sym typeface="Arial"/>
                  </a:rPr>
                  <a:t>phân</a:t>
                </a:r>
                <a:r>
                  <a:rPr kumimoji="0" lang="nl-NL" sz="2000" b="0" i="0" u="none" strike="noStrike" kern="0" cap="none" spc="0" normalizeH="0" baseline="0" noProof="0" dirty="0">
                    <a:ln>
                      <a:noFill/>
                    </a:ln>
                    <a:solidFill>
                      <a:srgbClr val="000000"/>
                    </a:solidFill>
                    <a:effectLst/>
                    <a:uLnTx/>
                    <a:uFillTx/>
                    <a:latin typeface="+mj-lt"/>
                    <a:ea typeface="Arial" panose="020B0604020202020204" pitchFamily="34" charset="0"/>
                    <a:cs typeface="Times New Roman" panose="02020603050405020304" pitchFamily="18" charset="0"/>
                    <a:sym typeface="Arial"/>
                  </a:rPr>
                  <a:t> </a:t>
                </a:r>
                <a:r>
                  <a:rPr kumimoji="0" lang="nl-NL" sz="2000" b="0" i="0" u="none" strike="noStrike" kern="0" cap="none" spc="0" normalizeH="0" baseline="0" noProof="0" dirty="0" err="1">
                    <a:ln>
                      <a:noFill/>
                    </a:ln>
                    <a:solidFill>
                      <a:srgbClr val="000000"/>
                    </a:solidFill>
                    <a:effectLst/>
                    <a:uLnTx/>
                    <a:uFillTx/>
                    <a:latin typeface="+mj-lt"/>
                    <a:ea typeface="Arial" panose="020B0604020202020204" pitchFamily="34" charset="0"/>
                    <a:cs typeface="Times New Roman" panose="02020603050405020304" pitchFamily="18" charset="0"/>
                    <a:sym typeface="Arial"/>
                  </a:rPr>
                  <a:t>thức</a:t>
                </a:r>
                <a:r>
                  <a:rPr kumimoji="0" lang="nl-NL" sz="2000" b="0" i="0" u="none" strike="noStrike" kern="0" cap="none" spc="0" normalizeH="0" baseline="0" noProof="0" dirty="0">
                    <a:ln>
                      <a:noFill/>
                    </a:ln>
                    <a:solidFill>
                      <a:srgbClr val="000000"/>
                    </a:solidFill>
                    <a:effectLst/>
                    <a:uLnTx/>
                    <a:uFillTx/>
                    <a:latin typeface="+mj-lt"/>
                    <a:ea typeface="Arial" panose="020B0604020202020204" pitchFamily="34" charset="0"/>
                    <a:cs typeface="Times New Roman" panose="02020603050405020304" pitchFamily="18" charset="0"/>
                    <a:sym typeface="Arial"/>
                  </a:rPr>
                  <a:t> </a:t>
                </a:r>
                <a14:m>
                  <m:oMath xmlns:m="http://schemas.openxmlformats.org/officeDocument/2006/math">
                    <m:f>
                      <m:fPr>
                        <m:ctrlPr>
                          <a:rPr kumimoji="0" lang="en-US" sz="2000" b="0" i="1" u="none" strike="noStrike" kern="0" cap="none" spc="0" normalizeH="0" baseline="0" noProof="0">
                            <a:ln>
                              <a:noFill/>
                            </a:ln>
                            <a:solidFill>
                              <a:srgbClr val="000000"/>
                            </a:solidFill>
                            <a:effectLst/>
                            <a:uLnTx/>
                            <a:uFillTx/>
                            <a:latin typeface="Cambria Math"/>
                            <a:ea typeface="Arial" panose="020B0604020202020204" pitchFamily="34" charset="0"/>
                            <a:cs typeface="Times New Roman" panose="02020603050405020304" pitchFamily="18" charset="0"/>
                            <a:sym typeface="Arial"/>
                          </a:rPr>
                        </m:ctrlPr>
                      </m:fPr>
                      <m:num>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m:t>
                        </m:r>
                      </m:num>
                      <m:den>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𝐵</m:t>
                        </m:r>
                      </m:den>
                    </m:f>
                  </m:oMath>
                </a14:m>
                <a:r>
                  <a:rPr kumimoji="0" lang="nl-NL" sz="2000" b="0" i="0" u="none" strike="noStrike" kern="0" cap="none" spc="0" normalizeH="0" baseline="0" noProof="0" dirty="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a:t> </a:t>
                </a:r>
                <a:r>
                  <a:rPr kumimoji="0" lang="nl-NL" sz="2000" i="0" u="none" strike="noStrike" kern="0" cap="none" spc="0" normalizeH="0" baseline="0" noProof="0" dirty="0" err="1">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a:t>và</a:t>
                </a:r>
                <a:r>
                  <a:rPr kumimoji="0" lang="nl-NL" sz="2000" b="0" i="0" u="none" strike="noStrike" kern="0" cap="none" spc="0" normalizeH="0" baseline="0" noProof="0" dirty="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a:t> </a:t>
                </a:r>
                <a14:m>
                  <m:oMath xmlns:m="http://schemas.openxmlformats.org/officeDocument/2006/math">
                    <m:f>
                      <m:fPr>
                        <m:ctrlPr>
                          <a:rPr kumimoji="0" lang="en-US" sz="2000" b="0" i="1" u="none" strike="noStrike" kern="0" cap="none" spc="0" normalizeH="0" baseline="0" noProof="0">
                            <a:ln>
                              <a:noFill/>
                            </a:ln>
                            <a:solidFill>
                              <a:srgbClr val="000000"/>
                            </a:solidFill>
                            <a:effectLst/>
                            <a:uLnTx/>
                            <a:uFillTx/>
                            <a:latin typeface="Cambria Math"/>
                            <a:ea typeface="Times New Roman" panose="02020603050405020304" pitchFamily="18" charset="0"/>
                            <a:cs typeface="Times New Roman" panose="02020603050405020304" pitchFamily="18" charset="0"/>
                            <a:sym typeface="Arial"/>
                          </a:rPr>
                        </m:ctrlPr>
                      </m:fPr>
                      <m:num>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𝐶</m:t>
                        </m:r>
                      </m:num>
                      <m:den>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𝐷</m:t>
                        </m:r>
                      </m:den>
                    </m:f>
                  </m:oMath>
                </a14:m>
                <a:r>
                  <a:rPr kumimoji="0" lang="nl-NL" sz="2000" b="0" i="0" u="none" strike="noStrike" kern="0" cap="none" spc="0" normalizeH="0" baseline="0" noProof="0" dirty="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a:t>.</a:t>
                </a:r>
                <a:endParaRPr kumimoji="0" lang="en-US" sz="2000" b="0" i="0" u="none" strike="noStrike" kern="0" cap="none" spc="0" normalizeH="0" baseline="0" noProof="0" dirty="0">
                  <a:ln>
                    <a:noFill/>
                  </a:ln>
                  <a:solidFill>
                    <a:srgbClr val="000000"/>
                  </a:solidFill>
                  <a:effectLst/>
                  <a:uLnTx/>
                  <a:uFillTx/>
                  <a:latin typeface="+mj-lt"/>
                  <a:ea typeface="Arial" panose="020B0604020202020204" pitchFamily="34" charset="0"/>
                  <a:cs typeface="Times New Roman" panose="02020603050405020304" pitchFamily="18" charset="0"/>
                  <a:sym typeface="Arial"/>
                </a:endParaRPr>
              </a:p>
            </p:txBody>
          </p:sp>
        </mc:Choice>
        <mc:Fallback xmlns="">
          <p:sp>
            <p:nvSpPr>
              <p:cNvPr id="14" name="TextBox 13">
                <a:extLst>
                  <a:ext uri="{FF2B5EF4-FFF2-40B4-BE49-F238E27FC236}">
                    <a16:creationId xmlns:a16="http://schemas.microsoft.com/office/drawing/2014/main" id="{C50E1DB0-C683-510C-3490-6B9844904626}"/>
                  </a:ext>
                </a:extLst>
              </p:cNvPr>
              <p:cNvSpPr txBox="1">
                <a:spLocks noRot="1" noChangeAspect="1" noMove="1" noResize="1" noEditPoints="1" noAdjustHandles="1" noChangeArrowheads="1" noChangeShapeType="1" noTextEdit="1"/>
              </p:cNvSpPr>
              <p:nvPr/>
            </p:nvSpPr>
            <p:spPr>
              <a:xfrm>
                <a:off x="2418699" y="737496"/>
                <a:ext cx="4577936" cy="701667"/>
              </a:xfrm>
              <a:prstGeom prst="rect">
                <a:avLst/>
              </a:prstGeom>
              <a:blipFill>
                <a:blip r:embed="rId6"/>
                <a:stretch>
                  <a:fillRect l="-1465" b="-5217"/>
                </a:stretch>
              </a:blipFill>
            </p:spPr>
            <p:txBody>
              <a:bodyPr/>
              <a:lstStyle/>
              <a:p>
                <a:r>
                  <a:rPr lang="en-US">
                    <a:noFill/>
                  </a:rPr>
                  <a:t> </a:t>
                </a:r>
              </a:p>
            </p:txBody>
          </p:sp>
        </mc:Fallback>
      </mc:AlternateContent>
    </p:spTree>
    <p:extLst>
      <p:ext uri="{BB962C8B-B14F-4D97-AF65-F5344CB8AC3E}">
        <p14:creationId xmlns:p14="http://schemas.microsoft.com/office/powerpoint/2010/main" val="376468040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grpSp>
        <p:nvGrpSpPr>
          <p:cNvPr id="1158" name="Google Shape;1158;p37"/>
          <p:cNvGrpSpPr/>
          <p:nvPr/>
        </p:nvGrpSpPr>
        <p:grpSpPr>
          <a:xfrm rot="6725193">
            <a:off x="677674" y="511778"/>
            <a:ext cx="462216" cy="520780"/>
            <a:chOff x="1476725" y="2040675"/>
            <a:chExt cx="735799" cy="1547721"/>
          </a:xfrm>
        </p:grpSpPr>
        <p:sp>
          <p:nvSpPr>
            <p:cNvPr id="1159" name="Google Shape;1159;p37"/>
            <p:cNvSpPr/>
            <p:nvPr/>
          </p:nvSpPr>
          <p:spPr>
            <a:xfrm>
              <a:off x="1581317" y="2040675"/>
              <a:ext cx="631208" cy="1280063"/>
            </a:xfrm>
            <a:custGeom>
              <a:avLst/>
              <a:gdLst/>
              <a:ahLst/>
              <a:cxnLst/>
              <a:rect l="l" t="t" r="r" b="b"/>
              <a:pathLst>
                <a:path w="54650" h="110828" extrusionOk="0">
                  <a:moveTo>
                    <a:pt x="53229" y="1"/>
                  </a:moveTo>
                  <a:cubicBezTo>
                    <a:pt x="52848" y="1"/>
                    <a:pt x="52460" y="165"/>
                    <a:pt x="52178" y="536"/>
                  </a:cubicBezTo>
                  <a:lnTo>
                    <a:pt x="28464" y="31672"/>
                  </a:lnTo>
                  <a:lnTo>
                    <a:pt x="0" y="102107"/>
                  </a:lnTo>
                  <a:lnTo>
                    <a:pt x="10874" y="106486"/>
                  </a:lnTo>
                  <a:lnTo>
                    <a:pt x="21710" y="110828"/>
                  </a:lnTo>
                  <a:lnTo>
                    <a:pt x="50174" y="40393"/>
                  </a:lnTo>
                  <a:lnTo>
                    <a:pt x="54553" y="1464"/>
                  </a:lnTo>
                  <a:cubicBezTo>
                    <a:pt x="54650" y="589"/>
                    <a:pt x="53952" y="1"/>
                    <a:pt x="53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60" name="Google Shape;1160;p37"/>
            <p:cNvSpPr/>
            <p:nvPr/>
          </p:nvSpPr>
          <p:spPr>
            <a:xfrm>
              <a:off x="1581317" y="2406496"/>
              <a:ext cx="454354" cy="864125"/>
            </a:xfrm>
            <a:custGeom>
              <a:avLst/>
              <a:gdLst/>
              <a:ahLst/>
              <a:cxnLst/>
              <a:rect l="l" t="t" r="r" b="b"/>
              <a:pathLst>
                <a:path w="39338" h="74816" extrusionOk="0">
                  <a:moveTo>
                    <a:pt x="28464" y="1"/>
                  </a:moveTo>
                  <a:lnTo>
                    <a:pt x="0" y="70436"/>
                  </a:lnTo>
                  <a:lnTo>
                    <a:pt x="10874" y="74815"/>
                  </a:lnTo>
                  <a:lnTo>
                    <a:pt x="39337" y="4343"/>
                  </a:lnTo>
                  <a:lnTo>
                    <a:pt x="2846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61" name="Google Shape;1161;p37"/>
            <p:cNvSpPr/>
            <p:nvPr/>
          </p:nvSpPr>
          <p:spPr>
            <a:xfrm>
              <a:off x="1910097" y="2146306"/>
              <a:ext cx="287618" cy="390979"/>
            </a:xfrm>
            <a:custGeom>
              <a:avLst/>
              <a:gdLst/>
              <a:ahLst/>
              <a:cxnLst/>
              <a:rect l="l" t="t" r="r" b="b"/>
              <a:pathLst>
                <a:path w="24902" h="33851" extrusionOk="0">
                  <a:moveTo>
                    <a:pt x="17145" y="1"/>
                  </a:moveTo>
                  <a:lnTo>
                    <a:pt x="0" y="22527"/>
                  </a:lnTo>
                  <a:cubicBezTo>
                    <a:pt x="0" y="22527"/>
                    <a:pt x="369" y="29188"/>
                    <a:pt x="5121" y="29188"/>
                  </a:cubicBezTo>
                  <a:cubicBezTo>
                    <a:pt x="6584" y="29188"/>
                    <a:pt x="8463" y="28557"/>
                    <a:pt x="10873" y="26906"/>
                  </a:cubicBezTo>
                  <a:cubicBezTo>
                    <a:pt x="12178" y="32319"/>
                    <a:pt x="14392" y="33850"/>
                    <a:pt x="16480" y="33850"/>
                  </a:cubicBezTo>
                  <a:cubicBezTo>
                    <a:pt x="19202" y="33850"/>
                    <a:pt x="21710" y="31248"/>
                    <a:pt x="21710" y="31248"/>
                  </a:cubicBezTo>
                  <a:lnTo>
                    <a:pt x="24901" y="3118"/>
                  </a:lnTo>
                  <a:lnTo>
                    <a:pt x="1714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62" name="Google Shape;1162;p37"/>
            <p:cNvSpPr/>
            <p:nvPr/>
          </p:nvSpPr>
          <p:spPr>
            <a:xfrm>
              <a:off x="2035688" y="2164313"/>
              <a:ext cx="162035" cy="372973"/>
            </a:xfrm>
            <a:custGeom>
              <a:avLst/>
              <a:gdLst/>
              <a:ahLst/>
              <a:cxnLst/>
              <a:rect l="l" t="t" r="r" b="b"/>
              <a:pathLst>
                <a:path w="14029" h="32292" extrusionOk="0">
                  <a:moveTo>
                    <a:pt x="10132" y="0"/>
                  </a:moveTo>
                  <a:lnTo>
                    <a:pt x="0" y="25347"/>
                  </a:lnTo>
                  <a:cubicBezTo>
                    <a:pt x="1305" y="30760"/>
                    <a:pt x="3519" y="32291"/>
                    <a:pt x="5607" y="32291"/>
                  </a:cubicBezTo>
                  <a:cubicBezTo>
                    <a:pt x="8329" y="32291"/>
                    <a:pt x="10837" y="29689"/>
                    <a:pt x="10837" y="29689"/>
                  </a:cubicBezTo>
                  <a:lnTo>
                    <a:pt x="14028" y="1559"/>
                  </a:lnTo>
                  <a:lnTo>
                    <a:pt x="101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63" name="Google Shape;1163;p37"/>
            <p:cNvSpPr/>
            <p:nvPr/>
          </p:nvSpPr>
          <p:spPr>
            <a:xfrm>
              <a:off x="1535449" y="3219640"/>
              <a:ext cx="296616" cy="210903"/>
            </a:xfrm>
            <a:custGeom>
              <a:avLst/>
              <a:gdLst/>
              <a:ahLst/>
              <a:cxnLst/>
              <a:rect l="l" t="t" r="r" b="b"/>
              <a:pathLst>
                <a:path w="25681" h="18260" extrusionOk="0">
                  <a:moveTo>
                    <a:pt x="3823" y="1"/>
                  </a:moveTo>
                  <a:lnTo>
                    <a:pt x="1" y="9501"/>
                  </a:lnTo>
                  <a:lnTo>
                    <a:pt x="21859" y="18259"/>
                  </a:lnTo>
                  <a:lnTo>
                    <a:pt x="25681" y="8759"/>
                  </a:lnTo>
                  <a:lnTo>
                    <a:pt x="38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64" name="Google Shape;1164;p37"/>
            <p:cNvSpPr/>
            <p:nvPr/>
          </p:nvSpPr>
          <p:spPr>
            <a:xfrm>
              <a:off x="1661906" y="3269793"/>
              <a:ext cx="170166" cy="160753"/>
            </a:xfrm>
            <a:custGeom>
              <a:avLst/>
              <a:gdLst/>
              <a:ahLst/>
              <a:cxnLst/>
              <a:rect l="l" t="t" r="r" b="b"/>
              <a:pathLst>
                <a:path w="14733" h="13918" extrusionOk="0">
                  <a:moveTo>
                    <a:pt x="3823" y="1"/>
                  </a:moveTo>
                  <a:lnTo>
                    <a:pt x="0" y="9501"/>
                  </a:lnTo>
                  <a:lnTo>
                    <a:pt x="10911" y="13917"/>
                  </a:lnTo>
                  <a:lnTo>
                    <a:pt x="14733" y="4380"/>
                  </a:lnTo>
                  <a:lnTo>
                    <a:pt x="3823"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65" name="Google Shape;1165;p37"/>
            <p:cNvSpPr/>
            <p:nvPr/>
          </p:nvSpPr>
          <p:spPr>
            <a:xfrm>
              <a:off x="1476725" y="3328955"/>
              <a:ext cx="311192" cy="259436"/>
            </a:xfrm>
            <a:custGeom>
              <a:avLst/>
              <a:gdLst/>
              <a:ahLst/>
              <a:cxnLst/>
              <a:rect l="l" t="t" r="r" b="b"/>
              <a:pathLst>
                <a:path w="26943" h="22462" extrusionOk="0">
                  <a:moveTo>
                    <a:pt x="5085" y="0"/>
                  </a:moveTo>
                  <a:lnTo>
                    <a:pt x="1819" y="8164"/>
                  </a:lnTo>
                  <a:cubicBezTo>
                    <a:pt x="0" y="12655"/>
                    <a:pt x="2190" y="17776"/>
                    <a:pt x="6680" y="19594"/>
                  </a:cubicBezTo>
                  <a:lnTo>
                    <a:pt x="12247" y="21821"/>
                  </a:lnTo>
                  <a:cubicBezTo>
                    <a:pt x="13320" y="22256"/>
                    <a:pt x="14429" y="22461"/>
                    <a:pt x="15521" y="22461"/>
                  </a:cubicBezTo>
                  <a:cubicBezTo>
                    <a:pt x="18997" y="22461"/>
                    <a:pt x="22293" y="20377"/>
                    <a:pt x="23677" y="16959"/>
                  </a:cubicBezTo>
                  <a:lnTo>
                    <a:pt x="26943" y="8795"/>
                  </a:lnTo>
                  <a:lnTo>
                    <a:pt x="50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66" name="Google Shape;1166;p37"/>
            <p:cNvSpPr/>
            <p:nvPr/>
          </p:nvSpPr>
          <p:spPr>
            <a:xfrm>
              <a:off x="1491729" y="3414257"/>
              <a:ext cx="296188" cy="174139"/>
            </a:xfrm>
            <a:custGeom>
              <a:avLst/>
              <a:gdLst/>
              <a:ahLst/>
              <a:cxnLst/>
              <a:rect l="l" t="t" r="r" b="b"/>
              <a:pathLst>
                <a:path w="25644" h="15077" extrusionOk="0">
                  <a:moveTo>
                    <a:pt x="22155" y="0"/>
                  </a:moveTo>
                  <a:lnTo>
                    <a:pt x="20782" y="3414"/>
                  </a:lnTo>
                  <a:cubicBezTo>
                    <a:pt x="19256" y="7229"/>
                    <a:pt x="15601" y="9537"/>
                    <a:pt x="11732" y="9537"/>
                  </a:cubicBezTo>
                  <a:cubicBezTo>
                    <a:pt x="10519" y="9537"/>
                    <a:pt x="9286" y="9310"/>
                    <a:pt x="8090" y="8832"/>
                  </a:cubicBezTo>
                  <a:lnTo>
                    <a:pt x="1856" y="6346"/>
                  </a:lnTo>
                  <a:cubicBezTo>
                    <a:pt x="1188" y="6086"/>
                    <a:pt x="557" y="5715"/>
                    <a:pt x="0" y="5344"/>
                  </a:cubicBezTo>
                  <a:lnTo>
                    <a:pt x="0" y="5344"/>
                  </a:lnTo>
                  <a:cubicBezTo>
                    <a:pt x="446" y="8313"/>
                    <a:pt x="2375" y="10985"/>
                    <a:pt x="5381" y="12209"/>
                  </a:cubicBezTo>
                  <a:lnTo>
                    <a:pt x="10985" y="14436"/>
                  </a:lnTo>
                  <a:cubicBezTo>
                    <a:pt x="12058" y="14871"/>
                    <a:pt x="13165" y="15076"/>
                    <a:pt x="14254" y="15076"/>
                  </a:cubicBezTo>
                  <a:cubicBezTo>
                    <a:pt x="17719" y="15076"/>
                    <a:pt x="20994" y="12992"/>
                    <a:pt x="22378" y="9574"/>
                  </a:cubicBezTo>
                  <a:lnTo>
                    <a:pt x="25644" y="1410"/>
                  </a:lnTo>
                  <a:lnTo>
                    <a:pt x="22155"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xmlns="" id="{EA01A648-1C2C-5011-AE9A-910850DD29FE}"/>
              </a:ext>
            </a:extLst>
          </p:cNvPr>
          <p:cNvGrpSpPr/>
          <p:nvPr/>
        </p:nvGrpSpPr>
        <p:grpSpPr>
          <a:xfrm>
            <a:off x="938156" y="845356"/>
            <a:ext cx="8012106" cy="528013"/>
            <a:chOff x="462915" y="2746326"/>
            <a:chExt cx="8218170" cy="528013"/>
          </a:xfrm>
        </p:grpSpPr>
        <p:pic>
          <p:nvPicPr>
            <p:cNvPr id="4" name="Picture 25">
              <a:extLst>
                <a:ext uri="{FF2B5EF4-FFF2-40B4-BE49-F238E27FC236}">
                  <a16:creationId xmlns:a16="http://schemas.microsoft.com/office/drawing/2014/main" xmlns="" id="{82B68239-CC9F-2A4A-9B7A-B17E6C3C412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61851" y="2784123"/>
              <a:ext cx="492679" cy="490216"/>
            </a:xfrm>
            <a:prstGeom prst="rect">
              <a:avLst/>
            </a:prstGeom>
          </p:spPr>
        </p:pic>
        <p:sp>
          <p:nvSpPr>
            <p:cNvPr id="5" name="TextBox 4">
              <a:extLst>
                <a:ext uri="{FF2B5EF4-FFF2-40B4-BE49-F238E27FC236}">
                  <a16:creationId xmlns:a16="http://schemas.microsoft.com/office/drawing/2014/main" xmlns="" id="{7B3DB2B7-DF9E-C4C0-F67B-1F3ADEC7A8F9}"/>
                </a:ext>
              </a:extLst>
            </p:cNvPr>
            <p:cNvSpPr txBox="1"/>
            <p:nvPr/>
          </p:nvSpPr>
          <p:spPr>
            <a:xfrm>
              <a:off x="462915" y="2746326"/>
              <a:ext cx="8218170" cy="496996"/>
            </a:xfrm>
            <a:prstGeom prst="rect">
              <a:avLst/>
            </a:prstGeom>
            <a:noFill/>
          </p:spPr>
          <p:txBody>
            <a:bodyPr wrap="square">
              <a:spAutoFit/>
            </a:bodyPr>
            <a:lstStyle/>
            <a:p>
              <a:pPr algn="just">
                <a:lnSpc>
                  <a:spcPct val="150000"/>
                </a:lnSpc>
                <a:spcAft>
                  <a:spcPts val="600"/>
                </a:spcAft>
              </a:pPr>
              <a:r>
                <a:rPr lang="en-US" sz="2000" b="1" i="1" dirty="0" err="1">
                  <a:solidFill>
                    <a:srgbClr val="000000"/>
                  </a:solidFill>
                  <a:effectLst/>
                  <a:latin typeface="+mj-lt"/>
                  <a:ea typeface="Arial" panose="020B0604020202020204" pitchFamily="34" charset="0"/>
                  <a:cs typeface="Times New Roman" panose="02020603050405020304" pitchFamily="18" charset="0"/>
                </a:rPr>
                <a:t>Chú</a:t>
              </a:r>
              <a:r>
                <a:rPr lang="en-US" sz="2000" b="1" i="1" dirty="0">
                  <a:solidFill>
                    <a:srgbClr val="000000"/>
                  </a:solidFill>
                  <a:effectLst/>
                  <a:latin typeface="+mj-lt"/>
                  <a:ea typeface="Arial" panose="020B0604020202020204" pitchFamily="34" charset="0"/>
                  <a:cs typeface="Times New Roman" panose="02020603050405020304" pitchFamily="18" charset="0"/>
                </a:rPr>
                <a:t> ý:</a:t>
              </a:r>
              <a:r>
                <a:rPr lang="en-US" sz="2000" dirty="0">
                  <a:solidFill>
                    <a:srgbClr val="000000"/>
                  </a:solidFill>
                  <a:effectLst/>
                  <a:latin typeface="+mj-lt"/>
                  <a:ea typeface="Arial" panose="020B0604020202020204" pitchFamily="34" charset="0"/>
                  <a:cs typeface="Times New Roman" panose="02020603050405020304" pitchFamily="18" charset="0"/>
                </a:rPr>
                <a:t> </a:t>
              </a:r>
            </a:p>
          </p:txBody>
        </p:sp>
      </p:gr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xmlns="" id="{C50E1DB0-C683-510C-3490-6B9844904626}"/>
                  </a:ext>
                </a:extLst>
              </p:cNvPr>
              <p:cNvSpPr txBox="1"/>
              <p:nvPr/>
            </p:nvSpPr>
            <p:spPr>
              <a:xfrm>
                <a:off x="2418699" y="737496"/>
                <a:ext cx="4577936" cy="701667"/>
              </a:xfrm>
              <a:prstGeom prst="rect">
                <a:avLst/>
              </a:prstGeom>
              <a:noFill/>
            </p:spPr>
            <p:txBody>
              <a:bodyPr wrap="square">
                <a:spAutoFit/>
              </a:bodyPr>
              <a:lstStyle/>
              <a:p>
                <a:pPr marL="0" marR="0" lvl="0" indent="0" algn="just" defTabSz="914400" rtl="0" eaLnBrk="1" fontAlgn="base" latinLnBrk="0" hangingPunct="1">
                  <a:lnSpc>
                    <a:spcPct val="150000"/>
                  </a:lnSpc>
                  <a:spcBef>
                    <a:spcPts val="1200"/>
                  </a:spcBef>
                  <a:spcAft>
                    <a:spcPts val="600"/>
                  </a:spcAft>
                  <a:buClr>
                    <a:srgbClr val="000000"/>
                  </a:buClr>
                  <a:buSzTx/>
                  <a:buFont typeface="Arial"/>
                  <a:buNone/>
                  <a:tabLst/>
                  <a:defRPr/>
                </a:pPr>
                <a:r>
                  <a:rPr kumimoji="0" lang="nl-NL" sz="2000" b="0" i="0" u="none" strike="noStrike" kern="0" cap="none" spc="0" normalizeH="0" baseline="0" noProof="0" dirty="0">
                    <a:ln>
                      <a:noFill/>
                    </a:ln>
                    <a:solidFill>
                      <a:srgbClr val="000000"/>
                    </a:solidFill>
                    <a:effectLst/>
                    <a:uLnTx/>
                    <a:uFillTx/>
                    <a:latin typeface="+mj-lt"/>
                    <a:ea typeface="Arial" panose="020B0604020202020204" pitchFamily="34" charset="0"/>
                    <a:cs typeface="Times New Roman" panose="02020603050405020304" pitchFamily="18" charset="0"/>
                    <a:sym typeface="Arial"/>
                  </a:rPr>
                  <a:t>Cho hai </a:t>
                </a:r>
                <a:r>
                  <a:rPr kumimoji="0" lang="nl-NL" sz="2000" b="0" i="0" u="none" strike="noStrike" kern="0" cap="none" spc="0" normalizeH="0" baseline="0" noProof="0" dirty="0" err="1">
                    <a:ln>
                      <a:noFill/>
                    </a:ln>
                    <a:solidFill>
                      <a:srgbClr val="000000"/>
                    </a:solidFill>
                    <a:effectLst/>
                    <a:uLnTx/>
                    <a:uFillTx/>
                    <a:latin typeface="+mj-lt"/>
                    <a:ea typeface="Arial" panose="020B0604020202020204" pitchFamily="34" charset="0"/>
                    <a:cs typeface="Times New Roman" panose="02020603050405020304" pitchFamily="18" charset="0"/>
                    <a:sym typeface="Arial"/>
                  </a:rPr>
                  <a:t>phân</a:t>
                </a:r>
                <a:r>
                  <a:rPr kumimoji="0" lang="nl-NL" sz="2000" b="0" i="0" u="none" strike="noStrike" kern="0" cap="none" spc="0" normalizeH="0" baseline="0" noProof="0" dirty="0">
                    <a:ln>
                      <a:noFill/>
                    </a:ln>
                    <a:solidFill>
                      <a:srgbClr val="000000"/>
                    </a:solidFill>
                    <a:effectLst/>
                    <a:uLnTx/>
                    <a:uFillTx/>
                    <a:latin typeface="+mj-lt"/>
                    <a:ea typeface="Arial" panose="020B0604020202020204" pitchFamily="34" charset="0"/>
                    <a:cs typeface="Times New Roman" panose="02020603050405020304" pitchFamily="18" charset="0"/>
                    <a:sym typeface="Arial"/>
                  </a:rPr>
                  <a:t> </a:t>
                </a:r>
                <a:r>
                  <a:rPr kumimoji="0" lang="nl-NL" sz="2000" b="0" i="0" u="none" strike="noStrike" kern="0" cap="none" spc="0" normalizeH="0" baseline="0" noProof="0" dirty="0" err="1">
                    <a:ln>
                      <a:noFill/>
                    </a:ln>
                    <a:solidFill>
                      <a:srgbClr val="000000"/>
                    </a:solidFill>
                    <a:effectLst/>
                    <a:uLnTx/>
                    <a:uFillTx/>
                    <a:latin typeface="+mj-lt"/>
                    <a:ea typeface="Arial" panose="020B0604020202020204" pitchFamily="34" charset="0"/>
                    <a:cs typeface="Times New Roman" panose="02020603050405020304" pitchFamily="18" charset="0"/>
                    <a:sym typeface="Arial"/>
                  </a:rPr>
                  <a:t>thức</a:t>
                </a:r>
                <a:r>
                  <a:rPr kumimoji="0" lang="nl-NL" sz="2000" b="0" i="0" u="none" strike="noStrike" kern="0" cap="none" spc="0" normalizeH="0" baseline="0" noProof="0" dirty="0">
                    <a:ln>
                      <a:noFill/>
                    </a:ln>
                    <a:solidFill>
                      <a:srgbClr val="000000"/>
                    </a:solidFill>
                    <a:effectLst/>
                    <a:uLnTx/>
                    <a:uFillTx/>
                    <a:latin typeface="+mj-lt"/>
                    <a:ea typeface="Arial" panose="020B0604020202020204" pitchFamily="34" charset="0"/>
                    <a:cs typeface="Times New Roman" panose="02020603050405020304" pitchFamily="18" charset="0"/>
                    <a:sym typeface="Arial"/>
                  </a:rPr>
                  <a:t> </a:t>
                </a:r>
                <a14:m>
                  <m:oMath xmlns:m="http://schemas.openxmlformats.org/officeDocument/2006/math">
                    <m:f>
                      <m:fPr>
                        <m:ctrlPr>
                          <a:rPr kumimoji="0" lang="en-US" sz="2000" b="0" i="1" u="none" strike="noStrike" kern="0" cap="none" spc="0" normalizeH="0" baseline="0" noProof="0">
                            <a:ln>
                              <a:noFill/>
                            </a:ln>
                            <a:solidFill>
                              <a:srgbClr val="000000"/>
                            </a:solidFill>
                            <a:effectLst/>
                            <a:uLnTx/>
                            <a:uFillTx/>
                            <a:latin typeface="Cambria Math"/>
                            <a:ea typeface="Arial" panose="020B0604020202020204" pitchFamily="34" charset="0"/>
                            <a:cs typeface="Times New Roman" panose="02020603050405020304" pitchFamily="18" charset="0"/>
                            <a:sym typeface="Arial"/>
                          </a:rPr>
                        </m:ctrlPr>
                      </m:fPr>
                      <m:num>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m:t>
                        </m:r>
                      </m:num>
                      <m:den>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𝐵</m:t>
                        </m:r>
                      </m:den>
                    </m:f>
                  </m:oMath>
                </a14:m>
                <a:r>
                  <a:rPr kumimoji="0" lang="nl-NL" sz="2000" b="0" i="0" u="none" strike="noStrike" kern="0" cap="none" spc="0" normalizeH="0" baseline="0" noProof="0" dirty="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a:t> </a:t>
                </a:r>
                <a:r>
                  <a:rPr kumimoji="0" lang="nl-NL" sz="2000" b="0" i="0" u="none" strike="noStrike" kern="0" cap="none" spc="0" normalizeH="0" baseline="0" noProof="0" dirty="0" err="1">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a:t>và</a:t>
                </a:r>
                <a:r>
                  <a:rPr kumimoji="0" lang="nl-NL" sz="2000" b="0" i="0" u="none" strike="noStrike" kern="0" cap="none" spc="0" normalizeH="0" baseline="0" noProof="0" dirty="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a:t> </a:t>
                </a:r>
                <a14:m>
                  <m:oMath xmlns:m="http://schemas.openxmlformats.org/officeDocument/2006/math">
                    <m:f>
                      <m:fPr>
                        <m:ctrlPr>
                          <a:rPr kumimoji="0" lang="en-US" sz="2000" b="0" i="1" u="none" strike="noStrike" kern="0" cap="none" spc="0" normalizeH="0" baseline="0" noProof="0">
                            <a:ln>
                              <a:noFill/>
                            </a:ln>
                            <a:solidFill>
                              <a:srgbClr val="000000"/>
                            </a:solidFill>
                            <a:effectLst/>
                            <a:uLnTx/>
                            <a:uFillTx/>
                            <a:latin typeface="Cambria Math"/>
                            <a:ea typeface="Times New Roman" panose="02020603050405020304" pitchFamily="18" charset="0"/>
                            <a:cs typeface="Times New Roman" panose="02020603050405020304" pitchFamily="18" charset="0"/>
                            <a:sym typeface="Arial"/>
                          </a:rPr>
                        </m:ctrlPr>
                      </m:fPr>
                      <m:num>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𝐶</m:t>
                        </m:r>
                      </m:num>
                      <m:den>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𝐷</m:t>
                        </m:r>
                      </m:den>
                    </m:f>
                  </m:oMath>
                </a14:m>
                <a:r>
                  <a:rPr kumimoji="0" lang="nl-NL" sz="2000" b="0" i="0" u="none" strike="noStrike" kern="0" cap="none" spc="0" normalizeH="0" baseline="0" noProof="0" dirty="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a:t>.</a:t>
                </a:r>
                <a:endParaRPr kumimoji="0" lang="en-US" sz="2000" b="0" i="0" u="none" strike="noStrike" kern="0" cap="none" spc="0" normalizeH="0" baseline="0" noProof="0" dirty="0">
                  <a:ln>
                    <a:noFill/>
                  </a:ln>
                  <a:solidFill>
                    <a:srgbClr val="000000"/>
                  </a:solidFill>
                  <a:effectLst/>
                  <a:uLnTx/>
                  <a:uFillTx/>
                  <a:latin typeface="+mj-lt"/>
                  <a:ea typeface="Arial" panose="020B0604020202020204" pitchFamily="34" charset="0"/>
                  <a:cs typeface="Times New Roman" panose="02020603050405020304" pitchFamily="18" charset="0"/>
                  <a:sym typeface="Arial"/>
                </a:endParaRPr>
              </a:p>
            </p:txBody>
          </p:sp>
        </mc:Choice>
        <mc:Fallback xmlns="">
          <p:sp>
            <p:nvSpPr>
              <p:cNvPr id="14" name="TextBox 13">
                <a:extLst>
                  <a:ext uri="{FF2B5EF4-FFF2-40B4-BE49-F238E27FC236}">
                    <a16:creationId xmlns:a16="http://schemas.microsoft.com/office/drawing/2014/main" id="{C50E1DB0-C683-510C-3490-6B9844904626}"/>
                  </a:ext>
                </a:extLst>
              </p:cNvPr>
              <p:cNvSpPr txBox="1">
                <a:spLocks noRot="1" noChangeAspect="1" noMove="1" noResize="1" noEditPoints="1" noAdjustHandles="1" noChangeArrowheads="1" noChangeShapeType="1" noTextEdit="1"/>
              </p:cNvSpPr>
              <p:nvPr/>
            </p:nvSpPr>
            <p:spPr>
              <a:xfrm>
                <a:off x="2418699" y="737496"/>
                <a:ext cx="4577936" cy="701667"/>
              </a:xfrm>
              <a:prstGeom prst="rect">
                <a:avLst/>
              </a:prstGeom>
              <a:blipFill>
                <a:blip r:embed="rId5"/>
                <a:stretch>
                  <a:fillRect l="-1465"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xmlns="" id="{D53BBCDC-6174-7015-D81F-A4559804AA16}"/>
                  </a:ext>
                </a:extLst>
              </p:cNvPr>
              <p:cNvSpPr txBox="1"/>
              <p:nvPr/>
            </p:nvSpPr>
            <p:spPr>
              <a:xfrm>
                <a:off x="764838" y="1713624"/>
                <a:ext cx="7792585" cy="2546723"/>
              </a:xfrm>
              <a:prstGeom prst="rect">
                <a:avLst/>
              </a:prstGeom>
              <a:noFill/>
            </p:spPr>
            <p:txBody>
              <a:bodyPr wrap="square">
                <a:spAutoFit/>
              </a:bodyPr>
              <a:lstStyle/>
              <a:p>
                <a:pPr marL="342900" indent="-342900" algn="just" fontAlgn="base">
                  <a:lnSpc>
                    <a:spcPct val="150000"/>
                  </a:lnSpc>
                  <a:spcBef>
                    <a:spcPts val="1200"/>
                  </a:spcBef>
                  <a:spcAft>
                    <a:spcPts val="600"/>
                  </a:spcAft>
                  <a:buFont typeface="Arial" panose="020B0604020202020204" pitchFamily="34" charset="0"/>
                  <a:buChar char="•"/>
                </a:pPr>
                <a:r>
                  <a:rPr lang="pt-BR" sz="2000" dirty="0">
                    <a:solidFill>
                      <a:srgbClr val="000000"/>
                    </a:solidFill>
                    <a:effectLst/>
                    <a:latin typeface="+mj-lt"/>
                    <a:ea typeface="Arial" panose="020B0604020202020204" pitchFamily="34" charset="0"/>
                    <a:cs typeface="Times New Roman" panose="02020603050405020304" pitchFamily="18" charset="0"/>
                  </a:rPr>
                  <a:t>Nếu D là một nhân tử của B (B = D.P với P  là một đa thức) thì lấy mẫu thức chung là B. Khi đó, ta quy đồng mẫu thức:</a:t>
                </a:r>
                <a:endParaRPr lang="en-US" sz="2000" dirty="0">
                  <a:effectLst/>
                  <a:latin typeface="+mj-lt"/>
                  <a:ea typeface="Arial" panose="020B0604020202020204" pitchFamily="34" charset="0"/>
                  <a:cs typeface="Times New Roman" panose="02020603050405020304" pitchFamily="18" charset="0"/>
                </a:endParaRPr>
              </a:p>
              <a:p>
                <a:pPr algn="ctr" fontAlgn="base">
                  <a:lnSpc>
                    <a:spcPct val="150000"/>
                  </a:lnSpc>
                  <a:spcBef>
                    <a:spcPts val="1200"/>
                  </a:spcBef>
                  <a:spcAft>
                    <a:spcPts val="600"/>
                  </a:spcAft>
                </a:pPr>
                <a14:m>
                  <m:oMath xmlns:m="http://schemas.openxmlformats.org/officeDocument/2006/math">
                    <m:f>
                      <m:fPr>
                        <m:ctrlPr>
                          <a:rPr lang="en-US" sz="2000" b="1" i="1">
                            <a:solidFill>
                              <a:srgbClr val="000000"/>
                            </a:solidFill>
                            <a:effectLst/>
                            <a:latin typeface="Cambria Math"/>
                            <a:ea typeface="Arial" panose="020B0604020202020204" pitchFamily="34" charset="0"/>
                            <a:cs typeface="Times New Roman" panose="02020603050405020304" pitchFamily="18" charset="0"/>
                          </a:rPr>
                        </m:ctrlPr>
                      </m:fPr>
                      <m:num>
                        <m:r>
                          <a:rPr lang="en-US" sz="2000" b="1"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𝑪</m:t>
                        </m:r>
                      </m:num>
                      <m:den>
                        <m:r>
                          <a:rPr lang="en-US" sz="2000" b="1"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𝑫</m:t>
                        </m:r>
                      </m:den>
                    </m:f>
                    <m:r>
                      <a:rPr lang="pt-BR" sz="2000" b="1"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b="1" i="1">
                            <a:solidFill>
                              <a:srgbClr val="000000"/>
                            </a:solidFill>
                            <a:effectLst/>
                            <a:latin typeface="Cambria Math"/>
                            <a:ea typeface="Arial" panose="020B0604020202020204" pitchFamily="34" charset="0"/>
                            <a:cs typeface="Times New Roman" panose="02020603050405020304" pitchFamily="18" charset="0"/>
                          </a:rPr>
                        </m:ctrlPr>
                      </m:fPr>
                      <m:num>
                        <m:r>
                          <a:rPr lang="en-US" sz="2000" b="1"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𝑪</m:t>
                        </m:r>
                        <m:r>
                          <a:rPr lang="pt-BR" sz="2000" b="1"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000" b="1"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𝑷</m:t>
                        </m:r>
                      </m:num>
                      <m:den>
                        <m:r>
                          <a:rPr lang="en-US" sz="2000" b="1"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𝑫</m:t>
                        </m:r>
                        <m:r>
                          <a:rPr lang="pt-BR" sz="2000" b="1"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000" b="1"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𝑷</m:t>
                        </m:r>
                      </m:den>
                    </m:f>
                  </m:oMath>
                </a14:m>
                <a:r>
                  <a:rPr lang="en-US" sz="2000" b="1"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pt-BR" sz="2000" b="1"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b="1"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2000" b="1"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𝑪</m:t>
                        </m:r>
                        <m:r>
                          <a:rPr lang="pt-BR" sz="2000" b="1"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b="1"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𝑷</m:t>
                        </m:r>
                      </m:num>
                      <m:den>
                        <m:r>
                          <a:rPr lang="en-US" sz="2000" b="1"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𝑩</m:t>
                        </m:r>
                      </m:den>
                    </m:f>
                  </m:oMath>
                </a14:m>
                <a:r>
                  <a:rPr lang="pt-BR" sz="2000" dirty="0">
                    <a:solidFill>
                      <a:srgbClr val="000000"/>
                    </a:solidFill>
                    <a:effectLst/>
                    <a:latin typeface="+mj-lt"/>
                    <a:ea typeface="Times New Roman" panose="02020603050405020304" pitchFamily="18" charset="0"/>
                    <a:cs typeface="Times New Roman" panose="02020603050405020304" pitchFamily="18" charset="0"/>
                  </a:rPr>
                  <a:t> (giữ nguyên phân thức </a:t>
                </a:r>
                <a14:m>
                  <m:oMath xmlns:m="http://schemas.openxmlformats.org/officeDocument/2006/math">
                    <m:f>
                      <m:fPr>
                        <m:ctrlPr>
                          <a:rPr lang="en-US" sz="2000" i="1">
                            <a:solidFill>
                              <a:srgbClr val="000000"/>
                            </a:solidFill>
                            <a:effectLst/>
                            <a:latin typeface="Cambria Math"/>
                            <a:ea typeface="Arial" panose="020B0604020202020204" pitchFamily="34" charset="0"/>
                            <a:cs typeface="Times New Roman" panose="02020603050405020304" pitchFamily="18" charset="0"/>
                          </a:rPr>
                        </m:ctrlPr>
                      </m:fPr>
                      <m:num>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m:t>
                        </m:r>
                      </m:num>
                      <m:den>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𝐵</m:t>
                        </m:r>
                      </m:den>
                    </m:f>
                  </m:oMath>
                </a14:m>
                <a:r>
                  <a:rPr lang="pt-BR" sz="2000" dirty="0">
                    <a:solidFill>
                      <a:srgbClr val="000000"/>
                    </a:solidFill>
                    <a:effectLst/>
                    <a:latin typeface="+mj-lt"/>
                    <a:ea typeface="Times New Roman" panose="02020603050405020304" pitchFamily="18" charset="0"/>
                    <a:cs typeface="Times New Roman" panose="02020603050405020304" pitchFamily="18" charset="0"/>
                  </a:rPr>
                  <a:t>)</a:t>
                </a:r>
                <a:endParaRPr lang="en-US" sz="2000" dirty="0">
                  <a:effectLst/>
                  <a:latin typeface="+mj-lt"/>
                  <a:ea typeface="Arial" panose="020B0604020202020204" pitchFamily="34" charset="0"/>
                  <a:cs typeface="Times New Roman" panose="02020603050405020304" pitchFamily="18" charset="0"/>
                </a:endParaRPr>
              </a:p>
              <a:p>
                <a:pPr algn="just" fontAlgn="base">
                  <a:lnSpc>
                    <a:spcPct val="150000"/>
                  </a:lnSpc>
                  <a:spcBef>
                    <a:spcPts val="1200"/>
                  </a:spcBef>
                  <a:spcAft>
                    <a:spcPts val="600"/>
                  </a:spcAft>
                </a:pPr>
                <a:r>
                  <a:rPr lang="pt-BR" sz="2000" dirty="0">
                    <a:solidFill>
                      <a:srgbClr val="000000"/>
                    </a:solidFill>
                    <a:effectLst/>
                    <a:latin typeface="+mj-lt"/>
                    <a:ea typeface="Arial" panose="020B0604020202020204" pitchFamily="34" charset="0"/>
                    <a:cs typeface="Times New Roman" panose="02020603050405020304" pitchFamily="18" charset="0"/>
                  </a:rPr>
                  <a:t>(Tương tự cho trường hợp B  là một nhân tử của D)</a:t>
                </a:r>
                <a:endParaRPr lang="en-US" sz="2000" dirty="0">
                  <a:effectLst/>
                  <a:latin typeface="+mj-lt"/>
                  <a:ea typeface="Arial" panose="020B060402020202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D53BBCDC-6174-7015-D81F-A4559804AA16}"/>
                  </a:ext>
                </a:extLst>
              </p:cNvPr>
              <p:cNvSpPr txBox="1">
                <a:spLocks noRot="1" noChangeAspect="1" noMove="1" noResize="1" noEditPoints="1" noAdjustHandles="1" noChangeArrowheads="1" noChangeShapeType="1" noTextEdit="1"/>
              </p:cNvSpPr>
              <p:nvPr/>
            </p:nvSpPr>
            <p:spPr>
              <a:xfrm>
                <a:off x="764838" y="1713624"/>
                <a:ext cx="7792585" cy="2546723"/>
              </a:xfrm>
              <a:prstGeom prst="rect">
                <a:avLst/>
              </a:prstGeom>
              <a:blipFill>
                <a:blip r:embed="rId6"/>
                <a:stretch>
                  <a:fillRect l="-782" r="-782" b="-3349"/>
                </a:stretch>
              </a:blipFill>
            </p:spPr>
            <p:txBody>
              <a:bodyPr/>
              <a:lstStyle/>
              <a:p>
                <a:r>
                  <a:rPr lang="en-US">
                    <a:noFill/>
                  </a:rPr>
                  <a:t> </a:t>
                </a:r>
              </a:p>
            </p:txBody>
          </p:sp>
        </mc:Fallback>
      </mc:AlternateContent>
    </p:spTree>
    <p:extLst>
      <p:ext uri="{BB962C8B-B14F-4D97-AF65-F5344CB8AC3E}">
        <p14:creationId xmlns:p14="http://schemas.microsoft.com/office/powerpoint/2010/main" val="1924773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grpSp>
        <p:nvGrpSpPr>
          <p:cNvPr id="1158" name="Google Shape;1158;p37"/>
          <p:cNvGrpSpPr/>
          <p:nvPr/>
        </p:nvGrpSpPr>
        <p:grpSpPr>
          <a:xfrm rot="6725193">
            <a:off x="677674" y="511778"/>
            <a:ext cx="462216" cy="520780"/>
            <a:chOff x="1476725" y="2040675"/>
            <a:chExt cx="735799" cy="1547721"/>
          </a:xfrm>
        </p:grpSpPr>
        <p:sp>
          <p:nvSpPr>
            <p:cNvPr id="1159" name="Google Shape;1159;p37"/>
            <p:cNvSpPr/>
            <p:nvPr/>
          </p:nvSpPr>
          <p:spPr>
            <a:xfrm>
              <a:off x="1581317" y="2040675"/>
              <a:ext cx="631208" cy="1280063"/>
            </a:xfrm>
            <a:custGeom>
              <a:avLst/>
              <a:gdLst/>
              <a:ahLst/>
              <a:cxnLst/>
              <a:rect l="l" t="t" r="r" b="b"/>
              <a:pathLst>
                <a:path w="54650" h="110828" extrusionOk="0">
                  <a:moveTo>
                    <a:pt x="53229" y="1"/>
                  </a:moveTo>
                  <a:cubicBezTo>
                    <a:pt x="52848" y="1"/>
                    <a:pt x="52460" y="165"/>
                    <a:pt x="52178" y="536"/>
                  </a:cubicBezTo>
                  <a:lnTo>
                    <a:pt x="28464" y="31672"/>
                  </a:lnTo>
                  <a:lnTo>
                    <a:pt x="0" y="102107"/>
                  </a:lnTo>
                  <a:lnTo>
                    <a:pt x="10874" y="106486"/>
                  </a:lnTo>
                  <a:lnTo>
                    <a:pt x="21710" y="110828"/>
                  </a:lnTo>
                  <a:lnTo>
                    <a:pt x="50174" y="40393"/>
                  </a:lnTo>
                  <a:lnTo>
                    <a:pt x="54553" y="1464"/>
                  </a:lnTo>
                  <a:cubicBezTo>
                    <a:pt x="54650" y="589"/>
                    <a:pt x="53952" y="1"/>
                    <a:pt x="53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60" name="Google Shape;1160;p37"/>
            <p:cNvSpPr/>
            <p:nvPr/>
          </p:nvSpPr>
          <p:spPr>
            <a:xfrm>
              <a:off x="1581317" y="2406496"/>
              <a:ext cx="454354" cy="864125"/>
            </a:xfrm>
            <a:custGeom>
              <a:avLst/>
              <a:gdLst/>
              <a:ahLst/>
              <a:cxnLst/>
              <a:rect l="l" t="t" r="r" b="b"/>
              <a:pathLst>
                <a:path w="39338" h="74816" extrusionOk="0">
                  <a:moveTo>
                    <a:pt x="28464" y="1"/>
                  </a:moveTo>
                  <a:lnTo>
                    <a:pt x="0" y="70436"/>
                  </a:lnTo>
                  <a:lnTo>
                    <a:pt x="10874" y="74815"/>
                  </a:lnTo>
                  <a:lnTo>
                    <a:pt x="39337" y="4343"/>
                  </a:lnTo>
                  <a:lnTo>
                    <a:pt x="2846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61" name="Google Shape;1161;p37"/>
            <p:cNvSpPr/>
            <p:nvPr/>
          </p:nvSpPr>
          <p:spPr>
            <a:xfrm>
              <a:off x="1910097" y="2146306"/>
              <a:ext cx="287618" cy="390979"/>
            </a:xfrm>
            <a:custGeom>
              <a:avLst/>
              <a:gdLst/>
              <a:ahLst/>
              <a:cxnLst/>
              <a:rect l="l" t="t" r="r" b="b"/>
              <a:pathLst>
                <a:path w="24902" h="33851" extrusionOk="0">
                  <a:moveTo>
                    <a:pt x="17145" y="1"/>
                  </a:moveTo>
                  <a:lnTo>
                    <a:pt x="0" y="22527"/>
                  </a:lnTo>
                  <a:cubicBezTo>
                    <a:pt x="0" y="22527"/>
                    <a:pt x="369" y="29188"/>
                    <a:pt x="5121" y="29188"/>
                  </a:cubicBezTo>
                  <a:cubicBezTo>
                    <a:pt x="6584" y="29188"/>
                    <a:pt x="8463" y="28557"/>
                    <a:pt x="10873" y="26906"/>
                  </a:cubicBezTo>
                  <a:cubicBezTo>
                    <a:pt x="12178" y="32319"/>
                    <a:pt x="14392" y="33850"/>
                    <a:pt x="16480" y="33850"/>
                  </a:cubicBezTo>
                  <a:cubicBezTo>
                    <a:pt x="19202" y="33850"/>
                    <a:pt x="21710" y="31248"/>
                    <a:pt x="21710" y="31248"/>
                  </a:cubicBezTo>
                  <a:lnTo>
                    <a:pt x="24901" y="3118"/>
                  </a:lnTo>
                  <a:lnTo>
                    <a:pt x="1714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62" name="Google Shape;1162;p37"/>
            <p:cNvSpPr/>
            <p:nvPr/>
          </p:nvSpPr>
          <p:spPr>
            <a:xfrm>
              <a:off x="2035688" y="2164313"/>
              <a:ext cx="162035" cy="372973"/>
            </a:xfrm>
            <a:custGeom>
              <a:avLst/>
              <a:gdLst/>
              <a:ahLst/>
              <a:cxnLst/>
              <a:rect l="l" t="t" r="r" b="b"/>
              <a:pathLst>
                <a:path w="14029" h="32292" extrusionOk="0">
                  <a:moveTo>
                    <a:pt x="10132" y="0"/>
                  </a:moveTo>
                  <a:lnTo>
                    <a:pt x="0" y="25347"/>
                  </a:lnTo>
                  <a:cubicBezTo>
                    <a:pt x="1305" y="30760"/>
                    <a:pt x="3519" y="32291"/>
                    <a:pt x="5607" y="32291"/>
                  </a:cubicBezTo>
                  <a:cubicBezTo>
                    <a:pt x="8329" y="32291"/>
                    <a:pt x="10837" y="29689"/>
                    <a:pt x="10837" y="29689"/>
                  </a:cubicBezTo>
                  <a:lnTo>
                    <a:pt x="14028" y="1559"/>
                  </a:lnTo>
                  <a:lnTo>
                    <a:pt x="101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63" name="Google Shape;1163;p37"/>
            <p:cNvSpPr/>
            <p:nvPr/>
          </p:nvSpPr>
          <p:spPr>
            <a:xfrm>
              <a:off x="1535449" y="3219640"/>
              <a:ext cx="296616" cy="210903"/>
            </a:xfrm>
            <a:custGeom>
              <a:avLst/>
              <a:gdLst/>
              <a:ahLst/>
              <a:cxnLst/>
              <a:rect l="l" t="t" r="r" b="b"/>
              <a:pathLst>
                <a:path w="25681" h="18260" extrusionOk="0">
                  <a:moveTo>
                    <a:pt x="3823" y="1"/>
                  </a:moveTo>
                  <a:lnTo>
                    <a:pt x="1" y="9501"/>
                  </a:lnTo>
                  <a:lnTo>
                    <a:pt x="21859" y="18259"/>
                  </a:lnTo>
                  <a:lnTo>
                    <a:pt x="25681" y="8759"/>
                  </a:lnTo>
                  <a:lnTo>
                    <a:pt x="38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64" name="Google Shape;1164;p37"/>
            <p:cNvSpPr/>
            <p:nvPr/>
          </p:nvSpPr>
          <p:spPr>
            <a:xfrm>
              <a:off x="1661906" y="3269793"/>
              <a:ext cx="170166" cy="160753"/>
            </a:xfrm>
            <a:custGeom>
              <a:avLst/>
              <a:gdLst/>
              <a:ahLst/>
              <a:cxnLst/>
              <a:rect l="l" t="t" r="r" b="b"/>
              <a:pathLst>
                <a:path w="14733" h="13918" extrusionOk="0">
                  <a:moveTo>
                    <a:pt x="3823" y="1"/>
                  </a:moveTo>
                  <a:lnTo>
                    <a:pt x="0" y="9501"/>
                  </a:lnTo>
                  <a:lnTo>
                    <a:pt x="10911" y="13917"/>
                  </a:lnTo>
                  <a:lnTo>
                    <a:pt x="14733" y="4380"/>
                  </a:lnTo>
                  <a:lnTo>
                    <a:pt x="3823"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65" name="Google Shape;1165;p37"/>
            <p:cNvSpPr/>
            <p:nvPr/>
          </p:nvSpPr>
          <p:spPr>
            <a:xfrm>
              <a:off x="1476725" y="3328955"/>
              <a:ext cx="311192" cy="259436"/>
            </a:xfrm>
            <a:custGeom>
              <a:avLst/>
              <a:gdLst/>
              <a:ahLst/>
              <a:cxnLst/>
              <a:rect l="l" t="t" r="r" b="b"/>
              <a:pathLst>
                <a:path w="26943" h="22462" extrusionOk="0">
                  <a:moveTo>
                    <a:pt x="5085" y="0"/>
                  </a:moveTo>
                  <a:lnTo>
                    <a:pt x="1819" y="8164"/>
                  </a:lnTo>
                  <a:cubicBezTo>
                    <a:pt x="0" y="12655"/>
                    <a:pt x="2190" y="17776"/>
                    <a:pt x="6680" y="19594"/>
                  </a:cubicBezTo>
                  <a:lnTo>
                    <a:pt x="12247" y="21821"/>
                  </a:lnTo>
                  <a:cubicBezTo>
                    <a:pt x="13320" y="22256"/>
                    <a:pt x="14429" y="22461"/>
                    <a:pt x="15521" y="22461"/>
                  </a:cubicBezTo>
                  <a:cubicBezTo>
                    <a:pt x="18997" y="22461"/>
                    <a:pt x="22293" y="20377"/>
                    <a:pt x="23677" y="16959"/>
                  </a:cubicBezTo>
                  <a:lnTo>
                    <a:pt x="26943" y="8795"/>
                  </a:lnTo>
                  <a:lnTo>
                    <a:pt x="50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66" name="Google Shape;1166;p37"/>
            <p:cNvSpPr/>
            <p:nvPr/>
          </p:nvSpPr>
          <p:spPr>
            <a:xfrm>
              <a:off x="1491729" y="3414257"/>
              <a:ext cx="296188" cy="174139"/>
            </a:xfrm>
            <a:custGeom>
              <a:avLst/>
              <a:gdLst/>
              <a:ahLst/>
              <a:cxnLst/>
              <a:rect l="l" t="t" r="r" b="b"/>
              <a:pathLst>
                <a:path w="25644" h="15077" extrusionOk="0">
                  <a:moveTo>
                    <a:pt x="22155" y="0"/>
                  </a:moveTo>
                  <a:lnTo>
                    <a:pt x="20782" y="3414"/>
                  </a:lnTo>
                  <a:cubicBezTo>
                    <a:pt x="19256" y="7229"/>
                    <a:pt x="15601" y="9537"/>
                    <a:pt x="11732" y="9537"/>
                  </a:cubicBezTo>
                  <a:cubicBezTo>
                    <a:pt x="10519" y="9537"/>
                    <a:pt x="9286" y="9310"/>
                    <a:pt x="8090" y="8832"/>
                  </a:cubicBezTo>
                  <a:lnTo>
                    <a:pt x="1856" y="6346"/>
                  </a:lnTo>
                  <a:cubicBezTo>
                    <a:pt x="1188" y="6086"/>
                    <a:pt x="557" y="5715"/>
                    <a:pt x="0" y="5344"/>
                  </a:cubicBezTo>
                  <a:lnTo>
                    <a:pt x="0" y="5344"/>
                  </a:lnTo>
                  <a:cubicBezTo>
                    <a:pt x="446" y="8313"/>
                    <a:pt x="2375" y="10985"/>
                    <a:pt x="5381" y="12209"/>
                  </a:cubicBezTo>
                  <a:lnTo>
                    <a:pt x="10985" y="14436"/>
                  </a:lnTo>
                  <a:cubicBezTo>
                    <a:pt x="12058" y="14871"/>
                    <a:pt x="13165" y="15076"/>
                    <a:pt x="14254" y="15076"/>
                  </a:cubicBezTo>
                  <a:cubicBezTo>
                    <a:pt x="17719" y="15076"/>
                    <a:pt x="20994" y="12992"/>
                    <a:pt x="22378" y="9574"/>
                  </a:cubicBezTo>
                  <a:lnTo>
                    <a:pt x="25644" y="1410"/>
                  </a:lnTo>
                  <a:lnTo>
                    <a:pt x="22155"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xmlns="" id="{EA01A648-1C2C-5011-AE9A-910850DD29FE}"/>
              </a:ext>
            </a:extLst>
          </p:cNvPr>
          <p:cNvGrpSpPr/>
          <p:nvPr/>
        </p:nvGrpSpPr>
        <p:grpSpPr>
          <a:xfrm>
            <a:off x="938156" y="845356"/>
            <a:ext cx="8012106" cy="528013"/>
            <a:chOff x="462915" y="2746326"/>
            <a:chExt cx="8218170" cy="528013"/>
          </a:xfrm>
        </p:grpSpPr>
        <p:pic>
          <p:nvPicPr>
            <p:cNvPr id="4" name="Picture 25">
              <a:extLst>
                <a:ext uri="{FF2B5EF4-FFF2-40B4-BE49-F238E27FC236}">
                  <a16:creationId xmlns:a16="http://schemas.microsoft.com/office/drawing/2014/main" xmlns="" id="{82B68239-CC9F-2A4A-9B7A-B17E6C3C412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61851" y="2784123"/>
              <a:ext cx="492679" cy="490216"/>
            </a:xfrm>
            <a:prstGeom prst="rect">
              <a:avLst/>
            </a:prstGeom>
          </p:spPr>
        </p:pic>
        <p:sp>
          <p:nvSpPr>
            <p:cNvPr id="5" name="TextBox 4">
              <a:extLst>
                <a:ext uri="{FF2B5EF4-FFF2-40B4-BE49-F238E27FC236}">
                  <a16:creationId xmlns:a16="http://schemas.microsoft.com/office/drawing/2014/main" xmlns="" id="{7B3DB2B7-DF9E-C4C0-F67B-1F3ADEC7A8F9}"/>
                </a:ext>
              </a:extLst>
            </p:cNvPr>
            <p:cNvSpPr txBox="1"/>
            <p:nvPr/>
          </p:nvSpPr>
          <p:spPr>
            <a:xfrm>
              <a:off x="462915" y="2746326"/>
              <a:ext cx="8218170" cy="496996"/>
            </a:xfrm>
            <a:prstGeom prst="rect">
              <a:avLst/>
            </a:prstGeom>
            <a:noFill/>
          </p:spPr>
          <p:txBody>
            <a:bodyPr wrap="square">
              <a:spAutoFit/>
            </a:bodyPr>
            <a:lstStyle/>
            <a:p>
              <a:pPr algn="just">
                <a:lnSpc>
                  <a:spcPct val="150000"/>
                </a:lnSpc>
                <a:spcAft>
                  <a:spcPts val="600"/>
                </a:spcAft>
              </a:pPr>
              <a:r>
                <a:rPr lang="en-US" sz="2000" b="1" i="1" dirty="0" err="1">
                  <a:solidFill>
                    <a:srgbClr val="000000"/>
                  </a:solidFill>
                  <a:effectLst/>
                  <a:latin typeface="+mj-lt"/>
                  <a:ea typeface="Arial" panose="020B0604020202020204" pitchFamily="34" charset="0"/>
                  <a:cs typeface="Times New Roman" panose="02020603050405020304" pitchFamily="18" charset="0"/>
                </a:rPr>
                <a:t>Chú</a:t>
              </a:r>
              <a:r>
                <a:rPr lang="en-US" sz="2000" b="1" i="1" dirty="0">
                  <a:solidFill>
                    <a:srgbClr val="000000"/>
                  </a:solidFill>
                  <a:effectLst/>
                  <a:latin typeface="+mj-lt"/>
                  <a:ea typeface="Arial" panose="020B0604020202020204" pitchFamily="34" charset="0"/>
                  <a:cs typeface="Times New Roman" panose="02020603050405020304" pitchFamily="18" charset="0"/>
                </a:rPr>
                <a:t> ý:</a:t>
              </a:r>
              <a:r>
                <a:rPr lang="en-US" sz="2000" dirty="0">
                  <a:solidFill>
                    <a:srgbClr val="000000"/>
                  </a:solidFill>
                  <a:effectLst/>
                  <a:latin typeface="+mj-lt"/>
                  <a:ea typeface="Arial" panose="020B0604020202020204" pitchFamily="34" charset="0"/>
                  <a:cs typeface="Times New Roman" panose="02020603050405020304" pitchFamily="18" charset="0"/>
                </a:rPr>
                <a:t> </a:t>
              </a:r>
            </a:p>
          </p:txBody>
        </p:sp>
      </p:gr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xmlns="" id="{C50E1DB0-C683-510C-3490-6B9844904626}"/>
                  </a:ext>
                </a:extLst>
              </p:cNvPr>
              <p:cNvSpPr txBox="1"/>
              <p:nvPr/>
            </p:nvSpPr>
            <p:spPr>
              <a:xfrm>
                <a:off x="2418699" y="737496"/>
                <a:ext cx="4577936" cy="701667"/>
              </a:xfrm>
              <a:prstGeom prst="rect">
                <a:avLst/>
              </a:prstGeom>
              <a:noFill/>
            </p:spPr>
            <p:txBody>
              <a:bodyPr wrap="square">
                <a:spAutoFit/>
              </a:bodyPr>
              <a:lstStyle/>
              <a:p>
                <a:pPr marL="0" marR="0" lvl="0" indent="0" algn="just" defTabSz="914400" rtl="0" eaLnBrk="1" fontAlgn="base" latinLnBrk="0" hangingPunct="1">
                  <a:lnSpc>
                    <a:spcPct val="150000"/>
                  </a:lnSpc>
                  <a:spcBef>
                    <a:spcPts val="1200"/>
                  </a:spcBef>
                  <a:spcAft>
                    <a:spcPts val="600"/>
                  </a:spcAft>
                  <a:buClr>
                    <a:srgbClr val="000000"/>
                  </a:buClr>
                  <a:buSzTx/>
                  <a:buFont typeface="Arial"/>
                  <a:buNone/>
                  <a:tabLst/>
                  <a:defRPr/>
                </a:pPr>
                <a:r>
                  <a:rPr kumimoji="0" lang="nl-NL" sz="2000" b="0" i="0" u="none" strike="noStrike" kern="0" cap="none" spc="0" normalizeH="0" baseline="0" noProof="0" dirty="0">
                    <a:ln>
                      <a:noFill/>
                    </a:ln>
                    <a:solidFill>
                      <a:srgbClr val="000000"/>
                    </a:solidFill>
                    <a:effectLst/>
                    <a:uLnTx/>
                    <a:uFillTx/>
                    <a:latin typeface="+mj-lt"/>
                    <a:ea typeface="Arial" panose="020B0604020202020204" pitchFamily="34" charset="0"/>
                    <a:cs typeface="Times New Roman" panose="02020603050405020304" pitchFamily="18" charset="0"/>
                    <a:sym typeface="Arial"/>
                  </a:rPr>
                  <a:t>Cho hai </a:t>
                </a:r>
                <a:r>
                  <a:rPr kumimoji="0" lang="nl-NL" sz="2000" b="0" i="0" u="none" strike="noStrike" kern="0" cap="none" spc="0" normalizeH="0" baseline="0" noProof="0" dirty="0" err="1">
                    <a:ln>
                      <a:noFill/>
                    </a:ln>
                    <a:solidFill>
                      <a:srgbClr val="000000"/>
                    </a:solidFill>
                    <a:effectLst/>
                    <a:uLnTx/>
                    <a:uFillTx/>
                    <a:latin typeface="+mj-lt"/>
                    <a:ea typeface="Arial" panose="020B0604020202020204" pitchFamily="34" charset="0"/>
                    <a:cs typeface="Times New Roman" panose="02020603050405020304" pitchFamily="18" charset="0"/>
                    <a:sym typeface="Arial"/>
                  </a:rPr>
                  <a:t>phân</a:t>
                </a:r>
                <a:r>
                  <a:rPr kumimoji="0" lang="nl-NL" sz="2000" b="0" i="0" u="none" strike="noStrike" kern="0" cap="none" spc="0" normalizeH="0" baseline="0" noProof="0" dirty="0">
                    <a:ln>
                      <a:noFill/>
                    </a:ln>
                    <a:solidFill>
                      <a:srgbClr val="000000"/>
                    </a:solidFill>
                    <a:effectLst/>
                    <a:uLnTx/>
                    <a:uFillTx/>
                    <a:latin typeface="+mj-lt"/>
                    <a:ea typeface="Arial" panose="020B0604020202020204" pitchFamily="34" charset="0"/>
                    <a:cs typeface="Times New Roman" panose="02020603050405020304" pitchFamily="18" charset="0"/>
                    <a:sym typeface="Arial"/>
                  </a:rPr>
                  <a:t> </a:t>
                </a:r>
                <a:r>
                  <a:rPr kumimoji="0" lang="nl-NL" sz="2000" b="0" i="0" u="none" strike="noStrike" kern="0" cap="none" spc="0" normalizeH="0" baseline="0" noProof="0" dirty="0" err="1">
                    <a:ln>
                      <a:noFill/>
                    </a:ln>
                    <a:solidFill>
                      <a:srgbClr val="000000"/>
                    </a:solidFill>
                    <a:effectLst/>
                    <a:uLnTx/>
                    <a:uFillTx/>
                    <a:latin typeface="+mj-lt"/>
                    <a:ea typeface="Arial" panose="020B0604020202020204" pitchFamily="34" charset="0"/>
                    <a:cs typeface="Times New Roman" panose="02020603050405020304" pitchFamily="18" charset="0"/>
                    <a:sym typeface="Arial"/>
                  </a:rPr>
                  <a:t>thức</a:t>
                </a:r>
                <a:r>
                  <a:rPr kumimoji="0" lang="nl-NL" sz="2000" b="0" i="0" u="none" strike="noStrike" kern="0" cap="none" spc="0" normalizeH="0" baseline="0" noProof="0" dirty="0">
                    <a:ln>
                      <a:noFill/>
                    </a:ln>
                    <a:solidFill>
                      <a:srgbClr val="000000"/>
                    </a:solidFill>
                    <a:effectLst/>
                    <a:uLnTx/>
                    <a:uFillTx/>
                    <a:latin typeface="+mj-lt"/>
                    <a:ea typeface="Arial" panose="020B0604020202020204" pitchFamily="34" charset="0"/>
                    <a:cs typeface="Times New Roman" panose="02020603050405020304" pitchFamily="18" charset="0"/>
                    <a:sym typeface="Arial"/>
                  </a:rPr>
                  <a:t> </a:t>
                </a:r>
                <a14:m>
                  <m:oMath xmlns:m="http://schemas.openxmlformats.org/officeDocument/2006/math">
                    <m:f>
                      <m:fPr>
                        <m:ctrlPr>
                          <a:rPr kumimoji="0" lang="en-US" sz="2000" b="0" i="1" u="none" strike="noStrike" kern="0" cap="none" spc="0" normalizeH="0" baseline="0" noProof="0">
                            <a:ln>
                              <a:noFill/>
                            </a:ln>
                            <a:solidFill>
                              <a:srgbClr val="000000"/>
                            </a:solidFill>
                            <a:effectLst/>
                            <a:uLnTx/>
                            <a:uFillTx/>
                            <a:latin typeface="Cambria Math"/>
                            <a:ea typeface="Arial" panose="020B0604020202020204" pitchFamily="34" charset="0"/>
                            <a:cs typeface="Times New Roman" panose="02020603050405020304" pitchFamily="18" charset="0"/>
                            <a:sym typeface="Arial"/>
                          </a:rPr>
                        </m:ctrlPr>
                      </m:fPr>
                      <m:num>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m:t>
                        </m:r>
                      </m:num>
                      <m:den>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𝐵</m:t>
                        </m:r>
                      </m:den>
                    </m:f>
                  </m:oMath>
                </a14:m>
                <a:r>
                  <a:rPr kumimoji="0" lang="nl-NL" sz="2000" b="0" i="0" u="none" strike="noStrike" kern="0" cap="none" spc="0" normalizeH="0" baseline="0" noProof="0" dirty="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a:t> </a:t>
                </a:r>
                <a:r>
                  <a:rPr kumimoji="0" lang="nl-NL" sz="2000" b="0" i="0" u="none" strike="noStrike" kern="0" cap="none" spc="0" normalizeH="0" baseline="0" noProof="0" dirty="0" err="1">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a:t>và</a:t>
                </a:r>
                <a:r>
                  <a:rPr kumimoji="0" lang="nl-NL" sz="2000" b="0" i="0" u="none" strike="noStrike" kern="0" cap="none" spc="0" normalizeH="0" baseline="0" noProof="0" dirty="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a:t> </a:t>
                </a:r>
                <a14:m>
                  <m:oMath xmlns:m="http://schemas.openxmlformats.org/officeDocument/2006/math">
                    <m:f>
                      <m:fPr>
                        <m:ctrlPr>
                          <a:rPr kumimoji="0" lang="en-US" sz="2000" b="0" i="1" u="none" strike="noStrike" kern="0" cap="none" spc="0" normalizeH="0" baseline="0" noProof="0">
                            <a:ln>
                              <a:noFill/>
                            </a:ln>
                            <a:solidFill>
                              <a:srgbClr val="000000"/>
                            </a:solidFill>
                            <a:effectLst/>
                            <a:uLnTx/>
                            <a:uFillTx/>
                            <a:latin typeface="Cambria Math"/>
                            <a:ea typeface="Times New Roman" panose="02020603050405020304" pitchFamily="18" charset="0"/>
                            <a:cs typeface="Times New Roman" panose="02020603050405020304" pitchFamily="18" charset="0"/>
                            <a:sym typeface="Arial"/>
                          </a:rPr>
                        </m:ctrlPr>
                      </m:fPr>
                      <m:num>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𝐶</m:t>
                        </m:r>
                      </m:num>
                      <m:den>
                        <m:r>
                          <a:rPr kumimoji="0" lang="en-US" sz="20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𝐷</m:t>
                        </m:r>
                      </m:den>
                    </m:f>
                  </m:oMath>
                </a14:m>
                <a:r>
                  <a:rPr kumimoji="0" lang="nl-NL" sz="2000" b="0" i="0" u="none" strike="noStrike" kern="0" cap="none" spc="0" normalizeH="0" baseline="0" noProof="0" dirty="0">
                    <a:ln>
                      <a:noFill/>
                    </a:ln>
                    <a:solidFill>
                      <a:srgbClr val="000000"/>
                    </a:solidFill>
                    <a:effectLst/>
                    <a:uLnTx/>
                    <a:uFillTx/>
                    <a:latin typeface="+mj-lt"/>
                    <a:ea typeface="Times New Roman" panose="02020603050405020304" pitchFamily="18" charset="0"/>
                    <a:cs typeface="Times New Roman" panose="02020603050405020304" pitchFamily="18" charset="0"/>
                    <a:sym typeface="Arial"/>
                  </a:rPr>
                  <a:t>.</a:t>
                </a:r>
                <a:endParaRPr kumimoji="0" lang="en-US" sz="2000" b="0" i="0" u="none" strike="noStrike" kern="0" cap="none" spc="0" normalizeH="0" baseline="0" noProof="0" dirty="0">
                  <a:ln>
                    <a:noFill/>
                  </a:ln>
                  <a:solidFill>
                    <a:srgbClr val="000000"/>
                  </a:solidFill>
                  <a:effectLst/>
                  <a:uLnTx/>
                  <a:uFillTx/>
                  <a:latin typeface="+mj-lt"/>
                  <a:ea typeface="Arial" panose="020B0604020202020204" pitchFamily="34" charset="0"/>
                  <a:cs typeface="Times New Roman" panose="02020603050405020304" pitchFamily="18" charset="0"/>
                  <a:sym typeface="Arial"/>
                </a:endParaRPr>
              </a:p>
            </p:txBody>
          </p:sp>
        </mc:Choice>
        <mc:Fallback xmlns="">
          <p:sp>
            <p:nvSpPr>
              <p:cNvPr id="14" name="TextBox 13">
                <a:extLst>
                  <a:ext uri="{FF2B5EF4-FFF2-40B4-BE49-F238E27FC236}">
                    <a16:creationId xmlns:a16="http://schemas.microsoft.com/office/drawing/2014/main" id="{C50E1DB0-C683-510C-3490-6B9844904626}"/>
                  </a:ext>
                </a:extLst>
              </p:cNvPr>
              <p:cNvSpPr txBox="1">
                <a:spLocks noRot="1" noChangeAspect="1" noMove="1" noResize="1" noEditPoints="1" noAdjustHandles="1" noChangeArrowheads="1" noChangeShapeType="1" noTextEdit="1"/>
              </p:cNvSpPr>
              <p:nvPr/>
            </p:nvSpPr>
            <p:spPr>
              <a:xfrm>
                <a:off x="2418699" y="737496"/>
                <a:ext cx="4577936" cy="701667"/>
              </a:xfrm>
              <a:prstGeom prst="rect">
                <a:avLst/>
              </a:prstGeom>
              <a:blipFill>
                <a:blip r:embed="rId5"/>
                <a:stretch>
                  <a:fillRect l="-1465"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xmlns="" id="{2C3607D7-F923-3654-5393-F46BAA350725}"/>
                  </a:ext>
                </a:extLst>
              </p:cNvPr>
              <p:cNvSpPr txBox="1"/>
              <p:nvPr/>
            </p:nvSpPr>
            <p:spPr>
              <a:xfrm>
                <a:off x="758092" y="1796427"/>
                <a:ext cx="7486168" cy="2163606"/>
              </a:xfrm>
              <a:prstGeom prst="rect">
                <a:avLst/>
              </a:prstGeom>
              <a:noFill/>
            </p:spPr>
            <p:txBody>
              <a:bodyPr wrap="square">
                <a:spAutoFit/>
              </a:bodyPr>
              <a:lstStyle/>
              <a:p>
                <a:pPr marL="342900" indent="-342900" algn="just">
                  <a:lnSpc>
                    <a:spcPct val="150000"/>
                  </a:lnSpc>
                  <a:spcAft>
                    <a:spcPts val="600"/>
                  </a:spcAft>
                  <a:buFont typeface="Arial" panose="020B0604020202020204" pitchFamily="34" charset="0"/>
                  <a:buChar char="•"/>
                </a:pPr>
                <a:r>
                  <a:rPr lang="pt-BR" sz="2000" dirty="0">
                    <a:solidFill>
                      <a:srgbClr val="000000"/>
                    </a:solidFill>
                    <a:effectLst/>
                    <a:latin typeface="+mj-lt"/>
                    <a:ea typeface="Calibri" panose="020F0502020204030204" pitchFamily="34" charset="0"/>
                    <a:cs typeface="Times New Roman" panose="02020603050405020304" pitchFamily="18" charset="0"/>
                  </a:rPr>
                  <a:t>Nếu B và D có nhân tử chung là E (B = E . M, D = E . N với M và N là những đa thức) thì lấy mẫu thức chung là E . M . N. Khi đó, ta quy đồng mẫu thức:</a:t>
                </a:r>
                <a:endParaRPr lang="en-US" sz="2000" dirty="0">
                  <a:effectLst/>
                  <a:latin typeface="+mj-lt"/>
                  <a:ea typeface="Arial" panose="020B0604020202020204" pitchFamily="34" charset="0"/>
                  <a:cs typeface="Times New Roman" panose="02020603050405020304" pitchFamily="18" charset="0"/>
                </a:endParaRPr>
              </a:p>
              <a:p>
                <a:pPr algn="ctr">
                  <a:lnSpc>
                    <a:spcPct val="150000"/>
                  </a:lnSpc>
                  <a:spcAft>
                    <a:spcPts val="600"/>
                  </a:spcAft>
                </a:pPr>
                <a14:m>
                  <m:oMath xmlns:m="http://schemas.openxmlformats.org/officeDocument/2006/math">
                    <m:f>
                      <m:fPr>
                        <m:ctrlPr>
                          <a:rPr lang="en-US" sz="2000" b="1" i="1">
                            <a:solidFill>
                              <a:srgbClr val="000000"/>
                            </a:solidFill>
                            <a:effectLst/>
                            <a:latin typeface="Cambria Math"/>
                            <a:ea typeface="Arial" panose="020B0604020202020204" pitchFamily="34" charset="0"/>
                            <a:cs typeface="Times New Roman" panose="02020603050405020304" pitchFamily="18" charset="0"/>
                          </a:rPr>
                        </m:ctrlPr>
                      </m:fPr>
                      <m:num>
                        <m:r>
                          <a:rPr lang="en-US" sz="2000" b="1"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𝑨</m:t>
                        </m:r>
                      </m:num>
                      <m:den>
                        <m:r>
                          <a:rPr lang="en-US" sz="2000" b="1"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𝑩</m:t>
                        </m:r>
                      </m:den>
                    </m:f>
                    <m:r>
                      <a:rPr lang="pt-BR" sz="2000" b="1"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b="1" i="1">
                            <a:solidFill>
                              <a:srgbClr val="000000"/>
                            </a:solidFill>
                            <a:effectLst/>
                            <a:latin typeface="Cambria Math"/>
                            <a:ea typeface="Arial" panose="020B0604020202020204" pitchFamily="34" charset="0"/>
                            <a:cs typeface="Times New Roman" panose="02020603050405020304" pitchFamily="18" charset="0"/>
                          </a:rPr>
                        </m:ctrlPr>
                      </m:fPr>
                      <m:num>
                        <m:r>
                          <a:rPr lang="en-US" sz="2000" b="1"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𝑨</m:t>
                        </m:r>
                        <m:r>
                          <a:rPr lang="pt-BR" sz="2000" b="1"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000" b="1"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𝑵</m:t>
                        </m:r>
                      </m:num>
                      <m:den>
                        <m:r>
                          <a:rPr lang="en-US" sz="2000" b="1"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𝑩</m:t>
                        </m:r>
                        <m:r>
                          <a:rPr lang="pt-BR" sz="2000" b="1"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000" b="1"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𝑵</m:t>
                        </m:r>
                      </m:den>
                    </m:f>
                    <m:r>
                      <a:rPr lang="pt-BR" sz="2000" b="1"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b="1" i="1">
                            <a:solidFill>
                              <a:srgbClr val="000000"/>
                            </a:solidFill>
                            <a:effectLst/>
                            <a:latin typeface="Cambria Math"/>
                            <a:ea typeface="Arial" panose="020B0604020202020204" pitchFamily="34" charset="0"/>
                            <a:cs typeface="Times New Roman" panose="02020603050405020304" pitchFamily="18" charset="0"/>
                          </a:rPr>
                        </m:ctrlPr>
                      </m:fPr>
                      <m:num>
                        <m:r>
                          <a:rPr lang="en-US" sz="2000" b="1"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𝑨</m:t>
                        </m:r>
                        <m:r>
                          <a:rPr lang="pt-BR" sz="2000" b="1"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000" b="1"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𝑵</m:t>
                        </m:r>
                      </m:num>
                      <m:den>
                        <m:r>
                          <a:rPr lang="nl-NL" sz="20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𝑬</m:t>
                        </m:r>
                        <m:r>
                          <a:rPr lang="pt-BR" sz="20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nl-NL" sz="20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𝑴</m:t>
                        </m:r>
                        <m:r>
                          <a:rPr lang="pt-BR" sz="20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nl-NL" sz="20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𝑵</m:t>
                        </m:r>
                      </m:den>
                    </m:f>
                  </m:oMath>
                </a14:m>
                <a:r>
                  <a:rPr lang="en-US" sz="2000" b="1" dirty="0">
                    <a:solidFill>
                      <a:srgbClr val="000000"/>
                    </a:solidFill>
                    <a:effectLst/>
                    <a:latin typeface="+mj-lt"/>
                    <a:ea typeface="Calibri" panose="020F0502020204030204" pitchFamily="34" charset="0"/>
                    <a:cs typeface="Times New Roman" panose="02020603050405020304" pitchFamily="18" charset="0"/>
                  </a:rPr>
                  <a:t>  </a:t>
                </a:r>
                <a:r>
                  <a:rPr lang="pt-BR" sz="2000" dirty="0">
                    <a:solidFill>
                      <a:srgbClr val="000000"/>
                    </a:solidFill>
                    <a:effectLst/>
                    <a:latin typeface="+mj-lt"/>
                    <a:ea typeface="Arial" panose="020B0604020202020204" pitchFamily="34" charset="0"/>
                    <a:cs typeface="Times New Roman" panose="02020603050405020304" pitchFamily="18" charset="0"/>
                  </a:rPr>
                  <a:t>và  </a:t>
                </a:r>
                <a14:m>
                  <m:oMath xmlns:m="http://schemas.openxmlformats.org/officeDocument/2006/math">
                    <m:f>
                      <m:fPr>
                        <m:ctrlPr>
                          <a:rPr lang="en-US" sz="2000" b="1" i="1">
                            <a:solidFill>
                              <a:srgbClr val="000000"/>
                            </a:solidFill>
                            <a:effectLst/>
                            <a:latin typeface="Cambria Math"/>
                            <a:ea typeface="Arial" panose="020B0604020202020204" pitchFamily="34" charset="0"/>
                            <a:cs typeface="Times New Roman" panose="02020603050405020304" pitchFamily="18" charset="0"/>
                          </a:rPr>
                        </m:ctrlPr>
                      </m:fPr>
                      <m:num>
                        <m:r>
                          <a:rPr lang="en-US" sz="2000" b="1"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𝑪</m:t>
                        </m:r>
                      </m:num>
                      <m:den>
                        <m:r>
                          <a:rPr lang="en-US" sz="2000" b="1"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𝑫</m:t>
                        </m:r>
                      </m:den>
                    </m:f>
                    <m:r>
                      <a:rPr lang="pt-BR" sz="2000" b="1"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b="1" i="1">
                            <a:solidFill>
                              <a:srgbClr val="000000"/>
                            </a:solidFill>
                            <a:effectLst/>
                            <a:latin typeface="Cambria Math"/>
                            <a:ea typeface="Arial" panose="020B0604020202020204" pitchFamily="34" charset="0"/>
                            <a:cs typeface="Times New Roman" panose="02020603050405020304" pitchFamily="18" charset="0"/>
                          </a:rPr>
                        </m:ctrlPr>
                      </m:fPr>
                      <m:num>
                        <m:r>
                          <a:rPr lang="en-US" sz="2000" b="1"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𝑪</m:t>
                        </m:r>
                        <m:r>
                          <a:rPr lang="pt-BR" sz="2000" b="1"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000" b="1"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𝑴</m:t>
                        </m:r>
                      </m:num>
                      <m:den>
                        <m:r>
                          <a:rPr lang="en-US" sz="2000" b="1"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𝑫</m:t>
                        </m:r>
                        <m:r>
                          <a:rPr lang="pt-BR" sz="2000" b="1"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000" b="1"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𝑴</m:t>
                        </m:r>
                      </m:den>
                    </m:f>
                    <m:r>
                      <a:rPr lang="pt-BR" sz="2000" b="1"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b="1" i="1">
                            <a:solidFill>
                              <a:srgbClr val="000000"/>
                            </a:solidFill>
                            <a:effectLst/>
                            <a:latin typeface="Cambria Math"/>
                            <a:ea typeface="Arial" panose="020B0604020202020204" pitchFamily="34" charset="0"/>
                            <a:cs typeface="Times New Roman" panose="02020603050405020304" pitchFamily="18" charset="0"/>
                          </a:rPr>
                        </m:ctrlPr>
                      </m:fPr>
                      <m:num>
                        <m:r>
                          <a:rPr lang="en-US" sz="2000" b="1"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𝑪</m:t>
                        </m:r>
                        <m:r>
                          <a:rPr lang="pt-BR" sz="2000" b="1"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000" b="1"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𝑴</m:t>
                        </m:r>
                      </m:num>
                      <m:den>
                        <m:r>
                          <a:rPr lang="nl-NL" sz="20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𝑬</m:t>
                        </m:r>
                        <m:r>
                          <a:rPr lang="pt-BR" sz="20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nl-NL" sz="20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𝑵</m:t>
                        </m:r>
                        <m:r>
                          <a:rPr lang="pt-BR" sz="20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nl-NL" sz="20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𝑴</m:t>
                        </m:r>
                      </m:den>
                    </m:f>
                    <m:r>
                      <a:rPr lang="pt-BR" sz="2000" b="1"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b="1" i="1">
                            <a:solidFill>
                              <a:srgbClr val="000000"/>
                            </a:solidFill>
                            <a:effectLst/>
                            <a:latin typeface="Cambria Math"/>
                            <a:ea typeface="Arial" panose="020B0604020202020204" pitchFamily="34" charset="0"/>
                            <a:cs typeface="Times New Roman" panose="02020603050405020304" pitchFamily="18" charset="0"/>
                          </a:rPr>
                        </m:ctrlPr>
                      </m:fPr>
                      <m:num>
                        <m:r>
                          <a:rPr lang="en-US" sz="2000" b="1"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𝑪</m:t>
                        </m:r>
                        <m:r>
                          <a:rPr lang="pt-BR" sz="2000" b="1"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000" b="1"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𝑴</m:t>
                        </m:r>
                      </m:num>
                      <m:den>
                        <m:r>
                          <a:rPr lang="nl-NL" sz="20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𝑬</m:t>
                        </m:r>
                        <m:r>
                          <a:rPr lang="pt-BR" sz="20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nl-NL" sz="20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𝑴</m:t>
                        </m:r>
                        <m:r>
                          <a:rPr lang="pt-BR" sz="20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nl-NL" sz="20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𝑵</m:t>
                        </m:r>
                      </m:den>
                    </m:f>
                  </m:oMath>
                </a14:m>
                <a:endParaRPr lang="en-US" sz="2000" dirty="0">
                  <a:effectLst/>
                  <a:latin typeface="+mj-lt"/>
                  <a:ea typeface="Arial" panose="020B060402020202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2C3607D7-F923-3654-5393-F46BAA350725}"/>
                  </a:ext>
                </a:extLst>
              </p:cNvPr>
              <p:cNvSpPr txBox="1">
                <a:spLocks noRot="1" noChangeAspect="1" noMove="1" noResize="1" noEditPoints="1" noAdjustHandles="1" noChangeArrowheads="1" noChangeShapeType="1" noTextEdit="1"/>
              </p:cNvSpPr>
              <p:nvPr/>
            </p:nvSpPr>
            <p:spPr>
              <a:xfrm>
                <a:off x="758092" y="1796427"/>
                <a:ext cx="7486168" cy="2163606"/>
              </a:xfrm>
              <a:prstGeom prst="rect">
                <a:avLst/>
              </a:prstGeom>
              <a:blipFill>
                <a:blip r:embed="rId6"/>
                <a:stretch>
                  <a:fillRect l="-733" r="-896" b="-1127"/>
                </a:stretch>
              </a:blipFill>
            </p:spPr>
            <p:txBody>
              <a:bodyPr/>
              <a:lstStyle/>
              <a:p>
                <a:r>
                  <a:rPr lang="en-US">
                    <a:noFill/>
                  </a:rPr>
                  <a:t> </a:t>
                </a:r>
              </a:p>
            </p:txBody>
          </p:sp>
        </mc:Fallback>
      </mc:AlternateContent>
    </p:spTree>
    <p:extLst>
      <p:ext uri="{BB962C8B-B14F-4D97-AF65-F5344CB8AC3E}">
        <p14:creationId xmlns:p14="http://schemas.microsoft.com/office/powerpoint/2010/main" val="11302958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grpSp>
        <p:nvGrpSpPr>
          <p:cNvPr id="1230" name="Google Shape;1230;p39"/>
          <p:cNvGrpSpPr/>
          <p:nvPr/>
        </p:nvGrpSpPr>
        <p:grpSpPr>
          <a:xfrm rot="-8258805" flipH="1">
            <a:off x="545671" y="4317106"/>
            <a:ext cx="473368" cy="435970"/>
            <a:chOff x="6578186" y="3304323"/>
            <a:chExt cx="592215" cy="545427"/>
          </a:xfrm>
        </p:grpSpPr>
        <p:sp>
          <p:nvSpPr>
            <p:cNvPr id="1231" name="Google Shape;1231;p39"/>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32" name="Google Shape;1232;p39"/>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33" name="Google Shape;1233;p39"/>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34" name="Google Shape;1234;p39"/>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xmlns="" id="{1687CEEE-0137-35B4-BE19-BDA259BCE210}"/>
              </a:ext>
            </a:extLst>
          </p:cNvPr>
          <p:cNvSpPr txBox="1"/>
          <p:nvPr/>
        </p:nvSpPr>
        <p:spPr>
          <a:xfrm>
            <a:off x="228293" y="418205"/>
            <a:ext cx="3004459" cy="584269"/>
          </a:xfrm>
          <a:prstGeom prst="flowChartTerminator">
            <a:avLst/>
          </a:prstGeom>
          <a:solidFill>
            <a:schemeClr val="bg1"/>
          </a:solidFill>
          <a:ln w="38100">
            <a:solidFill>
              <a:srgbClr val="FF0000"/>
            </a:solidFill>
            <a:prstDash val="solid"/>
          </a:ln>
        </p:spPr>
        <p:txBody>
          <a:bodyPr wrap="square" rtlCol="0" anchor="ctr">
            <a:spAutoFit/>
          </a:bodyPr>
          <a:lstStyle/>
          <a:p>
            <a:pPr algn="ctr">
              <a:buClrTx/>
              <a:buFontTx/>
              <a:buNone/>
            </a:pPr>
            <a:r>
              <a:rPr lang="nl-NL" sz="2100" b="1" kern="1200" dirty="0" err="1">
                <a:solidFill>
                  <a:prstClr val="black"/>
                </a:solidFill>
                <a:latin typeface="+mj-lt"/>
                <a:ea typeface="+mn-ea"/>
                <a:cs typeface="Arial" panose="020B0604020202020204" pitchFamily="34" charset="0"/>
              </a:rPr>
              <a:t>Ví</a:t>
            </a:r>
            <a:r>
              <a:rPr lang="nl-NL" sz="2100" b="1" kern="1200" dirty="0">
                <a:solidFill>
                  <a:prstClr val="black"/>
                </a:solidFill>
                <a:latin typeface="+mj-lt"/>
                <a:ea typeface="+mn-ea"/>
                <a:cs typeface="Arial" panose="020B0604020202020204" pitchFamily="34" charset="0"/>
              </a:rPr>
              <a:t> </a:t>
            </a:r>
            <a:r>
              <a:rPr lang="nl-NL" sz="2100" b="1" kern="1200" dirty="0" err="1">
                <a:solidFill>
                  <a:prstClr val="black"/>
                </a:solidFill>
                <a:latin typeface="+mj-lt"/>
                <a:ea typeface="+mn-ea"/>
                <a:cs typeface="Arial" panose="020B0604020202020204" pitchFamily="34" charset="0"/>
              </a:rPr>
              <a:t>dụ</a:t>
            </a:r>
            <a:r>
              <a:rPr lang="nl-NL" sz="2100" b="1" kern="1200" dirty="0">
                <a:solidFill>
                  <a:prstClr val="black"/>
                </a:solidFill>
                <a:latin typeface="+mj-lt"/>
                <a:ea typeface="+mn-ea"/>
                <a:cs typeface="Arial" panose="020B0604020202020204" pitchFamily="34" charset="0"/>
              </a:rPr>
              <a:t> 2: SGK – tr.33</a:t>
            </a:r>
            <a:endParaRPr lang="en-US" sz="2100" kern="1200" dirty="0">
              <a:solidFill>
                <a:prstClr val="black"/>
              </a:solidFill>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xmlns="" id="{BD30F427-278C-2702-6909-2DBA04D85CEA}"/>
              </a:ext>
            </a:extLst>
          </p:cNvPr>
          <p:cNvSpPr txBox="1"/>
          <p:nvPr/>
        </p:nvSpPr>
        <p:spPr>
          <a:xfrm>
            <a:off x="460587" y="1119915"/>
            <a:ext cx="5855266" cy="517193"/>
          </a:xfrm>
          <a:prstGeom prst="rect">
            <a:avLst/>
          </a:prstGeom>
          <a:noFill/>
        </p:spPr>
        <p:txBody>
          <a:bodyPr wrap="square">
            <a:spAutoFit/>
          </a:bodyPr>
          <a:lstStyle/>
          <a:p>
            <a:pPr algn="just">
              <a:lnSpc>
                <a:spcPct val="150000"/>
              </a:lnSpc>
              <a:buClrTx/>
              <a:buFontTx/>
              <a:buNone/>
            </a:pPr>
            <a:r>
              <a:rPr lang="en-US" sz="2100" kern="1200" dirty="0">
                <a:solidFill>
                  <a:prstClr val="black"/>
                </a:solidFill>
                <a:latin typeface="+mj-lt"/>
                <a:ea typeface="+mn-ea"/>
                <a:cs typeface="Arial" panose="020B0604020202020204" pitchFamily="34" charset="0"/>
              </a:rPr>
              <a:t>Quy </a:t>
            </a:r>
            <a:r>
              <a:rPr lang="en-US" sz="2100" kern="1200" dirty="0" err="1">
                <a:solidFill>
                  <a:prstClr val="black"/>
                </a:solidFill>
                <a:latin typeface="+mj-lt"/>
                <a:ea typeface="+mn-ea"/>
                <a:cs typeface="Arial" panose="020B0604020202020204" pitchFamily="34" charset="0"/>
              </a:rPr>
              <a:t>đồng</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mẫu</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thức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của</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các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cặp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phân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thức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sau</a:t>
            </a:r>
            <a:endParaRPr lang="en-US" sz="2100" kern="1200" dirty="0">
              <a:solidFill>
                <a:prstClr val="black"/>
              </a:solidFill>
              <a:latin typeface="+mj-lt"/>
              <a:ea typeface="+mn-ea"/>
              <a:cs typeface="Arial" panose="020B0604020202020204" pitchFamily="34" charset="0"/>
            </a:endParaRPr>
          </a:p>
        </p:txBody>
      </p:sp>
      <p:sp>
        <p:nvSpPr>
          <p:cNvPr id="7" name="Oval Callout 29">
            <a:extLst>
              <a:ext uri="{FF2B5EF4-FFF2-40B4-BE49-F238E27FC236}">
                <a16:creationId xmlns:a16="http://schemas.microsoft.com/office/drawing/2014/main" xmlns="" id="{6BB0EEC5-15CB-088B-8048-9876C8D8B508}"/>
              </a:ext>
            </a:extLst>
          </p:cNvPr>
          <p:cNvSpPr/>
          <p:nvPr/>
        </p:nvSpPr>
        <p:spPr>
          <a:xfrm>
            <a:off x="637988" y="2958479"/>
            <a:ext cx="972752" cy="425555"/>
          </a:xfrm>
          <a:prstGeom prst="wedgeEllipseCallout">
            <a:avLst>
              <a:gd name="adj1" fmla="val 24988"/>
              <a:gd name="adj2" fmla="val 80680"/>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xmlns="" id="{310F1A01-20B5-6DD7-C42B-2B6E5DE45108}"/>
                  </a:ext>
                </a:extLst>
              </p:cNvPr>
              <p:cNvSpPr txBox="1"/>
              <p:nvPr/>
            </p:nvSpPr>
            <p:spPr>
              <a:xfrm>
                <a:off x="617697" y="1754549"/>
                <a:ext cx="7521299" cy="785151"/>
              </a:xfrm>
              <a:prstGeom prst="rect">
                <a:avLst/>
              </a:prstGeom>
              <a:noFill/>
            </p:spPr>
            <p:txBody>
              <a:bodyPr wrap="square">
                <a:spAutoFit/>
              </a:bodyPr>
              <a:lstStyle/>
              <a:p>
                <a:pPr algn="just">
                  <a:lnSpc>
                    <a:spcPct val="150000"/>
                  </a:lnSpc>
                  <a:buClrTx/>
                  <a:buFontTx/>
                  <a:buNone/>
                </a:pPr>
                <a:r>
                  <a:rPr lang="en-US" sz="21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𝑎</m:t>
                        </m:r>
                      </m:num>
                      <m:den>
                        <m:r>
                          <a:rPr lang="en-US" sz="2100" b="0" i="1" kern="1200" smtClean="0">
                            <a:solidFill>
                              <a:prstClr val="black"/>
                            </a:solidFill>
                            <a:latin typeface="Cambria Math" panose="02040503050406030204" pitchFamily="18" charset="0"/>
                            <a:ea typeface="+mn-ea"/>
                            <a:cs typeface="Arial" panose="020B0604020202020204" pitchFamily="34" charset="0"/>
                          </a:rPr>
                          <m:t>𝑎</m:t>
                        </m:r>
                        <m:r>
                          <a:rPr lang="en-US" sz="2100" b="0" i="1" kern="1200" smtClean="0">
                            <a:solidFill>
                              <a:prstClr val="black"/>
                            </a:solidFill>
                            <a:latin typeface="Cambria Math" panose="02040503050406030204" pitchFamily="18" charset="0"/>
                            <a:ea typeface="+mn-ea"/>
                            <a:cs typeface="Arial" panose="020B0604020202020204" pitchFamily="34" charset="0"/>
                          </a:rPr>
                          <m:t>−5</m:t>
                        </m:r>
                      </m:den>
                    </m:f>
                  </m:oMath>
                </a14:m>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và</a:t>
                </a:r>
                <a:r>
                  <a:rPr lang="en-US" sz="2100" kern="1200" dirty="0">
                    <a:solidFill>
                      <a:prstClr val="black"/>
                    </a:solidFill>
                    <a:latin typeface="+mj-lt"/>
                    <a:ea typeface="+mn-ea"/>
                    <a:cs typeface="Arial" panose="020B0604020202020204" pitchFamily="34" charset="0"/>
                  </a:rPr>
                  <a:t> </a:t>
                </a:r>
                <a14:m>
                  <m:oMath xmlns:m="http://schemas.openxmlformats.org/officeDocument/2006/math">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𝑎</m:t>
                        </m:r>
                      </m:num>
                      <m:den>
                        <m:r>
                          <a:rPr lang="en-US" sz="2100" b="0" i="1" kern="1200" smtClean="0">
                            <a:solidFill>
                              <a:prstClr val="black"/>
                            </a:solidFill>
                            <a:latin typeface="Cambria Math" panose="02040503050406030204" pitchFamily="18" charset="0"/>
                            <a:ea typeface="+mn-ea"/>
                            <a:cs typeface="Arial" panose="020B0604020202020204" pitchFamily="34" charset="0"/>
                          </a:rPr>
                          <m:t>𝑎</m:t>
                        </m:r>
                        <m:r>
                          <a:rPr lang="en-US" sz="2100" b="0" i="1" kern="1200" smtClean="0">
                            <a:solidFill>
                              <a:prstClr val="black"/>
                            </a:solidFill>
                            <a:latin typeface="Cambria Math" panose="02040503050406030204" pitchFamily="18" charset="0"/>
                            <a:ea typeface="+mn-ea"/>
                            <a:cs typeface="Arial" panose="020B0604020202020204" pitchFamily="34" charset="0"/>
                          </a:rPr>
                          <m:t>+5</m:t>
                        </m:r>
                      </m:den>
                    </m:f>
                  </m:oMath>
                </a14:m>
                <a:r>
                  <a:rPr lang="en-US" sz="21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1</m:t>
                        </m:r>
                      </m:num>
                      <m:den>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𝑎𝑏𝑐</m:t>
                        </m:r>
                      </m:den>
                    </m:f>
                  </m:oMath>
                </a14:m>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và</a:t>
                </a:r>
                <a:r>
                  <a:rPr lang="en-US" sz="2100" kern="1200" dirty="0">
                    <a:solidFill>
                      <a:prstClr val="black"/>
                    </a:solidFill>
                    <a:latin typeface="+mj-lt"/>
                    <a:ea typeface="+mn-ea"/>
                    <a:cs typeface="Arial" panose="020B0604020202020204" pitchFamily="34" charset="0"/>
                  </a:rPr>
                  <a:t>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𝑎</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𝑏</m:t>
                        </m:r>
                      </m:num>
                      <m:den>
                        <m:r>
                          <a:rPr lang="en-US" sz="2100" b="0" i="1" kern="1200" smtClean="0">
                            <a:solidFill>
                              <a:prstClr val="black"/>
                            </a:solidFill>
                            <a:latin typeface="Cambria Math" panose="02040503050406030204" pitchFamily="18" charset="0"/>
                            <a:ea typeface="+mn-ea"/>
                            <a:cs typeface="Arial" panose="020B0604020202020204" pitchFamily="34" charset="0"/>
                          </a:rPr>
                          <m:t>𝑎</m:t>
                        </m:r>
                        <m:sSup>
                          <m:sSupPr>
                            <m:ctrlPr>
                              <a:rPr lang="en-US" sz="2100" b="0" i="1" kern="1200" smtClean="0">
                                <a:solidFill>
                                  <a:prstClr val="black"/>
                                </a:solidFill>
                                <a:latin typeface="Cambria Math"/>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𝑏</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oMath>
                </a14:m>
                <a:r>
                  <a:rPr lang="en-US" sz="2100" kern="1200" dirty="0">
                    <a:solidFill>
                      <a:prstClr val="black"/>
                    </a:solidFill>
                    <a:latin typeface="+mj-lt"/>
                    <a:ea typeface="+mn-ea"/>
                    <a:cs typeface="Arial" panose="020B0604020202020204" pitchFamily="34" charset="0"/>
                  </a:rPr>
                  <a:t>		c)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3</m:t>
                        </m:r>
                      </m:num>
                      <m:den>
                        <m:sSup>
                          <m:sSupPr>
                            <m:ctrlPr>
                              <a:rPr lang="en-US" sz="2100" b="0" i="1" kern="1200" smtClean="0">
                                <a:solidFill>
                                  <a:prstClr val="black"/>
                                </a:solidFill>
                                <a:latin typeface="Cambria Math"/>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𝑎</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−4</m:t>
                        </m:r>
                      </m:den>
                    </m:f>
                  </m:oMath>
                </a14:m>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và</a:t>
                </a:r>
                <a:r>
                  <a:rPr lang="en-US" sz="2100" kern="1200" dirty="0">
                    <a:solidFill>
                      <a:prstClr val="black"/>
                    </a:solidFill>
                    <a:latin typeface="+mj-lt"/>
                    <a:ea typeface="+mn-ea"/>
                    <a:cs typeface="Arial" panose="020B0604020202020204" pitchFamily="34" charset="0"/>
                  </a:rPr>
                  <a:t>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sSup>
                          <m:sSupPr>
                            <m:ctrlPr>
                              <a:rPr lang="en-US" sz="2100" b="0" i="1" kern="1200" smtClean="0">
                                <a:solidFill>
                                  <a:prstClr val="black"/>
                                </a:solidFill>
                                <a:latin typeface="Cambria Math"/>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𝑎</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num>
                      <m:den>
                        <m:r>
                          <a:rPr lang="en-US" sz="2100" b="0" i="1" kern="1200" smtClean="0">
                            <a:solidFill>
                              <a:prstClr val="black"/>
                            </a:solidFill>
                            <a:latin typeface="Cambria Math" panose="02040503050406030204" pitchFamily="18" charset="0"/>
                            <a:ea typeface="+mn-ea"/>
                            <a:cs typeface="Arial" panose="020B0604020202020204" pitchFamily="34" charset="0"/>
                          </a:rPr>
                          <m:t>𝑎</m:t>
                        </m:r>
                        <m:r>
                          <a:rPr lang="en-US" sz="2100" b="0" i="1" kern="1200" smtClean="0">
                            <a:solidFill>
                              <a:prstClr val="black"/>
                            </a:solidFill>
                            <a:latin typeface="Cambria Math" panose="02040503050406030204" pitchFamily="18" charset="0"/>
                            <a:ea typeface="+mn-ea"/>
                            <a:cs typeface="Arial" panose="020B0604020202020204" pitchFamily="34" charset="0"/>
                          </a:rPr>
                          <m:t>+2</m:t>
                        </m:r>
                      </m:den>
                    </m:f>
                  </m:oMath>
                </a14:m>
                <a:endParaRPr lang="en-US" sz="2100" kern="1200" dirty="0">
                  <a:solidFill>
                    <a:prstClr val="black"/>
                  </a:solidFill>
                  <a:latin typeface="+mj-lt"/>
                  <a:ea typeface="+mn-ea"/>
                  <a:cs typeface="Arial" panose="020B0604020202020204" pitchFamily="34" charset="0"/>
                </a:endParaRPr>
              </a:p>
            </p:txBody>
          </p:sp>
        </mc:Choice>
        <mc:Fallback xmlns="">
          <p:sp>
            <p:nvSpPr>
              <p:cNvPr id="8" name="TextBox 7">
                <a:extLst>
                  <a:ext uri="{FF2B5EF4-FFF2-40B4-BE49-F238E27FC236}">
                    <a16:creationId xmlns:a16="http://schemas.microsoft.com/office/drawing/2014/main" id="{310F1A01-20B5-6DD7-C42B-2B6E5DE45108}"/>
                  </a:ext>
                </a:extLst>
              </p:cNvPr>
              <p:cNvSpPr txBox="1">
                <a:spLocks noRot="1" noChangeAspect="1" noMove="1" noResize="1" noEditPoints="1" noAdjustHandles="1" noChangeArrowheads="1" noChangeShapeType="1" noTextEdit="1"/>
              </p:cNvSpPr>
              <p:nvPr/>
            </p:nvSpPr>
            <p:spPr>
              <a:xfrm>
                <a:off x="617697" y="1754549"/>
                <a:ext cx="7521299" cy="785151"/>
              </a:xfrm>
              <a:prstGeom prst="rect">
                <a:avLst/>
              </a:prstGeom>
              <a:blipFill>
                <a:blip r:embed="rId3"/>
                <a:stretch>
                  <a:fillRect l="-972" b="-3876"/>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xmlns="" id="{D563C927-AC11-EF94-223D-1D74095EC50C}"/>
              </a:ext>
            </a:extLst>
          </p:cNvPr>
          <p:cNvSpPr txBox="1"/>
          <p:nvPr/>
        </p:nvSpPr>
        <p:spPr>
          <a:xfrm>
            <a:off x="1827002" y="3169891"/>
            <a:ext cx="6461976" cy="517193"/>
          </a:xfrm>
          <a:prstGeom prst="rect">
            <a:avLst/>
          </a:prstGeom>
          <a:noFill/>
        </p:spPr>
        <p:txBody>
          <a:bodyPr wrap="square">
            <a:spAutoFit/>
          </a:bodyPr>
          <a:lstStyle/>
          <a:p>
            <a:pPr algn="just">
              <a:lnSpc>
                <a:spcPct val="150000"/>
              </a:lnSpc>
              <a:buClrTx/>
              <a:buFontTx/>
              <a:buNone/>
            </a:pPr>
            <a:r>
              <a:rPr lang="en-US" sz="2100" kern="1200" dirty="0">
                <a:solidFill>
                  <a:prstClr val="black"/>
                </a:solidFill>
                <a:latin typeface="+mj-lt"/>
                <a:ea typeface="+mn-ea"/>
                <a:cs typeface="Arial" panose="020B0604020202020204" pitchFamily="34" charset="0"/>
              </a:rPr>
              <a:t>a) </a:t>
            </a:r>
            <a:r>
              <a:rPr lang="en-US" sz="2100" kern="1200" dirty="0" err="1">
                <a:solidFill>
                  <a:prstClr val="black"/>
                </a:solidFill>
                <a:latin typeface="+mj-lt"/>
                <a:ea typeface="+mn-ea"/>
                <a:cs typeface="Arial" panose="020B0604020202020204" pitchFamily="34" charset="0"/>
              </a:rPr>
              <a:t>Mẫu</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thức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chung</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là</a:t>
            </a:r>
            <a:r>
              <a:rPr lang="en-US" sz="2100" kern="1200" dirty="0">
                <a:solidFill>
                  <a:prstClr val="black"/>
                </a:solidFill>
                <a:latin typeface="+mj-lt"/>
                <a:ea typeface="+mn-ea"/>
                <a:cs typeface="Arial" panose="020B0604020202020204" pitchFamily="34" charset="0"/>
              </a:rPr>
              <a:t> (a – 5)(a + 5)</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xmlns="" id="{347B3455-B3ED-6DE8-7227-E8FE589DFC25}"/>
                  </a:ext>
                </a:extLst>
              </p:cNvPr>
              <p:cNvSpPr txBox="1"/>
              <p:nvPr/>
            </p:nvSpPr>
            <p:spPr>
              <a:xfrm>
                <a:off x="2199525" y="3862963"/>
                <a:ext cx="2139356" cy="811697"/>
              </a:xfrm>
              <a:prstGeom prst="rect">
                <a:avLst/>
              </a:prstGeom>
              <a:noFill/>
            </p:spPr>
            <p:txBody>
              <a:bodyPr wrap="square">
                <a:spAutoFit/>
              </a:bodyPr>
              <a:lstStyle/>
              <a:p>
                <a:pPr algn="just">
                  <a:lnSpc>
                    <a:spcPct val="150000"/>
                  </a:lnSpc>
                  <a:buClrTx/>
                  <a:buFontTx/>
                  <a:buNone/>
                </a:pP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𝑎</m:t>
                        </m:r>
                      </m:num>
                      <m:den>
                        <m:r>
                          <a:rPr lang="en-US" sz="2100" b="0" i="1" kern="1200" smtClean="0">
                            <a:solidFill>
                              <a:prstClr val="black"/>
                            </a:solidFill>
                            <a:latin typeface="Cambria Math" panose="02040503050406030204" pitchFamily="18" charset="0"/>
                            <a:ea typeface="+mn-ea"/>
                            <a:cs typeface="Arial" panose="020B0604020202020204" pitchFamily="34" charset="0"/>
                          </a:rPr>
                          <m:t>𝑎</m:t>
                        </m:r>
                        <m:r>
                          <a:rPr lang="en-US" sz="2100" b="0" i="1" kern="1200" smtClean="0">
                            <a:solidFill>
                              <a:prstClr val="black"/>
                            </a:solidFill>
                            <a:latin typeface="Cambria Math" panose="02040503050406030204" pitchFamily="18" charset="0"/>
                            <a:ea typeface="+mn-ea"/>
                            <a:cs typeface="Arial" panose="020B0604020202020204" pitchFamily="34" charset="0"/>
                          </a:rPr>
                          <m:t>−5</m:t>
                        </m:r>
                      </m:den>
                    </m:f>
                  </m:oMath>
                </a14:m>
                <a:r>
                  <a:rPr lang="en-US" sz="2100" b="0" i="0" kern="1200" dirty="0">
                    <a:solidFill>
                      <a:prstClr val="black"/>
                    </a:solidFill>
                    <a:latin typeface="+mj-lt"/>
                    <a:ea typeface="+mn-ea"/>
                    <a:cs typeface="Arial" panose="020B0604020202020204" pitchFamily="34" charset="0"/>
                  </a:rPr>
                  <a:t>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𝑎</m:t>
                        </m:r>
                        <m:d>
                          <m:dPr>
                            <m:ctrlPr>
                              <a:rPr lang="en-US" sz="2100" b="0" i="1" kern="1200" smtClean="0">
                                <a:solidFill>
                                  <a:prstClr val="black"/>
                                </a:solidFill>
                                <a:latin typeface="Cambria Math"/>
                                <a:ea typeface="+mn-ea"/>
                                <a:cs typeface="Arial" panose="020B0604020202020204" pitchFamily="34" charset="0"/>
                              </a:rPr>
                            </m:ctrlPr>
                          </m:dPr>
                          <m:e>
                            <m:r>
                              <a:rPr lang="en-US" sz="2100" b="0" i="1" kern="1200" smtClean="0">
                                <a:solidFill>
                                  <a:prstClr val="black"/>
                                </a:solidFill>
                                <a:latin typeface="Cambria Math" panose="02040503050406030204" pitchFamily="18" charset="0"/>
                                <a:ea typeface="+mn-ea"/>
                                <a:cs typeface="Arial" panose="020B0604020202020204" pitchFamily="34" charset="0"/>
                              </a:rPr>
                              <m:t>𝑎</m:t>
                            </m:r>
                            <m:r>
                              <a:rPr lang="en-US" sz="2100" b="0" i="1" kern="1200" smtClean="0">
                                <a:solidFill>
                                  <a:prstClr val="black"/>
                                </a:solidFill>
                                <a:latin typeface="Cambria Math" panose="02040503050406030204" pitchFamily="18" charset="0"/>
                                <a:ea typeface="+mn-ea"/>
                                <a:cs typeface="Arial" panose="020B0604020202020204" pitchFamily="34" charset="0"/>
                              </a:rPr>
                              <m:t>+5</m:t>
                            </m:r>
                          </m:e>
                        </m:d>
                      </m:num>
                      <m:den>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𝑎</m:t>
                        </m:r>
                        <m:r>
                          <a:rPr lang="en-US" sz="2100" b="0" i="1" kern="1200" smtClean="0">
                            <a:solidFill>
                              <a:prstClr val="black"/>
                            </a:solidFill>
                            <a:latin typeface="Cambria Math" panose="02040503050406030204" pitchFamily="18" charset="0"/>
                            <a:ea typeface="+mn-ea"/>
                            <a:cs typeface="Arial" panose="020B0604020202020204" pitchFamily="34" charset="0"/>
                          </a:rPr>
                          <m:t>−5)(</m:t>
                        </m:r>
                        <m:r>
                          <a:rPr lang="en-US" sz="2100" b="0" i="1" kern="1200" smtClean="0">
                            <a:solidFill>
                              <a:prstClr val="black"/>
                            </a:solidFill>
                            <a:latin typeface="Cambria Math" panose="02040503050406030204" pitchFamily="18" charset="0"/>
                            <a:ea typeface="+mn-ea"/>
                            <a:cs typeface="Arial" panose="020B0604020202020204" pitchFamily="34" charset="0"/>
                          </a:rPr>
                          <m:t>𝑎</m:t>
                        </m:r>
                        <m:r>
                          <a:rPr lang="en-US" sz="2100" b="0" i="1" kern="1200" smtClean="0">
                            <a:solidFill>
                              <a:prstClr val="black"/>
                            </a:solidFill>
                            <a:latin typeface="Cambria Math" panose="02040503050406030204" pitchFamily="18" charset="0"/>
                            <a:ea typeface="+mn-ea"/>
                            <a:cs typeface="Arial" panose="020B0604020202020204" pitchFamily="34" charset="0"/>
                          </a:rPr>
                          <m:t>+5)</m:t>
                        </m:r>
                      </m:den>
                    </m:f>
                  </m:oMath>
                </a14:m>
                <a:endParaRPr lang="en-US" sz="2100" kern="1200" dirty="0">
                  <a:solidFill>
                    <a:prstClr val="black"/>
                  </a:solidFill>
                  <a:latin typeface="+mj-lt"/>
                  <a:ea typeface="+mn-ea"/>
                  <a:cs typeface="Arial" panose="020B0604020202020204" pitchFamily="34" charset="0"/>
                </a:endParaRPr>
              </a:p>
            </p:txBody>
          </p:sp>
        </mc:Choice>
        <mc:Fallback xmlns="">
          <p:sp>
            <p:nvSpPr>
              <p:cNvPr id="10" name="TextBox 9">
                <a:extLst>
                  <a:ext uri="{FF2B5EF4-FFF2-40B4-BE49-F238E27FC236}">
                    <a16:creationId xmlns:a16="http://schemas.microsoft.com/office/drawing/2014/main" id="{347B3455-B3ED-6DE8-7227-E8FE589DFC25}"/>
                  </a:ext>
                </a:extLst>
              </p:cNvPr>
              <p:cNvSpPr txBox="1">
                <a:spLocks noRot="1" noChangeAspect="1" noMove="1" noResize="1" noEditPoints="1" noAdjustHandles="1" noChangeArrowheads="1" noChangeShapeType="1" noTextEdit="1"/>
              </p:cNvSpPr>
              <p:nvPr/>
            </p:nvSpPr>
            <p:spPr>
              <a:xfrm>
                <a:off x="2199525" y="3862963"/>
                <a:ext cx="2139356" cy="81169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xmlns="" id="{2D674896-4D90-C45B-72FC-8D7810357601}"/>
                  </a:ext>
                </a:extLst>
              </p:cNvPr>
              <p:cNvSpPr txBox="1"/>
              <p:nvPr/>
            </p:nvSpPr>
            <p:spPr>
              <a:xfrm>
                <a:off x="5285230" y="3862076"/>
                <a:ext cx="2576236" cy="811697"/>
              </a:xfrm>
              <a:prstGeom prst="rect">
                <a:avLst/>
              </a:prstGeom>
              <a:noFill/>
            </p:spPr>
            <p:txBody>
              <a:bodyPr wrap="square">
                <a:spAutoFit/>
              </a:bodyPr>
              <a:lstStyle/>
              <a:p>
                <a:pPr algn="just">
                  <a:lnSpc>
                    <a:spcPct val="150000"/>
                  </a:lnSpc>
                  <a:buClrTx/>
                  <a:buFontTx/>
                  <a:buNone/>
                </a:pP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𝑎</m:t>
                        </m:r>
                      </m:num>
                      <m:den>
                        <m:r>
                          <a:rPr lang="en-US" sz="2100" b="0" i="1" kern="1200" smtClean="0">
                            <a:solidFill>
                              <a:prstClr val="black"/>
                            </a:solidFill>
                            <a:latin typeface="Cambria Math" panose="02040503050406030204" pitchFamily="18" charset="0"/>
                            <a:ea typeface="+mn-ea"/>
                            <a:cs typeface="Arial" panose="020B0604020202020204" pitchFamily="34" charset="0"/>
                          </a:rPr>
                          <m:t>𝑎</m:t>
                        </m:r>
                        <m:r>
                          <a:rPr lang="en-US" sz="2100" b="0" i="1" kern="1200" smtClean="0">
                            <a:solidFill>
                              <a:prstClr val="black"/>
                            </a:solidFill>
                            <a:latin typeface="Cambria Math" panose="02040503050406030204" pitchFamily="18" charset="0"/>
                            <a:ea typeface="+mn-ea"/>
                            <a:cs typeface="Arial" panose="020B0604020202020204" pitchFamily="34" charset="0"/>
                          </a:rPr>
                          <m:t>+5</m:t>
                        </m:r>
                      </m:den>
                    </m:f>
                  </m:oMath>
                </a14:m>
                <a:r>
                  <a:rPr lang="en-US" sz="2100" b="0" i="0" kern="1200" dirty="0">
                    <a:solidFill>
                      <a:prstClr val="black"/>
                    </a:solidFill>
                    <a:latin typeface="+mj-lt"/>
                    <a:ea typeface="+mn-ea"/>
                    <a:cs typeface="Arial" panose="020B0604020202020204" pitchFamily="34" charset="0"/>
                  </a:rPr>
                  <a:t>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𝑎</m:t>
                        </m:r>
                        <m:d>
                          <m:dPr>
                            <m:ctrlPr>
                              <a:rPr lang="en-US" sz="2100" b="0" i="1" kern="1200" smtClean="0">
                                <a:solidFill>
                                  <a:prstClr val="black"/>
                                </a:solidFill>
                                <a:latin typeface="Cambria Math"/>
                                <a:ea typeface="+mn-ea"/>
                                <a:cs typeface="Arial" panose="020B0604020202020204" pitchFamily="34" charset="0"/>
                              </a:rPr>
                            </m:ctrlPr>
                          </m:dPr>
                          <m:e>
                            <m:r>
                              <a:rPr lang="en-US" sz="2100" b="0" i="1" kern="1200" smtClean="0">
                                <a:solidFill>
                                  <a:prstClr val="black"/>
                                </a:solidFill>
                                <a:latin typeface="Cambria Math" panose="02040503050406030204" pitchFamily="18" charset="0"/>
                                <a:ea typeface="+mn-ea"/>
                                <a:cs typeface="Arial" panose="020B0604020202020204" pitchFamily="34" charset="0"/>
                              </a:rPr>
                              <m:t>𝑎</m:t>
                            </m:r>
                            <m:r>
                              <a:rPr lang="en-US" sz="2100" b="0" i="1" kern="1200" smtClean="0">
                                <a:solidFill>
                                  <a:prstClr val="black"/>
                                </a:solidFill>
                                <a:latin typeface="Cambria Math" panose="02040503050406030204" pitchFamily="18" charset="0"/>
                                <a:ea typeface="+mn-ea"/>
                                <a:cs typeface="Arial" panose="020B0604020202020204" pitchFamily="34" charset="0"/>
                              </a:rPr>
                              <m:t>−5</m:t>
                            </m:r>
                          </m:e>
                        </m:d>
                      </m:num>
                      <m:den>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𝑎</m:t>
                        </m:r>
                        <m:r>
                          <a:rPr lang="en-US" sz="2100" b="0" i="1" kern="1200" smtClean="0">
                            <a:solidFill>
                              <a:prstClr val="black"/>
                            </a:solidFill>
                            <a:latin typeface="Cambria Math" panose="02040503050406030204" pitchFamily="18" charset="0"/>
                            <a:ea typeface="+mn-ea"/>
                            <a:cs typeface="Arial" panose="020B0604020202020204" pitchFamily="34" charset="0"/>
                          </a:rPr>
                          <m:t>+5)(</m:t>
                        </m:r>
                        <m:r>
                          <a:rPr lang="en-US" sz="2100" b="0" i="1" kern="1200" smtClean="0">
                            <a:solidFill>
                              <a:prstClr val="black"/>
                            </a:solidFill>
                            <a:latin typeface="Cambria Math" panose="02040503050406030204" pitchFamily="18" charset="0"/>
                            <a:ea typeface="+mn-ea"/>
                            <a:cs typeface="Arial" panose="020B0604020202020204" pitchFamily="34" charset="0"/>
                          </a:rPr>
                          <m:t>𝑎</m:t>
                        </m:r>
                        <m:r>
                          <a:rPr lang="en-US" sz="2100" b="0" i="1" kern="1200" smtClean="0">
                            <a:solidFill>
                              <a:prstClr val="black"/>
                            </a:solidFill>
                            <a:latin typeface="Cambria Math" panose="02040503050406030204" pitchFamily="18" charset="0"/>
                            <a:ea typeface="+mn-ea"/>
                            <a:cs typeface="Arial" panose="020B0604020202020204" pitchFamily="34" charset="0"/>
                          </a:rPr>
                          <m:t>−5)</m:t>
                        </m:r>
                      </m:den>
                    </m:f>
                  </m:oMath>
                </a14:m>
                <a:endParaRPr lang="en-US" sz="2100" kern="1200" dirty="0">
                  <a:solidFill>
                    <a:prstClr val="black"/>
                  </a:solidFill>
                  <a:latin typeface="+mj-lt"/>
                  <a:ea typeface="+mn-ea"/>
                  <a:cs typeface="Arial" panose="020B0604020202020204" pitchFamily="34" charset="0"/>
                </a:endParaRPr>
              </a:p>
            </p:txBody>
          </p:sp>
        </mc:Choice>
        <mc:Fallback xmlns="">
          <p:sp>
            <p:nvSpPr>
              <p:cNvPr id="12" name="TextBox 11">
                <a:extLst>
                  <a:ext uri="{FF2B5EF4-FFF2-40B4-BE49-F238E27FC236}">
                    <a16:creationId xmlns:a16="http://schemas.microsoft.com/office/drawing/2014/main" id="{2D674896-4D90-C45B-72FC-8D7810357601}"/>
                  </a:ext>
                </a:extLst>
              </p:cNvPr>
              <p:cNvSpPr txBox="1">
                <a:spLocks noRot="1" noChangeAspect="1" noMove="1" noResize="1" noEditPoints="1" noAdjustHandles="1" noChangeArrowheads="1" noChangeShapeType="1" noTextEdit="1"/>
              </p:cNvSpPr>
              <p:nvPr/>
            </p:nvSpPr>
            <p:spPr>
              <a:xfrm>
                <a:off x="5285230" y="3862076"/>
                <a:ext cx="2576236" cy="811697"/>
              </a:xfrm>
              <a:prstGeom prst="rect">
                <a:avLst/>
              </a:prstGeom>
              <a:blipFill>
                <a:blip r:embed="rId5"/>
                <a:stretch>
                  <a:fillRect/>
                </a:stretch>
              </a:blipFill>
            </p:spPr>
            <p:txBody>
              <a:bodyPr/>
              <a:lstStyle/>
              <a:p>
                <a:r>
                  <a:rPr lang="en-US">
                    <a:noFill/>
                  </a:rPr>
                  <a:t> </a:t>
                </a:r>
              </a:p>
            </p:txBody>
          </p:sp>
        </mc:Fallback>
      </mc:AlternateContent>
    </p:spTree>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heel(1)">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animBg="1"/>
      <p:bldP spid="8" grpId="0"/>
      <p:bldP spid="9" grpId="0"/>
      <p:bldP spid="10"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grpSp>
        <p:nvGrpSpPr>
          <p:cNvPr id="1230" name="Google Shape;1230;p39"/>
          <p:cNvGrpSpPr/>
          <p:nvPr/>
        </p:nvGrpSpPr>
        <p:grpSpPr>
          <a:xfrm rot="-8258805" flipH="1">
            <a:off x="545671" y="4317106"/>
            <a:ext cx="473368" cy="435970"/>
            <a:chOff x="6578186" y="3304323"/>
            <a:chExt cx="592215" cy="545427"/>
          </a:xfrm>
        </p:grpSpPr>
        <p:sp>
          <p:nvSpPr>
            <p:cNvPr id="1231" name="Google Shape;1231;p39"/>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32" name="Google Shape;1232;p39"/>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33" name="Google Shape;1233;p39"/>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34" name="Google Shape;1234;p39"/>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xmlns="" id="{1687CEEE-0137-35B4-BE19-BDA259BCE210}"/>
              </a:ext>
            </a:extLst>
          </p:cNvPr>
          <p:cNvSpPr txBox="1"/>
          <p:nvPr/>
        </p:nvSpPr>
        <p:spPr>
          <a:xfrm>
            <a:off x="228293" y="418205"/>
            <a:ext cx="3004459" cy="584269"/>
          </a:xfrm>
          <a:prstGeom prst="flowChartTerminator">
            <a:avLst/>
          </a:prstGeom>
          <a:solidFill>
            <a:schemeClr val="bg1"/>
          </a:solidFill>
          <a:ln w="38100">
            <a:solidFill>
              <a:srgbClr val="FF0000"/>
            </a:solidFill>
            <a:prstDash val="solid"/>
          </a:ln>
        </p:spPr>
        <p:txBody>
          <a:bodyPr wrap="square" rtlCol="0" anchor="ctr">
            <a:spAutoFit/>
          </a:bodyPr>
          <a:lstStyle/>
          <a:p>
            <a:pPr algn="ctr">
              <a:buClrTx/>
              <a:buFontTx/>
              <a:buNone/>
            </a:pPr>
            <a:r>
              <a:rPr lang="nl-NL" sz="2100" b="1" kern="1200" dirty="0" err="1">
                <a:solidFill>
                  <a:prstClr val="black"/>
                </a:solidFill>
                <a:latin typeface="+mj-lt"/>
                <a:ea typeface="+mn-ea"/>
                <a:cs typeface="Arial" panose="020B0604020202020204" pitchFamily="34" charset="0"/>
              </a:rPr>
              <a:t>Ví</a:t>
            </a:r>
            <a:r>
              <a:rPr lang="nl-NL" sz="2100" b="1" kern="1200" dirty="0">
                <a:solidFill>
                  <a:prstClr val="black"/>
                </a:solidFill>
                <a:latin typeface="+mj-lt"/>
                <a:ea typeface="+mn-ea"/>
                <a:cs typeface="Arial" panose="020B0604020202020204" pitchFamily="34" charset="0"/>
              </a:rPr>
              <a:t> </a:t>
            </a:r>
            <a:r>
              <a:rPr lang="nl-NL" sz="2100" b="1" kern="1200" dirty="0" err="1">
                <a:solidFill>
                  <a:prstClr val="black"/>
                </a:solidFill>
                <a:latin typeface="+mj-lt"/>
                <a:ea typeface="+mn-ea"/>
                <a:cs typeface="Arial" panose="020B0604020202020204" pitchFamily="34" charset="0"/>
              </a:rPr>
              <a:t>dụ</a:t>
            </a:r>
            <a:r>
              <a:rPr lang="nl-NL" sz="2100" b="1" kern="1200" dirty="0">
                <a:solidFill>
                  <a:prstClr val="black"/>
                </a:solidFill>
                <a:latin typeface="+mj-lt"/>
                <a:ea typeface="+mn-ea"/>
                <a:cs typeface="Arial" panose="020B0604020202020204" pitchFamily="34" charset="0"/>
              </a:rPr>
              <a:t> 2: SGK – tr.33</a:t>
            </a:r>
            <a:endParaRPr lang="en-US" sz="2100" kern="1200" dirty="0">
              <a:solidFill>
                <a:prstClr val="black"/>
              </a:solidFill>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xmlns="" id="{BD30F427-278C-2702-6909-2DBA04D85CEA}"/>
              </a:ext>
            </a:extLst>
          </p:cNvPr>
          <p:cNvSpPr txBox="1"/>
          <p:nvPr/>
        </p:nvSpPr>
        <p:spPr>
          <a:xfrm>
            <a:off x="460587" y="1119915"/>
            <a:ext cx="5855266" cy="517193"/>
          </a:xfrm>
          <a:prstGeom prst="rect">
            <a:avLst/>
          </a:prstGeom>
          <a:noFill/>
        </p:spPr>
        <p:txBody>
          <a:bodyPr wrap="square">
            <a:spAutoFit/>
          </a:bodyPr>
          <a:lstStyle/>
          <a:p>
            <a:pPr algn="just">
              <a:lnSpc>
                <a:spcPct val="150000"/>
              </a:lnSpc>
              <a:buClrTx/>
              <a:buFontTx/>
              <a:buNone/>
            </a:pPr>
            <a:r>
              <a:rPr lang="en-US" sz="2100" kern="1200" dirty="0">
                <a:solidFill>
                  <a:prstClr val="black"/>
                </a:solidFill>
                <a:latin typeface="+mj-lt"/>
                <a:ea typeface="+mn-ea"/>
                <a:cs typeface="Arial" panose="020B0604020202020204" pitchFamily="34" charset="0"/>
              </a:rPr>
              <a:t>Quy </a:t>
            </a:r>
            <a:r>
              <a:rPr lang="en-US" sz="2100" kern="1200" dirty="0" err="1">
                <a:solidFill>
                  <a:prstClr val="black"/>
                </a:solidFill>
                <a:latin typeface="+mj-lt"/>
                <a:ea typeface="+mn-ea"/>
                <a:cs typeface="Arial" panose="020B0604020202020204" pitchFamily="34" charset="0"/>
              </a:rPr>
              <a:t>đồng</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mẫu</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thức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của</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các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cặp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phân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thức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sau</a:t>
            </a:r>
            <a:endParaRPr lang="en-US" sz="2100" kern="1200" dirty="0">
              <a:solidFill>
                <a:prstClr val="black"/>
              </a:solidFill>
              <a:latin typeface="+mj-lt"/>
              <a:ea typeface="+mn-ea"/>
              <a:cs typeface="Arial" panose="020B0604020202020204" pitchFamily="34" charset="0"/>
            </a:endParaRPr>
          </a:p>
        </p:txBody>
      </p:sp>
      <p:sp>
        <p:nvSpPr>
          <p:cNvPr id="7" name="Oval Callout 29">
            <a:extLst>
              <a:ext uri="{FF2B5EF4-FFF2-40B4-BE49-F238E27FC236}">
                <a16:creationId xmlns:a16="http://schemas.microsoft.com/office/drawing/2014/main" xmlns="" id="{6BB0EEC5-15CB-088B-8048-9876C8D8B508}"/>
              </a:ext>
            </a:extLst>
          </p:cNvPr>
          <p:cNvSpPr/>
          <p:nvPr/>
        </p:nvSpPr>
        <p:spPr>
          <a:xfrm>
            <a:off x="416856" y="2898871"/>
            <a:ext cx="972752" cy="425555"/>
          </a:xfrm>
          <a:prstGeom prst="wedgeEllipseCallout">
            <a:avLst>
              <a:gd name="adj1" fmla="val 24988"/>
              <a:gd name="adj2" fmla="val 80680"/>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xmlns="" id="{310F1A01-20B5-6DD7-C42B-2B6E5DE45108}"/>
                  </a:ext>
                </a:extLst>
              </p:cNvPr>
              <p:cNvSpPr txBox="1"/>
              <p:nvPr/>
            </p:nvSpPr>
            <p:spPr>
              <a:xfrm>
                <a:off x="617697" y="1754549"/>
                <a:ext cx="7521299" cy="785151"/>
              </a:xfrm>
              <a:prstGeom prst="rect">
                <a:avLst/>
              </a:prstGeom>
              <a:noFill/>
            </p:spPr>
            <p:txBody>
              <a:bodyPr wrap="square">
                <a:spAutoFit/>
              </a:bodyPr>
              <a:lstStyle/>
              <a:p>
                <a:pPr algn="just">
                  <a:lnSpc>
                    <a:spcPct val="150000"/>
                  </a:lnSpc>
                  <a:buClrTx/>
                  <a:buFontTx/>
                  <a:buNone/>
                </a:pPr>
                <a:r>
                  <a:rPr lang="en-US" sz="21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𝑎</m:t>
                        </m:r>
                      </m:num>
                      <m:den>
                        <m:r>
                          <a:rPr lang="en-US" sz="2100" b="0" i="1" kern="1200" smtClean="0">
                            <a:solidFill>
                              <a:prstClr val="black"/>
                            </a:solidFill>
                            <a:latin typeface="Cambria Math" panose="02040503050406030204" pitchFamily="18" charset="0"/>
                            <a:ea typeface="+mn-ea"/>
                            <a:cs typeface="Arial" panose="020B0604020202020204" pitchFamily="34" charset="0"/>
                          </a:rPr>
                          <m:t>𝑎</m:t>
                        </m:r>
                        <m:r>
                          <a:rPr lang="en-US" sz="2100" b="0" i="1" kern="1200" smtClean="0">
                            <a:solidFill>
                              <a:prstClr val="black"/>
                            </a:solidFill>
                            <a:latin typeface="Cambria Math" panose="02040503050406030204" pitchFamily="18" charset="0"/>
                            <a:ea typeface="+mn-ea"/>
                            <a:cs typeface="Arial" panose="020B0604020202020204" pitchFamily="34" charset="0"/>
                          </a:rPr>
                          <m:t>−5</m:t>
                        </m:r>
                      </m:den>
                    </m:f>
                  </m:oMath>
                </a14:m>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và</a:t>
                </a:r>
                <a:r>
                  <a:rPr lang="en-US" sz="2100" kern="1200" dirty="0">
                    <a:solidFill>
                      <a:prstClr val="black"/>
                    </a:solidFill>
                    <a:latin typeface="+mj-lt"/>
                    <a:ea typeface="+mn-ea"/>
                    <a:cs typeface="Arial" panose="020B0604020202020204" pitchFamily="34" charset="0"/>
                  </a:rPr>
                  <a:t> </a:t>
                </a:r>
                <a14:m>
                  <m:oMath xmlns:m="http://schemas.openxmlformats.org/officeDocument/2006/math">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𝑎</m:t>
                        </m:r>
                      </m:num>
                      <m:den>
                        <m:r>
                          <a:rPr lang="en-US" sz="2100" b="0" i="1" kern="1200" smtClean="0">
                            <a:solidFill>
                              <a:prstClr val="black"/>
                            </a:solidFill>
                            <a:latin typeface="Cambria Math" panose="02040503050406030204" pitchFamily="18" charset="0"/>
                            <a:ea typeface="+mn-ea"/>
                            <a:cs typeface="Arial" panose="020B0604020202020204" pitchFamily="34" charset="0"/>
                          </a:rPr>
                          <m:t>𝑎</m:t>
                        </m:r>
                        <m:r>
                          <a:rPr lang="en-US" sz="2100" b="0" i="1" kern="1200" smtClean="0">
                            <a:solidFill>
                              <a:prstClr val="black"/>
                            </a:solidFill>
                            <a:latin typeface="Cambria Math" panose="02040503050406030204" pitchFamily="18" charset="0"/>
                            <a:ea typeface="+mn-ea"/>
                            <a:cs typeface="Arial" panose="020B0604020202020204" pitchFamily="34" charset="0"/>
                          </a:rPr>
                          <m:t>+5</m:t>
                        </m:r>
                      </m:den>
                    </m:f>
                  </m:oMath>
                </a14:m>
                <a:r>
                  <a:rPr lang="en-US" sz="21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1</m:t>
                        </m:r>
                      </m:num>
                      <m:den>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𝑎𝑏𝑐</m:t>
                        </m:r>
                      </m:den>
                    </m:f>
                  </m:oMath>
                </a14:m>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và</a:t>
                </a:r>
                <a:r>
                  <a:rPr lang="en-US" sz="2100" kern="1200" dirty="0">
                    <a:solidFill>
                      <a:prstClr val="black"/>
                    </a:solidFill>
                    <a:latin typeface="+mj-lt"/>
                    <a:ea typeface="+mn-ea"/>
                    <a:cs typeface="Arial" panose="020B0604020202020204" pitchFamily="34" charset="0"/>
                  </a:rPr>
                  <a:t>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𝑎</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𝑏</m:t>
                        </m:r>
                      </m:num>
                      <m:den>
                        <m:r>
                          <a:rPr lang="en-US" sz="2100" b="0" i="1" kern="1200" smtClean="0">
                            <a:solidFill>
                              <a:prstClr val="black"/>
                            </a:solidFill>
                            <a:latin typeface="Cambria Math" panose="02040503050406030204" pitchFamily="18" charset="0"/>
                            <a:ea typeface="+mn-ea"/>
                            <a:cs typeface="Arial" panose="020B0604020202020204" pitchFamily="34" charset="0"/>
                          </a:rPr>
                          <m:t>𝑎</m:t>
                        </m:r>
                        <m:sSup>
                          <m:sSupPr>
                            <m:ctrlPr>
                              <a:rPr lang="en-US" sz="2100" b="0" i="1" kern="1200" smtClean="0">
                                <a:solidFill>
                                  <a:prstClr val="black"/>
                                </a:solidFill>
                                <a:latin typeface="Cambria Math"/>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𝑏</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oMath>
                </a14:m>
                <a:r>
                  <a:rPr lang="en-US" sz="2100" kern="1200" dirty="0">
                    <a:solidFill>
                      <a:prstClr val="black"/>
                    </a:solidFill>
                    <a:latin typeface="+mj-lt"/>
                    <a:ea typeface="+mn-ea"/>
                    <a:cs typeface="Arial" panose="020B0604020202020204" pitchFamily="34" charset="0"/>
                  </a:rPr>
                  <a:t>		c)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3</m:t>
                        </m:r>
                      </m:num>
                      <m:den>
                        <m:sSup>
                          <m:sSupPr>
                            <m:ctrlPr>
                              <a:rPr lang="en-US" sz="2100" b="0" i="1" kern="1200" smtClean="0">
                                <a:solidFill>
                                  <a:prstClr val="black"/>
                                </a:solidFill>
                                <a:latin typeface="Cambria Math"/>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𝑎</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−4</m:t>
                        </m:r>
                      </m:den>
                    </m:f>
                  </m:oMath>
                </a14:m>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và</a:t>
                </a:r>
                <a:r>
                  <a:rPr lang="en-US" sz="2100" kern="1200" dirty="0">
                    <a:solidFill>
                      <a:prstClr val="black"/>
                    </a:solidFill>
                    <a:latin typeface="+mj-lt"/>
                    <a:ea typeface="+mn-ea"/>
                    <a:cs typeface="Arial" panose="020B0604020202020204" pitchFamily="34" charset="0"/>
                  </a:rPr>
                  <a:t>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sSup>
                          <m:sSupPr>
                            <m:ctrlPr>
                              <a:rPr lang="en-US" sz="2100" b="0" i="1" kern="1200" smtClean="0">
                                <a:solidFill>
                                  <a:prstClr val="black"/>
                                </a:solidFill>
                                <a:latin typeface="Cambria Math"/>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𝑎</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num>
                      <m:den>
                        <m:r>
                          <a:rPr lang="en-US" sz="2100" b="0" i="1" kern="1200" smtClean="0">
                            <a:solidFill>
                              <a:prstClr val="black"/>
                            </a:solidFill>
                            <a:latin typeface="Cambria Math" panose="02040503050406030204" pitchFamily="18" charset="0"/>
                            <a:ea typeface="+mn-ea"/>
                            <a:cs typeface="Arial" panose="020B0604020202020204" pitchFamily="34" charset="0"/>
                          </a:rPr>
                          <m:t>𝑎</m:t>
                        </m:r>
                        <m:r>
                          <a:rPr lang="en-US" sz="2100" b="0" i="1" kern="1200" smtClean="0">
                            <a:solidFill>
                              <a:prstClr val="black"/>
                            </a:solidFill>
                            <a:latin typeface="Cambria Math" panose="02040503050406030204" pitchFamily="18" charset="0"/>
                            <a:ea typeface="+mn-ea"/>
                            <a:cs typeface="Arial" panose="020B0604020202020204" pitchFamily="34" charset="0"/>
                          </a:rPr>
                          <m:t>+2</m:t>
                        </m:r>
                      </m:den>
                    </m:f>
                  </m:oMath>
                </a14:m>
                <a:endParaRPr lang="en-US" sz="2100" kern="1200" dirty="0">
                  <a:solidFill>
                    <a:prstClr val="black"/>
                  </a:solidFill>
                  <a:latin typeface="+mj-lt"/>
                  <a:ea typeface="+mn-ea"/>
                  <a:cs typeface="Arial" panose="020B0604020202020204" pitchFamily="34" charset="0"/>
                </a:endParaRPr>
              </a:p>
            </p:txBody>
          </p:sp>
        </mc:Choice>
        <mc:Fallback xmlns="">
          <p:sp>
            <p:nvSpPr>
              <p:cNvPr id="8" name="TextBox 7">
                <a:extLst>
                  <a:ext uri="{FF2B5EF4-FFF2-40B4-BE49-F238E27FC236}">
                    <a16:creationId xmlns:a16="http://schemas.microsoft.com/office/drawing/2014/main" id="{310F1A01-20B5-6DD7-C42B-2B6E5DE45108}"/>
                  </a:ext>
                </a:extLst>
              </p:cNvPr>
              <p:cNvSpPr txBox="1">
                <a:spLocks noRot="1" noChangeAspect="1" noMove="1" noResize="1" noEditPoints="1" noAdjustHandles="1" noChangeArrowheads="1" noChangeShapeType="1" noTextEdit="1"/>
              </p:cNvSpPr>
              <p:nvPr/>
            </p:nvSpPr>
            <p:spPr>
              <a:xfrm>
                <a:off x="617697" y="1754549"/>
                <a:ext cx="7521299" cy="785151"/>
              </a:xfrm>
              <a:prstGeom prst="rect">
                <a:avLst/>
              </a:prstGeom>
              <a:blipFill>
                <a:blip r:embed="rId3"/>
                <a:stretch>
                  <a:fillRect l="-972" b="-3876"/>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xmlns="" id="{D563C927-AC11-EF94-223D-1D74095EC50C}"/>
              </a:ext>
            </a:extLst>
          </p:cNvPr>
          <p:cNvSpPr txBox="1"/>
          <p:nvPr/>
        </p:nvSpPr>
        <p:spPr>
          <a:xfrm>
            <a:off x="1604784" y="2898871"/>
            <a:ext cx="6828626" cy="1001941"/>
          </a:xfrm>
          <a:prstGeom prst="rect">
            <a:avLst/>
          </a:prstGeom>
          <a:noFill/>
        </p:spPr>
        <p:txBody>
          <a:bodyPr wrap="square">
            <a:spAutoFit/>
          </a:bodyPr>
          <a:lstStyle/>
          <a:p>
            <a:pPr algn="just">
              <a:lnSpc>
                <a:spcPct val="150000"/>
              </a:lnSpc>
              <a:buClrTx/>
              <a:buFontTx/>
              <a:buNone/>
            </a:pPr>
            <a:r>
              <a:rPr lang="en-US" sz="2100" kern="1200" dirty="0">
                <a:solidFill>
                  <a:prstClr val="black"/>
                </a:solidFill>
                <a:latin typeface="+mj-lt"/>
                <a:ea typeface="+mn-ea"/>
                <a:cs typeface="Arial" panose="020B0604020202020204" pitchFamily="34" charset="0"/>
              </a:rPr>
              <a:t>b) Ta </a:t>
            </a:r>
            <a:r>
              <a:rPr lang="en-US" sz="2100" kern="1200" dirty="0" err="1">
                <a:solidFill>
                  <a:prstClr val="black"/>
                </a:solidFill>
                <a:latin typeface="+mj-lt"/>
                <a:ea typeface="+mn-ea"/>
                <a:cs typeface="Arial" panose="020B0604020202020204" pitchFamily="34" charset="0"/>
              </a:rPr>
              <a:t>có</a:t>
            </a:r>
            <a:r>
              <a:rPr lang="en-US" sz="2100" kern="1200" dirty="0">
                <a:solidFill>
                  <a:prstClr val="black"/>
                </a:solidFill>
                <a:latin typeface="+mj-lt"/>
                <a:ea typeface="+mn-ea"/>
                <a:cs typeface="Arial" panose="020B0604020202020204" pitchFamily="34" charset="0"/>
              </a:rPr>
              <a:t> 3abc = ab . 3c </a:t>
            </a:r>
            <a:r>
              <a:rPr lang="en-US" sz="2100" kern="1200" dirty="0" err="1">
                <a:solidFill>
                  <a:prstClr val="black"/>
                </a:solidFill>
                <a:latin typeface="+mj-lt"/>
                <a:ea typeface="+mn-ea"/>
                <a:cs typeface="Arial" panose="020B0604020202020204" pitchFamily="34" charset="0"/>
              </a:rPr>
              <a:t>và</a:t>
            </a:r>
            <a:r>
              <a:rPr lang="en-US" sz="2100" kern="1200" dirty="0">
                <a:solidFill>
                  <a:prstClr val="black"/>
                </a:solidFill>
                <a:latin typeface="+mj-lt"/>
                <a:ea typeface="+mn-ea"/>
                <a:cs typeface="Arial" panose="020B0604020202020204" pitchFamily="34" charset="0"/>
              </a:rPr>
              <a:t> ab</a:t>
            </a:r>
            <a:r>
              <a:rPr lang="en-US" sz="2100" kern="1200" baseline="30000" dirty="0">
                <a:solidFill>
                  <a:prstClr val="black"/>
                </a:solidFill>
                <a:latin typeface="+mj-lt"/>
                <a:ea typeface="+mn-ea"/>
                <a:cs typeface="Arial" panose="020B0604020202020204" pitchFamily="34" charset="0"/>
              </a:rPr>
              <a:t>2</a:t>
            </a:r>
            <a:r>
              <a:rPr lang="en-US" sz="2100" kern="1200" dirty="0">
                <a:solidFill>
                  <a:prstClr val="black"/>
                </a:solidFill>
                <a:latin typeface="+mj-lt"/>
                <a:ea typeface="+mn-ea"/>
                <a:cs typeface="Arial" panose="020B0604020202020204" pitchFamily="34" charset="0"/>
              </a:rPr>
              <a:t> = ab . b </a:t>
            </a:r>
            <a:r>
              <a:rPr lang="en-US" sz="2100" kern="1200" dirty="0" err="1">
                <a:solidFill>
                  <a:prstClr val="black"/>
                </a:solidFill>
                <a:latin typeface="+mj-lt"/>
                <a:ea typeface="+mn-ea"/>
                <a:cs typeface="Arial" panose="020B0604020202020204" pitchFamily="34" charset="0"/>
              </a:rPr>
              <a:t>nên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mẫu</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thức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chung</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là</a:t>
            </a:r>
            <a:r>
              <a:rPr lang="en-US" sz="2100" kern="1200" dirty="0">
                <a:solidFill>
                  <a:prstClr val="black"/>
                </a:solidFill>
                <a:latin typeface="+mj-lt"/>
                <a:ea typeface="+mn-ea"/>
                <a:cs typeface="Arial" panose="020B0604020202020204" pitchFamily="34" charset="0"/>
              </a:rPr>
              <a:t> ab . 3c . b = 3ab</a:t>
            </a:r>
            <a:r>
              <a:rPr lang="en-US" sz="2100" kern="1200" baseline="30000" dirty="0">
                <a:solidFill>
                  <a:prstClr val="black"/>
                </a:solidFill>
                <a:latin typeface="+mj-lt"/>
                <a:ea typeface="+mn-ea"/>
                <a:cs typeface="Arial" panose="020B0604020202020204" pitchFamily="34" charset="0"/>
              </a:rPr>
              <a:t>2</a:t>
            </a:r>
            <a:r>
              <a:rPr lang="en-US" sz="2100" kern="1200" dirty="0">
                <a:solidFill>
                  <a:prstClr val="black"/>
                </a:solidFill>
                <a:latin typeface="+mj-lt"/>
                <a:ea typeface="+mn-ea"/>
                <a:cs typeface="Arial" panose="020B0604020202020204" pitchFamily="34" charset="0"/>
              </a:rPr>
              <a:t>c</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xmlns="" id="{347B3455-B3ED-6DE8-7227-E8FE589DFC25}"/>
                  </a:ext>
                </a:extLst>
              </p:cNvPr>
              <p:cNvSpPr txBox="1"/>
              <p:nvPr/>
            </p:nvSpPr>
            <p:spPr>
              <a:xfrm>
                <a:off x="2163641" y="3915847"/>
                <a:ext cx="2682208" cy="732252"/>
              </a:xfrm>
              <a:prstGeom prst="rect">
                <a:avLst/>
              </a:prstGeom>
              <a:noFill/>
            </p:spPr>
            <p:txBody>
              <a:bodyPr wrap="square">
                <a:spAutoFit/>
              </a:bodyPr>
              <a:lstStyle/>
              <a:p>
                <a:pPr algn="just">
                  <a:lnSpc>
                    <a:spcPct val="150000"/>
                  </a:lnSpc>
                  <a:buClrTx/>
                  <a:buFontTx/>
                  <a:buNone/>
                </a:pP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1</m:t>
                        </m:r>
                      </m:num>
                      <m:den>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𝑎𝑏𝑐</m:t>
                        </m:r>
                      </m:den>
                    </m:f>
                  </m:oMath>
                </a14:m>
                <a:r>
                  <a:rPr lang="en-US" sz="2100" b="0" i="0" kern="1200" dirty="0">
                    <a:solidFill>
                      <a:prstClr val="black"/>
                    </a:solidFill>
                    <a:latin typeface="+mj-lt"/>
                    <a:ea typeface="+mn-ea"/>
                    <a:cs typeface="Arial" panose="020B0604020202020204" pitchFamily="34" charset="0"/>
                  </a:rPr>
                  <a:t>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𝑏</m:t>
                        </m:r>
                      </m:num>
                      <m:den>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𝑎𝑏𝑐</m:t>
                        </m:r>
                        <m:r>
                          <a:rPr lang="en-US" sz="2100" b="0" i="1" kern="1200" smtClean="0">
                            <a:solidFill>
                              <a:prstClr val="black"/>
                            </a:solidFill>
                            <a:latin typeface="Cambria Math" panose="02040503050406030204" pitchFamily="18" charset="0"/>
                            <a:ea typeface="+mn-ea"/>
                            <a:cs typeface="Arial" panose="020B0604020202020204" pitchFamily="34" charset="0"/>
                          </a:rPr>
                          <m:t> . </m:t>
                        </m:r>
                        <m:r>
                          <a:rPr lang="en-US" sz="2100" b="0" i="1" kern="1200" smtClean="0">
                            <a:solidFill>
                              <a:prstClr val="black"/>
                            </a:solidFill>
                            <a:latin typeface="Cambria Math" panose="02040503050406030204" pitchFamily="18" charset="0"/>
                            <a:ea typeface="+mn-ea"/>
                            <a:cs typeface="Arial" panose="020B0604020202020204" pitchFamily="34" charset="0"/>
                          </a:rPr>
                          <m:t>𝑏</m:t>
                        </m:r>
                      </m:den>
                    </m:f>
                  </m:oMath>
                </a14:m>
                <a:r>
                  <a:rPr lang="en-US" sz="2100" b="0" i="0" kern="1200" dirty="0">
                    <a:solidFill>
                      <a:prstClr val="black"/>
                    </a:solidFill>
                    <a:latin typeface="+mj-lt"/>
                    <a:ea typeface="+mn-ea"/>
                    <a:cs typeface="Arial" panose="020B0604020202020204" pitchFamily="34" charset="0"/>
                  </a:rPr>
                  <a:t>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𝑏</m:t>
                        </m:r>
                      </m:num>
                      <m:den>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𝑎</m:t>
                        </m:r>
                        <m:sSup>
                          <m:sSupPr>
                            <m:ctrlPr>
                              <a:rPr lang="en-US" sz="2100" b="0" i="1" kern="1200" smtClean="0">
                                <a:solidFill>
                                  <a:prstClr val="black"/>
                                </a:solidFill>
                                <a:latin typeface="Cambria Math"/>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𝑏</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𝑐</m:t>
                        </m:r>
                      </m:den>
                    </m:f>
                  </m:oMath>
                </a14:m>
                <a:endParaRPr lang="en-US" sz="2100" kern="1200" dirty="0">
                  <a:solidFill>
                    <a:prstClr val="black"/>
                  </a:solidFill>
                  <a:latin typeface="+mj-lt"/>
                  <a:ea typeface="+mn-ea"/>
                  <a:cs typeface="Arial" panose="020B0604020202020204" pitchFamily="34" charset="0"/>
                </a:endParaRPr>
              </a:p>
            </p:txBody>
          </p:sp>
        </mc:Choice>
        <mc:Fallback xmlns="">
          <p:sp>
            <p:nvSpPr>
              <p:cNvPr id="10" name="TextBox 9">
                <a:extLst>
                  <a:ext uri="{FF2B5EF4-FFF2-40B4-BE49-F238E27FC236}">
                    <a16:creationId xmlns:a16="http://schemas.microsoft.com/office/drawing/2014/main" id="{347B3455-B3ED-6DE8-7227-E8FE589DFC25}"/>
                  </a:ext>
                </a:extLst>
              </p:cNvPr>
              <p:cNvSpPr txBox="1">
                <a:spLocks noRot="1" noChangeAspect="1" noMove="1" noResize="1" noEditPoints="1" noAdjustHandles="1" noChangeArrowheads="1" noChangeShapeType="1" noTextEdit="1"/>
              </p:cNvSpPr>
              <p:nvPr/>
            </p:nvSpPr>
            <p:spPr>
              <a:xfrm>
                <a:off x="2163641" y="3915847"/>
                <a:ext cx="2682208" cy="732252"/>
              </a:xfrm>
              <a:prstGeom prst="rect">
                <a:avLst/>
              </a:prstGeom>
              <a:blipFill>
                <a:blip r:embed="rId4"/>
                <a:stretch>
                  <a:fillRect b="-58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xmlns="" id="{64AB532A-AA2E-B820-F85D-EB0BF406EC01}"/>
                  </a:ext>
                </a:extLst>
              </p:cNvPr>
              <p:cNvSpPr txBox="1"/>
              <p:nvPr/>
            </p:nvSpPr>
            <p:spPr>
              <a:xfrm>
                <a:off x="5346560" y="3904819"/>
                <a:ext cx="3453056" cy="754309"/>
              </a:xfrm>
              <a:prstGeom prst="rect">
                <a:avLst/>
              </a:prstGeom>
              <a:noFill/>
            </p:spPr>
            <p:txBody>
              <a:bodyPr wrap="square">
                <a:spAutoFit/>
              </a:bodyPr>
              <a:lstStyle/>
              <a:p>
                <a:pPr algn="just">
                  <a:lnSpc>
                    <a:spcPct val="150000"/>
                  </a:lnSpc>
                  <a:buClrTx/>
                  <a:buFontTx/>
                  <a:buNone/>
                </a:pP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𝑎</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𝑏</m:t>
                        </m:r>
                      </m:num>
                      <m:den>
                        <m:r>
                          <a:rPr lang="en-US" sz="2100" b="0" i="1" kern="1200" smtClean="0">
                            <a:solidFill>
                              <a:prstClr val="black"/>
                            </a:solidFill>
                            <a:latin typeface="Cambria Math" panose="02040503050406030204" pitchFamily="18" charset="0"/>
                            <a:ea typeface="+mn-ea"/>
                            <a:cs typeface="Arial" panose="020B0604020202020204" pitchFamily="34" charset="0"/>
                          </a:rPr>
                          <m:t>𝑎</m:t>
                        </m:r>
                        <m:sSup>
                          <m:sSupPr>
                            <m:ctrlPr>
                              <a:rPr lang="en-US" sz="2100" b="0" i="1" kern="1200" smtClean="0">
                                <a:solidFill>
                                  <a:prstClr val="black"/>
                                </a:solidFill>
                                <a:latin typeface="Cambria Math"/>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𝑏</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oMath>
                </a14:m>
                <a:r>
                  <a:rPr lang="en-US" sz="2100" kern="1200" dirty="0">
                    <a:solidFill>
                      <a:prstClr val="black"/>
                    </a:solidFill>
                    <a:latin typeface="+mj-lt"/>
                    <a:ea typeface="+mn-ea"/>
                    <a:cs typeface="Arial" panose="020B0604020202020204" pitchFamily="34" charset="0"/>
                  </a:rPr>
                  <a:t>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d>
                          <m:dPr>
                            <m:ctrlPr>
                              <a:rPr lang="en-US" sz="2100" b="0" i="1" kern="1200" smtClean="0">
                                <a:solidFill>
                                  <a:prstClr val="black"/>
                                </a:solidFill>
                                <a:latin typeface="Cambria Math"/>
                                <a:ea typeface="+mn-ea"/>
                                <a:cs typeface="Arial" panose="020B0604020202020204" pitchFamily="34" charset="0"/>
                              </a:rPr>
                            </m:ctrlPr>
                          </m:dPr>
                          <m:e>
                            <m:r>
                              <a:rPr lang="en-US" sz="2100" b="0" i="1" kern="1200" smtClean="0">
                                <a:solidFill>
                                  <a:prstClr val="black"/>
                                </a:solidFill>
                                <a:latin typeface="Cambria Math" panose="02040503050406030204" pitchFamily="18" charset="0"/>
                                <a:ea typeface="+mn-ea"/>
                                <a:cs typeface="Arial" panose="020B0604020202020204" pitchFamily="34" charset="0"/>
                              </a:rPr>
                              <m:t>𝑎</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𝑏</m:t>
                            </m:r>
                          </m:e>
                        </m:d>
                        <m:r>
                          <a:rPr lang="en-US" sz="2100" b="0" i="1" kern="1200" smtClean="0">
                            <a:solidFill>
                              <a:prstClr val="black"/>
                            </a:solidFill>
                            <a:latin typeface="Cambria Math" panose="02040503050406030204" pitchFamily="18" charset="0"/>
                            <a:ea typeface="+mn-ea"/>
                            <a:cs typeface="Arial" panose="020B0604020202020204" pitchFamily="34" charset="0"/>
                          </a:rPr>
                          <m:t> . 3</m:t>
                        </m:r>
                        <m:r>
                          <a:rPr lang="en-US" sz="2100" b="0" i="1" kern="1200" smtClean="0">
                            <a:solidFill>
                              <a:prstClr val="black"/>
                            </a:solidFill>
                            <a:latin typeface="Cambria Math" panose="02040503050406030204" pitchFamily="18" charset="0"/>
                            <a:ea typeface="+mn-ea"/>
                            <a:cs typeface="Arial" panose="020B0604020202020204" pitchFamily="34" charset="0"/>
                          </a:rPr>
                          <m:t>𝑐</m:t>
                        </m:r>
                      </m:num>
                      <m:den>
                        <m:r>
                          <a:rPr lang="en-US" sz="2100" b="0" i="1" kern="1200" smtClean="0">
                            <a:solidFill>
                              <a:prstClr val="black"/>
                            </a:solidFill>
                            <a:latin typeface="Cambria Math" panose="02040503050406030204" pitchFamily="18" charset="0"/>
                            <a:ea typeface="+mn-ea"/>
                            <a:cs typeface="Arial" panose="020B0604020202020204" pitchFamily="34" charset="0"/>
                          </a:rPr>
                          <m:t>𝑎</m:t>
                        </m:r>
                        <m:sSup>
                          <m:sSupPr>
                            <m:ctrlPr>
                              <a:rPr lang="en-US" sz="2100" b="0" i="1" kern="1200" smtClean="0">
                                <a:solidFill>
                                  <a:prstClr val="black"/>
                                </a:solidFill>
                                <a:latin typeface="Cambria Math"/>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𝑏</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 . 3</m:t>
                        </m:r>
                        <m:r>
                          <a:rPr lang="en-US" sz="2100" b="0" i="1" kern="1200" smtClean="0">
                            <a:solidFill>
                              <a:prstClr val="black"/>
                            </a:solidFill>
                            <a:latin typeface="Cambria Math" panose="02040503050406030204" pitchFamily="18" charset="0"/>
                            <a:ea typeface="+mn-ea"/>
                            <a:cs typeface="Arial" panose="020B0604020202020204" pitchFamily="34" charset="0"/>
                          </a:rPr>
                          <m:t>𝑐</m:t>
                        </m:r>
                      </m:den>
                    </m:f>
                  </m:oMath>
                </a14:m>
                <a:r>
                  <a:rPr lang="en-US" sz="2100" kern="1200" dirty="0">
                    <a:solidFill>
                      <a:prstClr val="black"/>
                    </a:solidFill>
                    <a:latin typeface="+mj-lt"/>
                    <a:ea typeface="+mn-ea"/>
                    <a:cs typeface="Arial" panose="020B0604020202020204" pitchFamily="34" charset="0"/>
                  </a:rPr>
                  <a:t>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𝑎𝑐</m:t>
                        </m:r>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𝑏𝑐</m:t>
                        </m:r>
                      </m:num>
                      <m:den>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𝑎</m:t>
                        </m:r>
                        <m:sSup>
                          <m:sSupPr>
                            <m:ctrlPr>
                              <a:rPr lang="en-US" sz="2100" b="0" i="1" kern="1200" smtClean="0">
                                <a:solidFill>
                                  <a:prstClr val="black"/>
                                </a:solidFill>
                                <a:latin typeface="Cambria Math"/>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𝑏</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𝑐</m:t>
                        </m:r>
                      </m:den>
                    </m:f>
                    <m:r>
                      <a:rPr lang="en-US" sz="2100" b="0" i="1" kern="1200" smtClean="0">
                        <a:solidFill>
                          <a:prstClr val="black"/>
                        </a:solidFill>
                        <a:latin typeface="Cambria Math" panose="02040503050406030204" pitchFamily="18" charset="0"/>
                        <a:ea typeface="+mn-ea"/>
                        <a:cs typeface="Arial" panose="020B0604020202020204" pitchFamily="34" charset="0"/>
                      </a:rPr>
                      <m:t> </m:t>
                    </m:r>
                  </m:oMath>
                </a14:m>
                <a:endParaRPr lang="en-US" sz="2100" kern="1200" dirty="0">
                  <a:solidFill>
                    <a:prstClr val="black"/>
                  </a:solidFill>
                  <a:latin typeface="+mj-lt"/>
                  <a:ea typeface="+mn-ea"/>
                  <a:cs typeface="Arial" panose="020B0604020202020204" pitchFamily="34" charset="0"/>
                </a:endParaRPr>
              </a:p>
            </p:txBody>
          </p:sp>
        </mc:Choice>
        <mc:Fallback xmlns="">
          <p:sp>
            <p:nvSpPr>
              <p:cNvPr id="4" name="TextBox 3">
                <a:extLst>
                  <a:ext uri="{FF2B5EF4-FFF2-40B4-BE49-F238E27FC236}">
                    <a16:creationId xmlns:a16="http://schemas.microsoft.com/office/drawing/2014/main" id="{64AB532A-AA2E-B820-F85D-EB0BF406EC01}"/>
                  </a:ext>
                </a:extLst>
              </p:cNvPr>
              <p:cNvSpPr txBox="1">
                <a:spLocks noRot="1" noChangeAspect="1" noMove="1" noResize="1" noEditPoints="1" noAdjustHandles="1" noChangeArrowheads="1" noChangeShapeType="1" noTextEdit="1"/>
              </p:cNvSpPr>
              <p:nvPr/>
            </p:nvSpPr>
            <p:spPr>
              <a:xfrm>
                <a:off x="5346560" y="3904819"/>
                <a:ext cx="3453056" cy="754309"/>
              </a:xfrm>
              <a:prstGeom prst="rect">
                <a:avLst/>
              </a:prstGeom>
              <a:blipFill>
                <a:blip r:embed="rId5"/>
                <a:stretch>
                  <a:fillRect b="-4878"/>
                </a:stretch>
              </a:blipFill>
            </p:spPr>
            <p:txBody>
              <a:bodyPr/>
              <a:lstStyle/>
              <a:p>
                <a:r>
                  <a:rPr lang="en-US">
                    <a:noFill/>
                  </a:rPr>
                  <a:t> </a:t>
                </a:r>
              </a:p>
            </p:txBody>
          </p:sp>
        </mc:Fallback>
      </mc:AlternateContent>
    </p:spTree>
    <p:extLst>
      <p:ext uri="{BB962C8B-B14F-4D97-AF65-F5344CB8AC3E}">
        <p14:creationId xmlns:p14="http://schemas.microsoft.com/office/powerpoint/2010/main" val="19518709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grpSp>
        <p:nvGrpSpPr>
          <p:cNvPr id="1230" name="Google Shape;1230;p39"/>
          <p:cNvGrpSpPr/>
          <p:nvPr/>
        </p:nvGrpSpPr>
        <p:grpSpPr>
          <a:xfrm rot="-8258805" flipH="1">
            <a:off x="545671" y="4317106"/>
            <a:ext cx="473368" cy="435970"/>
            <a:chOff x="6578186" y="3304323"/>
            <a:chExt cx="592215" cy="545427"/>
          </a:xfrm>
        </p:grpSpPr>
        <p:sp>
          <p:nvSpPr>
            <p:cNvPr id="1231" name="Google Shape;1231;p39"/>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32" name="Google Shape;1232;p39"/>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33" name="Google Shape;1233;p39"/>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34" name="Google Shape;1234;p39"/>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xmlns="" id="{1687CEEE-0137-35B4-BE19-BDA259BCE210}"/>
              </a:ext>
            </a:extLst>
          </p:cNvPr>
          <p:cNvSpPr txBox="1"/>
          <p:nvPr/>
        </p:nvSpPr>
        <p:spPr>
          <a:xfrm>
            <a:off x="228293" y="418205"/>
            <a:ext cx="3004459" cy="584269"/>
          </a:xfrm>
          <a:prstGeom prst="flowChartTerminator">
            <a:avLst/>
          </a:prstGeom>
          <a:solidFill>
            <a:schemeClr val="bg1"/>
          </a:solidFill>
          <a:ln w="38100">
            <a:solidFill>
              <a:srgbClr val="FF0000"/>
            </a:solidFill>
            <a:prstDash val="solid"/>
          </a:ln>
        </p:spPr>
        <p:txBody>
          <a:bodyPr wrap="square" rtlCol="0" anchor="ctr">
            <a:spAutoFit/>
          </a:bodyPr>
          <a:lstStyle/>
          <a:p>
            <a:pPr algn="ctr">
              <a:buClrTx/>
              <a:buFontTx/>
              <a:buNone/>
            </a:pPr>
            <a:r>
              <a:rPr lang="nl-NL" sz="2100" b="1" kern="1200" dirty="0" err="1">
                <a:solidFill>
                  <a:prstClr val="black"/>
                </a:solidFill>
                <a:latin typeface="+mj-lt"/>
                <a:ea typeface="+mn-ea"/>
                <a:cs typeface="Arial" panose="020B0604020202020204" pitchFamily="34" charset="0"/>
              </a:rPr>
              <a:t>Ví</a:t>
            </a:r>
            <a:r>
              <a:rPr lang="nl-NL" sz="2100" b="1" kern="1200" dirty="0">
                <a:solidFill>
                  <a:prstClr val="black"/>
                </a:solidFill>
                <a:latin typeface="+mj-lt"/>
                <a:ea typeface="+mn-ea"/>
                <a:cs typeface="Arial" panose="020B0604020202020204" pitchFamily="34" charset="0"/>
              </a:rPr>
              <a:t> </a:t>
            </a:r>
            <a:r>
              <a:rPr lang="nl-NL" sz="2100" b="1" kern="1200" dirty="0" err="1">
                <a:solidFill>
                  <a:prstClr val="black"/>
                </a:solidFill>
                <a:latin typeface="+mj-lt"/>
                <a:ea typeface="+mn-ea"/>
                <a:cs typeface="Arial" panose="020B0604020202020204" pitchFamily="34" charset="0"/>
              </a:rPr>
              <a:t>dụ</a:t>
            </a:r>
            <a:r>
              <a:rPr lang="nl-NL" sz="2100" b="1" kern="1200" dirty="0">
                <a:solidFill>
                  <a:prstClr val="black"/>
                </a:solidFill>
                <a:latin typeface="+mj-lt"/>
                <a:ea typeface="+mn-ea"/>
                <a:cs typeface="Arial" panose="020B0604020202020204" pitchFamily="34" charset="0"/>
              </a:rPr>
              <a:t> 2: SGK – tr.33</a:t>
            </a:r>
            <a:endParaRPr lang="en-US" sz="2100" kern="1200" dirty="0">
              <a:solidFill>
                <a:prstClr val="black"/>
              </a:solidFill>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xmlns="" id="{BD30F427-278C-2702-6909-2DBA04D85CEA}"/>
              </a:ext>
            </a:extLst>
          </p:cNvPr>
          <p:cNvSpPr txBox="1"/>
          <p:nvPr/>
        </p:nvSpPr>
        <p:spPr>
          <a:xfrm>
            <a:off x="460587" y="1119915"/>
            <a:ext cx="5855266" cy="517193"/>
          </a:xfrm>
          <a:prstGeom prst="rect">
            <a:avLst/>
          </a:prstGeom>
          <a:noFill/>
        </p:spPr>
        <p:txBody>
          <a:bodyPr wrap="square">
            <a:spAutoFit/>
          </a:bodyPr>
          <a:lstStyle/>
          <a:p>
            <a:pPr algn="just">
              <a:lnSpc>
                <a:spcPct val="150000"/>
              </a:lnSpc>
              <a:buClrTx/>
              <a:buFontTx/>
              <a:buNone/>
            </a:pPr>
            <a:r>
              <a:rPr lang="en-US" sz="2100" kern="1200" dirty="0">
                <a:solidFill>
                  <a:prstClr val="black"/>
                </a:solidFill>
                <a:latin typeface="+mj-lt"/>
                <a:ea typeface="+mn-ea"/>
                <a:cs typeface="Arial" panose="020B0604020202020204" pitchFamily="34" charset="0"/>
              </a:rPr>
              <a:t>Quy </a:t>
            </a:r>
            <a:r>
              <a:rPr lang="en-US" sz="2100" kern="1200" dirty="0" err="1">
                <a:solidFill>
                  <a:prstClr val="black"/>
                </a:solidFill>
                <a:latin typeface="+mj-lt"/>
                <a:ea typeface="+mn-ea"/>
                <a:cs typeface="Arial" panose="020B0604020202020204" pitchFamily="34" charset="0"/>
              </a:rPr>
              <a:t>đồng</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mẫu</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thức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của</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các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cặp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phân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thức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sau</a:t>
            </a:r>
            <a:endParaRPr lang="en-US" sz="2100" kern="1200" dirty="0">
              <a:solidFill>
                <a:prstClr val="black"/>
              </a:solidFill>
              <a:latin typeface="+mj-lt"/>
              <a:ea typeface="+mn-ea"/>
              <a:cs typeface="Arial" panose="020B0604020202020204" pitchFamily="34" charset="0"/>
            </a:endParaRPr>
          </a:p>
        </p:txBody>
      </p:sp>
      <p:sp>
        <p:nvSpPr>
          <p:cNvPr id="7" name="Oval Callout 29">
            <a:extLst>
              <a:ext uri="{FF2B5EF4-FFF2-40B4-BE49-F238E27FC236}">
                <a16:creationId xmlns:a16="http://schemas.microsoft.com/office/drawing/2014/main" xmlns="" id="{6BB0EEC5-15CB-088B-8048-9876C8D8B508}"/>
              </a:ext>
            </a:extLst>
          </p:cNvPr>
          <p:cNvSpPr/>
          <p:nvPr/>
        </p:nvSpPr>
        <p:spPr>
          <a:xfrm>
            <a:off x="416856" y="2898871"/>
            <a:ext cx="972752" cy="425555"/>
          </a:xfrm>
          <a:prstGeom prst="wedgeEllipseCallout">
            <a:avLst>
              <a:gd name="adj1" fmla="val 24988"/>
              <a:gd name="adj2" fmla="val 80680"/>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xmlns="" id="{310F1A01-20B5-6DD7-C42B-2B6E5DE45108}"/>
                  </a:ext>
                </a:extLst>
              </p:cNvPr>
              <p:cNvSpPr txBox="1"/>
              <p:nvPr/>
            </p:nvSpPr>
            <p:spPr>
              <a:xfrm>
                <a:off x="617697" y="1754549"/>
                <a:ext cx="7521299" cy="785151"/>
              </a:xfrm>
              <a:prstGeom prst="rect">
                <a:avLst/>
              </a:prstGeom>
              <a:noFill/>
            </p:spPr>
            <p:txBody>
              <a:bodyPr wrap="square">
                <a:spAutoFit/>
              </a:bodyPr>
              <a:lstStyle/>
              <a:p>
                <a:pPr algn="just">
                  <a:lnSpc>
                    <a:spcPct val="150000"/>
                  </a:lnSpc>
                  <a:buClrTx/>
                  <a:buFontTx/>
                  <a:buNone/>
                </a:pPr>
                <a:r>
                  <a:rPr lang="en-US" sz="21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𝑎</m:t>
                        </m:r>
                      </m:num>
                      <m:den>
                        <m:r>
                          <a:rPr lang="en-US" sz="2100" b="0" i="1" kern="1200" smtClean="0">
                            <a:solidFill>
                              <a:prstClr val="black"/>
                            </a:solidFill>
                            <a:latin typeface="Cambria Math" panose="02040503050406030204" pitchFamily="18" charset="0"/>
                            <a:ea typeface="+mn-ea"/>
                            <a:cs typeface="Arial" panose="020B0604020202020204" pitchFamily="34" charset="0"/>
                          </a:rPr>
                          <m:t>𝑎</m:t>
                        </m:r>
                        <m:r>
                          <a:rPr lang="en-US" sz="2100" b="0" i="1" kern="1200" smtClean="0">
                            <a:solidFill>
                              <a:prstClr val="black"/>
                            </a:solidFill>
                            <a:latin typeface="Cambria Math" panose="02040503050406030204" pitchFamily="18" charset="0"/>
                            <a:ea typeface="+mn-ea"/>
                            <a:cs typeface="Arial" panose="020B0604020202020204" pitchFamily="34" charset="0"/>
                          </a:rPr>
                          <m:t>−5</m:t>
                        </m:r>
                      </m:den>
                    </m:f>
                  </m:oMath>
                </a14:m>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và</a:t>
                </a:r>
                <a:r>
                  <a:rPr lang="en-US" sz="2100" kern="1200" dirty="0">
                    <a:solidFill>
                      <a:prstClr val="black"/>
                    </a:solidFill>
                    <a:latin typeface="+mj-lt"/>
                    <a:ea typeface="+mn-ea"/>
                    <a:cs typeface="Arial" panose="020B0604020202020204" pitchFamily="34" charset="0"/>
                  </a:rPr>
                  <a:t> </a:t>
                </a:r>
                <a14:m>
                  <m:oMath xmlns:m="http://schemas.openxmlformats.org/officeDocument/2006/math">
                    <m:r>
                      <a:rPr lang="en-US" sz="2100" b="0" i="1" kern="1200" smtClean="0">
                        <a:solidFill>
                          <a:prstClr val="black"/>
                        </a:solidFill>
                        <a:latin typeface="Cambria Math" panose="02040503050406030204" pitchFamily="18" charset="0"/>
                        <a:ea typeface="+mn-ea"/>
                        <a:cs typeface="Arial" panose="020B0604020202020204" pitchFamily="34" charset="0"/>
                      </a:rPr>
                      <m:t>−</m:t>
                    </m:r>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𝑎</m:t>
                        </m:r>
                      </m:num>
                      <m:den>
                        <m:r>
                          <a:rPr lang="en-US" sz="2100" b="0" i="1" kern="1200" smtClean="0">
                            <a:solidFill>
                              <a:prstClr val="black"/>
                            </a:solidFill>
                            <a:latin typeface="Cambria Math" panose="02040503050406030204" pitchFamily="18" charset="0"/>
                            <a:ea typeface="+mn-ea"/>
                            <a:cs typeface="Arial" panose="020B0604020202020204" pitchFamily="34" charset="0"/>
                          </a:rPr>
                          <m:t>𝑎</m:t>
                        </m:r>
                        <m:r>
                          <a:rPr lang="en-US" sz="2100" b="0" i="1" kern="1200" smtClean="0">
                            <a:solidFill>
                              <a:prstClr val="black"/>
                            </a:solidFill>
                            <a:latin typeface="Cambria Math" panose="02040503050406030204" pitchFamily="18" charset="0"/>
                            <a:ea typeface="+mn-ea"/>
                            <a:cs typeface="Arial" panose="020B0604020202020204" pitchFamily="34" charset="0"/>
                          </a:rPr>
                          <m:t>+5</m:t>
                        </m:r>
                      </m:den>
                    </m:f>
                  </m:oMath>
                </a14:m>
                <a:r>
                  <a:rPr lang="en-US" sz="21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1</m:t>
                        </m:r>
                      </m:num>
                      <m:den>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𝑎𝑏𝑐</m:t>
                        </m:r>
                      </m:den>
                    </m:f>
                  </m:oMath>
                </a14:m>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và</a:t>
                </a:r>
                <a:r>
                  <a:rPr lang="en-US" sz="2100" kern="1200" dirty="0">
                    <a:solidFill>
                      <a:prstClr val="black"/>
                    </a:solidFill>
                    <a:latin typeface="+mj-lt"/>
                    <a:ea typeface="+mn-ea"/>
                    <a:cs typeface="Arial" panose="020B0604020202020204" pitchFamily="34" charset="0"/>
                  </a:rPr>
                  <a:t>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𝑎</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𝑏</m:t>
                        </m:r>
                      </m:num>
                      <m:den>
                        <m:r>
                          <a:rPr lang="en-US" sz="2100" b="0" i="1" kern="1200" smtClean="0">
                            <a:solidFill>
                              <a:prstClr val="black"/>
                            </a:solidFill>
                            <a:latin typeface="Cambria Math" panose="02040503050406030204" pitchFamily="18" charset="0"/>
                            <a:ea typeface="+mn-ea"/>
                            <a:cs typeface="Arial" panose="020B0604020202020204" pitchFamily="34" charset="0"/>
                          </a:rPr>
                          <m:t>𝑎</m:t>
                        </m:r>
                        <m:sSup>
                          <m:sSupPr>
                            <m:ctrlPr>
                              <a:rPr lang="en-US" sz="2100" b="0" i="1" kern="1200" smtClean="0">
                                <a:solidFill>
                                  <a:prstClr val="black"/>
                                </a:solidFill>
                                <a:latin typeface="Cambria Math"/>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𝑏</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oMath>
                </a14:m>
                <a:r>
                  <a:rPr lang="en-US" sz="2100" kern="1200" dirty="0">
                    <a:solidFill>
                      <a:prstClr val="black"/>
                    </a:solidFill>
                    <a:latin typeface="+mj-lt"/>
                    <a:ea typeface="+mn-ea"/>
                    <a:cs typeface="Arial" panose="020B0604020202020204" pitchFamily="34" charset="0"/>
                  </a:rPr>
                  <a:t>		c)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3</m:t>
                        </m:r>
                      </m:num>
                      <m:den>
                        <m:sSup>
                          <m:sSupPr>
                            <m:ctrlPr>
                              <a:rPr lang="en-US" sz="2100" b="0" i="1" kern="1200" smtClean="0">
                                <a:solidFill>
                                  <a:prstClr val="black"/>
                                </a:solidFill>
                                <a:latin typeface="Cambria Math"/>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𝑎</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−4</m:t>
                        </m:r>
                      </m:den>
                    </m:f>
                  </m:oMath>
                </a14:m>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và</a:t>
                </a:r>
                <a:r>
                  <a:rPr lang="en-US" sz="2100" kern="1200" dirty="0">
                    <a:solidFill>
                      <a:prstClr val="black"/>
                    </a:solidFill>
                    <a:latin typeface="+mj-lt"/>
                    <a:ea typeface="+mn-ea"/>
                    <a:cs typeface="Arial" panose="020B0604020202020204" pitchFamily="34" charset="0"/>
                  </a:rPr>
                  <a:t>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sSup>
                          <m:sSupPr>
                            <m:ctrlPr>
                              <a:rPr lang="en-US" sz="2100" b="0" i="1" kern="1200" smtClean="0">
                                <a:solidFill>
                                  <a:prstClr val="black"/>
                                </a:solidFill>
                                <a:latin typeface="Cambria Math"/>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𝑎</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num>
                      <m:den>
                        <m:r>
                          <a:rPr lang="en-US" sz="2100" b="0" i="1" kern="1200" smtClean="0">
                            <a:solidFill>
                              <a:prstClr val="black"/>
                            </a:solidFill>
                            <a:latin typeface="Cambria Math" panose="02040503050406030204" pitchFamily="18" charset="0"/>
                            <a:ea typeface="+mn-ea"/>
                            <a:cs typeface="Arial" panose="020B0604020202020204" pitchFamily="34" charset="0"/>
                          </a:rPr>
                          <m:t>𝑎</m:t>
                        </m:r>
                        <m:r>
                          <a:rPr lang="en-US" sz="2100" b="0" i="1" kern="1200" smtClean="0">
                            <a:solidFill>
                              <a:prstClr val="black"/>
                            </a:solidFill>
                            <a:latin typeface="Cambria Math" panose="02040503050406030204" pitchFamily="18" charset="0"/>
                            <a:ea typeface="+mn-ea"/>
                            <a:cs typeface="Arial" panose="020B0604020202020204" pitchFamily="34" charset="0"/>
                          </a:rPr>
                          <m:t>+2</m:t>
                        </m:r>
                      </m:den>
                    </m:f>
                  </m:oMath>
                </a14:m>
                <a:endParaRPr lang="en-US" sz="2100" kern="1200" dirty="0">
                  <a:solidFill>
                    <a:prstClr val="black"/>
                  </a:solidFill>
                  <a:latin typeface="+mj-lt"/>
                  <a:ea typeface="+mn-ea"/>
                  <a:cs typeface="Arial" panose="020B0604020202020204" pitchFamily="34" charset="0"/>
                </a:endParaRPr>
              </a:p>
            </p:txBody>
          </p:sp>
        </mc:Choice>
        <mc:Fallback xmlns="">
          <p:sp>
            <p:nvSpPr>
              <p:cNvPr id="8" name="TextBox 7">
                <a:extLst>
                  <a:ext uri="{FF2B5EF4-FFF2-40B4-BE49-F238E27FC236}">
                    <a16:creationId xmlns:a16="http://schemas.microsoft.com/office/drawing/2014/main" id="{310F1A01-20B5-6DD7-C42B-2B6E5DE45108}"/>
                  </a:ext>
                </a:extLst>
              </p:cNvPr>
              <p:cNvSpPr txBox="1">
                <a:spLocks noRot="1" noChangeAspect="1" noMove="1" noResize="1" noEditPoints="1" noAdjustHandles="1" noChangeArrowheads="1" noChangeShapeType="1" noTextEdit="1"/>
              </p:cNvSpPr>
              <p:nvPr/>
            </p:nvSpPr>
            <p:spPr>
              <a:xfrm>
                <a:off x="617697" y="1754549"/>
                <a:ext cx="7521299" cy="785151"/>
              </a:xfrm>
              <a:prstGeom prst="rect">
                <a:avLst/>
              </a:prstGeom>
              <a:blipFill>
                <a:blip r:embed="rId3"/>
                <a:stretch>
                  <a:fillRect l="-972" b="-3876"/>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xmlns="" id="{D563C927-AC11-EF94-223D-1D74095EC50C}"/>
              </a:ext>
            </a:extLst>
          </p:cNvPr>
          <p:cNvSpPr txBox="1"/>
          <p:nvPr/>
        </p:nvSpPr>
        <p:spPr>
          <a:xfrm>
            <a:off x="1611015" y="3148484"/>
            <a:ext cx="6828626" cy="1001941"/>
          </a:xfrm>
          <a:prstGeom prst="rect">
            <a:avLst/>
          </a:prstGeom>
          <a:noFill/>
        </p:spPr>
        <p:txBody>
          <a:bodyPr wrap="square">
            <a:spAutoFit/>
          </a:bodyPr>
          <a:lstStyle/>
          <a:p>
            <a:pPr algn="just">
              <a:lnSpc>
                <a:spcPct val="150000"/>
              </a:lnSpc>
              <a:buClrTx/>
              <a:buFontTx/>
              <a:buNone/>
            </a:pPr>
            <a:r>
              <a:rPr lang="en-US" sz="2100" kern="1200" dirty="0">
                <a:solidFill>
                  <a:prstClr val="black"/>
                </a:solidFill>
                <a:latin typeface="+mj-lt"/>
                <a:ea typeface="+mn-ea"/>
                <a:cs typeface="Arial" panose="020B0604020202020204" pitchFamily="34" charset="0"/>
              </a:rPr>
              <a:t>c) Ta </a:t>
            </a:r>
            <a:r>
              <a:rPr lang="en-US" sz="2100" kern="1200" dirty="0" err="1">
                <a:solidFill>
                  <a:prstClr val="black"/>
                </a:solidFill>
                <a:latin typeface="+mj-lt"/>
                <a:ea typeface="+mn-ea"/>
                <a:cs typeface="Arial" panose="020B0604020202020204" pitchFamily="34" charset="0"/>
              </a:rPr>
              <a:t>có</a:t>
            </a:r>
            <a:r>
              <a:rPr lang="en-US" sz="2100" kern="1200" dirty="0">
                <a:solidFill>
                  <a:prstClr val="black"/>
                </a:solidFill>
                <a:latin typeface="+mj-lt"/>
                <a:ea typeface="+mn-ea"/>
                <a:cs typeface="Arial" panose="020B0604020202020204" pitchFamily="34" charset="0"/>
              </a:rPr>
              <a:t> a</a:t>
            </a:r>
            <a:r>
              <a:rPr lang="en-US" sz="2100" kern="1200" baseline="30000" dirty="0">
                <a:solidFill>
                  <a:prstClr val="black"/>
                </a:solidFill>
                <a:latin typeface="+mj-lt"/>
                <a:ea typeface="+mn-ea"/>
                <a:cs typeface="Arial" panose="020B0604020202020204" pitchFamily="34" charset="0"/>
              </a:rPr>
              <a:t>2</a:t>
            </a:r>
            <a:r>
              <a:rPr lang="en-US" sz="2100" kern="1200" dirty="0">
                <a:solidFill>
                  <a:prstClr val="black"/>
                </a:solidFill>
                <a:latin typeface="+mj-lt"/>
                <a:ea typeface="+mn-ea"/>
                <a:cs typeface="Arial" panose="020B0604020202020204" pitchFamily="34" charset="0"/>
              </a:rPr>
              <a:t> – 4 = (a + 2)(a – 2). Do </a:t>
            </a:r>
            <a:r>
              <a:rPr lang="en-US" sz="2100" kern="1200" dirty="0" err="1">
                <a:solidFill>
                  <a:prstClr val="black"/>
                </a:solidFill>
                <a:latin typeface="+mj-lt"/>
                <a:ea typeface="+mn-ea"/>
                <a:cs typeface="Arial" panose="020B0604020202020204" pitchFamily="34" charset="0"/>
              </a:rPr>
              <a:t>đó</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mẫu</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thức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chung</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là</a:t>
            </a:r>
            <a:r>
              <a:rPr lang="en-US" sz="2100" kern="1200" dirty="0">
                <a:solidFill>
                  <a:prstClr val="black"/>
                </a:solidFill>
                <a:latin typeface="+mj-lt"/>
                <a:ea typeface="+mn-ea"/>
                <a:cs typeface="Arial" panose="020B0604020202020204" pitchFamily="34" charset="0"/>
              </a:rPr>
              <a:t> a</a:t>
            </a:r>
            <a:r>
              <a:rPr lang="en-US" sz="2100" kern="1200" baseline="30000" dirty="0">
                <a:solidFill>
                  <a:prstClr val="black"/>
                </a:solidFill>
                <a:latin typeface="+mj-lt"/>
                <a:ea typeface="+mn-ea"/>
                <a:cs typeface="Arial" panose="020B0604020202020204" pitchFamily="34" charset="0"/>
              </a:rPr>
              <a:t>2</a:t>
            </a:r>
            <a:r>
              <a:rPr lang="en-US" sz="2100" kern="1200" dirty="0">
                <a:solidFill>
                  <a:prstClr val="black"/>
                </a:solidFill>
                <a:latin typeface="+mj-lt"/>
                <a:ea typeface="+mn-ea"/>
                <a:cs typeface="Arial" panose="020B0604020202020204" pitchFamily="34" charset="0"/>
              </a:rPr>
              <a:t> – 4</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xmlns="" id="{347B3455-B3ED-6DE8-7227-E8FE589DFC25}"/>
                  </a:ext>
                </a:extLst>
              </p:cNvPr>
              <p:cNvSpPr txBox="1"/>
              <p:nvPr/>
            </p:nvSpPr>
            <p:spPr>
              <a:xfrm>
                <a:off x="3685031" y="3953733"/>
                <a:ext cx="3351391" cy="830997"/>
              </a:xfrm>
              <a:prstGeom prst="rect">
                <a:avLst/>
              </a:prstGeom>
              <a:noFill/>
            </p:spPr>
            <p:txBody>
              <a:bodyPr wrap="square">
                <a:spAutoFit/>
              </a:bodyPr>
              <a:lstStyle/>
              <a:p>
                <a:pPr algn="just">
                  <a:lnSpc>
                    <a:spcPct val="150000"/>
                  </a:lnSpc>
                  <a:buClrTx/>
                  <a:buFontTx/>
                  <a:buNone/>
                </a:pP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sSup>
                          <m:sSupPr>
                            <m:ctrlPr>
                              <a:rPr lang="en-US" sz="2100" b="0" i="1" kern="1200" smtClean="0">
                                <a:solidFill>
                                  <a:prstClr val="black"/>
                                </a:solidFill>
                                <a:latin typeface="Cambria Math"/>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𝑎</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num>
                      <m:den>
                        <m:r>
                          <a:rPr lang="en-US" sz="2100" b="0" i="1" kern="1200" smtClean="0">
                            <a:solidFill>
                              <a:prstClr val="black"/>
                            </a:solidFill>
                            <a:latin typeface="Cambria Math" panose="02040503050406030204" pitchFamily="18" charset="0"/>
                            <a:ea typeface="+mn-ea"/>
                            <a:cs typeface="Arial" panose="020B0604020202020204" pitchFamily="34" charset="0"/>
                          </a:rPr>
                          <m:t>𝑎</m:t>
                        </m:r>
                        <m:r>
                          <a:rPr lang="en-US" sz="2100" b="0" i="1" kern="1200" smtClean="0">
                            <a:solidFill>
                              <a:prstClr val="black"/>
                            </a:solidFill>
                            <a:latin typeface="Cambria Math" panose="02040503050406030204" pitchFamily="18" charset="0"/>
                            <a:ea typeface="+mn-ea"/>
                            <a:cs typeface="Arial" panose="020B0604020202020204" pitchFamily="34" charset="0"/>
                          </a:rPr>
                          <m:t>+2</m:t>
                        </m:r>
                      </m:den>
                    </m:f>
                  </m:oMath>
                </a14:m>
                <a:r>
                  <a:rPr lang="en-US" sz="2100" kern="1200" dirty="0">
                    <a:solidFill>
                      <a:prstClr val="black"/>
                    </a:solidFill>
                    <a:latin typeface="+mj-lt"/>
                    <a:ea typeface="+mn-ea"/>
                    <a:cs typeface="Arial" panose="020B0604020202020204" pitchFamily="34" charset="0"/>
                  </a:rPr>
                  <a:t>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sSup>
                          <m:sSupPr>
                            <m:ctrlPr>
                              <a:rPr lang="en-US" sz="2100" b="0" i="1" kern="1200" smtClean="0">
                                <a:solidFill>
                                  <a:prstClr val="black"/>
                                </a:solidFill>
                                <a:latin typeface="Cambria Math"/>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𝑎</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
                          <m:dPr>
                            <m:ctrlPr>
                              <a:rPr lang="en-US" sz="2100" b="0" i="1" kern="1200" smtClean="0">
                                <a:solidFill>
                                  <a:prstClr val="black"/>
                                </a:solidFill>
                                <a:latin typeface="Cambria Math"/>
                                <a:ea typeface="+mn-ea"/>
                                <a:cs typeface="Arial" panose="020B0604020202020204" pitchFamily="34" charset="0"/>
                              </a:rPr>
                            </m:ctrlPr>
                          </m:dPr>
                          <m:e>
                            <m:r>
                              <a:rPr lang="en-US" sz="2100" b="0" i="1" kern="1200" smtClean="0">
                                <a:solidFill>
                                  <a:prstClr val="black"/>
                                </a:solidFill>
                                <a:latin typeface="Cambria Math" panose="02040503050406030204" pitchFamily="18" charset="0"/>
                                <a:ea typeface="+mn-ea"/>
                                <a:cs typeface="Arial" panose="020B0604020202020204" pitchFamily="34" charset="0"/>
                              </a:rPr>
                              <m:t>𝑎</m:t>
                            </m:r>
                            <m:r>
                              <a:rPr lang="en-US" sz="2100" b="0" i="1" kern="1200" smtClean="0">
                                <a:solidFill>
                                  <a:prstClr val="black"/>
                                </a:solidFill>
                                <a:latin typeface="Cambria Math" panose="02040503050406030204" pitchFamily="18" charset="0"/>
                                <a:ea typeface="+mn-ea"/>
                                <a:cs typeface="Arial" panose="020B0604020202020204" pitchFamily="34" charset="0"/>
                              </a:rPr>
                              <m:t>−2</m:t>
                            </m:r>
                          </m:e>
                        </m:d>
                      </m:num>
                      <m:den>
                        <m:d>
                          <m:dPr>
                            <m:ctrlPr>
                              <a:rPr lang="en-US" sz="2100" b="0" i="1" kern="1200" smtClean="0">
                                <a:solidFill>
                                  <a:prstClr val="black"/>
                                </a:solidFill>
                                <a:latin typeface="Cambria Math"/>
                                <a:ea typeface="+mn-ea"/>
                                <a:cs typeface="Arial" panose="020B0604020202020204" pitchFamily="34" charset="0"/>
                              </a:rPr>
                            </m:ctrlPr>
                          </m:dPr>
                          <m:e>
                            <m:r>
                              <a:rPr lang="en-US" sz="2100" b="0" i="1" kern="1200" smtClean="0">
                                <a:solidFill>
                                  <a:prstClr val="black"/>
                                </a:solidFill>
                                <a:latin typeface="Cambria Math" panose="02040503050406030204" pitchFamily="18" charset="0"/>
                                <a:ea typeface="+mn-ea"/>
                                <a:cs typeface="Arial" panose="020B0604020202020204" pitchFamily="34" charset="0"/>
                              </a:rPr>
                              <m:t>𝑎</m:t>
                            </m:r>
                            <m:r>
                              <a:rPr lang="en-US" sz="2100" b="0" i="1" kern="1200" smtClean="0">
                                <a:solidFill>
                                  <a:prstClr val="black"/>
                                </a:solidFill>
                                <a:latin typeface="Cambria Math" panose="02040503050406030204" pitchFamily="18" charset="0"/>
                                <a:ea typeface="+mn-ea"/>
                                <a:cs typeface="Arial" panose="020B0604020202020204" pitchFamily="34" charset="0"/>
                              </a:rPr>
                              <m:t>+2</m:t>
                            </m:r>
                          </m:e>
                        </m:d>
                        <m:d>
                          <m:dPr>
                            <m:ctrlPr>
                              <a:rPr lang="en-US" sz="2100" b="0" i="1" kern="1200" smtClean="0">
                                <a:solidFill>
                                  <a:prstClr val="black"/>
                                </a:solidFill>
                                <a:latin typeface="Cambria Math"/>
                                <a:ea typeface="+mn-ea"/>
                                <a:cs typeface="Arial" panose="020B0604020202020204" pitchFamily="34" charset="0"/>
                              </a:rPr>
                            </m:ctrlPr>
                          </m:dPr>
                          <m:e>
                            <m:r>
                              <a:rPr lang="en-US" sz="2100" b="0" i="1" kern="1200" smtClean="0">
                                <a:solidFill>
                                  <a:prstClr val="black"/>
                                </a:solidFill>
                                <a:latin typeface="Cambria Math" panose="02040503050406030204" pitchFamily="18" charset="0"/>
                                <a:ea typeface="+mn-ea"/>
                                <a:cs typeface="Arial" panose="020B0604020202020204" pitchFamily="34" charset="0"/>
                              </a:rPr>
                              <m:t>𝑎</m:t>
                            </m:r>
                            <m:r>
                              <a:rPr lang="en-US" sz="2100" b="0" i="1" kern="1200" smtClean="0">
                                <a:solidFill>
                                  <a:prstClr val="black"/>
                                </a:solidFill>
                                <a:latin typeface="Cambria Math" panose="02040503050406030204" pitchFamily="18" charset="0"/>
                                <a:ea typeface="+mn-ea"/>
                                <a:cs typeface="Arial" panose="020B0604020202020204" pitchFamily="34" charset="0"/>
                              </a:rPr>
                              <m:t>−2</m:t>
                            </m:r>
                          </m:e>
                        </m:d>
                      </m:den>
                    </m:f>
                  </m:oMath>
                </a14:m>
                <a:r>
                  <a:rPr lang="en-US" sz="2100" kern="1200" dirty="0">
                    <a:solidFill>
                      <a:prstClr val="black"/>
                    </a:solidFill>
                    <a:latin typeface="+mj-lt"/>
                    <a:ea typeface="+mn-ea"/>
                    <a:cs typeface="Arial" panose="020B0604020202020204" pitchFamily="34" charset="0"/>
                  </a:rPr>
                  <a:t>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sSup>
                          <m:sSupPr>
                            <m:ctrlPr>
                              <a:rPr lang="en-US" sz="2100" b="0" i="1" kern="1200" smtClean="0">
                                <a:solidFill>
                                  <a:prstClr val="black"/>
                                </a:solidFill>
                                <a:latin typeface="Cambria Math"/>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𝑎</m:t>
                            </m:r>
                          </m:e>
                          <m:sup>
                            <m:r>
                              <a:rPr lang="en-US" sz="2100" b="0" i="1" kern="1200" smtClean="0">
                                <a:solidFill>
                                  <a:prstClr val="black"/>
                                </a:solidFill>
                                <a:latin typeface="Cambria Math" panose="02040503050406030204" pitchFamily="18" charset="0"/>
                                <a:ea typeface="+mn-ea"/>
                                <a:cs typeface="Arial" panose="020B0604020202020204" pitchFamily="34" charset="0"/>
                              </a:rPr>
                              <m:t>3</m:t>
                            </m:r>
                          </m:sup>
                        </m:sSup>
                        <m:r>
                          <a:rPr lang="en-US" sz="2100" b="0" i="1" kern="1200" smtClean="0">
                            <a:solidFill>
                              <a:prstClr val="black"/>
                            </a:solidFill>
                            <a:latin typeface="Cambria Math" panose="02040503050406030204" pitchFamily="18" charset="0"/>
                            <a:ea typeface="+mn-ea"/>
                            <a:cs typeface="Arial" panose="020B0604020202020204" pitchFamily="34" charset="0"/>
                          </a:rPr>
                          <m:t>−2</m:t>
                        </m:r>
                        <m:sSup>
                          <m:sSupPr>
                            <m:ctrlPr>
                              <a:rPr lang="en-US" sz="2100" b="0" i="1" kern="1200" smtClean="0">
                                <a:solidFill>
                                  <a:prstClr val="black"/>
                                </a:solidFill>
                                <a:latin typeface="Cambria Math"/>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𝑎</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num>
                      <m:den>
                        <m:sSup>
                          <m:sSupPr>
                            <m:ctrlPr>
                              <a:rPr lang="en-US" sz="2100" b="0" i="1" kern="1200" smtClean="0">
                                <a:solidFill>
                                  <a:prstClr val="black"/>
                                </a:solidFill>
                                <a:latin typeface="Cambria Math"/>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𝑎</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−4</m:t>
                        </m:r>
                      </m:den>
                    </m:f>
                    <m:r>
                      <a:rPr lang="en-US" sz="2100" b="0" i="1" kern="1200" smtClean="0">
                        <a:solidFill>
                          <a:prstClr val="black"/>
                        </a:solidFill>
                        <a:latin typeface="Cambria Math" panose="02040503050406030204" pitchFamily="18" charset="0"/>
                        <a:ea typeface="+mn-ea"/>
                        <a:cs typeface="Arial" panose="020B0604020202020204" pitchFamily="34" charset="0"/>
                      </a:rPr>
                      <m:t> </m:t>
                    </m:r>
                  </m:oMath>
                </a14:m>
                <a:endParaRPr lang="en-US" sz="2100" kern="1200" dirty="0">
                  <a:solidFill>
                    <a:prstClr val="black"/>
                  </a:solidFill>
                  <a:latin typeface="+mj-lt"/>
                  <a:ea typeface="+mn-ea"/>
                  <a:cs typeface="Arial" panose="020B0604020202020204" pitchFamily="34" charset="0"/>
                </a:endParaRPr>
              </a:p>
            </p:txBody>
          </p:sp>
        </mc:Choice>
        <mc:Fallback xmlns="">
          <p:sp>
            <p:nvSpPr>
              <p:cNvPr id="10" name="TextBox 9">
                <a:extLst>
                  <a:ext uri="{FF2B5EF4-FFF2-40B4-BE49-F238E27FC236}">
                    <a16:creationId xmlns:a16="http://schemas.microsoft.com/office/drawing/2014/main" id="{347B3455-B3ED-6DE8-7227-E8FE589DFC25}"/>
                  </a:ext>
                </a:extLst>
              </p:cNvPr>
              <p:cNvSpPr txBox="1">
                <a:spLocks noRot="1" noChangeAspect="1" noMove="1" noResize="1" noEditPoints="1" noAdjustHandles="1" noChangeArrowheads="1" noChangeShapeType="1" noTextEdit="1"/>
              </p:cNvSpPr>
              <p:nvPr/>
            </p:nvSpPr>
            <p:spPr>
              <a:xfrm>
                <a:off x="3685031" y="3953733"/>
                <a:ext cx="3351391" cy="830997"/>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419103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grpSp>
        <p:nvGrpSpPr>
          <p:cNvPr id="854" name="Google Shape;854;p34"/>
          <p:cNvGrpSpPr/>
          <p:nvPr/>
        </p:nvGrpSpPr>
        <p:grpSpPr>
          <a:xfrm>
            <a:off x="345325" y="3481513"/>
            <a:ext cx="735799" cy="1547721"/>
            <a:chOff x="1476725" y="2040675"/>
            <a:chExt cx="735799" cy="1547721"/>
          </a:xfrm>
        </p:grpSpPr>
        <p:sp>
          <p:nvSpPr>
            <p:cNvPr id="855" name="Google Shape;855;p34"/>
            <p:cNvSpPr/>
            <p:nvPr/>
          </p:nvSpPr>
          <p:spPr>
            <a:xfrm>
              <a:off x="1581317" y="2040675"/>
              <a:ext cx="631208" cy="1280063"/>
            </a:xfrm>
            <a:custGeom>
              <a:avLst/>
              <a:gdLst/>
              <a:ahLst/>
              <a:cxnLst/>
              <a:rect l="l" t="t" r="r" b="b"/>
              <a:pathLst>
                <a:path w="54650" h="110828" extrusionOk="0">
                  <a:moveTo>
                    <a:pt x="53229" y="1"/>
                  </a:moveTo>
                  <a:cubicBezTo>
                    <a:pt x="52848" y="1"/>
                    <a:pt x="52460" y="165"/>
                    <a:pt x="52178" y="536"/>
                  </a:cubicBezTo>
                  <a:lnTo>
                    <a:pt x="28464" y="31672"/>
                  </a:lnTo>
                  <a:lnTo>
                    <a:pt x="0" y="102107"/>
                  </a:lnTo>
                  <a:lnTo>
                    <a:pt x="10874" y="106486"/>
                  </a:lnTo>
                  <a:lnTo>
                    <a:pt x="21710" y="110828"/>
                  </a:lnTo>
                  <a:lnTo>
                    <a:pt x="50174" y="40393"/>
                  </a:lnTo>
                  <a:lnTo>
                    <a:pt x="54553" y="1464"/>
                  </a:lnTo>
                  <a:cubicBezTo>
                    <a:pt x="54650" y="589"/>
                    <a:pt x="53952" y="1"/>
                    <a:pt x="53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6" name="Google Shape;856;p34"/>
            <p:cNvSpPr/>
            <p:nvPr/>
          </p:nvSpPr>
          <p:spPr>
            <a:xfrm>
              <a:off x="1581317" y="2406496"/>
              <a:ext cx="454354" cy="864125"/>
            </a:xfrm>
            <a:custGeom>
              <a:avLst/>
              <a:gdLst/>
              <a:ahLst/>
              <a:cxnLst/>
              <a:rect l="l" t="t" r="r" b="b"/>
              <a:pathLst>
                <a:path w="39338" h="74816" extrusionOk="0">
                  <a:moveTo>
                    <a:pt x="28464" y="1"/>
                  </a:moveTo>
                  <a:lnTo>
                    <a:pt x="0" y="70436"/>
                  </a:lnTo>
                  <a:lnTo>
                    <a:pt x="10874" y="74815"/>
                  </a:lnTo>
                  <a:lnTo>
                    <a:pt x="39337" y="4343"/>
                  </a:lnTo>
                  <a:lnTo>
                    <a:pt x="2846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7" name="Google Shape;857;p34"/>
            <p:cNvSpPr/>
            <p:nvPr/>
          </p:nvSpPr>
          <p:spPr>
            <a:xfrm>
              <a:off x="1910097" y="2146306"/>
              <a:ext cx="287618" cy="390979"/>
            </a:xfrm>
            <a:custGeom>
              <a:avLst/>
              <a:gdLst/>
              <a:ahLst/>
              <a:cxnLst/>
              <a:rect l="l" t="t" r="r" b="b"/>
              <a:pathLst>
                <a:path w="24902" h="33851" extrusionOk="0">
                  <a:moveTo>
                    <a:pt x="17145" y="1"/>
                  </a:moveTo>
                  <a:lnTo>
                    <a:pt x="0" y="22527"/>
                  </a:lnTo>
                  <a:cubicBezTo>
                    <a:pt x="0" y="22527"/>
                    <a:pt x="369" y="29188"/>
                    <a:pt x="5121" y="29188"/>
                  </a:cubicBezTo>
                  <a:cubicBezTo>
                    <a:pt x="6584" y="29188"/>
                    <a:pt x="8463" y="28557"/>
                    <a:pt x="10873" y="26906"/>
                  </a:cubicBezTo>
                  <a:cubicBezTo>
                    <a:pt x="12178" y="32319"/>
                    <a:pt x="14392" y="33850"/>
                    <a:pt x="16480" y="33850"/>
                  </a:cubicBezTo>
                  <a:cubicBezTo>
                    <a:pt x="19202" y="33850"/>
                    <a:pt x="21710" y="31248"/>
                    <a:pt x="21710" y="31248"/>
                  </a:cubicBezTo>
                  <a:lnTo>
                    <a:pt x="24901" y="3118"/>
                  </a:lnTo>
                  <a:lnTo>
                    <a:pt x="1714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8" name="Google Shape;858;p34"/>
            <p:cNvSpPr/>
            <p:nvPr/>
          </p:nvSpPr>
          <p:spPr>
            <a:xfrm>
              <a:off x="2035688" y="2164313"/>
              <a:ext cx="162035" cy="372973"/>
            </a:xfrm>
            <a:custGeom>
              <a:avLst/>
              <a:gdLst/>
              <a:ahLst/>
              <a:cxnLst/>
              <a:rect l="l" t="t" r="r" b="b"/>
              <a:pathLst>
                <a:path w="14029" h="32292" extrusionOk="0">
                  <a:moveTo>
                    <a:pt x="10132" y="0"/>
                  </a:moveTo>
                  <a:lnTo>
                    <a:pt x="0" y="25347"/>
                  </a:lnTo>
                  <a:cubicBezTo>
                    <a:pt x="1305" y="30760"/>
                    <a:pt x="3519" y="32291"/>
                    <a:pt x="5607" y="32291"/>
                  </a:cubicBezTo>
                  <a:cubicBezTo>
                    <a:pt x="8329" y="32291"/>
                    <a:pt x="10837" y="29689"/>
                    <a:pt x="10837" y="29689"/>
                  </a:cubicBezTo>
                  <a:lnTo>
                    <a:pt x="14028" y="1559"/>
                  </a:lnTo>
                  <a:lnTo>
                    <a:pt x="101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59" name="Google Shape;859;p34"/>
            <p:cNvSpPr/>
            <p:nvPr/>
          </p:nvSpPr>
          <p:spPr>
            <a:xfrm>
              <a:off x="1535449" y="3219640"/>
              <a:ext cx="296616" cy="210903"/>
            </a:xfrm>
            <a:custGeom>
              <a:avLst/>
              <a:gdLst/>
              <a:ahLst/>
              <a:cxnLst/>
              <a:rect l="l" t="t" r="r" b="b"/>
              <a:pathLst>
                <a:path w="25681" h="18260" extrusionOk="0">
                  <a:moveTo>
                    <a:pt x="3823" y="1"/>
                  </a:moveTo>
                  <a:lnTo>
                    <a:pt x="1" y="9501"/>
                  </a:lnTo>
                  <a:lnTo>
                    <a:pt x="21859" y="18259"/>
                  </a:lnTo>
                  <a:lnTo>
                    <a:pt x="25681" y="8759"/>
                  </a:lnTo>
                  <a:lnTo>
                    <a:pt x="38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0" name="Google Shape;860;p34"/>
            <p:cNvSpPr/>
            <p:nvPr/>
          </p:nvSpPr>
          <p:spPr>
            <a:xfrm>
              <a:off x="1661906" y="3269793"/>
              <a:ext cx="170166" cy="160753"/>
            </a:xfrm>
            <a:custGeom>
              <a:avLst/>
              <a:gdLst/>
              <a:ahLst/>
              <a:cxnLst/>
              <a:rect l="l" t="t" r="r" b="b"/>
              <a:pathLst>
                <a:path w="14733" h="13918" extrusionOk="0">
                  <a:moveTo>
                    <a:pt x="3823" y="1"/>
                  </a:moveTo>
                  <a:lnTo>
                    <a:pt x="0" y="9501"/>
                  </a:lnTo>
                  <a:lnTo>
                    <a:pt x="10911" y="13917"/>
                  </a:lnTo>
                  <a:lnTo>
                    <a:pt x="14733" y="4380"/>
                  </a:lnTo>
                  <a:lnTo>
                    <a:pt x="3823"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1" name="Google Shape;861;p34"/>
            <p:cNvSpPr/>
            <p:nvPr/>
          </p:nvSpPr>
          <p:spPr>
            <a:xfrm>
              <a:off x="1476725" y="3328955"/>
              <a:ext cx="311192" cy="259436"/>
            </a:xfrm>
            <a:custGeom>
              <a:avLst/>
              <a:gdLst/>
              <a:ahLst/>
              <a:cxnLst/>
              <a:rect l="l" t="t" r="r" b="b"/>
              <a:pathLst>
                <a:path w="26943" h="22462" extrusionOk="0">
                  <a:moveTo>
                    <a:pt x="5085" y="0"/>
                  </a:moveTo>
                  <a:lnTo>
                    <a:pt x="1819" y="8164"/>
                  </a:lnTo>
                  <a:cubicBezTo>
                    <a:pt x="0" y="12655"/>
                    <a:pt x="2190" y="17776"/>
                    <a:pt x="6680" y="19594"/>
                  </a:cubicBezTo>
                  <a:lnTo>
                    <a:pt x="12247" y="21821"/>
                  </a:lnTo>
                  <a:cubicBezTo>
                    <a:pt x="13320" y="22256"/>
                    <a:pt x="14429" y="22461"/>
                    <a:pt x="15521" y="22461"/>
                  </a:cubicBezTo>
                  <a:cubicBezTo>
                    <a:pt x="18997" y="22461"/>
                    <a:pt x="22293" y="20377"/>
                    <a:pt x="23677" y="16959"/>
                  </a:cubicBezTo>
                  <a:lnTo>
                    <a:pt x="26943" y="8795"/>
                  </a:lnTo>
                  <a:lnTo>
                    <a:pt x="50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2" name="Google Shape;862;p34"/>
            <p:cNvSpPr/>
            <p:nvPr/>
          </p:nvSpPr>
          <p:spPr>
            <a:xfrm>
              <a:off x="1491729" y="3414257"/>
              <a:ext cx="296188" cy="174139"/>
            </a:xfrm>
            <a:custGeom>
              <a:avLst/>
              <a:gdLst/>
              <a:ahLst/>
              <a:cxnLst/>
              <a:rect l="l" t="t" r="r" b="b"/>
              <a:pathLst>
                <a:path w="25644" h="15077" extrusionOk="0">
                  <a:moveTo>
                    <a:pt x="22155" y="0"/>
                  </a:moveTo>
                  <a:lnTo>
                    <a:pt x="20782" y="3414"/>
                  </a:lnTo>
                  <a:cubicBezTo>
                    <a:pt x="19256" y="7229"/>
                    <a:pt x="15601" y="9537"/>
                    <a:pt x="11732" y="9537"/>
                  </a:cubicBezTo>
                  <a:cubicBezTo>
                    <a:pt x="10519" y="9537"/>
                    <a:pt x="9286" y="9310"/>
                    <a:pt x="8090" y="8832"/>
                  </a:cubicBezTo>
                  <a:lnTo>
                    <a:pt x="1856" y="6346"/>
                  </a:lnTo>
                  <a:cubicBezTo>
                    <a:pt x="1188" y="6086"/>
                    <a:pt x="557" y="5715"/>
                    <a:pt x="0" y="5344"/>
                  </a:cubicBezTo>
                  <a:lnTo>
                    <a:pt x="0" y="5344"/>
                  </a:lnTo>
                  <a:cubicBezTo>
                    <a:pt x="446" y="8313"/>
                    <a:pt x="2375" y="10985"/>
                    <a:pt x="5381" y="12209"/>
                  </a:cubicBezTo>
                  <a:lnTo>
                    <a:pt x="10985" y="14436"/>
                  </a:lnTo>
                  <a:cubicBezTo>
                    <a:pt x="12058" y="14871"/>
                    <a:pt x="13165" y="15076"/>
                    <a:pt x="14254" y="15076"/>
                  </a:cubicBezTo>
                  <a:cubicBezTo>
                    <a:pt x="17719" y="15076"/>
                    <a:pt x="20994" y="12992"/>
                    <a:pt x="22378" y="9574"/>
                  </a:cubicBezTo>
                  <a:lnTo>
                    <a:pt x="25644" y="1410"/>
                  </a:lnTo>
                  <a:lnTo>
                    <a:pt x="22155"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863" name="Google Shape;863;p34"/>
          <p:cNvGrpSpPr/>
          <p:nvPr/>
        </p:nvGrpSpPr>
        <p:grpSpPr>
          <a:xfrm>
            <a:off x="8606213" y="222725"/>
            <a:ext cx="342685" cy="940000"/>
            <a:chOff x="8606213" y="4046575"/>
            <a:chExt cx="342685" cy="940000"/>
          </a:xfrm>
        </p:grpSpPr>
        <p:grpSp>
          <p:nvGrpSpPr>
            <p:cNvPr id="864" name="Google Shape;864;p34"/>
            <p:cNvGrpSpPr/>
            <p:nvPr/>
          </p:nvGrpSpPr>
          <p:grpSpPr>
            <a:xfrm>
              <a:off x="8606213" y="4046575"/>
              <a:ext cx="104150" cy="104150"/>
              <a:chOff x="7648113" y="3202125"/>
              <a:chExt cx="104150" cy="104150"/>
            </a:xfrm>
          </p:grpSpPr>
          <p:sp>
            <p:nvSpPr>
              <p:cNvPr id="865" name="Google Shape;865;p34"/>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6" name="Google Shape;866;p34"/>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867" name="Google Shape;867;p34"/>
            <p:cNvSpPr/>
            <p:nvPr/>
          </p:nvSpPr>
          <p:spPr>
            <a:xfrm>
              <a:off x="8609763" y="48811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68" name="Google Shape;868;p34"/>
            <p:cNvSpPr/>
            <p:nvPr/>
          </p:nvSpPr>
          <p:spPr>
            <a:xfrm>
              <a:off x="8888920" y="4492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869" name="Google Shape;869;p34"/>
          <p:cNvGrpSpPr/>
          <p:nvPr/>
        </p:nvGrpSpPr>
        <p:grpSpPr>
          <a:xfrm>
            <a:off x="158738" y="2797900"/>
            <a:ext cx="408861" cy="834343"/>
            <a:chOff x="158738" y="274450"/>
            <a:chExt cx="408861" cy="834343"/>
          </a:xfrm>
        </p:grpSpPr>
        <p:grpSp>
          <p:nvGrpSpPr>
            <p:cNvPr id="870" name="Google Shape;870;p34"/>
            <p:cNvGrpSpPr/>
            <p:nvPr/>
          </p:nvGrpSpPr>
          <p:grpSpPr>
            <a:xfrm>
              <a:off x="158738" y="626738"/>
              <a:ext cx="109300" cy="109625"/>
              <a:chOff x="9043313" y="2299825"/>
              <a:chExt cx="109300" cy="109625"/>
            </a:xfrm>
          </p:grpSpPr>
          <p:sp>
            <p:nvSpPr>
              <p:cNvPr id="871" name="Google Shape;871;p34"/>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2" name="Google Shape;872;p34"/>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873" name="Google Shape;873;p34"/>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74" name="Google Shape;874;p34"/>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880" name="Google Shape;880;p34"/>
          <p:cNvGrpSpPr/>
          <p:nvPr/>
        </p:nvGrpSpPr>
        <p:grpSpPr>
          <a:xfrm rot="681697">
            <a:off x="7928602" y="371161"/>
            <a:ext cx="592213" cy="545426"/>
            <a:chOff x="6578186" y="3304323"/>
            <a:chExt cx="592215" cy="545427"/>
          </a:xfrm>
        </p:grpSpPr>
        <p:sp>
          <p:nvSpPr>
            <p:cNvPr id="881" name="Google Shape;881;p34"/>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2" name="Google Shape;882;p34"/>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3" name="Google Shape;883;p34"/>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884" name="Google Shape;884;p34"/>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4" name="Speech Bubble: Oval 3">
            <a:extLst>
              <a:ext uri="{FF2B5EF4-FFF2-40B4-BE49-F238E27FC236}">
                <a16:creationId xmlns:a16="http://schemas.microsoft.com/office/drawing/2014/main" xmlns="" id="{61B8339B-3A3C-590B-DF80-DF9275CC51FC}"/>
              </a:ext>
            </a:extLst>
          </p:cNvPr>
          <p:cNvSpPr/>
          <p:nvPr/>
        </p:nvSpPr>
        <p:spPr>
          <a:xfrm>
            <a:off x="1604452" y="222725"/>
            <a:ext cx="4252207" cy="1165400"/>
          </a:xfrm>
          <a:prstGeom prst="wedgeEllipseCallout">
            <a:avLst>
              <a:gd name="adj1" fmla="val -63829"/>
              <a:gd name="adj2" fmla="val -28266"/>
            </a:avLst>
          </a:prstGeom>
          <a:solidFill>
            <a:srgbClr val="FEE1D2"/>
          </a:solidFill>
          <a:ln>
            <a:solidFill>
              <a:srgbClr val="FF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lnSpc>
                <a:spcPct val="150000"/>
              </a:lnSpc>
            </a:pPr>
            <a:r>
              <a:rPr lang="en-US" sz="2000" dirty="0">
                <a:solidFill>
                  <a:schemeClr val="tx1"/>
                </a:solidFill>
                <a:latin typeface="Arial" panose="020B0604020202020204" pitchFamily="34" charset="0"/>
                <a:cs typeface="Arial" panose="020B0604020202020204" pitchFamily="34" charset="0"/>
              </a:rPr>
              <a:t>Quy </a:t>
            </a:r>
            <a:r>
              <a:rPr lang="en-US" sz="2000" dirty="0" err="1">
                <a:solidFill>
                  <a:schemeClr val="tx1"/>
                </a:solidFill>
                <a:latin typeface="Arial" panose="020B0604020202020204" pitchFamily="34" charset="0"/>
                <a:cs typeface="Arial" panose="020B0604020202020204" pitchFamily="34" charset="0"/>
              </a:rPr>
              <a:t>tắc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cộng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trừ</a:t>
            </a:r>
            <a:r>
              <a:rPr lang="en-US" sz="2000" dirty="0">
                <a:solidFill>
                  <a:schemeClr val="tx1"/>
                </a:solidFill>
                <a:latin typeface="Arial" panose="020B0604020202020204" pitchFamily="34" charset="0"/>
                <a:cs typeface="Arial" panose="020B0604020202020204" pitchFamily="34" charset="0"/>
              </a:rPr>
              <a:t> </a:t>
            </a:r>
          </a:p>
          <a:p>
            <a:pPr algn="ctr">
              <a:lnSpc>
                <a:spcPct val="150000"/>
              </a:lnSpc>
            </a:pPr>
            <a:r>
              <a:rPr lang="en-US" sz="2000" dirty="0" err="1">
                <a:solidFill>
                  <a:schemeClr val="tx1"/>
                </a:solidFill>
                <a:latin typeface="Arial" panose="020B0604020202020204" pitchFamily="34" charset="0"/>
                <a:cs typeface="Arial" panose="020B0604020202020204" pitchFamily="34" charset="0"/>
              </a:rPr>
              <a:t>hai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phân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thức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khác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mẫu</a:t>
            </a:r>
            <a:endParaRPr lang="en-US" sz="20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678700F9-E2F2-9366-D260-FD2FB2F0BC90}"/>
              </a:ext>
            </a:extLst>
          </p:cNvPr>
          <p:cNvSpPr txBox="1"/>
          <p:nvPr/>
        </p:nvSpPr>
        <p:spPr>
          <a:xfrm>
            <a:off x="1887001" y="1725047"/>
            <a:ext cx="5618204" cy="3030381"/>
          </a:xfrm>
          <a:prstGeom prst="rect">
            <a:avLst/>
          </a:prstGeom>
          <a:noFill/>
        </p:spPr>
        <p:txBody>
          <a:bodyPr wrap="square">
            <a:spAutoFit/>
          </a:bodyPr>
          <a:lstStyle/>
          <a:p>
            <a:pPr algn="just" fontAlgn="base">
              <a:lnSpc>
                <a:spcPct val="150000"/>
              </a:lnSpc>
              <a:spcBef>
                <a:spcPts val="1200"/>
              </a:spcBef>
              <a:spcAft>
                <a:spcPts val="600"/>
              </a:spcAft>
            </a:pPr>
            <a:r>
              <a:rPr lang="pt-BR" sz="2200" dirty="0">
                <a:solidFill>
                  <a:srgbClr val="000000"/>
                </a:solidFill>
                <a:effectLst/>
                <a:latin typeface="+mj-lt"/>
                <a:ea typeface="Times New Roman" panose="02020603050405020304" pitchFamily="18" charset="0"/>
                <a:cs typeface="Times New Roman" panose="02020603050405020304" pitchFamily="18" charset="0"/>
              </a:rPr>
              <a:t>Muốn cộng, trừ hai phân thức khác mẫu thức, ta thực hiện các bước:</a:t>
            </a:r>
            <a:endParaRPr lang="en-US" sz="2200" dirty="0">
              <a:effectLst/>
              <a:latin typeface="+mj-lt"/>
              <a:ea typeface="Arial" panose="020B0604020202020204" pitchFamily="34" charset="0"/>
              <a:cs typeface="Times New Roman" panose="02020603050405020304" pitchFamily="18" charset="0"/>
            </a:endParaRPr>
          </a:p>
          <a:p>
            <a:pPr algn="just" fontAlgn="base">
              <a:lnSpc>
                <a:spcPct val="150000"/>
              </a:lnSpc>
              <a:spcBef>
                <a:spcPts val="1200"/>
              </a:spcBef>
              <a:spcAft>
                <a:spcPts val="600"/>
              </a:spcAft>
            </a:pPr>
            <a:r>
              <a:rPr lang="pt-BR" sz="2200" dirty="0">
                <a:solidFill>
                  <a:srgbClr val="000000"/>
                </a:solidFill>
                <a:effectLst/>
                <a:latin typeface="+mj-lt"/>
                <a:ea typeface="Times New Roman" panose="02020603050405020304" pitchFamily="18" charset="0"/>
                <a:cs typeface="Times New Roman" panose="02020603050405020304" pitchFamily="18" charset="0"/>
              </a:rPr>
              <a:t>- Quy đồng mẫu thức</a:t>
            </a:r>
            <a:endParaRPr lang="en-US" sz="2200" dirty="0">
              <a:effectLst/>
              <a:latin typeface="+mj-lt"/>
              <a:ea typeface="Arial" panose="020B0604020202020204" pitchFamily="34" charset="0"/>
              <a:cs typeface="Times New Roman" panose="02020603050405020304" pitchFamily="18" charset="0"/>
            </a:endParaRPr>
          </a:p>
          <a:p>
            <a:pPr algn="just" fontAlgn="base">
              <a:lnSpc>
                <a:spcPct val="150000"/>
              </a:lnSpc>
              <a:spcBef>
                <a:spcPts val="1200"/>
              </a:spcBef>
              <a:spcAft>
                <a:spcPts val="600"/>
              </a:spcAft>
            </a:pPr>
            <a:r>
              <a:rPr lang="pt-BR" sz="2200" dirty="0">
                <a:solidFill>
                  <a:srgbClr val="000000"/>
                </a:solidFill>
                <a:effectLst/>
                <a:latin typeface="+mj-lt"/>
                <a:ea typeface="Times New Roman" panose="02020603050405020304" pitchFamily="18" charset="0"/>
                <a:cs typeface="Times New Roman" panose="02020603050405020304" pitchFamily="18" charset="0"/>
              </a:rPr>
              <a:t>- Cộng, trừ các phân thức có cùng mẫu thức vừa tìm được.</a:t>
            </a:r>
            <a:endParaRPr lang="en-US" sz="2200" dirty="0">
              <a:effectLst/>
              <a:latin typeface="+mj-l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215499006"/>
      </p:ext>
    </p:extLst>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barn(inVertical)">
                                      <p:cBhvr>
                                        <p:cTn id="2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2" name="TextBox 1">
            <a:extLst>
              <a:ext uri="{FF2B5EF4-FFF2-40B4-BE49-F238E27FC236}">
                <a16:creationId xmlns:a16="http://schemas.microsoft.com/office/drawing/2014/main" xmlns="" id="{D349F11C-04D1-B613-1C55-FF407853ED9F}"/>
              </a:ext>
            </a:extLst>
          </p:cNvPr>
          <p:cNvSpPr txBox="1"/>
          <p:nvPr/>
        </p:nvSpPr>
        <p:spPr>
          <a:xfrm>
            <a:off x="416856" y="225596"/>
            <a:ext cx="3004459" cy="584269"/>
          </a:xfrm>
          <a:prstGeom prst="flowChartTerminator">
            <a:avLst/>
          </a:prstGeom>
          <a:solidFill>
            <a:schemeClr val="bg1"/>
          </a:solidFill>
          <a:ln w="38100">
            <a:solidFill>
              <a:srgbClr val="FF0000"/>
            </a:solidFill>
            <a:prstDash val="solid"/>
          </a:ln>
        </p:spPr>
        <p:txBody>
          <a:bodyPr wrap="square" rtlCol="0" anchor="ctr">
            <a:spAutoFit/>
          </a:bodyPr>
          <a:lstStyle/>
          <a:p>
            <a:pPr algn="ctr">
              <a:buClrTx/>
              <a:buFontTx/>
              <a:buNone/>
            </a:pPr>
            <a:r>
              <a:rPr lang="nl-NL" sz="2100" b="1" kern="1200" dirty="0" err="1">
                <a:solidFill>
                  <a:prstClr val="black"/>
                </a:solidFill>
                <a:latin typeface="+mj-lt"/>
                <a:ea typeface="+mn-ea"/>
                <a:cs typeface="Arial" panose="020B0604020202020204" pitchFamily="34" charset="0"/>
              </a:rPr>
              <a:t>Ví</a:t>
            </a:r>
            <a:r>
              <a:rPr lang="nl-NL" sz="2100" b="1" kern="1200" dirty="0">
                <a:solidFill>
                  <a:prstClr val="black"/>
                </a:solidFill>
                <a:latin typeface="+mj-lt"/>
                <a:ea typeface="+mn-ea"/>
                <a:cs typeface="Arial" panose="020B0604020202020204" pitchFamily="34" charset="0"/>
              </a:rPr>
              <a:t> </a:t>
            </a:r>
            <a:r>
              <a:rPr lang="nl-NL" sz="2100" b="1" kern="1200" dirty="0" err="1">
                <a:solidFill>
                  <a:prstClr val="black"/>
                </a:solidFill>
                <a:latin typeface="+mj-lt"/>
                <a:ea typeface="+mn-ea"/>
                <a:cs typeface="Arial" panose="020B0604020202020204" pitchFamily="34" charset="0"/>
              </a:rPr>
              <a:t>dụ</a:t>
            </a:r>
            <a:r>
              <a:rPr lang="nl-NL" sz="2100" b="1" kern="1200" dirty="0">
                <a:solidFill>
                  <a:prstClr val="black"/>
                </a:solidFill>
                <a:latin typeface="+mj-lt"/>
                <a:ea typeface="+mn-ea"/>
                <a:cs typeface="Arial" panose="020B0604020202020204" pitchFamily="34" charset="0"/>
              </a:rPr>
              <a:t> 3: SGK – tr.33</a:t>
            </a:r>
            <a:endParaRPr lang="en-US" sz="2100" kern="1200" dirty="0">
              <a:solidFill>
                <a:prstClr val="black"/>
              </a:solidFill>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xmlns="" id="{2DAD1D7D-C8A1-0783-E8B9-38D5B4EF8E46}"/>
              </a:ext>
            </a:extLst>
          </p:cNvPr>
          <p:cNvSpPr txBox="1"/>
          <p:nvPr/>
        </p:nvSpPr>
        <p:spPr>
          <a:xfrm>
            <a:off x="709969" y="1016212"/>
            <a:ext cx="5855266" cy="517193"/>
          </a:xfrm>
          <a:prstGeom prst="rect">
            <a:avLst/>
          </a:prstGeom>
          <a:noFill/>
        </p:spPr>
        <p:txBody>
          <a:bodyPr wrap="square">
            <a:spAutoFit/>
          </a:bodyPr>
          <a:lstStyle/>
          <a:p>
            <a:pPr algn="just">
              <a:lnSpc>
                <a:spcPct val="150000"/>
              </a:lnSpc>
              <a:buClrTx/>
              <a:buFontTx/>
              <a:buNone/>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các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cộng</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trừ</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phân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thức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sau</a:t>
            </a:r>
            <a:endParaRPr lang="en-US" sz="2100" kern="1200" dirty="0">
              <a:solidFill>
                <a:prstClr val="black"/>
              </a:solidFill>
              <a:latin typeface="+mj-lt"/>
              <a:ea typeface="+mn-ea"/>
              <a:cs typeface="Arial" panose="020B0604020202020204" pitchFamily="34" charset="0"/>
            </a:endParaRPr>
          </a:p>
        </p:txBody>
      </p:sp>
      <p:sp>
        <p:nvSpPr>
          <p:cNvPr id="9" name="Oval Callout 29">
            <a:extLst>
              <a:ext uri="{FF2B5EF4-FFF2-40B4-BE49-F238E27FC236}">
                <a16:creationId xmlns:a16="http://schemas.microsoft.com/office/drawing/2014/main" xmlns="" id="{E89AA2D1-8A8A-41DD-8A35-16180DAD39C1}"/>
              </a:ext>
            </a:extLst>
          </p:cNvPr>
          <p:cNvSpPr/>
          <p:nvPr/>
        </p:nvSpPr>
        <p:spPr>
          <a:xfrm>
            <a:off x="4085623" y="2914003"/>
            <a:ext cx="972752" cy="425555"/>
          </a:xfrm>
          <a:prstGeom prst="wedgeEllipseCallout">
            <a:avLst>
              <a:gd name="adj1" fmla="val 24988"/>
              <a:gd name="adj2" fmla="val 80680"/>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xmlns="" id="{5D7E734E-0F10-D494-19C8-0BC9F93ECD5E}"/>
                  </a:ext>
                </a:extLst>
              </p:cNvPr>
              <p:cNvSpPr txBox="1"/>
              <p:nvPr/>
            </p:nvSpPr>
            <p:spPr>
              <a:xfrm>
                <a:off x="811350" y="1739752"/>
                <a:ext cx="7521299" cy="736484"/>
              </a:xfrm>
              <a:prstGeom prst="rect">
                <a:avLst/>
              </a:prstGeom>
              <a:noFill/>
            </p:spPr>
            <p:txBody>
              <a:bodyPr wrap="square">
                <a:spAutoFit/>
              </a:bodyPr>
              <a:lstStyle/>
              <a:p>
                <a:pPr algn="just">
                  <a:lnSpc>
                    <a:spcPct val="150000"/>
                  </a:lnSpc>
                  <a:buClrTx/>
                  <a:buFontTx/>
                  <a:buNone/>
                </a:pPr>
                <a:r>
                  <a:rPr lang="en-US" sz="21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num>
                      <m:den>
                        <m:r>
                          <a:rPr lang="en-US" sz="2100" b="0" i="1" kern="1200" smtClean="0">
                            <a:solidFill>
                              <a:prstClr val="black"/>
                            </a:solidFill>
                            <a:latin typeface="Cambria Math" panose="02040503050406030204" pitchFamily="18" charset="0"/>
                            <a:ea typeface="+mn-ea"/>
                            <a:cs typeface="Arial" panose="020B0604020202020204" pitchFamily="34" charset="0"/>
                          </a:rPr>
                          <m:t>𝑎</m:t>
                        </m:r>
                      </m:den>
                    </m:f>
                  </m:oMath>
                </a14:m>
                <a:r>
                  <a:rPr lang="en-US" sz="2100" kern="1200" dirty="0">
                    <a:solidFill>
                      <a:prstClr val="black"/>
                    </a:solidFill>
                    <a:latin typeface="+mj-lt"/>
                    <a:ea typeface="+mn-ea"/>
                    <a:cs typeface="Arial" panose="020B0604020202020204" pitchFamily="34" charset="0"/>
                  </a:rPr>
                  <a:t>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1</m:t>
                        </m:r>
                      </m:num>
                      <m:den>
                        <m:r>
                          <a:rPr lang="en-US" sz="2100" b="0" i="1" kern="1200" smtClean="0">
                            <a:solidFill>
                              <a:prstClr val="black"/>
                            </a:solidFill>
                            <a:latin typeface="Cambria Math" panose="02040503050406030204" pitchFamily="18" charset="0"/>
                            <a:ea typeface="+mn-ea"/>
                            <a:cs typeface="Arial" panose="020B0604020202020204" pitchFamily="34" charset="0"/>
                          </a:rPr>
                          <m:t>𝑎</m:t>
                        </m:r>
                        <m:r>
                          <a:rPr lang="en-US" sz="2100" b="0" i="1" kern="1200" smtClean="0">
                            <a:solidFill>
                              <a:prstClr val="black"/>
                            </a:solidFill>
                            <a:latin typeface="Cambria Math" panose="02040503050406030204" pitchFamily="18" charset="0"/>
                            <a:ea typeface="+mn-ea"/>
                            <a:cs typeface="Arial" panose="020B0604020202020204" pitchFamily="34" charset="0"/>
                          </a:rPr>
                          <m:t>−3</m:t>
                        </m:r>
                      </m:den>
                    </m:f>
                  </m:oMath>
                </a14:m>
                <a:r>
                  <a:rPr lang="en-US" sz="21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𝑥</m:t>
                        </m:r>
                      </m:num>
                      <m:den>
                        <m:sSup>
                          <m:sSupPr>
                            <m:ctrlPr>
                              <a:rPr lang="en-US" sz="2100" b="0" i="1" kern="1200" smtClean="0">
                                <a:solidFill>
                                  <a:prstClr val="black"/>
                                </a:solidFill>
                                <a:latin typeface="Cambria Math"/>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−4</m:t>
                        </m:r>
                      </m:den>
                    </m:f>
                  </m:oMath>
                </a14:m>
                <a:r>
                  <a:rPr lang="en-US" sz="2100" kern="1200" dirty="0">
                    <a:solidFill>
                      <a:prstClr val="black"/>
                    </a:solidFill>
                    <a:latin typeface="+mj-lt"/>
                    <a:ea typeface="+mn-ea"/>
                    <a:cs typeface="Arial" panose="020B0604020202020204" pitchFamily="34" charset="0"/>
                  </a:rPr>
                  <a:t>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1</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−2</m:t>
                        </m:r>
                      </m:den>
                    </m:f>
                  </m:oMath>
                </a14:m>
                <a:r>
                  <a:rPr lang="en-US" sz="2100" kern="1200" dirty="0">
                    <a:solidFill>
                      <a:prstClr val="black"/>
                    </a:solidFill>
                    <a:latin typeface="+mj-lt"/>
                    <a:ea typeface="+mn-ea"/>
                    <a:cs typeface="Arial" panose="020B0604020202020204" pitchFamily="34" charset="0"/>
                  </a:rPr>
                  <a:t>		c)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num>
                      <m:den>
                        <m:r>
                          <a:rPr lang="en-US" sz="2100" b="0" i="1" kern="1200" smtClean="0">
                            <a:solidFill>
                              <a:prstClr val="black"/>
                            </a:solidFill>
                            <a:latin typeface="Cambria Math" panose="02040503050406030204" pitchFamily="18" charset="0"/>
                            <a:ea typeface="+mn-ea"/>
                            <a:cs typeface="Arial" panose="020B0604020202020204" pitchFamily="34" charset="0"/>
                          </a:rPr>
                          <m:t>𝑥𝑦</m:t>
                        </m:r>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oMath>
                </a14:m>
                <a:r>
                  <a:rPr lang="en-US" sz="2100" kern="1200" dirty="0">
                    <a:solidFill>
                      <a:prstClr val="black"/>
                    </a:solidFill>
                    <a:latin typeface="+mj-lt"/>
                    <a:ea typeface="+mn-ea"/>
                    <a:cs typeface="Arial" panose="020B0604020202020204" pitchFamily="34" charset="0"/>
                  </a:rPr>
                  <a:t>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sSup>
                          <m:sSupPr>
                            <m:ctrlPr>
                              <a:rPr lang="en-US" sz="2100" b="0" i="1" kern="1200" smtClean="0">
                                <a:solidFill>
                                  <a:prstClr val="black"/>
                                </a:solidFill>
                                <a:latin typeface="Cambria Math"/>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𝑥𝑦</m:t>
                        </m:r>
                      </m:den>
                    </m:f>
                  </m:oMath>
                </a14:m>
                <a:endParaRPr lang="en-US" sz="2100" kern="1200" dirty="0">
                  <a:solidFill>
                    <a:prstClr val="black"/>
                  </a:solidFill>
                  <a:latin typeface="+mj-lt"/>
                  <a:ea typeface="+mn-ea"/>
                  <a:cs typeface="Arial" panose="020B0604020202020204" pitchFamily="34" charset="0"/>
                </a:endParaRPr>
              </a:p>
            </p:txBody>
          </p:sp>
        </mc:Choice>
        <mc:Fallback xmlns="">
          <p:sp>
            <p:nvSpPr>
              <p:cNvPr id="10" name="TextBox 9">
                <a:extLst>
                  <a:ext uri="{FF2B5EF4-FFF2-40B4-BE49-F238E27FC236}">
                    <a16:creationId xmlns:a16="http://schemas.microsoft.com/office/drawing/2014/main" id="{5D7E734E-0F10-D494-19C8-0BC9F93ECD5E}"/>
                  </a:ext>
                </a:extLst>
              </p:cNvPr>
              <p:cNvSpPr txBox="1">
                <a:spLocks noRot="1" noChangeAspect="1" noMove="1" noResize="1" noEditPoints="1" noAdjustHandles="1" noChangeArrowheads="1" noChangeShapeType="1" noTextEdit="1"/>
              </p:cNvSpPr>
              <p:nvPr/>
            </p:nvSpPr>
            <p:spPr>
              <a:xfrm>
                <a:off x="811350" y="1739752"/>
                <a:ext cx="7521299" cy="736484"/>
              </a:xfrm>
              <a:prstGeom prst="rect">
                <a:avLst/>
              </a:prstGeom>
              <a:blipFill>
                <a:blip r:embed="rId3"/>
                <a:stretch>
                  <a:fillRect l="-972" b="-33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xmlns="" id="{1F5E1A70-1D3B-9A40-171B-76364AB44644}"/>
                  </a:ext>
                </a:extLst>
              </p:cNvPr>
              <p:cNvSpPr txBox="1"/>
              <p:nvPr/>
            </p:nvSpPr>
            <p:spPr>
              <a:xfrm>
                <a:off x="706319" y="3777325"/>
                <a:ext cx="5429992" cy="607089"/>
              </a:xfrm>
              <a:prstGeom prst="rect">
                <a:avLst/>
              </a:prstGeom>
              <a:noFill/>
            </p:spPr>
            <p:txBody>
              <a:bodyPr wrap="square">
                <a:spAutoFit/>
              </a:bodyPr>
              <a:lstStyle/>
              <a:p>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a) </a:t>
                </a:r>
                <a14:m>
                  <m:oMath xmlns:m="http://schemas.openxmlformats.org/officeDocument/2006/math">
                    <m:f>
                      <m:fPr>
                        <m:ctrlPr>
                          <a:rPr kumimoji="0" lang="en-US" sz="2100" b="0" i="1" u="none" strike="noStrike" kern="1200" cap="none" spc="0" normalizeH="0" baseline="0" noProof="0" smtClean="0">
                            <a:ln>
                              <a:noFill/>
                            </a:ln>
                            <a:solidFill>
                              <a:prstClr val="black"/>
                            </a:solidFill>
                            <a:effectLst/>
                            <a:uLnTx/>
                            <a:uFillTx/>
                            <a:latin typeface="Cambria Math"/>
                            <a:ea typeface="+mn-ea"/>
                            <a:cs typeface="Arial" panose="020B0604020202020204" pitchFamily="34" charset="0"/>
                            <a:sym typeface="Arial"/>
                          </a:rPr>
                        </m:ctrlPr>
                      </m:fPr>
                      <m:num>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num>
                      <m:den>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𝑎</m:t>
                        </m:r>
                      </m:den>
                    </m:f>
                  </m:oMath>
                </a14:m>
                <a:r>
                  <a:rPr kumimoji="0" lang="en-US" sz="21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rPr>
                  <a:t> + </a:t>
                </a:r>
                <a14:m>
                  <m:oMath xmlns:m="http://schemas.openxmlformats.org/officeDocument/2006/math">
                    <m:f>
                      <m:fPr>
                        <m:ctrlPr>
                          <a:rPr kumimoji="0" lang="en-US" sz="2100" b="0" i="1" u="none" strike="noStrike" kern="1200" cap="none" spc="0" normalizeH="0" baseline="0" noProof="0" smtClean="0">
                            <a:ln>
                              <a:noFill/>
                            </a:ln>
                            <a:solidFill>
                              <a:prstClr val="black"/>
                            </a:solidFill>
                            <a:effectLst/>
                            <a:uLnTx/>
                            <a:uFillTx/>
                            <a:latin typeface="Cambria Math"/>
                            <a:ea typeface="+mn-ea"/>
                            <a:cs typeface="Arial" panose="020B0604020202020204" pitchFamily="34" charset="0"/>
                            <a:sym typeface="Arial"/>
                          </a:rPr>
                        </m:ctrlPr>
                      </m:fPr>
                      <m:num>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num>
                      <m:den>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𝑎</m:t>
                        </m:r>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−3</m:t>
                        </m:r>
                      </m:den>
                    </m:f>
                  </m:oMath>
                </a14:m>
                <a:r>
                  <a:rPr lang="en-US" sz="2100" dirty="0">
                    <a:latin typeface="+mj-lt"/>
                  </a:rPr>
                  <a:t> = </a:t>
                </a:r>
                <a14:m>
                  <m:oMath xmlns:m="http://schemas.openxmlformats.org/officeDocument/2006/math">
                    <m:f>
                      <m:fPr>
                        <m:ctrlPr>
                          <a:rPr lang="en-US" sz="2100" b="0" i="1" smtClean="0">
                            <a:latin typeface="Cambria Math"/>
                          </a:rPr>
                        </m:ctrlPr>
                      </m:fPr>
                      <m:num>
                        <m:r>
                          <a:rPr lang="en-US" sz="2100" b="0" i="1" smtClean="0">
                            <a:latin typeface="Cambria Math" panose="02040503050406030204" pitchFamily="18" charset="0"/>
                          </a:rPr>
                          <m:t>2</m:t>
                        </m:r>
                        <m:d>
                          <m:dPr>
                            <m:ctrlPr>
                              <a:rPr lang="en-US" sz="2100" b="0" i="1" smtClean="0">
                                <a:latin typeface="Cambria Math"/>
                              </a:rPr>
                            </m:ctrlPr>
                          </m:dPr>
                          <m:e>
                            <m:r>
                              <a:rPr lang="en-US" sz="2100" b="0" i="1" smtClean="0">
                                <a:latin typeface="Cambria Math" panose="02040503050406030204" pitchFamily="18" charset="0"/>
                              </a:rPr>
                              <m:t>𝑎</m:t>
                            </m:r>
                            <m:r>
                              <a:rPr lang="en-US" sz="2100" b="0" i="1" smtClean="0">
                                <a:latin typeface="Cambria Math" panose="02040503050406030204" pitchFamily="18" charset="0"/>
                              </a:rPr>
                              <m:t>−3</m:t>
                            </m:r>
                          </m:e>
                        </m:d>
                      </m:num>
                      <m:den>
                        <m:r>
                          <a:rPr lang="en-US" sz="2100" b="0" i="1" smtClean="0">
                            <a:latin typeface="Cambria Math" panose="02040503050406030204" pitchFamily="18" charset="0"/>
                          </a:rPr>
                          <m:t>𝑎</m:t>
                        </m:r>
                        <m:d>
                          <m:dPr>
                            <m:ctrlPr>
                              <a:rPr lang="en-US" sz="2100" b="0" i="1" smtClean="0">
                                <a:latin typeface="Cambria Math"/>
                              </a:rPr>
                            </m:ctrlPr>
                          </m:dPr>
                          <m:e>
                            <m:r>
                              <a:rPr lang="en-US" sz="2100" b="0" i="1" smtClean="0">
                                <a:latin typeface="Cambria Math" panose="02040503050406030204" pitchFamily="18" charset="0"/>
                              </a:rPr>
                              <m:t>𝑎</m:t>
                            </m:r>
                            <m:r>
                              <a:rPr lang="en-US" sz="2100" b="0" i="1" smtClean="0">
                                <a:latin typeface="Cambria Math" panose="02040503050406030204" pitchFamily="18" charset="0"/>
                              </a:rPr>
                              <m:t>−3</m:t>
                            </m:r>
                          </m:e>
                        </m:d>
                      </m:den>
                    </m:f>
                  </m:oMath>
                </a14:m>
                <a:r>
                  <a:rPr lang="en-US" sz="2100" dirty="0">
                    <a:latin typeface="+mj-lt"/>
                  </a:rPr>
                  <a:t> + </a:t>
                </a:r>
                <a14:m>
                  <m:oMath xmlns:m="http://schemas.openxmlformats.org/officeDocument/2006/math">
                    <m:f>
                      <m:fPr>
                        <m:ctrlPr>
                          <a:rPr lang="en-US" sz="2100" b="0" i="1" smtClean="0">
                            <a:latin typeface="Cambria Math"/>
                          </a:rPr>
                        </m:ctrlPr>
                      </m:fPr>
                      <m:num>
                        <m:r>
                          <a:rPr lang="en-US" sz="2100" b="0" i="1" smtClean="0">
                            <a:latin typeface="Cambria Math" panose="02040503050406030204" pitchFamily="18" charset="0"/>
                          </a:rPr>
                          <m:t>𝑎</m:t>
                        </m:r>
                      </m:num>
                      <m:den>
                        <m:r>
                          <a:rPr lang="en-US" sz="2100" b="0" i="1" smtClean="0">
                            <a:latin typeface="Cambria Math" panose="02040503050406030204" pitchFamily="18" charset="0"/>
                          </a:rPr>
                          <m:t>𝑎</m:t>
                        </m:r>
                        <m:d>
                          <m:dPr>
                            <m:ctrlPr>
                              <a:rPr lang="en-US" sz="2100" b="0" i="1" smtClean="0">
                                <a:latin typeface="Cambria Math"/>
                              </a:rPr>
                            </m:ctrlPr>
                          </m:dPr>
                          <m:e>
                            <m:r>
                              <a:rPr lang="en-US" sz="2100" b="0" i="1" smtClean="0">
                                <a:latin typeface="Cambria Math" panose="02040503050406030204" pitchFamily="18" charset="0"/>
                              </a:rPr>
                              <m:t>𝑎</m:t>
                            </m:r>
                            <m:r>
                              <a:rPr lang="en-US" sz="2100" b="0" i="1" smtClean="0">
                                <a:latin typeface="Cambria Math" panose="02040503050406030204" pitchFamily="18" charset="0"/>
                              </a:rPr>
                              <m:t>−3</m:t>
                            </m:r>
                          </m:e>
                        </m:d>
                      </m:den>
                    </m:f>
                  </m:oMath>
                </a14:m>
                <a:r>
                  <a:rPr lang="en-US" sz="2100" dirty="0">
                    <a:latin typeface="+mj-lt"/>
                  </a:rPr>
                  <a:t> = </a:t>
                </a:r>
                <a14:m>
                  <m:oMath xmlns:m="http://schemas.openxmlformats.org/officeDocument/2006/math">
                    <m:f>
                      <m:fPr>
                        <m:ctrlPr>
                          <a:rPr lang="en-US" sz="2100" b="0" i="1" smtClean="0">
                            <a:latin typeface="Cambria Math"/>
                          </a:rPr>
                        </m:ctrlPr>
                      </m:fPr>
                      <m:num>
                        <m:r>
                          <a:rPr lang="en-US" sz="2100" b="0" i="1" smtClean="0">
                            <a:latin typeface="Cambria Math" panose="02040503050406030204" pitchFamily="18" charset="0"/>
                          </a:rPr>
                          <m:t>2</m:t>
                        </m:r>
                        <m:r>
                          <a:rPr lang="en-US" sz="2100" b="0" i="1" smtClean="0">
                            <a:latin typeface="Cambria Math" panose="02040503050406030204" pitchFamily="18" charset="0"/>
                          </a:rPr>
                          <m:t>𝑎</m:t>
                        </m:r>
                        <m:r>
                          <a:rPr lang="en-US" sz="2100" b="0" i="1" smtClean="0">
                            <a:latin typeface="Cambria Math" panose="02040503050406030204" pitchFamily="18" charset="0"/>
                          </a:rPr>
                          <m:t>−6+</m:t>
                        </m:r>
                        <m:r>
                          <a:rPr lang="en-US" sz="2100" b="0" i="1" smtClean="0">
                            <a:latin typeface="Cambria Math" panose="02040503050406030204" pitchFamily="18" charset="0"/>
                          </a:rPr>
                          <m:t>𝑎</m:t>
                        </m:r>
                      </m:num>
                      <m:den>
                        <m:r>
                          <a:rPr lang="en-US" sz="2100" b="0" i="1" smtClean="0">
                            <a:latin typeface="Cambria Math" panose="02040503050406030204" pitchFamily="18" charset="0"/>
                          </a:rPr>
                          <m:t>𝑎</m:t>
                        </m:r>
                        <m:d>
                          <m:dPr>
                            <m:ctrlPr>
                              <a:rPr lang="en-US" sz="2100" b="0" i="1" smtClean="0">
                                <a:latin typeface="Cambria Math"/>
                              </a:rPr>
                            </m:ctrlPr>
                          </m:dPr>
                          <m:e>
                            <m:r>
                              <a:rPr lang="en-US" sz="2100" b="0" i="1" smtClean="0">
                                <a:latin typeface="Cambria Math" panose="02040503050406030204" pitchFamily="18" charset="0"/>
                              </a:rPr>
                              <m:t>𝑎</m:t>
                            </m:r>
                            <m:r>
                              <a:rPr lang="en-US" sz="2100" b="0" i="1" smtClean="0">
                                <a:latin typeface="Cambria Math" panose="02040503050406030204" pitchFamily="18" charset="0"/>
                              </a:rPr>
                              <m:t>−3</m:t>
                            </m:r>
                          </m:e>
                        </m:d>
                      </m:den>
                    </m:f>
                  </m:oMath>
                </a14:m>
                <a:r>
                  <a:rPr lang="en-US" sz="2100" dirty="0">
                    <a:latin typeface="+mj-lt"/>
                  </a:rPr>
                  <a:t> = </a:t>
                </a:r>
                <a14:m>
                  <m:oMath xmlns:m="http://schemas.openxmlformats.org/officeDocument/2006/math">
                    <m:f>
                      <m:fPr>
                        <m:ctrlPr>
                          <a:rPr lang="en-US" sz="2100" b="0" i="1" smtClean="0">
                            <a:latin typeface="Cambria Math"/>
                          </a:rPr>
                        </m:ctrlPr>
                      </m:fPr>
                      <m:num>
                        <m:r>
                          <a:rPr lang="en-US" sz="2100" b="0" i="1" smtClean="0">
                            <a:latin typeface="Cambria Math" panose="02040503050406030204" pitchFamily="18" charset="0"/>
                          </a:rPr>
                          <m:t>3</m:t>
                        </m:r>
                        <m:r>
                          <a:rPr lang="en-US" sz="2100" b="0" i="1" smtClean="0">
                            <a:latin typeface="Cambria Math" panose="02040503050406030204" pitchFamily="18" charset="0"/>
                          </a:rPr>
                          <m:t>𝑎</m:t>
                        </m:r>
                        <m:r>
                          <a:rPr lang="en-US" sz="2100" b="0" i="1" smtClean="0">
                            <a:latin typeface="Cambria Math" panose="02040503050406030204" pitchFamily="18" charset="0"/>
                          </a:rPr>
                          <m:t>−6</m:t>
                        </m:r>
                      </m:num>
                      <m:den>
                        <m:r>
                          <a:rPr lang="en-US" sz="2100" b="0" i="1" smtClean="0">
                            <a:latin typeface="Cambria Math" panose="02040503050406030204" pitchFamily="18" charset="0"/>
                          </a:rPr>
                          <m:t>𝑎</m:t>
                        </m:r>
                        <m:d>
                          <m:dPr>
                            <m:ctrlPr>
                              <a:rPr lang="en-US" sz="2100" b="0" i="1" smtClean="0">
                                <a:latin typeface="Cambria Math"/>
                              </a:rPr>
                            </m:ctrlPr>
                          </m:dPr>
                          <m:e>
                            <m:r>
                              <a:rPr lang="en-US" sz="2100" b="0" i="1" smtClean="0">
                                <a:latin typeface="Cambria Math" panose="02040503050406030204" pitchFamily="18" charset="0"/>
                              </a:rPr>
                              <m:t>𝑎</m:t>
                            </m:r>
                            <m:r>
                              <a:rPr lang="en-US" sz="2100" b="0" i="1" smtClean="0">
                                <a:latin typeface="Cambria Math" panose="02040503050406030204" pitchFamily="18" charset="0"/>
                              </a:rPr>
                              <m:t>−3</m:t>
                            </m:r>
                          </m:e>
                        </m:d>
                      </m:den>
                    </m:f>
                  </m:oMath>
                </a14:m>
                <a:r>
                  <a:rPr lang="en-US" sz="2100" dirty="0">
                    <a:latin typeface="+mj-lt"/>
                  </a:rPr>
                  <a:t> </a:t>
                </a:r>
              </a:p>
            </p:txBody>
          </p:sp>
        </mc:Choice>
        <mc:Fallback xmlns="">
          <p:sp>
            <p:nvSpPr>
              <p:cNvPr id="22" name="TextBox 21">
                <a:extLst>
                  <a:ext uri="{FF2B5EF4-FFF2-40B4-BE49-F238E27FC236}">
                    <a16:creationId xmlns:a16="http://schemas.microsoft.com/office/drawing/2014/main" id="{1F5E1A70-1D3B-9A40-171B-76364AB44644}"/>
                  </a:ext>
                </a:extLst>
              </p:cNvPr>
              <p:cNvSpPr txBox="1">
                <a:spLocks noRot="1" noChangeAspect="1" noMove="1" noResize="1" noEditPoints="1" noAdjustHandles="1" noChangeArrowheads="1" noChangeShapeType="1" noTextEdit="1"/>
              </p:cNvSpPr>
              <p:nvPr/>
            </p:nvSpPr>
            <p:spPr>
              <a:xfrm>
                <a:off x="706319" y="3777325"/>
                <a:ext cx="5429992" cy="607089"/>
              </a:xfrm>
              <a:prstGeom prst="rect">
                <a:avLst/>
              </a:prstGeom>
              <a:blipFill>
                <a:blip r:embed="rId4"/>
                <a:stretch>
                  <a:fillRect l="-1347" b="-1010"/>
                </a:stretch>
              </a:blipFill>
            </p:spPr>
            <p:txBody>
              <a:bodyPr/>
              <a:lstStyle/>
              <a:p>
                <a:r>
                  <a:rPr lang="en-US">
                    <a:noFill/>
                  </a:rPr>
                  <a:t> </a:t>
                </a:r>
              </a:p>
            </p:txBody>
          </p:sp>
        </mc:Fallback>
      </mc:AlternateContent>
      <p:pic>
        <p:nvPicPr>
          <p:cNvPr id="24" name="Picture 23">
            <a:extLst>
              <a:ext uri="{FF2B5EF4-FFF2-40B4-BE49-F238E27FC236}">
                <a16:creationId xmlns:a16="http://schemas.microsoft.com/office/drawing/2014/main" xmlns="" id="{E03EC3D2-3409-76DE-96F2-12E495A366A3}"/>
              </a:ext>
            </a:extLst>
          </p:cNvPr>
          <p:cNvPicPr>
            <a:picLocks noChangeAspect="1"/>
          </p:cNvPicPr>
          <p:nvPr/>
        </p:nvPicPr>
        <p:blipFill>
          <a:blip r:embed="rId5"/>
          <a:stretch>
            <a:fillRect/>
          </a:stretch>
        </p:blipFill>
        <p:spPr>
          <a:xfrm>
            <a:off x="6329548" y="3590252"/>
            <a:ext cx="2479303" cy="1394608"/>
          </a:xfrm>
          <a:prstGeom prst="rect">
            <a:avLst/>
          </a:prstGeom>
        </p:spPr>
      </p:pic>
    </p:spTree>
    <p:extLst>
      <p:ext uri="{BB962C8B-B14F-4D97-AF65-F5344CB8AC3E}">
        <p14:creationId xmlns:p14="http://schemas.microsoft.com/office/powerpoint/2010/main" val="71144557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9" grpId="0" animBg="1"/>
      <p:bldP spid="10"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2" name="TextBox 1">
            <a:extLst>
              <a:ext uri="{FF2B5EF4-FFF2-40B4-BE49-F238E27FC236}">
                <a16:creationId xmlns:a16="http://schemas.microsoft.com/office/drawing/2014/main" xmlns="" id="{D349F11C-04D1-B613-1C55-FF407853ED9F}"/>
              </a:ext>
            </a:extLst>
          </p:cNvPr>
          <p:cNvSpPr txBox="1"/>
          <p:nvPr/>
        </p:nvSpPr>
        <p:spPr>
          <a:xfrm>
            <a:off x="416856" y="225596"/>
            <a:ext cx="3004459" cy="584269"/>
          </a:xfrm>
          <a:prstGeom prst="flowChartTerminator">
            <a:avLst/>
          </a:prstGeom>
          <a:solidFill>
            <a:schemeClr val="bg1"/>
          </a:solidFill>
          <a:ln w="38100">
            <a:solidFill>
              <a:srgbClr val="FF0000"/>
            </a:solidFill>
            <a:prstDash val="solid"/>
          </a:ln>
        </p:spPr>
        <p:txBody>
          <a:bodyPr wrap="square" rtlCol="0" anchor="ctr">
            <a:spAutoFit/>
          </a:bodyPr>
          <a:lstStyle/>
          <a:p>
            <a:pPr algn="ctr">
              <a:buClrTx/>
              <a:buFontTx/>
              <a:buNone/>
            </a:pPr>
            <a:r>
              <a:rPr lang="nl-NL" sz="2100" b="1" kern="1200" dirty="0" err="1">
                <a:solidFill>
                  <a:prstClr val="black"/>
                </a:solidFill>
                <a:latin typeface="+mj-lt"/>
                <a:ea typeface="+mn-ea"/>
                <a:cs typeface="Arial" panose="020B0604020202020204" pitchFamily="34" charset="0"/>
              </a:rPr>
              <a:t>Ví</a:t>
            </a:r>
            <a:r>
              <a:rPr lang="nl-NL" sz="2100" b="1" kern="1200" dirty="0">
                <a:solidFill>
                  <a:prstClr val="black"/>
                </a:solidFill>
                <a:latin typeface="+mj-lt"/>
                <a:ea typeface="+mn-ea"/>
                <a:cs typeface="Arial" panose="020B0604020202020204" pitchFamily="34" charset="0"/>
              </a:rPr>
              <a:t> </a:t>
            </a:r>
            <a:r>
              <a:rPr lang="nl-NL" sz="2100" b="1" kern="1200" dirty="0" err="1">
                <a:solidFill>
                  <a:prstClr val="black"/>
                </a:solidFill>
                <a:latin typeface="+mj-lt"/>
                <a:ea typeface="+mn-ea"/>
                <a:cs typeface="Arial" panose="020B0604020202020204" pitchFamily="34" charset="0"/>
              </a:rPr>
              <a:t>dụ</a:t>
            </a:r>
            <a:r>
              <a:rPr lang="nl-NL" sz="2100" b="1" kern="1200" dirty="0">
                <a:solidFill>
                  <a:prstClr val="black"/>
                </a:solidFill>
                <a:latin typeface="+mj-lt"/>
                <a:ea typeface="+mn-ea"/>
                <a:cs typeface="Arial" panose="020B0604020202020204" pitchFamily="34" charset="0"/>
              </a:rPr>
              <a:t> 3: SGK – tr.33</a:t>
            </a:r>
            <a:endParaRPr lang="en-US" sz="2100" kern="1200" dirty="0">
              <a:solidFill>
                <a:prstClr val="black"/>
              </a:solidFill>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xmlns="" id="{2DAD1D7D-C8A1-0783-E8B9-38D5B4EF8E46}"/>
              </a:ext>
            </a:extLst>
          </p:cNvPr>
          <p:cNvSpPr txBox="1"/>
          <p:nvPr/>
        </p:nvSpPr>
        <p:spPr>
          <a:xfrm>
            <a:off x="709969" y="1016212"/>
            <a:ext cx="5855266" cy="517193"/>
          </a:xfrm>
          <a:prstGeom prst="rect">
            <a:avLst/>
          </a:prstGeom>
          <a:noFill/>
        </p:spPr>
        <p:txBody>
          <a:bodyPr wrap="square">
            <a:spAutoFit/>
          </a:bodyPr>
          <a:lstStyle/>
          <a:p>
            <a:pPr algn="just">
              <a:lnSpc>
                <a:spcPct val="150000"/>
              </a:lnSpc>
              <a:buClrTx/>
              <a:buFontTx/>
              <a:buNone/>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các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cộng</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trừ</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phân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thức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sau</a:t>
            </a:r>
            <a:endParaRPr lang="en-US" sz="2100" kern="1200" dirty="0">
              <a:solidFill>
                <a:prstClr val="black"/>
              </a:solidFill>
              <a:latin typeface="+mj-lt"/>
              <a:ea typeface="+mn-ea"/>
              <a:cs typeface="Arial" panose="020B0604020202020204" pitchFamily="34" charset="0"/>
            </a:endParaRPr>
          </a:p>
        </p:txBody>
      </p:sp>
      <p:sp>
        <p:nvSpPr>
          <p:cNvPr id="9" name="Oval Callout 29">
            <a:extLst>
              <a:ext uri="{FF2B5EF4-FFF2-40B4-BE49-F238E27FC236}">
                <a16:creationId xmlns:a16="http://schemas.microsoft.com/office/drawing/2014/main" xmlns="" id="{E89AA2D1-8A8A-41DD-8A35-16180DAD39C1}"/>
              </a:ext>
            </a:extLst>
          </p:cNvPr>
          <p:cNvSpPr/>
          <p:nvPr/>
        </p:nvSpPr>
        <p:spPr>
          <a:xfrm>
            <a:off x="4085623" y="2914003"/>
            <a:ext cx="972752" cy="425555"/>
          </a:xfrm>
          <a:prstGeom prst="wedgeEllipseCallout">
            <a:avLst>
              <a:gd name="adj1" fmla="val 24988"/>
              <a:gd name="adj2" fmla="val 80680"/>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xmlns="" id="{5D7E734E-0F10-D494-19C8-0BC9F93ECD5E}"/>
                  </a:ext>
                </a:extLst>
              </p:cNvPr>
              <p:cNvSpPr txBox="1"/>
              <p:nvPr/>
            </p:nvSpPr>
            <p:spPr>
              <a:xfrm>
                <a:off x="811350" y="1739752"/>
                <a:ext cx="7521299" cy="736484"/>
              </a:xfrm>
              <a:prstGeom prst="rect">
                <a:avLst/>
              </a:prstGeom>
              <a:noFill/>
            </p:spPr>
            <p:txBody>
              <a:bodyPr wrap="square">
                <a:spAutoFit/>
              </a:bodyPr>
              <a:lstStyle/>
              <a:p>
                <a:pPr algn="just">
                  <a:lnSpc>
                    <a:spcPct val="150000"/>
                  </a:lnSpc>
                  <a:buClrTx/>
                  <a:buFontTx/>
                  <a:buNone/>
                </a:pPr>
                <a:r>
                  <a:rPr lang="en-US" sz="21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num>
                      <m:den>
                        <m:r>
                          <a:rPr lang="en-US" sz="2100" b="0" i="1" kern="1200" smtClean="0">
                            <a:solidFill>
                              <a:prstClr val="black"/>
                            </a:solidFill>
                            <a:latin typeface="Cambria Math" panose="02040503050406030204" pitchFamily="18" charset="0"/>
                            <a:ea typeface="+mn-ea"/>
                            <a:cs typeface="Arial" panose="020B0604020202020204" pitchFamily="34" charset="0"/>
                          </a:rPr>
                          <m:t>𝑎</m:t>
                        </m:r>
                      </m:den>
                    </m:f>
                  </m:oMath>
                </a14:m>
                <a:r>
                  <a:rPr lang="en-US" sz="2100" kern="1200" dirty="0">
                    <a:solidFill>
                      <a:prstClr val="black"/>
                    </a:solidFill>
                    <a:latin typeface="+mj-lt"/>
                    <a:ea typeface="+mn-ea"/>
                    <a:cs typeface="Arial" panose="020B0604020202020204" pitchFamily="34" charset="0"/>
                  </a:rPr>
                  <a:t>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1</m:t>
                        </m:r>
                      </m:num>
                      <m:den>
                        <m:r>
                          <a:rPr lang="en-US" sz="2100" b="0" i="1" kern="1200" smtClean="0">
                            <a:solidFill>
                              <a:prstClr val="black"/>
                            </a:solidFill>
                            <a:latin typeface="Cambria Math" panose="02040503050406030204" pitchFamily="18" charset="0"/>
                            <a:ea typeface="+mn-ea"/>
                            <a:cs typeface="Arial" panose="020B0604020202020204" pitchFamily="34" charset="0"/>
                          </a:rPr>
                          <m:t>𝑎</m:t>
                        </m:r>
                        <m:r>
                          <a:rPr lang="en-US" sz="2100" b="0" i="1" kern="1200" smtClean="0">
                            <a:solidFill>
                              <a:prstClr val="black"/>
                            </a:solidFill>
                            <a:latin typeface="Cambria Math" panose="02040503050406030204" pitchFamily="18" charset="0"/>
                            <a:ea typeface="+mn-ea"/>
                            <a:cs typeface="Arial" panose="020B0604020202020204" pitchFamily="34" charset="0"/>
                          </a:rPr>
                          <m:t>−3</m:t>
                        </m:r>
                      </m:den>
                    </m:f>
                  </m:oMath>
                </a14:m>
                <a:r>
                  <a:rPr lang="en-US" sz="21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𝑥</m:t>
                        </m:r>
                      </m:num>
                      <m:den>
                        <m:sSup>
                          <m:sSupPr>
                            <m:ctrlPr>
                              <a:rPr lang="en-US" sz="2100" b="0" i="1" kern="1200" smtClean="0">
                                <a:solidFill>
                                  <a:prstClr val="black"/>
                                </a:solidFill>
                                <a:latin typeface="Cambria Math"/>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−4</m:t>
                        </m:r>
                      </m:den>
                    </m:f>
                  </m:oMath>
                </a14:m>
                <a:r>
                  <a:rPr lang="en-US" sz="2100" kern="1200" dirty="0">
                    <a:solidFill>
                      <a:prstClr val="black"/>
                    </a:solidFill>
                    <a:latin typeface="+mj-lt"/>
                    <a:ea typeface="+mn-ea"/>
                    <a:cs typeface="Arial" panose="020B0604020202020204" pitchFamily="34" charset="0"/>
                  </a:rPr>
                  <a:t>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1</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−2</m:t>
                        </m:r>
                      </m:den>
                    </m:f>
                  </m:oMath>
                </a14:m>
                <a:r>
                  <a:rPr lang="en-US" sz="2100" kern="1200" dirty="0">
                    <a:solidFill>
                      <a:prstClr val="black"/>
                    </a:solidFill>
                    <a:latin typeface="+mj-lt"/>
                    <a:ea typeface="+mn-ea"/>
                    <a:cs typeface="Arial" panose="020B0604020202020204" pitchFamily="34" charset="0"/>
                  </a:rPr>
                  <a:t>		c)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num>
                      <m:den>
                        <m:r>
                          <a:rPr lang="en-US" sz="2100" b="0" i="1" kern="1200" smtClean="0">
                            <a:solidFill>
                              <a:prstClr val="black"/>
                            </a:solidFill>
                            <a:latin typeface="Cambria Math" panose="02040503050406030204" pitchFamily="18" charset="0"/>
                            <a:ea typeface="+mn-ea"/>
                            <a:cs typeface="Arial" panose="020B0604020202020204" pitchFamily="34" charset="0"/>
                          </a:rPr>
                          <m:t>𝑥𝑦</m:t>
                        </m:r>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oMath>
                </a14:m>
                <a:r>
                  <a:rPr lang="en-US" sz="2100" kern="1200" dirty="0">
                    <a:solidFill>
                      <a:prstClr val="black"/>
                    </a:solidFill>
                    <a:latin typeface="+mj-lt"/>
                    <a:ea typeface="+mn-ea"/>
                    <a:cs typeface="Arial" panose="020B0604020202020204" pitchFamily="34" charset="0"/>
                  </a:rPr>
                  <a:t>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sSup>
                          <m:sSupPr>
                            <m:ctrlPr>
                              <a:rPr lang="en-US" sz="2100" b="0" i="1" kern="1200" smtClean="0">
                                <a:solidFill>
                                  <a:prstClr val="black"/>
                                </a:solidFill>
                                <a:latin typeface="Cambria Math"/>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𝑥𝑦</m:t>
                        </m:r>
                      </m:den>
                    </m:f>
                  </m:oMath>
                </a14:m>
                <a:endParaRPr lang="en-US" sz="2100" kern="1200" dirty="0">
                  <a:solidFill>
                    <a:prstClr val="black"/>
                  </a:solidFill>
                  <a:latin typeface="+mj-lt"/>
                  <a:ea typeface="+mn-ea"/>
                  <a:cs typeface="Arial" panose="020B0604020202020204" pitchFamily="34" charset="0"/>
                </a:endParaRPr>
              </a:p>
            </p:txBody>
          </p:sp>
        </mc:Choice>
        <mc:Fallback xmlns="">
          <p:sp>
            <p:nvSpPr>
              <p:cNvPr id="10" name="TextBox 9">
                <a:extLst>
                  <a:ext uri="{FF2B5EF4-FFF2-40B4-BE49-F238E27FC236}">
                    <a16:creationId xmlns:a16="http://schemas.microsoft.com/office/drawing/2014/main" id="{5D7E734E-0F10-D494-19C8-0BC9F93ECD5E}"/>
                  </a:ext>
                </a:extLst>
              </p:cNvPr>
              <p:cNvSpPr txBox="1">
                <a:spLocks noRot="1" noChangeAspect="1" noMove="1" noResize="1" noEditPoints="1" noAdjustHandles="1" noChangeArrowheads="1" noChangeShapeType="1" noTextEdit="1"/>
              </p:cNvSpPr>
              <p:nvPr/>
            </p:nvSpPr>
            <p:spPr>
              <a:xfrm>
                <a:off x="811350" y="1739752"/>
                <a:ext cx="7521299" cy="736484"/>
              </a:xfrm>
              <a:prstGeom prst="rect">
                <a:avLst/>
              </a:prstGeom>
              <a:blipFill>
                <a:blip r:embed="rId3"/>
                <a:stretch>
                  <a:fillRect l="-972" b="-33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xmlns="" id="{1F5E1A70-1D3B-9A40-171B-76364AB44644}"/>
                  </a:ext>
                </a:extLst>
              </p:cNvPr>
              <p:cNvSpPr txBox="1"/>
              <p:nvPr/>
            </p:nvSpPr>
            <p:spPr>
              <a:xfrm>
                <a:off x="605656" y="3760501"/>
                <a:ext cx="7932685" cy="607089"/>
              </a:xfrm>
              <a:prstGeom prst="rect">
                <a:avLst/>
              </a:prstGeom>
              <a:noFill/>
            </p:spPr>
            <p:txBody>
              <a:bodyPr wrap="square">
                <a:spAutoFit/>
              </a:bodyPr>
              <a:lstStyle/>
              <a:p>
                <a:r>
                  <a:rPr lang="en-US" sz="2100" kern="1200" dirty="0">
                    <a:solidFill>
                      <a:prstClr val="black"/>
                    </a:solidFill>
                    <a:latin typeface="+mj-lt"/>
                    <a:ea typeface="+mn-ea"/>
                    <a:cs typeface="Arial" panose="020B0604020202020204" pitchFamily="34" charset="0"/>
                  </a:rPr>
                  <a:t>b)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𝑥</m:t>
                        </m:r>
                      </m:num>
                      <m:den>
                        <m:sSup>
                          <m:sSupPr>
                            <m:ctrlPr>
                              <a:rPr lang="en-US" sz="2100" b="0" i="1" kern="1200" smtClean="0">
                                <a:solidFill>
                                  <a:prstClr val="black"/>
                                </a:solidFill>
                                <a:latin typeface="Cambria Math"/>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−4</m:t>
                        </m:r>
                      </m:den>
                    </m:f>
                  </m:oMath>
                </a14:m>
                <a:r>
                  <a:rPr lang="en-US" sz="2100" dirty="0">
                    <a:latin typeface="+mj-lt"/>
                  </a:rPr>
                  <a:t> </a:t>
                </a:r>
                <a:r>
                  <a:rPr lang="en-US" sz="2100" kern="1200" dirty="0">
                    <a:solidFill>
                      <a:prstClr val="black"/>
                    </a:solidFill>
                    <a:cs typeface="Arial" panose="020B0604020202020204" pitchFamily="34" charset="0"/>
                  </a:rPr>
                  <a:t>– </a:t>
                </a:r>
                <a14:m>
                  <m:oMath xmlns:m="http://schemas.openxmlformats.org/officeDocument/2006/math">
                    <m:f>
                      <m:fPr>
                        <m:ctrlPr>
                          <a:rPr lang="en-US" sz="2100" b="0" i="1" kern="1200" smtClean="0">
                            <a:solidFill>
                              <a:prstClr val="black"/>
                            </a:solidFill>
                            <a:latin typeface="Cambria Math"/>
                            <a:cs typeface="Arial" panose="020B0604020202020204" pitchFamily="34" charset="0"/>
                          </a:rPr>
                        </m:ctrlPr>
                      </m:fPr>
                      <m:num>
                        <m:r>
                          <a:rPr lang="en-US" sz="2100" b="0" i="1" kern="1200" smtClean="0">
                            <a:solidFill>
                              <a:prstClr val="black"/>
                            </a:solidFill>
                            <a:latin typeface="Cambria Math" panose="02040503050406030204" pitchFamily="18" charset="0"/>
                            <a:cs typeface="Arial" panose="020B0604020202020204" pitchFamily="34" charset="0"/>
                          </a:rPr>
                          <m:t>1</m:t>
                        </m:r>
                      </m:num>
                      <m:den>
                        <m:r>
                          <a:rPr lang="en-US" sz="2100" b="0" i="1" kern="1200" smtClean="0">
                            <a:solidFill>
                              <a:prstClr val="black"/>
                            </a:solidFill>
                            <a:latin typeface="Cambria Math" panose="02040503050406030204" pitchFamily="18" charset="0"/>
                            <a:cs typeface="Arial" panose="020B0604020202020204" pitchFamily="34" charset="0"/>
                          </a:rPr>
                          <m:t>𝑥</m:t>
                        </m:r>
                        <m:r>
                          <a:rPr lang="en-US" sz="2100" b="0" i="1" kern="1200" smtClean="0">
                            <a:solidFill>
                              <a:prstClr val="black"/>
                            </a:solidFill>
                            <a:latin typeface="Cambria Math" panose="02040503050406030204" pitchFamily="18" charset="0"/>
                            <a:cs typeface="Arial" panose="020B0604020202020204" pitchFamily="34" charset="0"/>
                          </a:rPr>
                          <m:t>−2</m:t>
                        </m:r>
                      </m:den>
                    </m:f>
                  </m:oMath>
                </a14:m>
                <a:r>
                  <a:rPr lang="en-US" sz="2100" dirty="0">
                    <a:latin typeface="+mj-lt"/>
                  </a:rPr>
                  <a:t> = </a:t>
                </a:r>
                <a14:m>
                  <m:oMath xmlns:m="http://schemas.openxmlformats.org/officeDocument/2006/math">
                    <m:f>
                      <m:fPr>
                        <m:ctrlPr>
                          <a:rPr lang="en-US" sz="2100" b="0" i="1" smtClean="0">
                            <a:latin typeface="Cambria Math"/>
                          </a:rPr>
                        </m:ctrlPr>
                      </m:fPr>
                      <m:num>
                        <m:r>
                          <a:rPr lang="en-US" sz="2100" b="0" i="1" smtClean="0">
                            <a:latin typeface="Cambria Math" panose="02040503050406030204" pitchFamily="18" charset="0"/>
                          </a:rPr>
                          <m:t>2</m:t>
                        </m:r>
                        <m:r>
                          <a:rPr lang="en-US" sz="2100" b="0" i="1" smtClean="0">
                            <a:latin typeface="Cambria Math" panose="02040503050406030204" pitchFamily="18" charset="0"/>
                          </a:rPr>
                          <m:t>𝑥</m:t>
                        </m:r>
                      </m:num>
                      <m:den>
                        <m:d>
                          <m:dPr>
                            <m:ctrlPr>
                              <a:rPr lang="en-US" sz="2100" b="0" i="1" smtClean="0">
                                <a:latin typeface="Cambria Math"/>
                              </a:rPr>
                            </m:ctrlPr>
                          </m:dPr>
                          <m:e>
                            <m:r>
                              <a:rPr lang="en-US" sz="2100" b="0" i="1" smtClean="0">
                                <a:latin typeface="Cambria Math" panose="02040503050406030204" pitchFamily="18" charset="0"/>
                              </a:rPr>
                              <m:t>𝑥</m:t>
                            </m:r>
                            <m:r>
                              <a:rPr lang="en-US" sz="2100" b="0" i="1" smtClean="0">
                                <a:latin typeface="Cambria Math" panose="02040503050406030204" pitchFamily="18" charset="0"/>
                              </a:rPr>
                              <m:t>+2</m:t>
                            </m:r>
                          </m:e>
                        </m:d>
                        <m:d>
                          <m:dPr>
                            <m:ctrlPr>
                              <a:rPr lang="en-US" sz="2100" b="0" i="1" smtClean="0">
                                <a:latin typeface="Cambria Math"/>
                              </a:rPr>
                            </m:ctrlPr>
                          </m:dPr>
                          <m:e>
                            <m:r>
                              <a:rPr lang="en-US" sz="2100" b="0" i="1" smtClean="0">
                                <a:latin typeface="Cambria Math" panose="02040503050406030204" pitchFamily="18" charset="0"/>
                              </a:rPr>
                              <m:t>𝑥</m:t>
                            </m:r>
                            <m:r>
                              <a:rPr lang="en-US" sz="2100" b="0" i="1" smtClean="0">
                                <a:latin typeface="Cambria Math" panose="02040503050406030204" pitchFamily="18" charset="0"/>
                              </a:rPr>
                              <m:t>−2</m:t>
                            </m:r>
                          </m:e>
                        </m:d>
                      </m:den>
                    </m:f>
                  </m:oMath>
                </a14:m>
                <a:r>
                  <a:rPr lang="en-US" sz="2100" dirty="0">
                    <a:latin typeface="+mj-lt"/>
                  </a:rPr>
                  <a:t> </a:t>
                </a:r>
                <a:r>
                  <a:rPr lang="en-US" sz="2100" kern="1200" dirty="0">
                    <a:solidFill>
                      <a:prstClr val="black"/>
                    </a:solidFill>
                    <a:cs typeface="Arial" panose="020B0604020202020204" pitchFamily="34" charset="0"/>
                  </a:rPr>
                  <a:t>– </a:t>
                </a:r>
                <a14:m>
                  <m:oMath xmlns:m="http://schemas.openxmlformats.org/officeDocument/2006/math">
                    <m:f>
                      <m:fPr>
                        <m:ctrlPr>
                          <a:rPr lang="en-US" sz="2100" b="0" i="1" kern="1200" smtClean="0">
                            <a:solidFill>
                              <a:prstClr val="black"/>
                            </a:solidFill>
                            <a:latin typeface="Cambria Math"/>
                            <a:cs typeface="Arial" panose="020B0604020202020204" pitchFamily="34" charset="0"/>
                          </a:rPr>
                        </m:ctrlPr>
                      </m:fPr>
                      <m:num>
                        <m:r>
                          <a:rPr lang="en-US" sz="2100" b="0" i="1" kern="1200" smtClean="0">
                            <a:solidFill>
                              <a:prstClr val="black"/>
                            </a:solidFill>
                            <a:latin typeface="Cambria Math" panose="02040503050406030204" pitchFamily="18" charset="0"/>
                            <a:cs typeface="Arial" panose="020B0604020202020204" pitchFamily="34" charset="0"/>
                          </a:rPr>
                          <m:t>𝑥</m:t>
                        </m:r>
                        <m:r>
                          <a:rPr lang="en-US" sz="2100" b="0" i="1" kern="1200" smtClean="0">
                            <a:solidFill>
                              <a:prstClr val="black"/>
                            </a:solidFill>
                            <a:latin typeface="Cambria Math" panose="02040503050406030204" pitchFamily="18" charset="0"/>
                            <a:cs typeface="Arial" panose="020B0604020202020204" pitchFamily="34" charset="0"/>
                          </a:rPr>
                          <m:t>+2</m:t>
                        </m:r>
                      </m:num>
                      <m:den>
                        <m:d>
                          <m:dPr>
                            <m:ctrlPr>
                              <a:rPr lang="en-US" sz="2100" b="0" i="1" kern="1200" smtClean="0">
                                <a:solidFill>
                                  <a:prstClr val="black"/>
                                </a:solidFill>
                                <a:latin typeface="Cambria Math"/>
                                <a:cs typeface="Arial" panose="020B0604020202020204" pitchFamily="34" charset="0"/>
                              </a:rPr>
                            </m:ctrlPr>
                          </m:dPr>
                          <m:e>
                            <m:r>
                              <a:rPr lang="en-US" sz="2100" b="0" i="1" kern="1200" smtClean="0">
                                <a:solidFill>
                                  <a:prstClr val="black"/>
                                </a:solidFill>
                                <a:latin typeface="Cambria Math" panose="02040503050406030204" pitchFamily="18" charset="0"/>
                                <a:cs typeface="Arial" panose="020B0604020202020204" pitchFamily="34" charset="0"/>
                              </a:rPr>
                              <m:t>𝑥</m:t>
                            </m:r>
                            <m:r>
                              <a:rPr lang="en-US" sz="2100" b="0" i="1" kern="1200" smtClean="0">
                                <a:solidFill>
                                  <a:prstClr val="black"/>
                                </a:solidFill>
                                <a:latin typeface="Cambria Math" panose="02040503050406030204" pitchFamily="18" charset="0"/>
                                <a:cs typeface="Arial" panose="020B0604020202020204" pitchFamily="34" charset="0"/>
                              </a:rPr>
                              <m:t>+2</m:t>
                            </m:r>
                          </m:e>
                        </m:d>
                        <m:d>
                          <m:dPr>
                            <m:ctrlPr>
                              <a:rPr lang="en-US" sz="2100" b="0" i="1" kern="1200" smtClean="0">
                                <a:solidFill>
                                  <a:prstClr val="black"/>
                                </a:solidFill>
                                <a:latin typeface="Cambria Math"/>
                                <a:cs typeface="Arial" panose="020B0604020202020204" pitchFamily="34" charset="0"/>
                              </a:rPr>
                            </m:ctrlPr>
                          </m:dPr>
                          <m:e>
                            <m:r>
                              <a:rPr lang="en-US" sz="2100" b="0" i="1" kern="1200" smtClean="0">
                                <a:solidFill>
                                  <a:prstClr val="black"/>
                                </a:solidFill>
                                <a:latin typeface="Cambria Math" panose="02040503050406030204" pitchFamily="18" charset="0"/>
                                <a:cs typeface="Arial" panose="020B0604020202020204" pitchFamily="34" charset="0"/>
                              </a:rPr>
                              <m:t>𝑥</m:t>
                            </m:r>
                            <m:r>
                              <a:rPr lang="en-US" sz="2100" b="0" i="1" kern="1200" smtClean="0">
                                <a:solidFill>
                                  <a:prstClr val="black"/>
                                </a:solidFill>
                                <a:latin typeface="Cambria Math" panose="02040503050406030204" pitchFamily="18" charset="0"/>
                                <a:cs typeface="Arial" panose="020B0604020202020204" pitchFamily="34" charset="0"/>
                              </a:rPr>
                              <m:t>−2</m:t>
                            </m:r>
                          </m:e>
                        </m:d>
                      </m:den>
                    </m:f>
                  </m:oMath>
                </a14:m>
                <a:r>
                  <a:rPr lang="en-US" sz="2100" dirty="0">
                    <a:latin typeface="+mj-lt"/>
                  </a:rPr>
                  <a:t> = </a:t>
                </a:r>
                <a14:m>
                  <m:oMath xmlns:m="http://schemas.openxmlformats.org/officeDocument/2006/math">
                    <m:f>
                      <m:fPr>
                        <m:ctrlPr>
                          <a:rPr lang="en-US" sz="2100" b="0" i="1" smtClean="0">
                            <a:latin typeface="Cambria Math"/>
                          </a:rPr>
                        </m:ctrlPr>
                      </m:fPr>
                      <m:num>
                        <m:r>
                          <a:rPr lang="en-US" sz="2100" b="0" i="1" smtClean="0">
                            <a:latin typeface="Cambria Math" panose="02040503050406030204" pitchFamily="18" charset="0"/>
                          </a:rPr>
                          <m:t>2</m:t>
                        </m:r>
                        <m:r>
                          <a:rPr lang="en-US" sz="2100" b="0" i="1" smtClean="0">
                            <a:latin typeface="Cambria Math" panose="02040503050406030204" pitchFamily="18" charset="0"/>
                          </a:rPr>
                          <m:t>𝑥</m:t>
                        </m:r>
                        <m:r>
                          <a:rPr lang="en-US" sz="2100" b="0" i="1" smtClean="0">
                            <a:latin typeface="Cambria Math" panose="02040503050406030204" pitchFamily="18" charset="0"/>
                          </a:rPr>
                          <m:t> −</m:t>
                        </m:r>
                        <m:d>
                          <m:dPr>
                            <m:ctrlPr>
                              <a:rPr lang="en-US" sz="2100" b="0" i="1" smtClean="0">
                                <a:latin typeface="Cambria Math"/>
                              </a:rPr>
                            </m:ctrlPr>
                          </m:dPr>
                          <m:e>
                            <m:r>
                              <a:rPr lang="en-US" sz="2100" b="0" i="1" smtClean="0">
                                <a:latin typeface="Cambria Math" panose="02040503050406030204" pitchFamily="18" charset="0"/>
                              </a:rPr>
                              <m:t>𝑥</m:t>
                            </m:r>
                            <m:r>
                              <a:rPr lang="en-US" sz="2100" b="0" i="1" smtClean="0">
                                <a:latin typeface="Cambria Math" panose="02040503050406030204" pitchFamily="18" charset="0"/>
                              </a:rPr>
                              <m:t>+2</m:t>
                            </m:r>
                          </m:e>
                        </m:d>
                      </m:num>
                      <m:den>
                        <m:d>
                          <m:dPr>
                            <m:ctrlPr>
                              <a:rPr lang="en-US" sz="2100" b="0" i="1" smtClean="0">
                                <a:latin typeface="Cambria Math"/>
                              </a:rPr>
                            </m:ctrlPr>
                          </m:dPr>
                          <m:e>
                            <m:r>
                              <a:rPr lang="en-US" sz="2100" b="0" i="1" smtClean="0">
                                <a:latin typeface="Cambria Math" panose="02040503050406030204" pitchFamily="18" charset="0"/>
                              </a:rPr>
                              <m:t>𝑥</m:t>
                            </m:r>
                            <m:r>
                              <a:rPr lang="en-US" sz="2100" b="0" i="1" smtClean="0">
                                <a:latin typeface="Cambria Math" panose="02040503050406030204" pitchFamily="18" charset="0"/>
                              </a:rPr>
                              <m:t>+2</m:t>
                            </m:r>
                          </m:e>
                        </m:d>
                        <m:d>
                          <m:dPr>
                            <m:ctrlPr>
                              <a:rPr lang="en-US" sz="2100" b="0" i="1" smtClean="0">
                                <a:latin typeface="Cambria Math"/>
                              </a:rPr>
                            </m:ctrlPr>
                          </m:dPr>
                          <m:e>
                            <m:r>
                              <a:rPr lang="en-US" sz="2100" b="0" i="1" smtClean="0">
                                <a:latin typeface="Cambria Math" panose="02040503050406030204" pitchFamily="18" charset="0"/>
                              </a:rPr>
                              <m:t>𝑥</m:t>
                            </m:r>
                            <m:r>
                              <a:rPr lang="en-US" sz="2100" b="0" i="1" smtClean="0">
                                <a:latin typeface="Cambria Math" panose="02040503050406030204" pitchFamily="18" charset="0"/>
                              </a:rPr>
                              <m:t>−2</m:t>
                            </m:r>
                          </m:e>
                        </m:d>
                      </m:den>
                    </m:f>
                  </m:oMath>
                </a14:m>
                <a:r>
                  <a:rPr lang="en-US" sz="2100" dirty="0">
                    <a:latin typeface="+mj-lt"/>
                  </a:rPr>
                  <a:t> = </a:t>
                </a:r>
                <a14:m>
                  <m:oMath xmlns:m="http://schemas.openxmlformats.org/officeDocument/2006/math">
                    <m:f>
                      <m:fPr>
                        <m:ctrlPr>
                          <a:rPr lang="en-US" sz="2100" b="0" i="1" smtClean="0">
                            <a:latin typeface="Cambria Math"/>
                          </a:rPr>
                        </m:ctrlPr>
                      </m:fPr>
                      <m:num>
                        <m:r>
                          <a:rPr lang="en-US" sz="2100" b="0" i="1" smtClean="0">
                            <a:latin typeface="Cambria Math" panose="02040503050406030204" pitchFamily="18" charset="0"/>
                          </a:rPr>
                          <m:t>𝑥</m:t>
                        </m:r>
                        <m:r>
                          <a:rPr lang="en-US" sz="2100" b="0" i="1" smtClean="0">
                            <a:latin typeface="Cambria Math" panose="02040503050406030204" pitchFamily="18" charset="0"/>
                          </a:rPr>
                          <m:t>−2</m:t>
                        </m:r>
                      </m:num>
                      <m:den>
                        <m:d>
                          <m:dPr>
                            <m:ctrlPr>
                              <a:rPr lang="en-US" sz="2100" b="0" i="1" smtClean="0">
                                <a:latin typeface="Cambria Math"/>
                              </a:rPr>
                            </m:ctrlPr>
                          </m:dPr>
                          <m:e>
                            <m:r>
                              <a:rPr lang="en-US" sz="2100" b="0" i="1" smtClean="0">
                                <a:latin typeface="Cambria Math" panose="02040503050406030204" pitchFamily="18" charset="0"/>
                              </a:rPr>
                              <m:t>𝑥</m:t>
                            </m:r>
                            <m:r>
                              <a:rPr lang="en-US" sz="2100" b="0" i="1" smtClean="0">
                                <a:latin typeface="Cambria Math" panose="02040503050406030204" pitchFamily="18" charset="0"/>
                              </a:rPr>
                              <m:t>+2</m:t>
                            </m:r>
                          </m:e>
                        </m:d>
                        <m:d>
                          <m:dPr>
                            <m:ctrlPr>
                              <a:rPr lang="en-US" sz="2100" b="0" i="1" smtClean="0">
                                <a:latin typeface="Cambria Math"/>
                              </a:rPr>
                            </m:ctrlPr>
                          </m:dPr>
                          <m:e>
                            <m:r>
                              <a:rPr lang="en-US" sz="2100" b="0" i="1" smtClean="0">
                                <a:latin typeface="Cambria Math" panose="02040503050406030204" pitchFamily="18" charset="0"/>
                              </a:rPr>
                              <m:t>𝑥</m:t>
                            </m:r>
                            <m:r>
                              <a:rPr lang="en-US" sz="2100" b="0" i="1" smtClean="0">
                                <a:latin typeface="Cambria Math" panose="02040503050406030204" pitchFamily="18" charset="0"/>
                              </a:rPr>
                              <m:t>−2</m:t>
                            </m:r>
                          </m:e>
                        </m:d>
                      </m:den>
                    </m:f>
                  </m:oMath>
                </a14:m>
                <a:r>
                  <a:rPr lang="en-US" sz="2100" dirty="0">
                    <a:latin typeface="+mj-lt"/>
                  </a:rPr>
                  <a:t> = </a:t>
                </a:r>
                <a14:m>
                  <m:oMath xmlns:m="http://schemas.openxmlformats.org/officeDocument/2006/math">
                    <m:f>
                      <m:fPr>
                        <m:ctrlPr>
                          <a:rPr lang="en-US" sz="2100" b="0" i="1" smtClean="0">
                            <a:latin typeface="Cambria Math"/>
                          </a:rPr>
                        </m:ctrlPr>
                      </m:fPr>
                      <m:num>
                        <m:r>
                          <a:rPr lang="en-US" sz="2100" b="0" i="1" smtClean="0">
                            <a:latin typeface="Cambria Math" panose="02040503050406030204" pitchFamily="18" charset="0"/>
                          </a:rPr>
                          <m:t>1</m:t>
                        </m:r>
                      </m:num>
                      <m:den>
                        <m:r>
                          <a:rPr lang="en-US" sz="2100" b="0" i="1" smtClean="0">
                            <a:latin typeface="Cambria Math" panose="02040503050406030204" pitchFamily="18" charset="0"/>
                          </a:rPr>
                          <m:t>𝑥</m:t>
                        </m:r>
                        <m:r>
                          <a:rPr lang="en-US" sz="2100" b="0" i="1" smtClean="0">
                            <a:latin typeface="Cambria Math" panose="02040503050406030204" pitchFamily="18" charset="0"/>
                          </a:rPr>
                          <m:t>+2</m:t>
                        </m:r>
                      </m:den>
                    </m:f>
                  </m:oMath>
                </a14:m>
                <a:endParaRPr lang="en-US" sz="2100" dirty="0">
                  <a:latin typeface="+mj-lt"/>
                </a:endParaRPr>
              </a:p>
            </p:txBody>
          </p:sp>
        </mc:Choice>
        <mc:Fallback xmlns="">
          <p:sp>
            <p:nvSpPr>
              <p:cNvPr id="22" name="TextBox 21">
                <a:extLst>
                  <a:ext uri="{FF2B5EF4-FFF2-40B4-BE49-F238E27FC236}">
                    <a16:creationId xmlns:a16="http://schemas.microsoft.com/office/drawing/2014/main" id="{1F5E1A70-1D3B-9A40-171B-76364AB44644}"/>
                  </a:ext>
                </a:extLst>
              </p:cNvPr>
              <p:cNvSpPr txBox="1">
                <a:spLocks noRot="1" noChangeAspect="1" noMove="1" noResize="1" noEditPoints="1" noAdjustHandles="1" noChangeArrowheads="1" noChangeShapeType="1" noTextEdit="1"/>
              </p:cNvSpPr>
              <p:nvPr/>
            </p:nvSpPr>
            <p:spPr>
              <a:xfrm>
                <a:off x="605656" y="3760501"/>
                <a:ext cx="7932685" cy="607089"/>
              </a:xfrm>
              <a:prstGeom prst="rect">
                <a:avLst/>
              </a:prstGeom>
              <a:blipFill>
                <a:blip r:embed="rId4"/>
                <a:stretch>
                  <a:fillRect l="-922" b="-1010"/>
                </a:stretch>
              </a:blipFill>
            </p:spPr>
            <p:txBody>
              <a:bodyPr/>
              <a:lstStyle/>
              <a:p>
                <a:r>
                  <a:rPr lang="en-US">
                    <a:noFill/>
                  </a:rPr>
                  <a:t> </a:t>
                </a:r>
              </a:p>
            </p:txBody>
          </p:sp>
        </mc:Fallback>
      </mc:AlternateContent>
    </p:spTree>
    <p:extLst>
      <p:ext uri="{BB962C8B-B14F-4D97-AF65-F5344CB8AC3E}">
        <p14:creationId xmlns:p14="http://schemas.microsoft.com/office/powerpoint/2010/main" val="1836760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2" name="TextBox 1">
            <a:extLst>
              <a:ext uri="{FF2B5EF4-FFF2-40B4-BE49-F238E27FC236}">
                <a16:creationId xmlns:a16="http://schemas.microsoft.com/office/drawing/2014/main" xmlns="" id="{D349F11C-04D1-B613-1C55-FF407853ED9F}"/>
              </a:ext>
            </a:extLst>
          </p:cNvPr>
          <p:cNvSpPr txBox="1"/>
          <p:nvPr/>
        </p:nvSpPr>
        <p:spPr>
          <a:xfrm>
            <a:off x="416856" y="225596"/>
            <a:ext cx="3004459" cy="584269"/>
          </a:xfrm>
          <a:prstGeom prst="flowChartTerminator">
            <a:avLst/>
          </a:prstGeom>
          <a:solidFill>
            <a:schemeClr val="bg1"/>
          </a:solidFill>
          <a:ln w="38100">
            <a:solidFill>
              <a:srgbClr val="FF0000"/>
            </a:solidFill>
            <a:prstDash val="solid"/>
          </a:ln>
        </p:spPr>
        <p:txBody>
          <a:bodyPr wrap="square" rtlCol="0" anchor="ctr">
            <a:spAutoFit/>
          </a:bodyPr>
          <a:lstStyle/>
          <a:p>
            <a:pPr algn="ctr">
              <a:buClrTx/>
              <a:buFontTx/>
              <a:buNone/>
            </a:pPr>
            <a:r>
              <a:rPr lang="nl-NL" sz="2100" b="1" kern="1200" dirty="0" err="1">
                <a:solidFill>
                  <a:prstClr val="black"/>
                </a:solidFill>
                <a:latin typeface="+mj-lt"/>
                <a:ea typeface="+mn-ea"/>
                <a:cs typeface="Arial" panose="020B0604020202020204" pitchFamily="34" charset="0"/>
              </a:rPr>
              <a:t>Ví</a:t>
            </a:r>
            <a:r>
              <a:rPr lang="nl-NL" sz="2100" b="1" kern="1200" dirty="0">
                <a:solidFill>
                  <a:prstClr val="black"/>
                </a:solidFill>
                <a:latin typeface="+mj-lt"/>
                <a:ea typeface="+mn-ea"/>
                <a:cs typeface="Arial" panose="020B0604020202020204" pitchFamily="34" charset="0"/>
              </a:rPr>
              <a:t> </a:t>
            </a:r>
            <a:r>
              <a:rPr lang="nl-NL" sz="2100" b="1" kern="1200" dirty="0" err="1">
                <a:solidFill>
                  <a:prstClr val="black"/>
                </a:solidFill>
                <a:latin typeface="+mj-lt"/>
                <a:ea typeface="+mn-ea"/>
                <a:cs typeface="Arial" panose="020B0604020202020204" pitchFamily="34" charset="0"/>
              </a:rPr>
              <a:t>dụ</a:t>
            </a:r>
            <a:r>
              <a:rPr lang="nl-NL" sz="2100" b="1" kern="1200" dirty="0">
                <a:solidFill>
                  <a:prstClr val="black"/>
                </a:solidFill>
                <a:latin typeface="+mj-lt"/>
                <a:ea typeface="+mn-ea"/>
                <a:cs typeface="Arial" panose="020B0604020202020204" pitchFamily="34" charset="0"/>
              </a:rPr>
              <a:t> 3: SGK – tr.33</a:t>
            </a:r>
            <a:endParaRPr lang="en-US" sz="2100" kern="1200" dirty="0">
              <a:solidFill>
                <a:prstClr val="black"/>
              </a:solidFill>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xmlns="" id="{2DAD1D7D-C8A1-0783-E8B9-38D5B4EF8E46}"/>
              </a:ext>
            </a:extLst>
          </p:cNvPr>
          <p:cNvSpPr txBox="1"/>
          <p:nvPr/>
        </p:nvSpPr>
        <p:spPr>
          <a:xfrm>
            <a:off x="709969" y="1016212"/>
            <a:ext cx="5855266" cy="517193"/>
          </a:xfrm>
          <a:prstGeom prst="rect">
            <a:avLst/>
          </a:prstGeom>
          <a:noFill/>
        </p:spPr>
        <p:txBody>
          <a:bodyPr wrap="square">
            <a:spAutoFit/>
          </a:bodyPr>
          <a:lstStyle/>
          <a:p>
            <a:pPr algn="just">
              <a:lnSpc>
                <a:spcPct val="150000"/>
              </a:lnSpc>
              <a:buClrTx/>
              <a:buFontTx/>
              <a:buNone/>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các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cộng</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trừ</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phân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thức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sau</a:t>
            </a:r>
            <a:endParaRPr lang="en-US" sz="2100" kern="1200" dirty="0">
              <a:solidFill>
                <a:prstClr val="black"/>
              </a:solidFill>
              <a:latin typeface="+mj-lt"/>
              <a:ea typeface="+mn-ea"/>
              <a:cs typeface="Arial" panose="020B0604020202020204" pitchFamily="34" charset="0"/>
            </a:endParaRPr>
          </a:p>
        </p:txBody>
      </p:sp>
      <p:sp>
        <p:nvSpPr>
          <p:cNvPr id="9" name="Oval Callout 29">
            <a:extLst>
              <a:ext uri="{FF2B5EF4-FFF2-40B4-BE49-F238E27FC236}">
                <a16:creationId xmlns:a16="http://schemas.microsoft.com/office/drawing/2014/main" xmlns="" id="{E89AA2D1-8A8A-41DD-8A35-16180DAD39C1}"/>
              </a:ext>
            </a:extLst>
          </p:cNvPr>
          <p:cNvSpPr/>
          <p:nvPr/>
        </p:nvSpPr>
        <p:spPr>
          <a:xfrm>
            <a:off x="4085622" y="2827099"/>
            <a:ext cx="972752" cy="425555"/>
          </a:xfrm>
          <a:prstGeom prst="wedgeEllipseCallout">
            <a:avLst>
              <a:gd name="adj1" fmla="val 24988"/>
              <a:gd name="adj2" fmla="val 80680"/>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xmlns="" id="{5D7E734E-0F10-D494-19C8-0BC9F93ECD5E}"/>
                  </a:ext>
                </a:extLst>
              </p:cNvPr>
              <p:cNvSpPr txBox="1"/>
              <p:nvPr/>
            </p:nvSpPr>
            <p:spPr>
              <a:xfrm>
                <a:off x="811350" y="1739752"/>
                <a:ext cx="7521299" cy="736484"/>
              </a:xfrm>
              <a:prstGeom prst="rect">
                <a:avLst/>
              </a:prstGeom>
              <a:noFill/>
            </p:spPr>
            <p:txBody>
              <a:bodyPr wrap="square">
                <a:spAutoFit/>
              </a:bodyPr>
              <a:lstStyle/>
              <a:p>
                <a:pPr algn="just">
                  <a:lnSpc>
                    <a:spcPct val="150000"/>
                  </a:lnSpc>
                  <a:buClrTx/>
                  <a:buFontTx/>
                  <a:buNone/>
                </a:pPr>
                <a:r>
                  <a:rPr lang="en-US" sz="21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num>
                      <m:den>
                        <m:r>
                          <a:rPr lang="en-US" sz="2100" b="0" i="1" kern="1200" smtClean="0">
                            <a:solidFill>
                              <a:prstClr val="black"/>
                            </a:solidFill>
                            <a:latin typeface="Cambria Math" panose="02040503050406030204" pitchFamily="18" charset="0"/>
                            <a:ea typeface="+mn-ea"/>
                            <a:cs typeface="Arial" panose="020B0604020202020204" pitchFamily="34" charset="0"/>
                          </a:rPr>
                          <m:t>𝑎</m:t>
                        </m:r>
                      </m:den>
                    </m:f>
                  </m:oMath>
                </a14:m>
                <a:r>
                  <a:rPr lang="en-US" sz="2100" kern="1200" dirty="0">
                    <a:solidFill>
                      <a:prstClr val="black"/>
                    </a:solidFill>
                    <a:latin typeface="+mj-lt"/>
                    <a:ea typeface="+mn-ea"/>
                    <a:cs typeface="Arial" panose="020B0604020202020204" pitchFamily="34" charset="0"/>
                  </a:rPr>
                  <a:t>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1</m:t>
                        </m:r>
                      </m:num>
                      <m:den>
                        <m:r>
                          <a:rPr lang="en-US" sz="2100" b="0" i="1" kern="1200" smtClean="0">
                            <a:solidFill>
                              <a:prstClr val="black"/>
                            </a:solidFill>
                            <a:latin typeface="Cambria Math" panose="02040503050406030204" pitchFamily="18" charset="0"/>
                            <a:ea typeface="+mn-ea"/>
                            <a:cs typeface="Arial" panose="020B0604020202020204" pitchFamily="34" charset="0"/>
                          </a:rPr>
                          <m:t>𝑎</m:t>
                        </m:r>
                        <m:r>
                          <a:rPr lang="en-US" sz="2100" b="0" i="1" kern="1200" smtClean="0">
                            <a:solidFill>
                              <a:prstClr val="black"/>
                            </a:solidFill>
                            <a:latin typeface="Cambria Math" panose="02040503050406030204" pitchFamily="18" charset="0"/>
                            <a:ea typeface="+mn-ea"/>
                            <a:cs typeface="Arial" panose="020B0604020202020204" pitchFamily="34" charset="0"/>
                          </a:rPr>
                          <m:t>−3</m:t>
                        </m:r>
                      </m:den>
                    </m:f>
                  </m:oMath>
                </a14:m>
                <a:r>
                  <a:rPr lang="en-US" sz="21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𝑥</m:t>
                        </m:r>
                      </m:num>
                      <m:den>
                        <m:sSup>
                          <m:sSupPr>
                            <m:ctrlPr>
                              <a:rPr lang="en-US" sz="2100" b="0" i="1" kern="1200" smtClean="0">
                                <a:solidFill>
                                  <a:prstClr val="black"/>
                                </a:solidFill>
                                <a:latin typeface="Cambria Math"/>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−4</m:t>
                        </m:r>
                      </m:den>
                    </m:f>
                  </m:oMath>
                </a14:m>
                <a:r>
                  <a:rPr lang="en-US" sz="2100" kern="1200" dirty="0">
                    <a:solidFill>
                      <a:prstClr val="black"/>
                    </a:solidFill>
                    <a:latin typeface="+mj-lt"/>
                    <a:ea typeface="+mn-ea"/>
                    <a:cs typeface="Arial" panose="020B0604020202020204" pitchFamily="34" charset="0"/>
                  </a:rPr>
                  <a:t>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1</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−2</m:t>
                        </m:r>
                      </m:den>
                    </m:f>
                  </m:oMath>
                </a14:m>
                <a:r>
                  <a:rPr lang="en-US" sz="2100" kern="1200" dirty="0">
                    <a:solidFill>
                      <a:prstClr val="black"/>
                    </a:solidFill>
                    <a:latin typeface="+mj-lt"/>
                    <a:ea typeface="+mn-ea"/>
                    <a:cs typeface="Arial" panose="020B0604020202020204" pitchFamily="34" charset="0"/>
                  </a:rPr>
                  <a:t>		c)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num>
                      <m:den>
                        <m:r>
                          <a:rPr lang="en-US" sz="2100" b="0" i="1" kern="1200" smtClean="0">
                            <a:solidFill>
                              <a:prstClr val="black"/>
                            </a:solidFill>
                            <a:latin typeface="Cambria Math" panose="02040503050406030204" pitchFamily="18" charset="0"/>
                            <a:ea typeface="+mn-ea"/>
                            <a:cs typeface="Arial" panose="020B0604020202020204" pitchFamily="34" charset="0"/>
                          </a:rPr>
                          <m:t>𝑥𝑦</m:t>
                        </m:r>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oMath>
                </a14:m>
                <a:r>
                  <a:rPr lang="en-US" sz="2100" kern="1200" dirty="0">
                    <a:solidFill>
                      <a:prstClr val="black"/>
                    </a:solidFill>
                    <a:latin typeface="+mj-lt"/>
                    <a:ea typeface="+mn-ea"/>
                    <a:cs typeface="Arial" panose="020B0604020202020204" pitchFamily="34" charset="0"/>
                  </a:rPr>
                  <a:t>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sSup>
                          <m:sSupPr>
                            <m:ctrlPr>
                              <a:rPr lang="en-US" sz="2100" b="0" i="1" kern="1200" smtClean="0">
                                <a:solidFill>
                                  <a:prstClr val="black"/>
                                </a:solidFill>
                                <a:latin typeface="Cambria Math"/>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𝑥𝑦</m:t>
                        </m:r>
                      </m:den>
                    </m:f>
                  </m:oMath>
                </a14:m>
                <a:endParaRPr lang="en-US" sz="2100" kern="1200" dirty="0">
                  <a:solidFill>
                    <a:prstClr val="black"/>
                  </a:solidFill>
                  <a:latin typeface="+mj-lt"/>
                  <a:ea typeface="+mn-ea"/>
                  <a:cs typeface="Arial" panose="020B0604020202020204" pitchFamily="34" charset="0"/>
                </a:endParaRPr>
              </a:p>
            </p:txBody>
          </p:sp>
        </mc:Choice>
        <mc:Fallback xmlns="">
          <p:sp>
            <p:nvSpPr>
              <p:cNvPr id="10" name="TextBox 9">
                <a:extLst>
                  <a:ext uri="{FF2B5EF4-FFF2-40B4-BE49-F238E27FC236}">
                    <a16:creationId xmlns:a16="http://schemas.microsoft.com/office/drawing/2014/main" id="{5D7E734E-0F10-D494-19C8-0BC9F93ECD5E}"/>
                  </a:ext>
                </a:extLst>
              </p:cNvPr>
              <p:cNvSpPr txBox="1">
                <a:spLocks noRot="1" noChangeAspect="1" noMove="1" noResize="1" noEditPoints="1" noAdjustHandles="1" noChangeArrowheads="1" noChangeShapeType="1" noTextEdit="1"/>
              </p:cNvSpPr>
              <p:nvPr/>
            </p:nvSpPr>
            <p:spPr>
              <a:xfrm>
                <a:off x="811350" y="1739752"/>
                <a:ext cx="7521299" cy="736484"/>
              </a:xfrm>
              <a:prstGeom prst="rect">
                <a:avLst/>
              </a:prstGeom>
              <a:blipFill>
                <a:blip r:embed="rId3"/>
                <a:stretch>
                  <a:fillRect l="-972" b="-33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xmlns="" id="{1F5E1A70-1D3B-9A40-171B-76364AB44644}"/>
                  </a:ext>
                </a:extLst>
              </p:cNvPr>
              <p:cNvSpPr txBox="1"/>
              <p:nvPr/>
            </p:nvSpPr>
            <p:spPr>
              <a:xfrm>
                <a:off x="605656" y="3320336"/>
                <a:ext cx="7932685" cy="1613903"/>
              </a:xfrm>
              <a:prstGeom prst="rect">
                <a:avLst/>
              </a:prstGeom>
              <a:noFill/>
            </p:spPr>
            <p:txBody>
              <a:bodyPr wrap="square">
                <a:spAutoFit/>
              </a:bodyPr>
              <a:lstStyle/>
              <a:p>
                <a:pPr>
                  <a:lnSpc>
                    <a:spcPct val="150000"/>
                  </a:lnSpc>
                </a:pPr>
                <a:r>
                  <a:rPr lang="en-US" sz="2100" kern="1200" dirty="0">
                    <a:solidFill>
                      <a:prstClr val="black"/>
                    </a:solidFill>
                    <a:latin typeface="+mj-lt"/>
                    <a:ea typeface="+mn-ea"/>
                    <a:cs typeface="Arial" panose="020B0604020202020204" pitchFamily="34" charset="0"/>
                  </a:rPr>
                  <a:t>c)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num>
                      <m:den>
                        <m:r>
                          <a:rPr lang="en-US" sz="2100" b="0" i="1" kern="1200" smtClean="0">
                            <a:solidFill>
                              <a:prstClr val="black"/>
                            </a:solidFill>
                            <a:latin typeface="Cambria Math" panose="02040503050406030204" pitchFamily="18" charset="0"/>
                            <a:ea typeface="+mn-ea"/>
                            <a:cs typeface="Arial" panose="020B0604020202020204" pitchFamily="34" charset="0"/>
                          </a:rPr>
                          <m:t>𝑥𝑦</m:t>
                        </m:r>
                        <m:r>
                          <a:rPr lang="en-US" sz="2100" b="0" i="1" kern="1200" smtClean="0">
                            <a:solidFill>
                              <a:prstClr val="black"/>
                            </a:solidFill>
                            <a:latin typeface="Cambria Math" panose="02040503050406030204" pitchFamily="18" charset="0"/>
                            <a:ea typeface="+mn-ea"/>
                            <a:cs typeface="Arial" panose="020B0604020202020204" pitchFamily="34" charset="0"/>
                          </a:rPr>
                          <m:t>−</m:t>
                        </m:r>
                        <m:sSup>
                          <m:sSupPr>
                            <m:ctrlPr>
                              <a:rPr lang="en-US" sz="2100" b="0" i="1" kern="1200" smtClean="0">
                                <a:solidFill>
                                  <a:prstClr val="black"/>
                                </a:solidFill>
                                <a:latin typeface="Cambria Math"/>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oMath>
                </a14:m>
                <a:r>
                  <a:rPr lang="en-US" sz="2100" dirty="0">
                    <a:latin typeface="+mj-lt"/>
                  </a:rPr>
                  <a:t> </a:t>
                </a:r>
                <a:r>
                  <a:rPr lang="en-US" sz="2100" kern="1200" dirty="0">
                    <a:solidFill>
                      <a:prstClr val="black"/>
                    </a:solidFill>
                    <a:cs typeface="Arial" panose="020B0604020202020204" pitchFamily="34" charset="0"/>
                  </a:rPr>
                  <a:t>– </a:t>
                </a:r>
                <a14:m>
                  <m:oMath xmlns:m="http://schemas.openxmlformats.org/officeDocument/2006/math">
                    <m:f>
                      <m:fPr>
                        <m:ctrlPr>
                          <a:rPr lang="en-US" sz="2100" b="0" i="1" kern="1200" smtClean="0">
                            <a:solidFill>
                              <a:prstClr val="black"/>
                            </a:solidFill>
                            <a:latin typeface="Cambria Math"/>
                            <a:cs typeface="Arial" panose="020B0604020202020204" pitchFamily="34" charset="0"/>
                          </a:rPr>
                        </m:ctrlPr>
                      </m:fPr>
                      <m:num>
                        <m:r>
                          <a:rPr lang="en-US" sz="2100" b="0" i="1" kern="1200" smtClean="0">
                            <a:solidFill>
                              <a:prstClr val="black"/>
                            </a:solidFill>
                            <a:latin typeface="Cambria Math" panose="02040503050406030204" pitchFamily="18" charset="0"/>
                            <a:cs typeface="Arial" panose="020B0604020202020204" pitchFamily="34" charset="0"/>
                          </a:rPr>
                          <m:t>𝑦</m:t>
                        </m:r>
                      </m:num>
                      <m:den>
                        <m:sSup>
                          <m:sSupPr>
                            <m:ctrlPr>
                              <a:rPr lang="en-US" sz="2100" b="0" i="1" kern="1200" smtClean="0">
                                <a:solidFill>
                                  <a:prstClr val="black"/>
                                </a:solidFill>
                                <a:latin typeface="Cambria Math"/>
                                <a:cs typeface="Arial" panose="020B0604020202020204" pitchFamily="34" charset="0"/>
                              </a:rPr>
                            </m:ctrlPr>
                          </m:sSupPr>
                          <m:e>
                            <m:r>
                              <a:rPr lang="en-US" sz="2100" b="0" i="1" kern="1200" smtClean="0">
                                <a:solidFill>
                                  <a:prstClr val="black"/>
                                </a:solidFill>
                                <a:latin typeface="Cambria Math" panose="02040503050406030204" pitchFamily="18" charset="0"/>
                                <a:cs typeface="Arial" panose="020B0604020202020204" pitchFamily="34" charset="0"/>
                              </a:rPr>
                              <m:t>𝑥</m:t>
                            </m:r>
                          </m:e>
                          <m:sup>
                            <m:r>
                              <a:rPr lang="en-US" sz="2100" b="0" i="1" kern="1200" smtClean="0">
                                <a:solidFill>
                                  <a:prstClr val="black"/>
                                </a:solidFill>
                                <a:latin typeface="Cambria Math" panose="02040503050406030204" pitchFamily="18" charset="0"/>
                                <a:cs typeface="Arial" panose="020B0604020202020204" pitchFamily="34" charset="0"/>
                              </a:rPr>
                              <m:t>2</m:t>
                            </m:r>
                          </m:sup>
                        </m:sSup>
                        <m:r>
                          <a:rPr lang="en-US" sz="2100" b="0" i="1" kern="1200" smtClean="0">
                            <a:solidFill>
                              <a:prstClr val="black"/>
                            </a:solidFill>
                            <a:latin typeface="Cambria Math" panose="02040503050406030204" pitchFamily="18" charset="0"/>
                            <a:cs typeface="Arial" panose="020B0604020202020204" pitchFamily="34" charset="0"/>
                          </a:rPr>
                          <m:t>−</m:t>
                        </m:r>
                        <m:r>
                          <a:rPr lang="en-US" sz="2100" b="0" i="1" kern="1200" smtClean="0">
                            <a:solidFill>
                              <a:prstClr val="black"/>
                            </a:solidFill>
                            <a:latin typeface="Cambria Math" panose="02040503050406030204" pitchFamily="18" charset="0"/>
                            <a:cs typeface="Arial" panose="020B0604020202020204" pitchFamily="34" charset="0"/>
                          </a:rPr>
                          <m:t>𝑥𝑦</m:t>
                        </m:r>
                      </m:den>
                    </m:f>
                  </m:oMath>
                </a14:m>
                <a:r>
                  <a:rPr lang="en-US" sz="2100" dirty="0">
                    <a:latin typeface="+mj-lt"/>
                  </a:rPr>
                  <a:t> = </a:t>
                </a:r>
                <a14:m>
                  <m:oMath xmlns:m="http://schemas.openxmlformats.org/officeDocument/2006/math">
                    <m:f>
                      <m:fPr>
                        <m:ctrlPr>
                          <a:rPr lang="en-US" sz="2100" b="0" i="1" smtClean="0">
                            <a:latin typeface="Cambria Math"/>
                          </a:rPr>
                        </m:ctrlPr>
                      </m:fPr>
                      <m:num>
                        <m:r>
                          <a:rPr lang="en-US" sz="2100" b="0" i="1" smtClean="0">
                            <a:latin typeface="Cambria Math" panose="02040503050406030204" pitchFamily="18" charset="0"/>
                          </a:rPr>
                          <m:t>𝑥</m:t>
                        </m:r>
                      </m:num>
                      <m:den>
                        <m:r>
                          <a:rPr lang="en-US" sz="2100" b="0" i="1" smtClean="0">
                            <a:latin typeface="Cambria Math" panose="02040503050406030204" pitchFamily="18" charset="0"/>
                          </a:rPr>
                          <m:t>𝑦</m:t>
                        </m:r>
                        <m:d>
                          <m:dPr>
                            <m:ctrlPr>
                              <a:rPr lang="en-US" sz="2100" b="0" i="1" smtClean="0">
                                <a:latin typeface="Cambria Math"/>
                              </a:rPr>
                            </m:ctrlPr>
                          </m:dPr>
                          <m:e>
                            <m:r>
                              <a:rPr lang="en-US" sz="2100" b="0" i="1" smtClean="0">
                                <a:latin typeface="Cambria Math" panose="02040503050406030204" pitchFamily="18" charset="0"/>
                              </a:rPr>
                              <m:t>𝑥</m:t>
                            </m:r>
                            <m:r>
                              <a:rPr lang="en-US" sz="2100" b="0" i="1" smtClean="0">
                                <a:latin typeface="Cambria Math" panose="02040503050406030204" pitchFamily="18" charset="0"/>
                              </a:rPr>
                              <m:t>−</m:t>
                            </m:r>
                            <m:r>
                              <a:rPr lang="en-US" sz="2100" b="0" i="1" smtClean="0">
                                <a:latin typeface="Cambria Math" panose="02040503050406030204" pitchFamily="18" charset="0"/>
                              </a:rPr>
                              <m:t>𝑦</m:t>
                            </m:r>
                          </m:e>
                        </m:d>
                      </m:den>
                    </m:f>
                  </m:oMath>
                </a14:m>
                <a:r>
                  <a:rPr lang="en-US" sz="2100" dirty="0">
                    <a:latin typeface="+mj-lt"/>
                  </a:rPr>
                  <a:t> </a:t>
                </a:r>
                <a:r>
                  <a:rPr lang="en-US" sz="2100" kern="1200" dirty="0">
                    <a:solidFill>
                      <a:prstClr val="black"/>
                    </a:solidFill>
                    <a:cs typeface="Arial" panose="020B0604020202020204" pitchFamily="34" charset="0"/>
                  </a:rPr>
                  <a:t>– </a:t>
                </a:r>
                <a14:m>
                  <m:oMath xmlns:m="http://schemas.openxmlformats.org/officeDocument/2006/math">
                    <m:f>
                      <m:fPr>
                        <m:ctrlPr>
                          <a:rPr lang="en-US" sz="2100" b="0" i="1" kern="1200" smtClean="0">
                            <a:solidFill>
                              <a:prstClr val="black"/>
                            </a:solidFill>
                            <a:latin typeface="Cambria Math"/>
                            <a:cs typeface="Arial" panose="020B0604020202020204" pitchFamily="34" charset="0"/>
                          </a:rPr>
                        </m:ctrlPr>
                      </m:fPr>
                      <m:num>
                        <m:r>
                          <a:rPr lang="en-US" sz="2100" b="0" i="1" kern="1200" smtClean="0">
                            <a:solidFill>
                              <a:prstClr val="black"/>
                            </a:solidFill>
                            <a:latin typeface="Cambria Math" panose="02040503050406030204" pitchFamily="18" charset="0"/>
                            <a:cs typeface="Arial" panose="020B0604020202020204" pitchFamily="34" charset="0"/>
                          </a:rPr>
                          <m:t>𝑦</m:t>
                        </m:r>
                      </m:num>
                      <m:den>
                        <m:r>
                          <a:rPr lang="en-US" sz="2100" b="0" i="1" kern="1200" smtClean="0">
                            <a:solidFill>
                              <a:prstClr val="black"/>
                            </a:solidFill>
                            <a:latin typeface="Cambria Math" panose="02040503050406030204" pitchFamily="18" charset="0"/>
                            <a:cs typeface="Arial" panose="020B0604020202020204" pitchFamily="34" charset="0"/>
                          </a:rPr>
                          <m:t>𝑥</m:t>
                        </m:r>
                        <m:d>
                          <m:dPr>
                            <m:ctrlPr>
                              <a:rPr lang="en-US" sz="2100" b="0" i="1" kern="1200" smtClean="0">
                                <a:solidFill>
                                  <a:prstClr val="black"/>
                                </a:solidFill>
                                <a:latin typeface="Cambria Math"/>
                                <a:cs typeface="Arial" panose="020B0604020202020204" pitchFamily="34" charset="0"/>
                              </a:rPr>
                            </m:ctrlPr>
                          </m:dPr>
                          <m:e>
                            <m:r>
                              <a:rPr lang="en-US" sz="2100" b="0" i="1" kern="1200" smtClean="0">
                                <a:solidFill>
                                  <a:prstClr val="black"/>
                                </a:solidFill>
                                <a:latin typeface="Cambria Math" panose="02040503050406030204" pitchFamily="18" charset="0"/>
                                <a:cs typeface="Arial" panose="020B0604020202020204" pitchFamily="34" charset="0"/>
                              </a:rPr>
                              <m:t>𝑥</m:t>
                            </m:r>
                            <m:r>
                              <a:rPr lang="en-US" sz="2100" b="0" i="1" kern="1200" smtClean="0">
                                <a:solidFill>
                                  <a:prstClr val="black"/>
                                </a:solidFill>
                                <a:latin typeface="Cambria Math" panose="02040503050406030204" pitchFamily="18" charset="0"/>
                                <a:cs typeface="Arial" panose="020B0604020202020204" pitchFamily="34" charset="0"/>
                              </a:rPr>
                              <m:t>−</m:t>
                            </m:r>
                            <m:r>
                              <a:rPr lang="en-US" sz="2100" b="0" i="1" kern="1200" smtClean="0">
                                <a:solidFill>
                                  <a:prstClr val="black"/>
                                </a:solidFill>
                                <a:latin typeface="Cambria Math" panose="02040503050406030204" pitchFamily="18" charset="0"/>
                                <a:cs typeface="Arial" panose="020B0604020202020204" pitchFamily="34" charset="0"/>
                              </a:rPr>
                              <m:t>𝑦</m:t>
                            </m:r>
                          </m:e>
                        </m:d>
                      </m:den>
                    </m:f>
                  </m:oMath>
                </a14:m>
                <a:r>
                  <a:rPr lang="en-US" sz="2100" dirty="0">
                    <a:latin typeface="+mj-lt"/>
                  </a:rPr>
                  <a:t> = </a:t>
                </a:r>
                <a14:m>
                  <m:oMath xmlns:m="http://schemas.openxmlformats.org/officeDocument/2006/math">
                    <m:f>
                      <m:fPr>
                        <m:ctrlPr>
                          <a:rPr lang="en-US" sz="2100" b="0" i="1" smtClean="0">
                            <a:latin typeface="Cambria Math"/>
                          </a:rPr>
                        </m:ctrlPr>
                      </m:fPr>
                      <m:num>
                        <m:sSup>
                          <m:sSupPr>
                            <m:ctrlPr>
                              <a:rPr lang="en-US" sz="2100" b="0" i="1" smtClean="0">
                                <a:latin typeface="Cambria Math"/>
                              </a:rPr>
                            </m:ctrlPr>
                          </m:sSupPr>
                          <m:e>
                            <m:r>
                              <a:rPr lang="en-US" sz="2100" b="0" i="1" smtClean="0">
                                <a:latin typeface="Cambria Math" panose="02040503050406030204" pitchFamily="18" charset="0"/>
                              </a:rPr>
                              <m:t>𝑥</m:t>
                            </m:r>
                          </m:e>
                          <m:sup>
                            <m:r>
                              <a:rPr lang="en-US" sz="2100" b="0" i="1" smtClean="0">
                                <a:latin typeface="Cambria Math" panose="02040503050406030204" pitchFamily="18" charset="0"/>
                              </a:rPr>
                              <m:t>2</m:t>
                            </m:r>
                          </m:sup>
                        </m:sSup>
                      </m:num>
                      <m:den>
                        <m:r>
                          <a:rPr lang="en-US" sz="2100" b="0" i="1" smtClean="0">
                            <a:latin typeface="Cambria Math" panose="02040503050406030204" pitchFamily="18" charset="0"/>
                          </a:rPr>
                          <m:t>𝑥𝑦</m:t>
                        </m:r>
                        <m:d>
                          <m:dPr>
                            <m:ctrlPr>
                              <a:rPr lang="en-US" sz="2100" b="0" i="1" smtClean="0">
                                <a:latin typeface="Cambria Math"/>
                              </a:rPr>
                            </m:ctrlPr>
                          </m:dPr>
                          <m:e>
                            <m:r>
                              <a:rPr lang="en-US" sz="2100" b="0" i="1" smtClean="0">
                                <a:latin typeface="Cambria Math" panose="02040503050406030204" pitchFamily="18" charset="0"/>
                              </a:rPr>
                              <m:t>𝑥</m:t>
                            </m:r>
                            <m:r>
                              <a:rPr lang="en-US" sz="2100" b="0" i="1" smtClean="0">
                                <a:latin typeface="Cambria Math" panose="02040503050406030204" pitchFamily="18" charset="0"/>
                              </a:rPr>
                              <m:t>−</m:t>
                            </m:r>
                            <m:r>
                              <a:rPr lang="en-US" sz="2100" b="0" i="1" smtClean="0">
                                <a:latin typeface="Cambria Math" panose="02040503050406030204" pitchFamily="18" charset="0"/>
                              </a:rPr>
                              <m:t>𝑦</m:t>
                            </m:r>
                          </m:e>
                        </m:d>
                      </m:den>
                    </m:f>
                  </m:oMath>
                </a14:m>
                <a:r>
                  <a:rPr lang="en-US" sz="2100" dirty="0">
                    <a:latin typeface="+mj-lt"/>
                  </a:rPr>
                  <a:t> </a:t>
                </a:r>
                <a:r>
                  <a:rPr lang="en-US" sz="2100" kern="1200" dirty="0">
                    <a:solidFill>
                      <a:prstClr val="black"/>
                    </a:solidFill>
                    <a:cs typeface="Arial" panose="020B0604020202020204" pitchFamily="34" charset="0"/>
                  </a:rPr>
                  <a:t>– </a:t>
                </a:r>
                <a14:m>
                  <m:oMath xmlns:m="http://schemas.openxmlformats.org/officeDocument/2006/math">
                    <m:f>
                      <m:fPr>
                        <m:ctrlPr>
                          <a:rPr lang="en-US" sz="2100" b="0" i="1" kern="1200" smtClean="0">
                            <a:solidFill>
                              <a:prstClr val="black"/>
                            </a:solidFill>
                            <a:latin typeface="Cambria Math"/>
                            <a:cs typeface="Arial" panose="020B0604020202020204" pitchFamily="34" charset="0"/>
                          </a:rPr>
                        </m:ctrlPr>
                      </m:fPr>
                      <m:num>
                        <m:sSup>
                          <m:sSupPr>
                            <m:ctrlPr>
                              <a:rPr lang="en-US" sz="2100" b="0" i="1" kern="1200" smtClean="0">
                                <a:solidFill>
                                  <a:prstClr val="black"/>
                                </a:solidFill>
                                <a:latin typeface="Cambria Math"/>
                                <a:cs typeface="Arial" panose="020B0604020202020204" pitchFamily="34" charset="0"/>
                              </a:rPr>
                            </m:ctrlPr>
                          </m:sSupPr>
                          <m:e>
                            <m:r>
                              <a:rPr lang="en-US" sz="2100" b="0" i="1" kern="1200" smtClean="0">
                                <a:solidFill>
                                  <a:prstClr val="black"/>
                                </a:solidFill>
                                <a:latin typeface="Cambria Math" panose="02040503050406030204" pitchFamily="18" charset="0"/>
                                <a:cs typeface="Arial" panose="020B0604020202020204" pitchFamily="34" charset="0"/>
                              </a:rPr>
                              <m:t>𝑦</m:t>
                            </m:r>
                          </m:e>
                          <m:sup>
                            <m:r>
                              <a:rPr lang="en-US" sz="2100" b="0" i="1" kern="1200" smtClean="0">
                                <a:solidFill>
                                  <a:prstClr val="black"/>
                                </a:solidFill>
                                <a:latin typeface="Cambria Math" panose="02040503050406030204" pitchFamily="18" charset="0"/>
                                <a:cs typeface="Arial" panose="020B0604020202020204" pitchFamily="34" charset="0"/>
                              </a:rPr>
                              <m:t>2</m:t>
                            </m:r>
                          </m:sup>
                        </m:sSup>
                      </m:num>
                      <m:den>
                        <m:r>
                          <a:rPr lang="en-US" sz="2100" b="0" i="1" kern="1200" smtClean="0">
                            <a:solidFill>
                              <a:prstClr val="black"/>
                            </a:solidFill>
                            <a:latin typeface="Cambria Math" panose="02040503050406030204" pitchFamily="18" charset="0"/>
                            <a:cs typeface="Arial" panose="020B0604020202020204" pitchFamily="34" charset="0"/>
                          </a:rPr>
                          <m:t>𝑥𝑦</m:t>
                        </m:r>
                        <m:d>
                          <m:dPr>
                            <m:ctrlPr>
                              <a:rPr lang="en-US" sz="2100" b="0" i="1" kern="1200" smtClean="0">
                                <a:solidFill>
                                  <a:prstClr val="black"/>
                                </a:solidFill>
                                <a:latin typeface="Cambria Math"/>
                                <a:cs typeface="Arial" panose="020B0604020202020204" pitchFamily="34" charset="0"/>
                              </a:rPr>
                            </m:ctrlPr>
                          </m:dPr>
                          <m:e>
                            <m:r>
                              <a:rPr lang="en-US" sz="2100" b="0" i="1" kern="1200" smtClean="0">
                                <a:solidFill>
                                  <a:prstClr val="black"/>
                                </a:solidFill>
                                <a:latin typeface="Cambria Math" panose="02040503050406030204" pitchFamily="18" charset="0"/>
                                <a:cs typeface="Arial" panose="020B0604020202020204" pitchFamily="34" charset="0"/>
                              </a:rPr>
                              <m:t>𝑥</m:t>
                            </m:r>
                            <m:r>
                              <a:rPr lang="en-US" sz="2100" b="0" i="1" kern="1200" smtClean="0">
                                <a:solidFill>
                                  <a:prstClr val="black"/>
                                </a:solidFill>
                                <a:latin typeface="Cambria Math" panose="02040503050406030204" pitchFamily="18" charset="0"/>
                                <a:cs typeface="Arial" panose="020B0604020202020204" pitchFamily="34" charset="0"/>
                              </a:rPr>
                              <m:t>−</m:t>
                            </m:r>
                            <m:r>
                              <a:rPr lang="en-US" sz="2100" b="0" i="1" kern="1200" smtClean="0">
                                <a:solidFill>
                                  <a:prstClr val="black"/>
                                </a:solidFill>
                                <a:latin typeface="Cambria Math" panose="02040503050406030204" pitchFamily="18" charset="0"/>
                                <a:cs typeface="Arial" panose="020B0604020202020204" pitchFamily="34" charset="0"/>
                              </a:rPr>
                              <m:t>𝑦</m:t>
                            </m:r>
                          </m:e>
                        </m:d>
                      </m:den>
                    </m:f>
                  </m:oMath>
                </a14:m>
                <a:r>
                  <a:rPr lang="en-US" sz="2100" dirty="0">
                    <a:latin typeface="+mj-lt"/>
                  </a:rPr>
                  <a:t> = </a:t>
                </a:r>
                <a14:m>
                  <m:oMath xmlns:m="http://schemas.openxmlformats.org/officeDocument/2006/math">
                    <m:f>
                      <m:fPr>
                        <m:ctrlPr>
                          <a:rPr lang="en-US" sz="2100" b="0" i="1" smtClean="0">
                            <a:latin typeface="Cambria Math"/>
                          </a:rPr>
                        </m:ctrlPr>
                      </m:fPr>
                      <m:num>
                        <m:sSup>
                          <m:sSupPr>
                            <m:ctrlPr>
                              <a:rPr lang="en-US" sz="2100" b="0" i="1" smtClean="0">
                                <a:latin typeface="Cambria Math"/>
                              </a:rPr>
                            </m:ctrlPr>
                          </m:sSupPr>
                          <m:e>
                            <m:r>
                              <a:rPr lang="en-US" sz="2100" b="0" i="1" smtClean="0">
                                <a:latin typeface="Cambria Math" panose="02040503050406030204" pitchFamily="18" charset="0"/>
                              </a:rPr>
                              <m:t>𝑥</m:t>
                            </m:r>
                          </m:e>
                          <m:sup>
                            <m:r>
                              <a:rPr lang="en-US" sz="2100" b="0" i="1" smtClean="0">
                                <a:latin typeface="Cambria Math" panose="02040503050406030204" pitchFamily="18" charset="0"/>
                              </a:rPr>
                              <m:t>2</m:t>
                            </m:r>
                          </m:sup>
                        </m:sSup>
                        <m:r>
                          <a:rPr lang="en-US" sz="2100" b="0" i="1" smtClean="0">
                            <a:latin typeface="Cambria Math" panose="02040503050406030204" pitchFamily="18" charset="0"/>
                          </a:rPr>
                          <m:t>−</m:t>
                        </m:r>
                        <m:sSup>
                          <m:sSupPr>
                            <m:ctrlPr>
                              <a:rPr lang="en-US" sz="2100" b="0" i="1" smtClean="0">
                                <a:latin typeface="Cambria Math"/>
                              </a:rPr>
                            </m:ctrlPr>
                          </m:sSupPr>
                          <m:e>
                            <m:r>
                              <a:rPr lang="en-US" sz="2100" b="0" i="1" smtClean="0">
                                <a:latin typeface="Cambria Math" panose="02040503050406030204" pitchFamily="18" charset="0"/>
                              </a:rPr>
                              <m:t>𝑦</m:t>
                            </m:r>
                          </m:e>
                          <m:sup>
                            <m:r>
                              <a:rPr lang="en-US" sz="2100" b="0" i="1" smtClean="0">
                                <a:latin typeface="Cambria Math" panose="02040503050406030204" pitchFamily="18" charset="0"/>
                              </a:rPr>
                              <m:t>2</m:t>
                            </m:r>
                          </m:sup>
                        </m:sSup>
                      </m:num>
                      <m:den>
                        <m:r>
                          <a:rPr lang="en-US" sz="2100" b="0" i="1" smtClean="0">
                            <a:latin typeface="Cambria Math" panose="02040503050406030204" pitchFamily="18" charset="0"/>
                          </a:rPr>
                          <m:t>𝑥𝑦</m:t>
                        </m:r>
                        <m:d>
                          <m:dPr>
                            <m:ctrlPr>
                              <a:rPr lang="en-US" sz="2100" b="0" i="1" smtClean="0">
                                <a:latin typeface="Cambria Math"/>
                              </a:rPr>
                            </m:ctrlPr>
                          </m:dPr>
                          <m:e>
                            <m:r>
                              <a:rPr lang="en-US" sz="2100" b="0" i="1" smtClean="0">
                                <a:latin typeface="Cambria Math" panose="02040503050406030204" pitchFamily="18" charset="0"/>
                              </a:rPr>
                              <m:t>𝑥</m:t>
                            </m:r>
                            <m:r>
                              <a:rPr lang="en-US" sz="2100" b="0" i="1" smtClean="0">
                                <a:latin typeface="Cambria Math" panose="02040503050406030204" pitchFamily="18" charset="0"/>
                              </a:rPr>
                              <m:t>−</m:t>
                            </m:r>
                            <m:r>
                              <a:rPr lang="en-US" sz="2100" b="0" i="1" smtClean="0">
                                <a:latin typeface="Cambria Math" panose="02040503050406030204" pitchFamily="18" charset="0"/>
                              </a:rPr>
                              <m:t>𝑦</m:t>
                            </m:r>
                          </m:e>
                        </m:d>
                      </m:den>
                    </m:f>
                  </m:oMath>
                </a14:m>
                <a:endParaRPr lang="en-US" sz="2100" b="0" dirty="0">
                  <a:latin typeface="+mj-lt"/>
                </a:endParaRPr>
              </a:p>
              <a:p>
                <a:pPr>
                  <a:lnSpc>
                    <a:spcPct val="150000"/>
                  </a:lnSpc>
                </a:pPr>
                <a:r>
                  <a:rPr lang="en-US" sz="2100" dirty="0">
                    <a:latin typeface="+mj-lt"/>
                  </a:rPr>
                  <a:t>				  = </a:t>
                </a:r>
                <a14:m>
                  <m:oMath xmlns:m="http://schemas.openxmlformats.org/officeDocument/2006/math">
                    <m:f>
                      <m:fPr>
                        <m:ctrlPr>
                          <a:rPr lang="en-US" sz="2100" b="0" i="1" smtClean="0">
                            <a:latin typeface="Cambria Math"/>
                          </a:rPr>
                        </m:ctrlPr>
                      </m:fPr>
                      <m:num>
                        <m:d>
                          <m:dPr>
                            <m:ctrlPr>
                              <a:rPr lang="en-US" sz="2100" b="0" i="1" smtClean="0">
                                <a:latin typeface="Cambria Math"/>
                              </a:rPr>
                            </m:ctrlPr>
                          </m:dPr>
                          <m:e>
                            <m:r>
                              <a:rPr lang="en-US" sz="2100" b="0" i="1" smtClean="0">
                                <a:latin typeface="Cambria Math" panose="02040503050406030204" pitchFamily="18" charset="0"/>
                              </a:rPr>
                              <m:t>𝑥</m:t>
                            </m:r>
                            <m:r>
                              <a:rPr lang="en-US" sz="2100" b="0" i="1" smtClean="0">
                                <a:latin typeface="Cambria Math" panose="02040503050406030204" pitchFamily="18" charset="0"/>
                              </a:rPr>
                              <m:t>+</m:t>
                            </m:r>
                            <m:r>
                              <a:rPr lang="en-US" sz="2100" b="0" i="1" smtClean="0">
                                <a:latin typeface="Cambria Math" panose="02040503050406030204" pitchFamily="18" charset="0"/>
                              </a:rPr>
                              <m:t>𝑦</m:t>
                            </m:r>
                          </m:e>
                        </m:d>
                        <m:d>
                          <m:dPr>
                            <m:ctrlPr>
                              <a:rPr lang="en-US" sz="2100" b="0" i="1" smtClean="0">
                                <a:latin typeface="Cambria Math"/>
                              </a:rPr>
                            </m:ctrlPr>
                          </m:dPr>
                          <m:e>
                            <m:r>
                              <a:rPr lang="en-US" sz="2100" b="0" i="1" smtClean="0">
                                <a:latin typeface="Cambria Math" panose="02040503050406030204" pitchFamily="18" charset="0"/>
                              </a:rPr>
                              <m:t>𝑥</m:t>
                            </m:r>
                            <m:r>
                              <a:rPr lang="en-US" sz="2100" b="0" i="1" smtClean="0">
                                <a:latin typeface="Cambria Math" panose="02040503050406030204" pitchFamily="18" charset="0"/>
                              </a:rPr>
                              <m:t>−</m:t>
                            </m:r>
                            <m:r>
                              <a:rPr lang="en-US" sz="2100" b="0" i="1" smtClean="0">
                                <a:latin typeface="Cambria Math" panose="02040503050406030204" pitchFamily="18" charset="0"/>
                              </a:rPr>
                              <m:t>𝑦</m:t>
                            </m:r>
                          </m:e>
                        </m:d>
                      </m:num>
                      <m:den>
                        <m:r>
                          <a:rPr lang="en-US" sz="2100" b="0" i="1" smtClean="0">
                            <a:latin typeface="Cambria Math" panose="02040503050406030204" pitchFamily="18" charset="0"/>
                          </a:rPr>
                          <m:t>𝑥𝑦</m:t>
                        </m:r>
                        <m:d>
                          <m:dPr>
                            <m:ctrlPr>
                              <a:rPr lang="en-US" sz="2100" b="0" i="1" smtClean="0">
                                <a:latin typeface="Cambria Math"/>
                              </a:rPr>
                            </m:ctrlPr>
                          </m:dPr>
                          <m:e>
                            <m:r>
                              <a:rPr lang="en-US" sz="2100" b="0" i="1" smtClean="0">
                                <a:latin typeface="Cambria Math" panose="02040503050406030204" pitchFamily="18" charset="0"/>
                              </a:rPr>
                              <m:t>𝑥</m:t>
                            </m:r>
                            <m:r>
                              <a:rPr lang="en-US" sz="2100" b="0" i="1" smtClean="0">
                                <a:latin typeface="Cambria Math" panose="02040503050406030204" pitchFamily="18" charset="0"/>
                              </a:rPr>
                              <m:t>−</m:t>
                            </m:r>
                            <m:r>
                              <a:rPr lang="en-US" sz="2100" b="0" i="1" smtClean="0">
                                <a:latin typeface="Cambria Math" panose="02040503050406030204" pitchFamily="18" charset="0"/>
                              </a:rPr>
                              <m:t>𝑦</m:t>
                            </m:r>
                          </m:e>
                        </m:d>
                      </m:den>
                    </m:f>
                  </m:oMath>
                </a14:m>
                <a:r>
                  <a:rPr lang="en-US" sz="2100" dirty="0">
                    <a:latin typeface="+mj-lt"/>
                  </a:rPr>
                  <a:t> = </a:t>
                </a:r>
                <a14:m>
                  <m:oMath xmlns:m="http://schemas.openxmlformats.org/officeDocument/2006/math">
                    <m:f>
                      <m:fPr>
                        <m:ctrlPr>
                          <a:rPr lang="en-US" sz="2100" b="0" i="1" smtClean="0">
                            <a:latin typeface="Cambria Math"/>
                          </a:rPr>
                        </m:ctrlPr>
                      </m:fPr>
                      <m:num>
                        <m:r>
                          <a:rPr lang="en-US" sz="2100" b="0" i="1" smtClean="0">
                            <a:latin typeface="Cambria Math" panose="02040503050406030204" pitchFamily="18" charset="0"/>
                          </a:rPr>
                          <m:t>𝑥</m:t>
                        </m:r>
                        <m:r>
                          <a:rPr lang="en-US" sz="2100" b="0" i="1" smtClean="0">
                            <a:latin typeface="Cambria Math" panose="02040503050406030204" pitchFamily="18" charset="0"/>
                          </a:rPr>
                          <m:t>+</m:t>
                        </m:r>
                        <m:r>
                          <a:rPr lang="en-US" sz="2100" b="0" i="1" smtClean="0">
                            <a:latin typeface="Cambria Math" panose="02040503050406030204" pitchFamily="18" charset="0"/>
                          </a:rPr>
                          <m:t>𝑦</m:t>
                        </m:r>
                      </m:num>
                      <m:den>
                        <m:r>
                          <a:rPr lang="en-US" sz="2100" b="0" i="1" smtClean="0">
                            <a:latin typeface="Cambria Math" panose="02040503050406030204" pitchFamily="18" charset="0"/>
                          </a:rPr>
                          <m:t>𝑥𝑦</m:t>
                        </m:r>
                      </m:den>
                    </m:f>
                  </m:oMath>
                </a14:m>
                <a:endParaRPr lang="en-US" sz="2100" dirty="0">
                  <a:latin typeface="+mj-lt"/>
                </a:endParaRPr>
              </a:p>
            </p:txBody>
          </p:sp>
        </mc:Choice>
        <mc:Fallback xmlns="">
          <p:sp>
            <p:nvSpPr>
              <p:cNvPr id="22" name="TextBox 21">
                <a:extLst>
                  <a:ext uri="{FF2B5EF4-FFF2-40B4-BE49-F238E27FC236}">
                    <a16:creationId xmlns:a16="http://schemas.microsoft.com/office/drawing/2014/main" id="{1F5E1A70-1D3B-9A40-171B-76364AB44644}"/>
                  </a:ext>
                </a:extLst>
              </p:cNvPr>
              <p:cNvSpPr txBox="1">
                <a:spLocks noRot="1" noChangeAspect="1" noMove="1" noResize="1" noEditPoints="1" noAdjustHandles="1" noChangeArrowheads="1" noChangeShapeType="1" noTextEdit="1"/>
              </p:cNvSpPr>
              <p:nvPr/>
            </p:nvSpPr>
            <p:spPr>
              <a:xfrm>
                <a:off x="605656" y="3320336"/>
                <a:ext cx="7932685" cy="1613903"/>
              </a:xfrm>
              <a:prstGeom prst="rect">
                <a:avLst/>
              </a:prstGeom>
              <a:blipFill>
                <a:blip r:embed="rId4"/>
                <a:stretch>
                  <a:fillRect l="-922"/>
                </a:stretch>
              </a:blipFill>
            </p:spPr>
            <p:txBody>
              <a:bodyPr/>
              <a:lstStyle/>
              <a:p>
                <a:r>
                  <a:rPr lang="en-US">
                    <a:noFill/>
                  </a:rPr>
                  <a:t> </a:t>
                </a:r>
              </a:p>
            </p:txBody>
          </p:sp>
        </mc:Fallback>
      </mc:AlternateContent>
    </p:spTree>
    <p:extLst>
      <p:ext uri="{BB962C8B-B14F-4D97-AF65-F5344CB8AC3E}">
        <p14:creationId xmlns:p14="http://schemas.microsoft.com/office/powerpoint/2010/main" val="27455612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CA8CF26A-4848-0909-B6FC-3492B9D10AD3}"/>
              </a:ext>
            </a:extLst>
          </p:cNvPr>
          <p:cNvSpPr/>
          <p:nvPr/>
        </p:nvSpPr>
        <p:spPr>
          <a:xfrm>
            <a:off x="3035766" y="322623"/>
            <a:ext cx="3072467" cy="673829"/>
          </a:xfrm>
          <a:prstGeom prst="roundRect">
            <a:avLst>
              <a:gd name="adj" fmla="val 33017"/>
            </a:avLst>
          </a:prstGeom>
          <a:solidFill>
            <a:srgbClr val="CDFBFF"/>
          </a:solidFill>
          <a:ln>
            <a:solidFill>
              <a:srgbClr val="CDF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FF0000"/>
                </a:solidFill>
                <a:latin typeface="Arial" panose="020B0604020202020204" pitchFamily="34" charset="0"/>
                <a:cs typeface="Arial" panose="020B0604020202020204" pitchFamily="34" charset="0"/>
              </a:rPr>
              <a:t>KHỞI ĐỘNG</a:t>
            </a:r>
          </a:p>
        </p:txBody>
      </p:sp>
      <p:grpSp>
        <p:nvGrpSpPr>
          <p:cNvPr id="572" name="Google Shape;572;p29"/>
          <p:cNvGrpSpPr/>
          <p:nvPr/>
        </p:nvGrpSpPr>
        <p:grpSpPr>
          <a:xfrm>
            <a:off x="8638388" y="736375"/>
            <a:ext cx="104150" cy="104150"/>
            <a:chOff x="7648113" y="3202125"/>
            <a:chExt cx="104150" cy="104150"/>
          </a:xfrm>
        </p:grpSpPr>
        <p:sp>
          <p:nvSpPr>
            <p:cNvPr id="573" name="Google Shape;573;p29"/>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9"/>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5" name="Google Shape;575;p29"/>
          <p:cNvSpPr/>
          <p:nvPr/>
        </p:nvSpPr>
        <p:spPr>
          <a:xfrm>
            <a:off x="8641938" y="1108800"/>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8" name="Google Shape;578;p29"/>
          <p:cNvGrpSpPr/>
          <p:nvPr/>
        </p:nvGrpSpPr>
        <p:grpSpPr>
          <a:xfrm>
            <a:off x="158738" y="274450"/>
            <a:ext cx="408863" cy="834343"/>
            <a:chOff x="158738" y="274450"/>
            <a:chExt cx="408863" cy="834343"/>
          </a:xfrm>
        </p:grpSpPr>
        <p:grpSp>
          <p:nvGrpSpPr>
            <p:cNvPr id="579" name="Google Shape;579;p29"/>
            <p:cNvGrpSpPr/>
            <p:nvPr/>
          </p:nvGrpSpPr>
          <p:grpSpPr>
            <a:xfrm>
              <a:off x="158738" y="626738"/>
              <a:ext cx="109300" cy="109625"/>
              <a:chOff x="9043313" y="2299825"/>
              <a:chExt cx="109300" cy="109625"/>
            </a:xfrm>
          </p:grpSpPr>
          <p:sp>
            <p:nvSpPr>
              <p:cNvPr id="580" name="Google Shape;580;p29"/>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9"/>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2" name="Google Shape;582;p29"/>
            <p:cNvSpPr/>
            <p:nvPr/>
          </p:nvSpPr>
          <p:spPr>
            <a:xfrm>
              <a:off x="507625" y="547988"/>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rgbClr val="6FB5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9"/>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9"/>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5" name="Google Shape;585;p29"/>
          <p:cNvSpPr/>
          <p:nvPr/>
        </p:nvSpPr>
        <p:spPr>
          <a:xfrm>
            <a:off x="8921095" y="1048813"/>
            <a:ext cx="59977" cy="59977"/>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xmlns="" id="{9EB19A40-9ECD-938B-4E6E-638D29D022A3}"/>
                  </a:ext>
                </a:extLst>
              </p:cNvPr>
              <p:cNvSpPr txBox="1"/>
              <p:nvPr/>
            </p:nvSpPr>
            <p:spPr>
              <a:xfrm>
                <a:off x="421109" y="859681"/>
                <a:ext cx="8296276" cy="4190443"/>
              </a:xfrm>
              <a:prstGeom prst="rect">
                <a:avLst/>
              </a:prstGeom>
              <a:noFill/>
            </p:spPr>
            <p:txBody>
              <a:bodyPr wrap="square">
                <a:spAutoFit/>
              </a:bodyPr>
              <a:lstStyle/>
              <a:p>
                <a:pPr algn="just">
                  <a:lnSpc>
                    <a:spcPct val="150000"/>
                  </a:lnSpc>
                  <a:spcBef>
                    <a:spcPts val="600"/>
                  </a:spcBef>
                  <a:spcAft>
                    <a:spcPts val="600"/>
                  </a:spcAft>
                </a:pPr>
                <a:r>
                  <a:rPr lang="en-US" sz="1800" b="1" u="sng" dirty="0" err="1">
                    <a:solidFill>
                      <a:srgbClr val="000000"/>
                    </a:solidFill>
                    <a:effectLst/>
                    <a:latin typeface="+mj-lt"/>
                    <a:ea typeface="Calibri" panose="020F0502020204030204" pitchFamily="34" charset="0"/>
                    <a:cs typeface="Times New Roman" panose="02020603050405020304" pitchFamily="18" charset="0"/>
                  </a:rPr>
                  <a:t>Kết</a:t>
                </a:r>
                <a:r>
                  <a:rPr lang="en-US" sz="1800" b="1" u="sng" dirty="0">
                    <a:solidFill>
                      <a:srgbClr val="000000"/>
                    </a:solidFill>
                    <a:effectLst/>
                    <a:latin typeface="+mj-lt"/>
                    <a:ea typeface="Calibri" panose="020F0502020204030204" pitchFamily="34" charset="0"/>
                    <a:cs typeface="Times New Roman" panose="02020603050405020304" pitchFamily="18" charset="0"/>
                  </a:rPr>
                  <a:t> </a:t>
                </a:r>
                <a:r>
                  <a:rPr lang="en-US" sz="1800" b="1" u="sng" dirty="0" err="1">
                    <a:solidFill>
                      <a:srgbClr val="000000"/>
                    </a:solidFill>
                    <a:effectLst/>
                    <a:latin typeface="+mj-lt"/>
                    <a:ea typeface="Calibri" panose="020F0502020204030204" pitchFamily="34" charset="0"/>
                    <a:cs typeface="Times New Roman" panose="02020603050405020304" pitchFamily="18" charset="0"/>
                  </a:rPr>
                  <a:t>quả</a:t>
                </a:r>
                <a:r>
                  <a:rPr lang="en-US" sz="1800" b="1" u="sng" dirty="0">
                    <a:solidFill>
                      <a:srgbClr val="000000"/>
                    </a:solidFill>
                    <a:effectLst/>
                    <a:latin typeface="+mj-lt"/>
                    <a:ea typeface="Calibri" panose="020F0502020204030204" pitchFamily="34" charset="0"/>
                    <a:cs typeface="Times New Roman" panose="02020603050405020304" pitchFamily="18" charset="0"/>
                  </a:rPr>
                  <a:t>: </a:t>
                </a:r>
                <a:endParaRPr lang="en-US" sz="1800" u="sng"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1800" dirty="0" err="1">
                    <a:solidFill>
                      <a:srgbClr val="000000"/>
                    </a:solidFill>
                    <a:effectLst/>
                    <a:latin typeface="+mj-lt"/>
                    <a:ea typeface="Arial" panose="020B0604020202020204" pitchFamily="34" charset="0"/>
                    <a:cs typeface="Times New Roman" panose="02020603050405020304" pitchFamily="18" charset="0"/>
                  </a:rPr>
                  <a:t>Thời</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gian</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đội</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đua</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xuôi</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dòng</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từ</a:t>
                </a:r>
                <a:r>
                  <a:rPr lang="en-US" sz="1800" dirty="0">
                    <a:solidFill>
                      <a:srgbClr val="000000"/>
                    </a:solidFill>
                    <a:effectLst/>
                    <a:latin typeface="+mj-lt"/>
                    <a:ea typeface="Arial" panose="020B0604020202020204" pitchFamily="34" charset="0"/>
                    <a:cs typeface="Times New Roman" panose="02020603050405020304" pitchFamily="18" charset="0"/>
                  </a:rPr>
                  <a:t> A </a:t>
                </a:r>
                <a:r>
                  <a:rPr lang="en-US" sz="1800" dirty="0" err="1">
                    <a:solidFill>
                      <a:srgbClr val="000000"/>
                    </a:solidFill>
                    <a:effectLst/>
                    <a:latin typeface="+mj-lt"/>
                    <a:ea typeface="Arial" panose="020B0604020202020204" pitchFamily="34" charset="0"/>
                    <a:cs typeface="Times New Roman" panose="02020603050405020304" pitchFamily="18" charset="0"/>
                  </a:rPr>
                  <a:t>đến</a:t>
                </a:r>
                <a:r>
                  <a:rPr lang="en-US" sz="1800" dirty="0">
                    <a:solidFill>
                      <a:srgbClr val="000000"/>
                    </a:solidFill>
                    <a:effectLst/>
                    <a:latin typeface="+mj-lt"/>
                    <a:ea typeface="Arial" panose="020B0604020202020204" pitchFamily="34" charset="0"/>
                    <a:cs typeface="Times New Roman" panose="02020603050405020304" pitchFamily="18" charset="0"/>
                  </a:rPr>
                  <a:t> B </a:t>
                </a:r>
                <a:r>
                  <a:rPr lang="en-US" sz="1800" dirty="0" err="1">
                    <a:solidFill>
                      <a:srgbClr val="000000"/>
                    </a:solidFill>
                    <a:effectLst/>
                    <a:latin typeface="+mj-lt"/>
                    <a:ea typeface="Arial" panose="020B0604020202020204" pitchFamily="34" charset="0"/>
                    <a:cs typeface="Times New Roman" panose="02020603050405020304" pitchFamily="18" charset="0"/>
                  </a:rPr>
                  <a:t>là</a:t>
                </a:r>
                <a:r>
                  <a:rPr lang="en-US" sz="1800" dirty="0">
                    <a:solidFill>
                      <a:srgbClr val="000000"/>
                    </a:solidFill>
                    <a:effectLst/>
                    <a:latin typeface="+mj-lt"/>
                    <a:ea typeface="Arial" panose="020B0604020202020204" pitchFamily="34" charset="0"/>
                    <a:cs typeface="Times New Roman" panose="02020603050405020304" pitchFamily="18" charset="0"/>
                  </a:rPr>
                  <a:t>: </a:t>
                </a:r>
                <a14:m>
                  <m:oMath xmlns:m="http://schemas.openxmlformats.org/officeDocument/2006/math">
                    <m:f>
                      <m:fPr>
                        <m:ctrlPr>
                          <a:rPr lang="en-US" sz="1800" i="1">
                            <a:solidFill>
                              <a:srgbClr val="000000"/>
                            </a:solidFill>
                            <a:effectLst/>
                            <a:latin typeface="Cambria Math"/>
                            <a:ea typeface="Arial" panose="020B0604020202020204" pitchFamily="34" charset="0"/>
                            <a:cs typeface="Times New Roman" panose="02020603050405020304" pitchFamily="18" charset="0"/>
                          </a:rPr>
                        </m:ctrlPr>
                      </m:fPr>
                      <m:num>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num>
                      <m:den>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den>
                    </m:f>
                  </m:oMath>
                </a14:m>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giờ</a:t>
                </a:r>
                <a:r>
                  <a:rPr lang="en-US" sz="1800" dirty="0">
                    <a:solidFill>
                      <a:srgbClr val="000000"/>
                    </a:solidFill>
                    <a:effectLst/>
                    <a:latin typeface="+mj-lt"/>
                    <a:ea typeface="Arial" panose="020B0604020202020204" pitchFamily="34" charset="0"/>
                    <a:cs typeface="Times New Roman" panose="02020603050405020304" pitchFamily="18" charset="0"/>
                  </a:rPr>
                  <a:t>).</a:t>
                </a:r>
                <a:endParaRPr lang="en-US" sz="18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1800" dirty="0" err="1">
                    <a:solidFill>
                      <a:srgbClr val="000000"/>
                    </a:solidFill>
                    <a:effectLst/>
                    <a:latin typeface="+mj-lt"/>
                    <a:ea typeface="Arial" panose="020B0604020202020204" pitchFamily="34" charset="0"/>
                    <a:cs typeface="Times New Roman" panose="02020603050405020304" pitchFamily="18" charset="0"/>
                  </a:rPr>
                  <a:t>Thời</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gian</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đội</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đua</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ngược</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dòng</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từ</a:t>
                </a:r>
                <a:r>
                  <a:rPr lang="en-US" sz="1800" dirty="0">
                    <a:solidFill>
                      <a:srgbClr val="000000"/>
                    </a:solidFill>
                    <a:effectLst/>
                    <a:latin typeface="+mj-lt"/>
                    <a:ea typeface="Arial" panose="020B0604020202020204" pitchFamily="34" charset="0"/>
                    <a:cs typeface="Times New Roman" panose="02020603050405020304" pitchFamily="18" charset="0"/>
                  </a:rPr>
                  <a:t> B </a:t>
                </a:r>
                <a:r>
                  <a:rPr lang="en-US" sz="1800" dirty="0" err="1">
                    <a:solidFill>
                      <a:srgbClr val="000000"/>
                    </a:solidFill>
                    <a:effectLst/>
                    <a:latin typeface="+mj-lt"/>
                    <a:ea typeface="Arial" panose="020B0604020202020204" pitchFamily="34" charset="0"/>
                    <a:cs typeface="Times New Roman" panose="02020603050405020304" pitchFamily="18" charset="0"/>
                  </a:rPr>
                  <a:t>về</a:t>
                </a:r>
                <a:r>
                  <a:rPr lang="en-US" sz="1800" dirty="0">
                    <a:solidFill>
                      <a:srgbClr val="000000"/>
                    </a:solidFill>
                    <a:effectLst/>
                    <a:latin typeface="+mj-lt"/>
                    <a:ea typeface="Arial" panose="020B0604020202020204" pitchFamily="34" charset="0"/>
                    <a:cs typeface="Times New Roman" panose="02020603050405020304" pitchFamily="18" charset="0"/>
                  </a:rPr>
                  <a:t> A </a:t>
                </a:r>
                <a:r>
                  <a:rPr lang="en-US" sz="1800" dirty="0" err="1">
                    <a:solidFill>
                      <a:srgbClr val="000000"/>
                    </a:solidFill>
                    <a:effectLst/>
                    <a:latin typeface="+mj-lt"/>
                    <a:ea typeface="Arial" panose="020B0604020202020204" pitchFamily="34" charset="0"/>
                    <a:cs typeface="Times New Roman" panose="02020603050405020304" pitchFamily="18" charset="0"/>
                  </a:rPr>
                  <a:t>là</a:t>
                </a:r>
                <a:r>
                  <a:rPr lang="en-US" sz="1800" dirty="0">
                    <a:solidFill>
                      <a:srgbClr val="000000"/>
                    </a:solidFill>
                    <a:effectLst/>
                    <a:latin typeface="+mj-lt"/>
                    <a:ea typeface="Arial" panose="020B0604020202020204" pitchFamily="34" charset="0"/>
                    <a:cs typeface="Times New Roman" panose="02020603050405020304" pitchFamily="18" charset="0"/>
                  </a:rPr>
                  <a:t>: </a:t>
                </a:r>
                <a14:m>
                  <m:oMath xmlns:m="http://schemas.openxmlformats.org/officeDocument/2006/math">
                    <m:f>
                      <m:fPr>
                        <m:ctrlPr>
                          <a:rPr lang="en-US" sz="1800" i="1">
                            <a:solidFill>
                              <a:srgbClr val="000000"/>
                            </a:solidFill>
                            <a:effectLst/>
                            <a:latin typeface="Cambria Math"/>
                            <a:ea typeface="Arial" panose="020B0604020202020204" pitchFamily="34" charset="0"/>
                            <a:cs typeface="Times New Roman" panose="02020603050405020304" pitchFamily="18" charset="0"/>
                          </a:rPr>
                        </m:ctrlPr>
                      </m:fPr>
                      <m:num>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num>
                      <m:den>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den>
                    </m:f>
                  </m:oMath>
                </a14:m>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giờ</a:t>
                </a:r>
                <a:r>
                  <a:rPr lang="en-US" sz="1800" dirty="0">
                    <a:solidFill>
                      <a:srgbClr val="000000"/>
                    </a:solidFill>
                    <a:effectLst/>
                    <a:latin typeface="+mj-lt"/>
                    <a:ea typeface="Arial" panose="020B0604020202020204" pitchFamily="34" charset="0"/>
                    <a:cs typeface="Times New Roman" panose="02020603050405020304" pitchFamily="18" charset="0"/>
                  </a:rPr>
                  <a:t>).</a:t>
                </a:r>
                <a:endParaRPr lang="en-US" sz="18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1800" dirty="0" err="1">
                    <a:solidFill>
                      <a:srgbClr val="000000"/>
                    </a:solidFill>
                    <a:effectLst/>
                    <a:latin typeface="+mj-lt"/>
                    <a:ea typeface="Arial" panose="020B0604020202020204" pitchFamily="34" charset="0"/>
                    <a:cs typeface="Times New Roman" panose="02020603050405020304" pitchFamily="18" charset="0"/>
                  </a:rPr>
                  <a:t>Thời</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gian</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thi</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của</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đội</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là</a:t>
                </a:r>
                <a:r>
                  <a:rPr lang="en-US" sz="1800" dirty="0">
                    <a:solidFill>
                      <a:srgbClr val="000000"/>
                    </a:solidFill>
                    <a:effectLst/>
                    <a:latin typeface="+mj-lt"/>
                    <a:ea typeface="Arial" panose="020B0604020202020204" pitchFamily="34" charset="0"/>
                    <a:cs typeface="Times New Roman" panose="02020603050405020304" pitchFamily="18" charset="0"/>
                  </a:rPr>
                  <a:t>: </a:t>
                </a:r>
                <a14:m>
                  <m:oMath xmlns:m="http://schemas.openxmlformats.org/officeDocument/2006/math">
                    <m:f>
                      <m:fPr>
                        <m:ctrlPr>
                          <a:rPr lang="en-US" sz="1800" i="1">
                            <a:solidFill>
                              <a:srgbClr val="000000"/>
                            </a:solidFill>
                            <a:effectLst/>
                            <a:latin typeface="Cambria Math"/>
                            <a:ea typeface="Arial" panose="020B0604020202020204" pitchFamily="34" charset="0"/>
                            <a:cs typeface="Times New Roman" panose="02020603050405020304" pitchFamily="18" charset="0"/>
                          </a:rPr>
                        </m:ctrlPr>
                      </m:fPr>
                      <m:num>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num>
                      <m:den>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den>
                    </m:f>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solidFill>
                              <a:srgbClr val="000000"/>
                            </a:solidFill>
                            <a:effectLst/>
                            <a:latin typeface="Cambria Math"/>
                            <a:ea typeface="Arial" panose="020B0604020202020204" pitchFamily="34" charset="0"/>
                            <a:cs typeface="Times New Roman" panose="02020603050405020304" pitchFamily="18" charset="0"/>
                          </a:rPr>
                        </m:ctrlPr>
                      </m:fPr>
                      <m:num>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num>
                      <m:den>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den>
                    </m:f>
                  </m:oMath>
                </a14:m>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giờ</a:t>
                </a:r>
                <a:r>
                  <a:rPr lang="en-US" sz="1800" dirty="0">
                    <a:solidFill>
                      <a:srgbClr val="000000"/>
                    </a:solidFill>
                    <a:effectLst/>
                    <a:latin typeface="+mj-lt"/>
                    <a:ea typeface="Arial" panose="020B0604020202020204" pitchFamily="34" charset="0"/>
                    <a:cs typeface="Times New Roman" panose="02020603050405020304" pitchFamily="18" charset="0"/>
                  </a:rPr>
                  <a:t>).</a:t>
                </a:r>
                <a:endParaRPr lang="en-US" sz="18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1800" dirty="0" err="1">
                    <a:solidFill>
                      <a:srgbClr val="000000"/>
                    </a:solidFill>
                    <a:effectLst/>
                    <a:latin typeface="+mj-lt"/>
                    <a:ea typeface="Arial" panose="020B0604020202020204" pitchFamily="34" charset="0"/>
                    <a:cs typeface="Times New Roman" panose="02020603050405020304" pitchFamily="18" charset="0"/>
                  </a:rPr>
                  <a:t>Chiều</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về</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mất</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thời</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gian</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nhiều</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hơn</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chiều</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đi</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là</a:t>
                </a:r>
                <a:r>
                  <a:rPr lang="en-US" sz="1800" dirty="0">
                    <a:solidFill>
                      <a:srgbClr val="000000"/>
                    </a:solidFill>
                    <a:effectLst/>
                    <a:latin typeface="+mj-lt"/>
                    <a:ea typeface="Arial" panose="020B0604020202020204" pitchFamily="34" charset="0"/>
                    <a:cs typeface="Times New Roman" panose="02020603050405020304" pitchFamily="18" charset="0"/>
                  </a:rPr>
                  <a:t>: </a:t>
                </a:r>
                <a14:m>
                  <m:oMath xmlns:m="http://schemas.openxmlformats.org/officeDocument/2006/math">
                    <m:f>
                      <m:fPr>
                        <m:ctrlPr>
                          <a:rPr lang="en-US" sz="1800" i="1">
                            <a:solidFill>
                              <a:srgbClr val="000000"/>
                            </a:solidFill>
                            <a:effectLst/>
                            <a:latin typeface="Cambria Math"/>
                            <a:ea typeface="Arial" panose="020B0604020202020204" pitchFamily="34" charset="0"/>
                            <a:cs typeface="Times New Roman" panose="02020603050405020304" pitchFamily="18" charset="0"/>
                          </a:rPr>
                        </m:ctrlPr>
                      </m:fPr>
                      <m:num>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num>
                      <m:den>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den>
                    </m:f>
                  </m:oMath>
                </a14:m>
                <a:r>
                  <a:rPr lang="en-US" sz="1800" dirty="0">
                    <a:solidFill>
                      <a:srgbClr val="000000"/>
                    </a:solidFill>
                    <a:effectLst/>
                    <a:latin typeface="+mj-lt"/>
                    <a:ea typeface="Arial" panose="020B0604020202020204" pitchFamily="34" charset="0"/>
                    <a:cs typeface="Times New Roman" panose="02020603050405020304" pitchFamily="18" charset="0"/>
                  </a:rPr>
                  <a:t> - </a:t>
                </a:r>
                <a14:m>
                  <m:oMath xmlns:m="http://schemas.openxmlformats.org/officeDocument/2006/math">
                    <m:f>
                      <m:fPr>
                        <m:ctrlPr>
                          <a:rPr lang="en-US" sz="1800" i="1">
                            <a:solidFill>
                              <a:srgbClr val="000000"/>
                            </a:solidFill>
                            <a:effectLst/>
                            <a:latin typeface="Cambria Math"/>
                            <a:ea typeface="Arial" panose="020B0604020202020204" pitchFamily="34" charset="0"/>
                            <a:cs typeface="Times New Roman" panose="02020603050405020304" pitchFamily="18" charset="0"/>
                          </a:rPr>
                        </m:ctrlPr>
                      </m:fPr>
                      <m:num>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num>
                      <m:den>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den>
                    </m:f>
                  </m:oMath>
                </a14:m>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giờ</a:t>
                </a:r>
                <a:r>
                  <a:rPr lang="en-US" sz="1800" dirty="0">
                    <a:solidFill>
                      <a:srgbClr val="000000"/>
                    </a:solidFill>
                    <a:effectLst/>
                    <a:latin typeface="+mj-lt"/>
                    <a:ea typeface="Arial" panose="020B0604020202020204" pitchFamily="34" charset="0"/>
                    <a:cs typeface="Times New Roman" panose="02020603050405020304" pitchFamily="18" charset="0"/>
                  </a:rPr>
                  <a:t>).</a:t>
                </a:r>
                <a:endParaRPr lang="en-US" sz="18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1800" dirty="0" err="1">
                    <a:solidFill>
                      <a:srgbClr val="000000"/>
                    </a:solidFill>
                    <a:effectLst/>
                    <a:latin typeface="+mj-lt"/>
                    <a:ea typeface="Arial" panose="020B0604020202020204" pitchFamily="34" charset="0"/>
                    <a:cs typeface="Times New Roman" panose="02020603050405020304" pitchFamily="18" charset="0"/>
                  </a:rPr>
                  <a:t>Như</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vậy</a:t>
                </a:r>
                <a:r>
                  <a:rPr lang="en-US" sz="1800" dirty="0">
                    <a:solidFill>
                      <a:srgbClr val="000000"/>
                    </a:solidFill>
                    <a:effectLst/>
                    <a:latin typeface="+mj-lt"/>
                    <a:ea typeface="Arial" panose="020B0604020202020204" pitchFamily="34" charset="0"/>
                    <a:cs typeface="Times New Roman" panose="02020603050405020304" pitchFamily="18" charset="0"/>
                  </a:rPr>
                  <a:t> ta </a:t>
                </a:r>
                <a:r>
                  <a:rPr lang="en-US" sz="1800" dirty="0" err="1">
                    <a:solidFill>
                      <a:srgbClr val="000000"/>
                    </a:solidFill>
                    <a:effectLst/>
                    <a:latin typeface="+mj-lt"/>
                    <a:ea typeface="Arial" panose="020B0604020202020204" pitchFamily="34" charset="0"/>
                    <a:cs typeface="Times New Roman" panose="02020603050405020304" pitchFamily="18" charset="0"/>
                  </a:rPr>
                  <a:t>cần</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dùng</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phép</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tính</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cộng</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để</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tìm</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thời</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gian</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thi</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của</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đội</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và</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dùng</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phép</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tính</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trừ</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để</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tìm</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thời</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gian</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chiều</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về</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nhiều</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hơn</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chiều</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đi</a:t>
                </a:r>
                <a:r>
                  <a:rPr lang="en-US" sz="1800" dirty="0">
                    <a:solidFill>
                      <a:srgbClr val="000000"/>
                    </a:solidFill>
                    <a:effectLst/>
                    <a:latin typeface="+mj-lt"/>
                    <a:ea typeface="Arial" panose="020B0604020202020204" pitchFamily="34" charset="0"/>
                    <a:cs typeface="Times New Roman" panose="02020603050405020304" pitchFamily="18" charset="0"/>
                  </a:rPr>
                  <a:t>.</a:t>
                </a:r>
                <a:endParaRPr lang="en-US" sz="1800" dirty="0">
                  <a:effectLst/>
                  <a:latin typeface="+mj-lt"/>
                  <a:ea typeface="Arial" panose="020B060402020202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9EB19A40-9ECD-938B-4E6E-638D29D022A3}"/>
                  </a:ext>
                </a:extLst>
              </p:cNvPr>
              <p:cNvSpPr txBox="1">
                <a:spLocks noRot="1" noChangeAspect="1" noMove="1" noResize="1" noEditPoints="1" noAdjustHandles="1" noChangeArrowheads="1" noChangeShapeType="1" noTextEdit="1"/>
              </p:cNvSpPr>
              <p:nvPr/>
            </p:nvSpPr>
            <p:spPr>
              <a:xfrm>
                <a:off x="421109" y="859681"/>
                <a:ext cx="8296276" cy="4190443"/>
              </a:xfrm>
              <a:prstGeom prst="rect">
                <a:avLst/>
              </a:prstGeom>
              <a:blipFill>
                <a:blip r:embed="rId3"/>
                <a:stretch>
                  <a:fillRect l="-588" b="-1456"/>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xmlns="" id="{2FC45618-E83A-75E6-47E6-22B99E8724EF}"/>
              </a:ext>
            </a:extLst>
          </p:cNvPr>
          <p:cNvPicPr>
            <a:picLocks noChangeAspect="1"/>
          </p:cNvPicPr>
          <p:nvPr/>
        </p:nvPicPr>
        <p:blipFill>
          <a:blip r:embed="rId4"/>
          <a:stretch>
            <a:fillRect/>
          </a:stretch>
        </p:blipFill>
        <p:spPr>
          <a:xfrm>
            <a:off x="6098329" y="1345526"/>
            <a:ext cx="2629858" cy="2002278"/>
          </a:xfrm>
          <a:prstGeom prst="rect">
            <a:avLst/>
          </a:prstGeom>
        </p:spPr>
      </p:pic>
    </p:spTree>
    <p:extLst>
      <p:ext uri="{BB962C8B-B14F-4D97-AF65-F5344CB8AC3E}">
        <p14:creationId xmlns:p14="http://schemas.microsoft.com/office/powerpoint/2010/main" val="1809281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4">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barn(inVertical)">
                                      <p:cBhvr>
                                        <p:cTn id="16" dur="500"/>
                                        <p:tgtEl>
                                          <p:spTgt spid="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500"/>
                                        <p:tgtEl>
                                          <p:spTgt spid="4">
                                            <p:txEl>
                                              <p:pRg st="3" end="3"/>
                                            </p:txEl>
                                          </p:spTgt>
                                        </p:tgtEl>
                                      </p:cBhvr>
                                    </p:animEffect>
                                    <p:anim calcmode="lin" valueType="num">
                                      <p:cBhvr>
                                        <p:cTn id="22"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wipe(left)">
                                      <p:cBhvr>
                                        <p:cTn id="28" dur="500"/>
                                        <p:tgtEl>
                                          <p:spTgt spid="4">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3"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grpSp>
        <p:nvGrpSpPr>
          <p:cNvPr id="1158" name="Google Shape;1158;p37"/>
          <p:cNvGrpSpPr/>
          <p:nvPr/>
        </p:nvGrpSpPr>
        <p:grpSpPr>
          <a:xfrm rot="6725193">
            <a:off x="871412" y="593603"/>
            <a:ext cx="462216" cy="520780"/>
            <a:chOff x="1476725" y="2040675"/>
            <a:chExt cx="735799" cy="1547721"/>
          </a:xfrm>
        </p:grpSpPr>
        <p:sp>
          <p:nvSpPr>
            <p:cNvPr id="1159" name="Google Shape;1159;p37"/>
            <p:cNvSpPr/>
            <p:nvPr/>
          </p:nvSpPr>
          <p:spPr>
            <a:xfrm>
              <a:off x="1581317" y="2040675"/>
              <a:ext cx="631208" cy="1280063"/>
            </a:xfrm>
            <a:custGeom>
              <a:avLst/>
              <a:gdLst/>
              <a:ahLst/>
              <a:cxnLst/>
              <a:rect l="l" t="t" r="r" b="b"/>
              <a:pathLst>
                <a:path w="54650" h="110828" extrusionOk="0">
                  <a:moveTo>
                    <a:pt x="53229" y="1"/>
                  </a:moveTo>
                  <a:cubicBezTo>
                    <a:pt x="52848" y="1"/>
                    <a:pt x="52460" y="165"/>
                    <a:pt x="52178" y="536"/>
                  </a:cubicBezTo>
                  <a:lnTo>
                    <a:pt x="28464" y="31672"/>
                  </a:lnTo>
                  <a:lnTo>
                    <a:pt x="0" y="102107"/>
                  </a:lnTo>
                  <a:lnTo>
                    <a:pt x="10874" y="106486"/>
                  </a:lnTo>
                  <a:lnTo>
                    <a:pt x="21710" y="110828"/>
                  </a:lnTo>
                  <a:lnTo>
                    <a:pt x="50174" y="40393"/>
                  </a:lnTo>
                  <a:lnTo>
                    <a:pt x="54553" y="1464"/>
                  </a:lnTo>
                  <a:cubicBezTo>
                    <a:pt x="54650" y="589"/>
                    <a:pt x="53952" y="1"/>
                    <a:pt x="532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0" name="Google Shape;1160;p37"/>
            <p:cNvSpPr/>
            <p:nvPr/>
          </p:nvSpPr>
          <p:spPr>
            <a:xfrm>
              <a:off x="1581317" y="2406496"/>
              <a:ext cx="454354" cy="864125"/>
            </a:xfrm>
            <a:custGeom>
              <a:avLst/>
              <a:gdLst/>
              <a:ahLst/>
              <a:cxnLst/>
              <a:rect l="l" t="t" r="r" b="b"/>
              <a:pathLst>
                <a:path w="39338" h="74816" extrusionOk="0">
                  <a:moveTo>
                    <a:pt x="28464" y="1"/>
                  </a:moveTo>
                  <a:lnTo>
                    <a:pt x="0" y="70436"/>
                  </a:lnTo>
                  <a:lnTo>
                    <a:pt x="10874" y="74815"/>
                  </a:lnTo>
                  <a:lnTo>
                    <a:pt x="39337" y="4343"/>
                  </a:lnTo>
                  <a:lnTo>
                    <a:pt x="2846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1" name="Google Shape;1161;p37"/>
            <p:cNvSpPr/>
            <p:nvPr/>
          </p:nvSpPr>
          <p:spPr>
            <a:xfrm>
              <a:off x="1910097" y="2146306"/>
              <a:ext cx="287618" cy="390979"/>
            </a:xfrm>
            <a:custGeom>
              <a:avLst/>
              <a:gdLst/>
              <a:ahLst/>
              <a:cxnLst/>
              <a:rect l="l" t="t" r="r" b="b"/>
              <a:pathLst>
                <a:path w="24902" h="33851" extrusionOk="0">
                  <a:moveTo>
                    <a:pt x="17145" y="1"/>
                  </a:moveTo>
                  <a:lnTo>
                    <a:pt x="0" y="22527"/>
                  </a:lnTo>
                  <a:cubicBezTo>
                    <a:pt x="0" y="22527"/>
                    <a:pt x="369" y="29188"/>
                    <a:pt x="5121" y="29188"/>
                  </a:cubicBezTo>
                  <a:cubicBezTo>
                    <a:pt x="6584" y="29188"/>
                    <a:pt x="8463" y="28557"/>
                    <a:pt x="10873" y="26906"/>
                  </a:cubicBezTo>
                  <a:cubicBezTo>
                    <a:pt x="12178" y="32319"/>
                    <a:pt x="14392" y="33850"/>
                    <a:pt x="16480" y="33850"/>
                  </a:cubicBezTo>
                  <a:cubicBezTo>
                    <a:pt x="19202" y="33850"/>
                    <a:pt x="21710" y="31248"/>
                    <a:pt x="21710" y="31248"/>
                  </a:cubicBezTo>
                  <a:lnTo>
                    <a:pt x="24901" y="3118"/>
                  </a:lnTo>
                  <a:lnTo>
                    <a:pt x="1714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2" name="Google Shape;1162;p37"/>
            <p:cNvSpPr/>
            <p:nvPr/>
          </p:nvSpPr>
          <p:spPr>
            <a:xfrm>
              <a:off x="2035688" y="2164313"/>
              <a:ext cx="162035" cy="372973"/>
            </a:xfrm>
            <a:custGeom>
              <a:avLst/>
              <a:gdLst/>
              <a:ahLst/>
              <a:cxnLst/>
              <a:rect l="l" t="t" r="r" b="b"/>
              <a:pathLst>
                <a:path w="14029" h="32292" extrusionOk="0">
                  <a:moveTo>
                    <a:pt x="10132" y="0"/>
                  </a:moveTo>
                  <a:lnTo>
                    <a:pt x="0" y="25347"/>
                  </a:lnTo>
                  <a:cubicBezTo>
                    <a:pt x="1305" y="30760"/>
                    <a:pt x="3519" y="32291"/>
                    <a:pt x="5607" y="32291"/>
                  </a:cubicBezTo>
                  <a:cubicBezTo>
                    <a:pt x="8329" y="32291"/>
                    <a:pt x="10837" y="29689"/>
                    <a:pt x="10837" y="29689"/>
                  </a:cubicBezTo>
                  <a:lnTo>
                    <a:pt x="14028" y="1559"/>
                  </a:lnTo>
                  <a:lnTo>
                    <a:pt x="1013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3" name="Google Shape;1163;p37"/>
            <p:cNvSpPr/>
            <p:nvPr/>
          </p:nvSpPr>
          <p:spPr>
            <a:xfrm>
              <a:off x="1535449" y="3219640"/>
              <a:ext cx="296616" cy="210903"/>
            </a:xfrm>
            <a:custGeom>
              <a:avLst/>
              <a:gdLst/>
              <a:ahLst/>
              <a:cxnLst/>
              <a:rect l="l" t="t" r="r" b="b"/>
              <a:pathLst>
                <a:path w="25681" h="18260" extrusionOk="0">
                  <a:moveTo>
                    <a:pt x="3823" y="1"/>
                  </a:moveTo>
                  <a:lnTo>
                    <a:pt x="1" y="9501"/>
                  </a:lnTo>
                  <a:lnTo>
                    <a:pt x="21859" y="18259"/>
                  </a:lnTo>
                  <a:lnTo>
                    <a:pt x="25681" y="8759"/>
                  </a:lnTo>
                  <a:lnTo>
                    <a:pt x="382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4" name="Google Shape;1164;p37"/>
            <p:cNvSpPr/>
            <p:nvPr/>
          </p:nvSpPr>
          <p:spPr>
            <a:xfrm>
              <a:off x="1661906" y="3269793"/>
              <a:ext cx="170166" cy="160753"/>
            </a:xfrm>
            <a:custGeom>
              <a:avLst/>
              <a:gdLst/>
              <a:ahLst/>
              <a:cxnLst/>
              <a:rect l="l" t="t" r="r" b="b"/>
              <a:pathLst>
                <a:path w="14733" h="13918" extrusionOk="0">
                  <a:moveTo>
                    <a:pt x="3823" y="1"/>
                  </a:moveTo>
                  <a:lnTo>
                    <a:pt x="0" y="9501"/>
                  </a:lnTo>
                  <a:lnTo>
                    <a:pt x="10911" y="13917"/>
                  </a:lnTo>
                  <a:lnTo>
                    <a:pt x="14733" y="4380"/>
                  </a:lnTo>
                  <a:lnTo>
                    <a:pt x="3823"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5" name="Google Shape;1165;p37"/>
            <p:cNvSpPr/>
            <p:nvPr/>
          </p:nvSpPr>
          <p:spPr>
            <a:xfrm>
              <a:off x="1476725" y="3328955"/>
              <a:ext cx="311192" cy="259436"/>
            </a:xfrm>
            <a:custGeom>
              <a:avLst/>
              <a:gdLst/>
              <a:ahLst/>
              <a:cxnLst/>
              <a:rect l="l" t="t" r="r" b="b"/>
              <a:pathLst>
                <a:path w="26943" h="22462" extrusionOk="0">
                  <a:moveTo>
                    <a:pt x="5085" y="0"/>
                  </a:moveTo>
                  <a:lnTo>
                    <a:pt x="1819" y="8164"/>
                  </a:lnTo>
                  <a:cubicBezTo>
                    <a:pt x="0" y="12655"/>
                    <a:pt x="2190" y="17776"/>
                    <a:pt x="6680" y="19594"/>
                  </a:cubicBezTo>
                  <a:lnTo>
                    <a:pt x="12247" y="21821"/>
                  </a:lnTo>
                  <a:cubicBezTo>
                    <a:pt x="13320" y="22256"/>
                    <a:pt x="14429" y="22461"/>
                    <a:pt x="15521" y="22461"/>
                  </a:cubicBezTo>
                  <a:cubicBezTo>
                    <a:pt x="18997" y="22461"/>
                    <a:pt x="22293" y="20377"/>
                    <a:pt x="23677" y="16959"/>
                  </a:cubicBezTo>
                  <a:lnTo>
                    <a:pt x="26943" y="8795"/>
                  </a:lnTo>
                  <a:lnTo>
                    <a:pt x="50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6" name="Google Shape;1166;p37"/>
            <p:cNvSpPr/>
            <p:nvPr/>
          </p:nvSpPr>
          <p:spPr>
            <a:xfrm>
              <a:off x="1491729" y="3414257"/>
              <a:ext cx="296188" cy="174139"/>
            </a:xfrm>
            <a:custGeom>
              <a:avLst/>
              <a:gdLst/>
              <a:ahLst/>
              <a:cxnLst/>
              <a:rect l="l" t="t" r="r" b="b"/>
              <a:pathLst>
                <a:path w="25644" h="15077" extrusionOk="0">
                  <a:moveTo>
                    <a:pt x="22155" y="0"/>
                  </a:moveTo>
                  <a:lnTo>
                    <a:pt x="20782" y="3414"/>
                  </a:lnTo>
                  <a:cubicBezTo>
                    <a:pt x="19256" y="7229"/>
                    <a:pt x="15601" y="9537"/>
                    <a:pt x="11732" y="9537"/>
                  </a:cubicBezTo>
                  <a:cubicBezTo>
                    <a:pt x="10519" y="9537"/>
                    <a:pt x="9286" y="9310"/>
                    <a:pt x="8090" y="8832"/>
                  </a:cubicBezTo>
                  <a:lnTo>
                    <a:pt x="1856" y="6346"/>
                  </a:lnTo>
                  <a:cubicBezTo>
                    <a:pt x="1188" y="6086"/>
                    <a:pt x="557" y="5715"/>
                    <a:pt x="0" y="5344"/>
                  </a:cubicBezTo>
                  <a:lnTo>
                    <a:pt x="0" y="5344"/>
                  </a:lnTo>
                  <a:cubicBezTo>
                    <a:pt x="446" y="8313"/>
                    <a:pt x="2375" y="10985"/>
                    <a:pt x="5381" y="12209"/>
                  </a:cubicBezTo>
                  <a:lnTo>
                    <a:pt x="10985" y="14436"/>
                  </a:lnTo>
                  <a:cubicBezTo>
                    <a:pt x="12058" y="14871"/>
                    <a:pt x="13165" y="15076"/>
                    <a:pt x="14254" y="15076"/>
                  </a:cubicBezTo>
                  <a:cubicBezTo>
                    <a:pt x="17719" y="15076"/>
                    <a:pt x="20994" y="12992"/>
                    <a:pt x="22378" y="9574"/>
                  </a:cubicBezTo>
                  <a:lnTo>
                    <a:pt x="25644" y="1410"/>
                  </a:lnTo>
                  <a:lnTo>
                    <a:pt x="22155"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nvGrpSpPr>
          <p:cNvPr id="2" name="Group 1">
            <a:extLst>
              <a:ext uri="{FF2B5EF4-FFF2-40B4-BE49-F238E27FC236}">
                <a16:creationId xmlns:a16="http://schemas.microsoft.com/office/drawing/2014/main" xmlns="" id="{EA01A648-1C2C-5011-AE9A-910850DD29FE}"/>
              </a:ext>
            </a:extLst>
          </p:cNvPr>
          <p:cNvGrpSpPr/>
          <p:nvPr/>
        </p:nvGrpSpPr>
        <p:grpSpPr>
          <a:xfrm>
            <a:off x="1131894" y="927181"/>
            <a:ext cx="8012106" cy="528013"/>
            <a:chOff x="462915" y="2746326"/>
            <a:chExt cx="8218170" cy="528013"/>
          </a:xfrm>
        </p:grpSpPr>
        <p:pic>
          <p:nvPicPr>
            <p:cNvPr id="4" name="Picture 25">
              <a:extLst>
                <a:ext uri="{FF2B5EF4-FFF2-40B4-BE49-F238E27FC236}">
                  <a16:creationId xmlns:a16="http://schemas.microsoft.com/office/drawing/2014/main" xmlns="" id="{82B68239-CC9F-2A4A-9B7A-B17E6C3C412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61851" y="2784123"/>
              <a:ext cx="492679" cy="490216"/>
            </a:xfrm>
            <a:prstGeom prst="rect">
              <a:avLst/>
            </a:prstGeom>
          </p:spPr>
        </p:pic>
        <p:sp>
          <p:nvSpPr>
            <p:cNvPr id="5" name="TextBox 4">
              <a:extLst>
                <a:ext uri="{FF2B5EF4-FFF2-40B4-BE49-F238E27FC236}">
                  <a16:creationId xmlns:a16="http://schemas.microsoft.com/office/drawing/2014/main" xmlns="" id="{7B3DB2B7-DF9E-C4C0-F67B-1F3ADEC7A8F9}"/>
                </a:ext>
              </a:extLst>
            </p:cNvPr>
            <p:cNvSpPr txBox="1"/>
            <p:nvPr/>
          </p:nvSpPr>
          <p:spPr>
            <a:xfrm>
              <a:off x="462915" y="2746326"/>
              <a:ext cx="8218170" cy="49699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600"/>
                </a:spcAft>
                <a:buClr>
                  <a:srgbClr val="000000"/>
                </a:buClr>
                <a:buSzTx/>
                <a:buFont typeface="Arial"/>
                <a:buNone/>
                <a:tabLst/>
                <a:defRPr/>
              </a:pPr>
              <a:r>
                <a:rPr kumimoji="0" lang="en-US" sz="2000" b="1" i="1"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Chú</a:t>
              </a:r>
              <a:r>
                <a:rPr kumimoji="0" lang="en-US" sz="2000" b="1" i="1"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ý:</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p>
          </p:txBody>
        </p:sp>
      </p:gr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xmlns="" id="{74ED06F9-F7ED-1724-DC4C-AE911177E7A6}"/>
                  </a:ext>
                </a:extLst>
              </p:cNvPr>
              <p:cNvSpPr txBox="1"/>
              <p:nvPr/>
            </p:nvSpPr>
            <p:spPr>
              <a:xfrm>
                <a:off x="428896" y="1643371"/>
                <a:ext cx="8133213" cy="2572948"/>
              </a:xfrm>
              <a:prstGeom prst="rect">
                <a:avLst/>
              </a:prstGeom>
              <a:noFill/>
            </p:spPr>
            <p:txBody>
              <a:bodyPr wrap="square">
                <a:spAutoFit/>
              </a:bodyPr>
              <a:lstStyle/>
              <a:p>
                <a:pPr algn="just" fontAlgn="base">
                  <a:lnSpc>
                    <a:spcPct val="150000"/>
                  </a:lnSpc>
                  <a:spcBef>
                    <a:spcPts val="1200"/>
                  </a:spcBef>
                  <a:spcAft>
                    <a:spcPts val="600"/>
                  </a:spcAft>
                </a:pPr>
                <a:r>
                  <a:rPr lang="pt-BR" sz="2000" dirty="0">
                    <a:solidFill>
                      <a:srgbClr val="000000"/>
                    </a:solidFill>
                    <a:effectLst/>
                    <a:latin typeface="+mj-lt"/>
                    <a:ea typeface="Arial" panose="020B0604020202020204" pitchFamily="34" charset="0"/>
                    <a:cs typeface="Times New Roman" panose="02020603050405020304" pitchFamily="18" charset="0"/>
                  </a:rPr>
                  <a:t>a) Phép cộng các phân thức cũng có các tính chất giao hoán, kết hợp:</a:t>
                </a:r>
                <a:endParaRPr lang="en-US" sz="2000" dirty="0">
                  <a:effectLst/>
                  <a:latin typeface="+mj-lt"/>
                  <a:ea typeface="Arial" panose="020B0604020202020204" pitchFamily="34" charset="0"/>
                  <a:cs typeface="Times New Roman" panose="02020603050405020304" pitchFamily="18" charset="0"/>
                </a:endParaRPr>
              </a:p>
              <a:p>
                <a:pPr algn="just" fontAlgn="base">
                  <a:lnSpc>
                    <a:spcPct val="150000"/>
                  </a:lnSpc>
                  <a:spcBef>
                    <a:spcPts val="1200"/>
                  </a:spcBef>
                  <a:spcAft>
                    <a:spcPts val="600"/>
                  </a:spcAft>
                </a:pPr>
                <a:r>
                  <a:rPr lang="pt-BR" sz="2000" b="1" dirty="0">
                    <a:solidFill>
                      <a:srgbClr val="000000"/>
                    </a:solidFill>
                    <a:effectLst/>
                    <a:latin typeface="+mj-lt"/>
                    <a:ea typeface="Times New Roman" panose="02020603050405020304" pitchFamily="18" charset="0"/>
                    <a:cs typeface="Times New Roman" panose="02020603050405020304" pitchFamily="18" charset="0"/>
                  </a:rPr>
                  <a:t>	+ </a:t>
                </a:r>
                <a14:m>
                  <m:oMath xmlns:m="http://schemas.openxmlformats.org/officeDocument/2006/math">
                    <m:f>
                      <m:fPr>
                        <m:ctrlPr>
                          <a:rPr lang="en-US" sz="2000" b="1"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20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𝐀</m:t>
                        </m:r>
                      </m:num>
                      <m:den>
                        <m:r>
                          <a:rPr lang="en-US" sz="20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𝐁</m:t>
                        </m:r>
                      </m:den>
                    </m:f>
                    <m:r>
                      <a:rPr lang="pt-BR" sz="20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b="1"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20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𝐂</m:t>
                        </m:r>
                      </m:num>
                      <m:den>
                        <m:r>
                          <a:rPr lang="en-US" sz="20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𝐃</m:t>
                        </m:r>
                      </m:den>
                    </m:f>
                    <m:r>
                      <a:rPr lang="pt-BR" sz="20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b="1"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20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𝐂</m:t>
                        </m:r>
                      </m:num>
                      <m:den>
                        <m:r>
                          <a:rPr lang="en-US" sz="20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𝐃</m:t>
                        </m:r>
                      </m:den>
                    </m:f>
                    <m:r>
                      <a:rPr lang="pt-BR" sz="20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b="1"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20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𝐀</m:t>
                        </m:r>
                      </m:num>
                      <m:den>
                        <m:r>
                          <a:rPr lang="en-US" sz="20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𝐁</m:t>
                        </m:r>
                      </m:den>
                    </m:f>
                    <m:r>
                      <a:rPr lang="pt-BR" sz="20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pt-BR" sz="2000" b="1"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d>
                      <m:dPr>
                        <m:ctrlPr>
                          <a:rPr lang="en-US" sz="2000" b="1" i="1">
                            <a:solidFill>
                              <a:srgbClr val="000000"/>
                            </a:solidFill>
                            <a:effectLst/>
                            <a:latin typeface="Cambria Math"/>
                            <a:ea typeface="Times New Roman" panose="02020603050405020304" pitchFamily="18" charset="0"/>
                            <a:cs typeface="Times New Roman" panose="02020603050405020304" pitchFamily="18" charset="0"/>
                          </a:rPr>
                        </m:ctrlPr>
                      </m:dPr>
                      <m:e>
                        <m:f>
                          <m:fPr>
                            <m:ctrlPr>
                              <a:rPr lang="en-US" sz="2000" b="1"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20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𝐀</m:t>
                            </m:r>
                          </m:num>
                          <m:den>
                            <m:r>
                              <a:rPr lang="en-US" sz="20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𝐁</m:t>
                            </m:r>
                          </m:den>
                        </m:f>
                        <m:r>
                          <a:rPr lang="pt-BR" sz="20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b="1"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20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𝐂</m:t>
                            </m:r>
                          </m:num>
                          <m:den>
                            <m:r>
                              <a:rPr lang="en-US" sz="20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𝐃</m:t>
                            </m:r>
                          </m:den>
                        </m:f>
                      </m:e>
                    </m:d>
                    <m:r>
                      <a:rPr lang="pt-BR" sz="20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b="1"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20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𝐄</m:t>
                        </m:r>
                      </m:num>
                      <m:den>
                        <m:r>
                          <a:rPr lang="en-US" sz="20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𝐅</m:t>
                        </m:r>
                      </m:den>
                    </m:f>
                  </m:oMath>
                </a14:m>
                <a:r>
                  <a:rPr lang="en-US" sz="2000" b="1"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pt-BR" sz="20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b="1"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20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𝐀</m:t>
                        </m:r>
                      </m:num>
                      <m:den>
                        <m:r>
                          <a:rPr lang="en-US" sz="20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𝐁</m:t>
                        </m:r>
                      </m:den>
                    </m:f>
                    <m:r>
                      <a:rPr lang="pt-BR" sz="20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b="1" i="1">
                            <a:solidFill>
                              <a:srgbClr val="000000"/>
                            </a:solidFill>
                            <a:effectLst/>
                            <a:latin typeface="Cambria Math"/>
                            <a:ea typeface="Times New Roman" panose="02020603050405020304" pitchFamily="18" charset="0"/>
                            <a:cs typeface="Times New Roman" panose="02020603050405020304" pitchFamily="18" charset="0"/>
                          </a:rPr>
                        </m:ctrlPr>
                      </m:dPr>
                      <m:e>
                        <m:f>
                          <m:fPr>
                            <m:ctrlPr>
                              <a:rPr lang="en-US" sz="2000" b="1"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20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𝐂</m:t>
                            </m:r>
                          </m:num>
                          <m:den>
                            <m:r>
                              <a:rPr lang="en-US" sz="20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𝐃</m:t>
                            </m:r>
                          </m:den>
                        </m:f>
                        <m:r>
                          <a:rPr lang="pt-BR" sz="20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b="1"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20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𝐄</m:t>
                            </m:r>
                          </m:num>
                          <m:den>
                            <m:r>
                              <a:rPr lang="en-US" sz="20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𝐅</m:t>
                            </m:r>
                          </m:den>
                        </m:f>
                      </m:e>
                    </m:d>
                    <m:r>
                      <a:rPr lang="pt-BR" sz="20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2000" dirty="0">
                  <a:effectLst/>
                  <a:latin typeface="+mj-lt"/>
                  <a:ea typeface="Arial" panose="020B0604020202020204" pitchFamily="34" charset="0"/>
                  <a:cs typeface="Times New Roman" panose="02020603050405020304" pitchFamily="18" charset="0"/>
                </a:endParaRPr>
              </a:p>
              <a:p>
                <a:pPr algn="just" fontAlgn="base">
                  <a:lnSpc>
                    <a:spcPct val="150000"/>
                  </a:lnSpc>
                  <a:spcBef>
                    <a:spcPts val="1200"/>
                  </a:spcBef>
                  <a:spcAft>
                    <a:spcPts val="600"/>
                  </a:spcAft>
                </a:pPr>
                <a:r>
                  <a:rPr lang="pt-BR" sz="2000" dirty="0">
                    <a:solidFill>
                      <a:srgbClr val="000000"/>
                    </a:solidFill>
                    <a:effectLst/>
                    <a:latin typeface="+mj-lt"/>
                    <a:ea typeface="Times New Roman" panose="02020603050405020304" pitchFamily="18" charset="0"/>
                    <a:cs typeface="Times New Roman" panose="02020603050405020304" pitchFamily="18" charset="0"/>
                  </a:rPr>
                  <a:t>Nhờ tính chất kết hợp, trong một dãy phép cộng nhiều phân thức, ta không cần đặt dấu ngoặc.</a:t>
                </a:r>
                <a:endParaRPr lang="en-US" sz="2000" dirty="0">
                  <a:effectLst/>
                  <a:latin typeface="+mj-lt"/>
                  <a:ea typeface="Arial" panose="020B060402020202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74ED06F9-F7ED-1724-DC4C-AE911177E7A6}"/>
                  </a:ext>
                </a:extLst>
              </p:cNvPr>
              <p:cNvSpPr txBox="1">
                <a:spLocks noRot="1" noChangeAspect="1" noMove="1" noResize="1" noEditPoints="1" noAdjustHandles="1" noChangeArrowheads="1" noChangeShapeType="1" noTextEdit="1"/>
              </p:cNvSpPr>
              <p:nvPr/>
            </p:nvSpPr>
            <p:spPr>
              <a:xfrm>
                <a:off x="428896" y="1643371"/>
                <a:ext cx="8133213" cy="2572948"/>
              </a:xfrm>
              <a:prstGeom prst="rect">
                <a:avLst/>
              </a:prstGeom>
              <a:blipFill>
                <a:blip r:embed="rId5"/>
                <a:stretch>
                  <a:fillRect l="-749" r="-749" b="-3555"/>
                </a:stretch>
              </a:blipFill>
            </p:spPr>
            <p:txBody>
              <a:bodyPr/>
              <a:lstStyle/>
              <a:p>
                <a:r>
                  <a:rPr lang="en-US">
                    <a:noFill/>
                  </a:rPr>
                  <a:t> </a:t>
                </a:r>
              </a:p>
            </p:txBody>
          </p:sp>
        </mc:Fallback>
      </mc:AlternateContent>
    </p:spTree>
    <p:extLst>
      <p:ext uri="{BB962C8B-B14F-4D97-AF65-F5344CB8AC3E}">
        <p14:creationId xmlns:p14="http://schemas.microsoft.com/office/powerpoint/2010/main" val="1504694592"/>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grpSp>
        <p:nvGrpSpPr>
          <p:cNvPr id="1158" name="Google Shape;1158;p37"/>
          <p:cNvGrpSpPr/>
          <p:nvPr/>
        </p:nvGrpSpPr>
        <p:grpSpPr>
          <a:xfrm rot="6725193">
            <a:off x="744277" y="158299"/>
            <a:ext cx="462216" cy="520780"/>
            <a:chOff x="1476725" y="2040675"/>
            <a:chExt cx="735799" cy="1547721"/>
          </a:xfrm>
        </p:grpSpPr>
        <p:sp>
          <p:nvSpPr>
            <p:cNvPr id="1159" name="Google Shape;1159;p37"/>
            <p:cNvSpPr/>
            <p:nvPr/>
          </p:nvSpPr>
          <p:spPr>
            <a:xfrm>
              <a:off x="1581317" y="2040675"/>
              <a:ext cx="631208" cy="1280063"/>
            </a:xfrm>
            <a:custGeom>
              <a:avLst/>
              <a:gdLst/>
              <a:ahLst/>
              <a:cxnLst/>
              <a:rect l="l" t="t" r="r" b="b"/>
              <a:pathLst>
                <a:path w="54650" h="110828" extrusionOk="0">
                  <a:moveTo>
                    <a:pt x="53229" y="1"/>
                  </a:moveTo>
                  <a:cubicBezTo>
                    <a:pt x="52848" y="1"/>
                    <a:pt x="52460" y="165"/>
                    <a:pt x="52178" y="536"/>
                  </a:cubicBezTo>
                  <a:lnTo>
                    <a:pt x="28464" y="31672"/>
                  </a:lnTo>
                  <a:lnTo>
                    <a:pt x="0" y="102107"/>
                  </a:lnTo>
                  <a:lnTo>
                    <a:pt x="10874" y="106486"/>
                  </a:lnTo>
                  <a:lnTo>
                    <a:pt x="21710" y="110828"/>
                  </a:lnTo>
                  <a:lnTo>
                    <a:pt x="50174" y="40393"/>
                  </a:lnTo>
                  <a:lnTo>
                    <a:pt x="54553" y="1464"/>
                  </a:lnTo>
                  <a:cubicBezTo>
                    <a:pt x="54650" y="589"/>
                    <a:pt x="53952" y="1"/>
                    <a:pt x="532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0" name="Google Shape;1160;p37"/>
            <p:cNvSpPr/>
            <p:nvPr/>
          </p:nvSpPr>
          <p:spPr>
            <a:xfrm>
              <a:off x="1581317" y="2406496"/>
              <a:ext cx="454354" cy="864125"/>
            </a:xfrm>
            <a:custGeom>
              <a:avLst/>
              <a:gdLst/>
              <a:ahLst/>
              <a:cxnLst/>
              <a:rect l="l" t="t" r="r" b="b"/>
              <a:pathLst>
                <a:path w="39338" h="74816" extrusionOk="0">
                  <a:moveTo>
                    <a:pt x="28464" y="1"/>
                  </a:moveTo>
                  <a:lnTo>
                    <a:pt x="0" y="70436"/>
                  </a:lnTo>
                  <a:lnTo>
                    <a:pt x="10874" y="74815"/>
                  </a:lnTo>
                  <a:lnTo>
                    <a:pt x="39337" y="4343"/>
                  </a:lnTo>
                  <a:lnTo>
                    <a:pt x="2846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1" name="Google Shape;1161;p37"/>
            <p:cNvSpPr/>
            <p:nvPr/>
          </p:nvSpPr>
          <p:spPr>
            <a:xfrm>
              <a:off x="1910097" y="2146306"/>
              <a:ext cx="287618" cy="390979"/>
            </a:xfrm>
            <a:custGeom>
              <a:avLst/>
              <a:gdLst/>
              <a:ahLst/>
              <a:cxnLst/>
              <a:rect l="l" t="t" r="r" b="b"/>
              <a:pathLst>
                <a:path w="24902" h="33851" extrusionOk="0">
                  <a:moveTo>
                    <a:pt x="17145" y="1"/>
                  </a:moveTo>
                  <a:lnTo>
                    <a:pt x="0" y="22527"/>
                  </a:lnTo>
                  <a:cubicBezTo>
                    <a:pt x="0" y="22527"/>
                    <a:pt x="369" y="29188"/>
                    <a:pt x="5121" y="29188"/>
                  </a:cubicBezTo>
                  <a:cubicBezTo>
                    <a:pt x="6584" y="29188"/>
                    <a:pt x="8463" y="28557"/>
                    <a:pt x="10873" y="26906"/>
                  </a:cubicBezTo>
                  <a:cubicBezTo>
                    <a:pt x="12178" y="32319"/>
                    <a:pt x="14392" y="33850"/>
                    <a:pt x="16480" y="33850"/>
                  </a:cubicBezTo>
                  <a:cubicBezTo>
                    <a:pt x="19202" y="33850"/>
                    <a:pt x="21710" y="31248"/>
                    <a:pt x="21710" y="31248"/>
                  </a:cubicBezTo>
                  <a:lnTo>
                    <a:pt x="24901" y="3118"/>
                  </a:lnTo>
                  <a:lnTo>
                    <a:pt x="1714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2" name="Google Shape;1162;p37"/>
            <p:cNvSpPr/>
            <p:nvPr/>
          </p:nvSpPr>
          <p:spPr>
            <a:xfrm>
              <a:off x="2035688" y="2164313"/>
              <a:ext cx="162035" cy="372973"/>
            </a:xfrm>
            <a:custGeom>
              <a:avLst/>
              <a:gdLst/>
              <a:ahLst/>
              <a:cxnLst/>
              <a:rect l="l" t="t" r="r" b="b"/>
              <a:pathLst>
                <a:path w="14029" h="32292" extrusionOk="0">
                  <a:moveTo>
                    <a:pt x="10132" y="0"/>
                  </a:moveTo>
                  <a:lnTo>
                    <a:pt x="0" y="25347"/>
                  </a:lnTo>
                  <a:cubicBezTo>
                    <a:pt x="1305" y="30760"/>
                    <a:pt x="3519" y="32291"/>
                    <a:pt x="5607" y="32291"/>
                  </a:cubicBezTo>
                  <a:cubicBezTo>
                    <a:pt x="8329" y="32291"/>
                    <a:pt x="10837" y="29689"/>
                    <a:pt x="10837" y="29689"/>
                  </a:cubicBezTo>
                  <a:lnTo>
                    <a:pt x="14028" y="1559"/>
                  </a:lnTo>
                  <a:lnTo>
                    <a:pt x="1013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3" name="Google Shape;1163;p37"/>
            <p:cNvSpPr/>
            <p:nvPr/>
          </p:nvSpPr>
          <p:spPr>
            <a:xfrm>
              <a:off x="1535449" y="3219640"/>
              <a:ext cx="296616" cy="210903"/>
            </a:xfrm>
            <a:custGeom>
              <a:avLst/>
              <a:gdLst/>
              <a:ahLst/>
              <a:cxnLst/>
              <a:rect l="l" t="t" r="r" b="b"/>
              <a:pathLst>
                <a:path w="25681" h="18260" extrusionOk="0">
                  <a:moveTo>
                    <a:pt x="3823" y="1"/>
                  </a:moveTo>
                  <a:lnTo>
                    <a:pt x="1" y="9501"/>
                  </a:lnTo>
                  <a:lnTo>
                    <a:pt x="21859" y="18259"/>
                  </a:lnTo>
                  <a:lnTo>
                    <a:pt x="25681" y="8759"/>
                  </a:lnTo>
                  <a:lnTo>
                    <a:pt x="382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4" name="Google Shape;1164;p37"/>
            <p:cNvSpPr/>
            <p:nvPr/>
          </p:nvSpPr>
          <p:spPr>
            <a:xfrm>
              <a:off x="1661906" y="3269793"/>
              <a:ext cx="170166" cy="160753"/>
            </a:xfrm>
            <a:custGeom>
              <a:avLst/>
              <a:gdLst/>
              <a:ahLst/>
              <a:cxnLst/>
              <a:rect l="l" t="t" r="r" b="b"/>
              <a:pathLst>
                <a:path w="14733" h="13918" extrusionOk="0">
                  <a:moveTo>
                    <a:pt x="3823" y="1"/>
                  </a:moveTo>
                  <a:lnTo>
                    <a:pt x="0" y="9501"/>
                  </a:lnTo>
                  <a:lnTo>
                    <a:pt x="10911" y="13917"/>
                  </a:lnTo>
                  <a:lnTo>
                    <a:pt x="14733" y="4380"/>
                  </a:lnTo>
                  <a:lnTo>
                    <a:pt x="3823"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5" name="Google Shape;1165;p37"/>
            <p:cNvSpPr/>
            <p:nvPr/>
          </p:nvSpPr>
          <p:spPr>
            <a:xfrm>
              <a:off x="1476725" y="3328955"/>
              <a:ext cx="311192" cy="259436"/>
            </a:xfrm>
            <a:custGeom>
              <a:avLst/>
              <a:gdLst/>
              <a:ahLst/>
              <a:cxnLst/>
              <a:rect l="l" t="t" r="r" b="b"/>
              <a:pathLst>
                <a:path w="26943" h="22462" extrusionOk="0">
                  <a:moveTo>
                    <a:pt x="5085" y="0"/>
                  </a:moveTo>
                  <a:lnTo>
                    <a:pt x="1819" y="8164"/>
                  </a:lnTo>
                  <a:cubicBezTo>
                    <a:pt x="0" y="12655"/>
                    <a:pt x="2190" y="17776"/>
                    <a:pt x="6680" y="19594"/>
                  </a:cubicBezTo>
                  <a:lnTo>
                    <a:pt x="12247" y="21821"/>
                  </a:lnTo>
                  <a:cubicBezTo>
                    <a:pt x="13320" y="22256"/>
                    <a:pt x="14429" y="22461"/>
                    <a:pt x="15521" y="22461"/>
                  </a:cubicBezTo>
                  <a:cubicBezTo>
                    <a:pt x="18997" y="22461"/>
                    <a:pt x="22293" y="20377"/>
                    <a:pt x="23677" y="16959"/>
                  </a:cubicBezTo>
                  <a:lnTo>
                    <a:pt x="26943" y="8795"/>
                  </a:lnTo>
                  <a:lnTo>
                    <a:pt x="50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6" name="Google Shape;1166;p37"/>
            <p:cNvSpPr/>
            <p:nvPr/>
          </p:nvSpPr>
          <p:spPr>
            <a:xfrm>
              <a:off x="1491729" y="3414257"/>
              <a:ext cx="296188" cy="174139"/>
            </a:xfrm>
            <a:custGeom>
              <a:avLst/>
              <a:gdLst/>
              <a:ahLst/>
              <a:cxnLst/>
              <a:rect l="l" t="t" r="r" b="b"/>
              <a:pathLst>
                <a:path w="25644" h="15077" extrusionOk="0">
                  <a:moveTo>
                    <a:pt x="22155" y="0"/>
                  </a:moveTo>
                  <a:lnTo>
                    <a:pt x="20782" y="3414"/>
                  </a:lnTo>
                  <a:cubicBezTo>
                    <a:pt x="19256" y="7229"/>
                    <a:pt x="15601" y="9537"/>
                    <a:pt x="11732" y="9537"/>
                  </a:cubicBezTo>
                  <a:cubicBezTo>
                    <a:pt x="10519" y="9537"/>
                    <a:pt x="9286" y="9310"/>
                    <a:pt x="8090" y="8832"/>
                  </a:cubicBezTo>
                  <a:lnTo>
                    <a:pt x="1856" y="6346"/>
                  </a:lnTo>
                  <a:cubicBezTo>
                    <a:pt x="1188" y="6086"/>
                    <a:pt x="557" y="5715"/>
                    <a:pt x="0" y="5344"/>
                  </a:cubicBezTo>
                  <a:lnTo>
                    <a:pt x="0" y="5344"/>
                  </a:lnTo>
                  <a:cubicBezTo>
                    <a:pt x="446" y="8313"/>
                    <a:pt x="2375" y="10985"/>
                    <a:pt x="5381" y="12209"/>
                  </a:cubicBezTo>
                  <a:lnTo>
                    <a:pt x="10985" y="14436"/>
                  </a:lnTo>
                  <a:cubicBezTo>
                    <a:pt x="12058" y="14871"/>
                    <a:pt x="13165" y="15076"/>
                    <a:pt x="14254" y="15076"/>
                  </a:cubicBezTo>
                  <a:cubicBezTo>
                    <a:pt x="17719" y="15076"/>
                    <a:pt x="20994" y="12992"/>
                    <a:pt x="22378" y="9574"/>
                  </a:cubicBezTo>
                  <a:lnTo>
                    <a:pt x="25644" y="1410"/>
                  </a:lnTo>
                  <a:lnTo>
                    <a:pt x="22155"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nvGrpSpPr>
          <p:cNvPr id="2" name="Group 1">
            <a:extLst>
              <a:ext uri="{FF2B5EF4-FFF2-40B4-BE49-F238E27FC236}">
                <a16:creationId xmlns:a16="http://schemas.microsoft.com/office/drawing/2014/main" xmlns="" id="{EA01A648-1C2C-5011-AE9A-910850DD29FE}"/>
              </a:ext>
            </a:extLst>
          </p:cNvPr>
          <p:cNvGrpSpPr/>
          <p:nvPr/>
        </p:nvGrpSpPr>
        <p:grpSpPr>
          <a:xfrm>
            <a:off x="1004759" y="491877"/>
            <a:ext cx="8012106" cy="528013"/>
            <a:chOff x="462915" y="2746326"/>
            <a:chExt cx="8218170" cy="528013"/>
          </a:xfrm>
        </p:grpSpPr>
        <p:pic>
          <p:nvPicPr>
            <p:cNvPr id="4" name="Picture 25">
              <a:extLst>
                <a:ext uri="{FF2B5EF4-FFF2-40B4-BE49-F238E27FC236}">
                  <a16:creationId xmlns:a16="http://schemas.microsoft.com/office/drawing/2014/main" xmlns="" id="{82B68239-CC9F-2A4A-9B7A-B17E6C3C412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61851" y="2784123"/>
              <a:ext cx="492679" cy="490216"/>
            </a:xfrm>
            <a:prstGeom prst="rect">
              <a:avLst/>
            </a:prstGeom>
          </p:spPr>
        </p:pic>
        <p:sp>
          <p:nvSpPr>
            <p:cNvPr id="5" name="TextBox 4">
              <a:extLst>
                <a:ext uri="{FF2B5EF4-FFF2-40B4-BE49-F238E27FC236}">
                  <a16:creationId xmlns:a16="http://schemas.microsoft.com/office/drawing/2014/main" xmlns="" id="{7B3DB2B7-DF9E-C4C0-F67B-1F3ADEC7A8F9}"/>
                </a:ext>
              </a:extLst>
            </p:cNvPr>
            <p:cNvSpPr txBox="1"/>
            <p:nvPr/>
          </p:nvSpPr>
          <p:spPr>
            <a:xfrm>
              <a:off x="462915" y="2746326"/>
              <a:ext cx="8218170" cy="49699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600"/>
                </a:spcAft>
                <a:buClr>
                  <a:srgbClr val="000000"/>
                </a:buClr>
                <a:buSzTx/>
                <a:buFont typeface="Arial"/>
                <a:buNone/>
                <a:tabLst/>
                <a:defRPr/>
              </a:pPr>
              <a:r>
                <a:rPr kumimoji="0" lang="en-US" sz="2000" b="1" i="1"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Chú</a:t>
              </a:r>
              <a:r>
                <a:rPr kumimoji="0" lang="en-US" sz="2000" b="1" i="1"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ý:</a:t>
              </a:r>
              <a:r>
                <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xmlns="" id="{D216C950-A9ED-3323-370B-C4B7B8545CA0}"/>
                  </a:ext>
                </a:extLst>
              </p:cNvPr>
              <p:cNvSpPr txBox="1"/>
              <p:nvPr/>
            </p:nvSpPr>
            <p:spPr>
              <a:xfrm>
                <a:off x="647205" y="1088011"/>
                <a:ext cx="7849589" cy="2235292"/>
              </a:xfrm>
              <a:prstGeom prst="rect">
                <a:avLst/>
              </a:prstGeom>
              <a:noFill/>
            </p:spPr>
            <p:txBody>
              <a:bodyPr wrap="square">
                <a:spAutoFit/>
              </a:bodyPr>
              <a:lstStyle/>
              <a:p>
                <a:pPr algn="just" fontAlgn="base">
                  <a:lnSpc>
                    <a:spcPct val="150000"/>
                  </a:lnSpc>
                  <a:spcBef>
                    <a:spcPts val="1200"/>
                  </a:spcBef>
                  <a:spcAft>
                    <a:spcPts val="600"/>
                  </a:spcAft>
                </a:pPr>
                <a:r>
                  <a:rPr lang="pt-BR" sz="2000" dirty="0">
                    <a:solidFill>
                      <a:srgbClr val="000000"/>
                    </a:solidFill>
                    <a:effectLst/>
                    <a:latin typeface="+mj-lt"/>
                    <a:ea typeface="Times New Roman" panose="02020603050405020304" pitchFamily="18" charset="0"/>
                    <a:cs typeface="Times New Roman" panose="02020603050405020304" pitchFamily="18" charset="0"/>
                  </a:rPr>
                  <a:t>b) Hai phân thức đối nhau khi tổng của chúng bằng 0. Phân thức đối của </a:t>
                </a:r>
                <a14:m>
                  <m:oMath xmlns:m="http://schemas.openxmlformats.org/officeDocument/2006/math">
                    <m:f>
                      <m:fPr>
                        <m:ctrlPr>
                          <a:rPr lang="en-US" sz="2000" i="1">
                            <a:solidFill>
                              <a:srgbClr val="000000"/>
                            </a:solidFill>
                            <a:effectLst/>
                            <a:latin typeface="Cambria Math"/>
                            <a:ea typeface="Times New Roman" panose="02020603050405020304" pitchFamily="18" charset="0"/>
                            <a:cs typeface="Times New Roman" panose="02020603050405020304" pitchFamily="18" charset="0"/>
                          </a:rPr>
                        </m:ctrlPr>
                      </m:fPr>
                      <m:num>
                        <m:r>
                          <m:rPr>
                            <m:sty m:val="p"/>
                          </m:rPr>
                          <a:rPr lang="en-US" sz="2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num>
                      <m:den>
                        <m:r>
                          <m:rPr>
                            <m:sty m:val="p"/>
                          </m:rPr>
                          <a:rPr lang="en-US" sz="2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den>
                    </m:f>
                  </m:oMath>
                </a14:m>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pt-BR" sz="2000" dirty="0">
                    <a:solidFill>
                      <a:srgbClr val="000000"/>
                    </a:solidFill>
                    <a:effectLst/>
                    <a:latin typeface="+mj-lt"/>
                    <a:ea typeface="Times New Roman" panose="02020603050405020304" pitchFamily="18" charset="0"/>
                    <a:cs typeface="Times New Roman" panose="02020603050405020304" pitchFamily="18" charset="0"/>
                  </a:rPr>
                  <a:t>kí hiệu là </a:t>
                </a:r>
                <a14:m>
                  <m:oMath xmlns:m="http://schemas.openxmlformats.org/officeDocument/2006/math">
                    <m:r>
                      <a:rPr lang="pt-BR" sz="2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solidFill>
                              <a:srgbClr val="000000"/>
                            </a:solidFill>
                            <a:effectLst/>
                            <a:latin typeface="Cambria Math"/>
                            <a:ea typeface="Times New Roman" panose="02020603050405020304" pitchFamily="18" charset="0"/>
                            <a:cs typeface="Times New Roman" panose="02020603050405020304" pitchFamily="18" charset="0"/>
                          </a:rPr>
                        </m:ctrlPr>
                      </m:fPr>
                      <m:num>
                        <m:r>
                          <m:rPr>
                            <m:sty m:val="p"/>
                          </m:rPr>
                          <a:rPr lang="en-US" sz="2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num>
                      <m:den>
                        <m:r>
                          <m:rPr>
                            <m:sty m:val="p"/>
                          </m:rPr>
                          <a:rPr lang="en-US" sz="20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den>
                    </m:f>
                  </m:oMath>
                </a14:m>
                <a:r>
                  <a:rPr lang="pt-BR" sz="2000" dirty="0">
                    <a:solidFill>
                      <a:srgbClr val="000000"/>
                    </a:solidFill>
                    <a:effectLst/>
                    <a:latin typeface="+mj-lt"/>
                    <a:ea typeface="Times New Roman" panose="02020603050405020304" pitchFamily="18" charset="0"/>
                    <a:cs typeface="Times New Roman" panose="02020603050405020304" pitchFamily="18" charset="0"/>
                  </a:rPr>
                  <a:t>. Tương tự như với phân số, ta có tính chất:</a:t>
                </a:r>
                <a:endParaRPr lang="en-US" sz="2000" dirty="0">
                  <a:effectLst/>
                  <a:latin typeface="+mj-lt"/>
                  <a:ea typeface="Arial" panose="020B0604020202020204" pitchFamily="34" charset="0"/>
                  <a:cs typeface="Times New Roman" panose="02020603050405020304" pitchFamily="18" charset="0"/>
                </a:endParaRPr>
              </a:p>
              <a:p>
                <a:pPr algn="just" fontAlgn="base">
                  <a:lnSpc>
                    <a:spcPct val="150000"/>
                  </a:lnSpc>
                  <a:spcBef>
                    <a:spcPts val="1200"/>
                  </a:spcBef>
                  <a:spcAft>
                    <a:spcPts val="600"/>
                  </a:spcAft>
                </a:pPr>
                <a14:m>
                  <m:oMathPara xmlns:m="http://schemas.openxmlformats.org/officeDocument/2006/math">
                    <m:oMathParaPr>
                      <m:jc m:val="centerGroup"/>
                    </m:oMathParaPr>
                    <m:oMath xmlns:m="http://schemas.openxmlformats.org/officeDocument/2006/math">
                      <m:r>
                        <a:rPr lang="en-US" sz="20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b="1"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20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𝐀</m:t>
                          </m:r>
                        </m:num>
                        <m:den>
                          <m:r>
                            <a:rPr lang="en-US" sz="20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𝐁</m:t>
                          </m:r>
                        </m:den>
                      </m:f>
                      <m:r>
                        <a:rPr lang="en-US" sz="20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b="1"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20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𝐀</m:t>
                          </m:r>
                        </m:num>
                        <m:den>
                          <m:r>
                            <a:rPr lang="en-US" sz="20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𝐁</m:t>
                          </m:r>
                        </m:den>
                      </m:f>
                      <m:r>
                        <a:rPr lang="en-US" sz="20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b="1"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20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𝐀</m:t>
                          </m:r>
                        </m:num>
                        <m:den>
                          <m:r>
                            <a:rPr lang="en-US" sz="20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𝐁</m:t>
                          </m:r>
                        </m:den>
                      </m:f>
                    </m:oMath>
                  </m:oMathPara>
                </a14:m>
                <a:endParaRPr lang="en-US" sz="2000" dirty="0">
                  <a:effectLst/>
                  <a:latin typeface="+mj-lt"/>
                  <a:ea typeface="Arial" panose="020B060402020202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D216C950-A9ED-3323-370B-C4B7B8545CA0}"/>
                  </a:ext>
                </a:extLst>
              </p:cNvPr>
              <p:cNvSpPr txBox="1">
                <a:spLocks noRot="1" noChangeAspect="1" noMove="1" noResize="1" noEditPoints="1" noAdjustHandles="1" noChangeArrowheads="1" noChangeShapeType="1" noTextEdit="1"/>
              </p:cNvSpPr>
              <p:nvPr/>
            </p:nvSpPr>
            <p:spPr>
              <a:xfrm>
                <a:off x="647205" y="1088011"/>
                <a:ext cx="7849589" cy="2235292"/>
              </a:xfrm>
              <a:prstGeom prst="rect">
                <a:avLst/>
              </a:prstGeom>
              <a:blipFill>
                <a:blip r:embed="rId5"/>
                <a:stretch>
                  <a:fillRect l="-776" r="-8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xmlns="" id="{CFA2BDED-8E75-219D-F450-52A4CD2A7F3F}"/>
                  </a:ext>
                </a:extLst>
              </p:cNvPr>
              <p:cNvSpPr txBox="1"/>
              <p:nvPr/>
            </p:nvSpPr>
            <p:spPr>
              <a:xfrm>
                <a:off x="280004" y="3257260"/>
                <a:ext cx="8583989" cy="1745221"/>
              </a:xfrm>
              <a:prstGeom prst="rect">
                <a:avLst/>
              </a:prstGeom>
              <a:noFill/>
            </p:spPr>
            <p:txBody>
              <a:bodyPr wrap="square">
                <a:spAutoFit/>
              </a:bodyPr>
              <a:lstStyle/>
              <a:p>
                <a:pPr algn="just" fontAlgn="base">
                  <a:lnSpc>
                    <a:spcPct val="150000"/>
                  </a:lnSpc>
                  <a:spcBef>
                    <a:spcPts val="1200"/>
                  </a:spcBef>
                  <a:spcAft>
                    <a:spcPts val="600"/>
                  </a:spcAft>
                </a:pPr>
                <a:r>
                  <a:rPr lang="en-US" sz="2000" dirty="0">
                    <a:solidFill>
                      <a:srgbClr val="000000"/>
                    </a:solidFill>
                    <a:effectLst/>
                    <a:latin typeface="+mj-lt"/>
                    <a:ea typeface="Times New Roman" panose="02020603050405020304" pitchFamily="18" charset="0"/>
                    <a:cs typeface="Times New Roman" panose="02020603050405020304" pitchFamily="18" charset="0"/>
                  </a:rPr>
                  <a:t>c) </a:t>
                </a:r>
                <a:r>
                  <a:rPr lang="en-US" sz="2000" dirty="0" err="1">
                    <a:solidFill>
                      <a:srgbClr val="000000"/>
                    </a:solidFill>
                    <a:effectLst/>
                    <a:latin typeface="+mj-lt"/>
                    <a:ea typeface="Times New Roman" panose="02020603050405020304" pitchFamily="18" charset="0"/>
                    <a:cs typeface="Times New Roman" panose="02020603050405020304" pitchFamily="18" charset="0"/>
                  </a:rPr>
                  <a:t>Phép</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trừ</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phân</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thức</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có</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thể</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chuyển</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đổi</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thành</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phép</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cộng</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phân</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thức</a:t>
                </a:r>
                <a:r>
                  <a:rPr lang="en-US" sz="2000" dirty="0">
                    <a:solidFill>
                      <a:srgbClr val="000000"/>
                    </a:solidFill>
                    <a:effectLst/>
                    <a:latin typeface="+mj-lt"/>
                    <a:ea typeface="Times New Roman" panose="02020603050405020304" pitchFamily="18" charset="0"/>
                    <a:cs typeface="Times New Roman" panose="02020603050405020304" pitchFamily="18" charset="0"/>
                  </a:rPr>
                  <a:t> </a:t>
                </a:r>
                <a:r>
                  <a:rPr lang="en-US" sz="2000" dirty="0" err="1">
                    <a:solidFill>
                      <a:srgbClr val="000000"/>
                    </a:solidFill>
                    <a:effectLst/>
                    <a:latin typeface="+mj-lt"/>
                    <a:ea typeface="Times New Roman" panose="02020603050405020304" pitchFamily="18" charset="0"/>
                    <a:cs typeface="Times New Roman" panose="02020603050405020304" pitchFamily="18" charset="0"/>
                  </a:rPr>
                  <a:t>đối</a:t>
                </a:r>
                <a:r>
                  <a:rPr lang="en-US" sz="2000" dirty="0">
                    <a:solidFill>
                      <a:srgbClr val="000000"/>
                    </a:solidFill>
                    <a:effectLst/>
                    <a:latin typeface="+mj-lt"/>
                    <a:ea typeface="Times New Roman" panose="02020603050405020304" pitchFamily="18" charset="0"/>
                    <a:cs typeface="Times New Roman" panose="02020603050405020304" pitchFamily="18" charset="0"/>
                  </a:rPr>
                  <a:t>:</a:t>
                </a:r>
                <a:endParaRPr lang="en-US" sz="2000" dirty="0">
                  <a:effectLst/>
                  <a:latin typeface="+mj-lt"/>
                  <a:ea typeface="Arial" panose="020B0604020202020204" pitchFamily="34" charset="0"/>
                  <a:cs typeface="Times New Roman" panose="02020603050405020304" pitchFamily="18" charset="0"/>
                </a:endParaRPr>
              </a:p>
              <a:p>
                <a:pPr algn="just" fontAlgn="base">
                  <a:lnSpc>
                    <a:spcPct val="150000"/>
                  </a:lnSpc>
                  <a:spcBef>
                    <a:spcPts val="1200"/>
                  </a:spcBef>
                  <a:spcAft>
                    <a:spcPts val="600"/>
                  </a:spcAft>
                </a:pPr>
                <a14:m>
                  <m:oMathPara xmlns:m="http://schemas.openxmlformats.org/officeDocument/2006/math">
                    <m:oMathParaPr>
                      <m:jc m:val="centerGroup"/>
                    </m:oMathParaPr>
                    <m:oMath xmlns:m="http://schemas.openxmlformats.org/officeDocument/2006/math">
                      <m:f>
                        <m:fPr>
                          <m:ctrlPr>
                            <a:rPr lang="en-US" sz="2000" b="1"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20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𝐀</m:t>
                          </m:r>
                        </m:num>
                        <m:den>
                          <m:r>
                            <a:rPr lang="en-US" sz="20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𝐁</m:t>
                          </m:r>
                        </m:den>
                      </m:f>
                      <m:r>
                        <a:rPr lang="en-US" sz="20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b="1"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20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𝐂</m:t>
                          </m:r>
                        </m:num>
                        <m:den>
                          <m:r>
                            <a:rPr lang="en-US" sz="20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𝐃</m:t>
                          </m:r>
                        </m:den>
                      </m:f>
                      <m:r>
                        <a:rPr lang="en-US" sz="20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b="1"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20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𝐀</m:t>
                          </m:r>
                        </m:num>
                        <m:den>
                          <m:r>
                            <a:rPr lang="en-US" sz="20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𝐁</m:t>
                          </m:r>
                        </m:den>
                      </m:f>
                      <m:r>
                        <a:rPr lang="en-US" sz="20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000" b="1" i="1">
                              <a:solidFill>
                                <a:srgbClr val="000000"/>
                              </a:solidFill>
                              <a:effectLst/>
                              <a:latin typeface="Cambria Math"/>
                              <a:ea typeface="Times New Roman" panose="02020603050405020304" pitchFamily="18" charset="0"/>
                              <a:cs typeface="Times New Roman" panose="02020603050405020304" pitchFamily="18" charset="0"/>
                            </a:rPr>
                          </m:ctrlPr>
                        </m:dPr>
                        <m:e>
                          <m:r>
                            <a:rPr lang="en-US" sz="20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b="1"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20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𝐂</m:t>
                              </m:r>
                            </m:num>
                            <m:den>
                              <m:r>
                                <a:rPr lang="en-US" sz="2000" b="1"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𝐃</m:t>
                              </m:r>
                            </m:den>
                          </m:f>
                        </m:e>
                      </m:d>
                    </m:oMath>
                  </m:oMathPara>
                </a14:m>
                <a:endParaRPr lang="en-US" sz="2000" dirty="0">
                  <a:effectLst/>
                  <a:latin typeface="+mj-lt"/>
                  <a:ea typeface="Arial" panose="020B060402020202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CFA2BDED-8E75-219D-F450-52A4CD2A7F3F}"/>
                  </a:ext>
                </a:extLst>
              </p:cNvPr>
              <p:cNvSpPr txBox="1">
                <a:spLocks noRot="1" noChangeAspect="1" noMove="1" noResize="1" noEditPoints="1" noAdjustHandles="1" noChangeArrowheads="1" noChangeShapeType="1" noTextEdit="1"/>
              </p:cNvSpPr>
              <p:nvPr/>
            </p:nvSpPr>
            <p:spPr>
              <a:xfrm>
                <a:off x="280004" y="3257260"/>
                <a:ext cx="8583989" cy="1745221"/>
              </a:xfrm>
              <a:prstGeom prst="rect">
                <a:avLst/>
              </a:prstGeom>
              <a:blipFill>
                <a:blip r:embed="rId6"/>
                <a:stretch>
                  <a:fillRect l="-781"/>
                </a:stretch>
              </a:blipFill>
            </p:spPr>
            <p:txBody>
              <a:bodyPr/>
              <a:lstStyle/>
              <a:p>
                <a:r>
                  <a:rPr lang="en-US">
                    <a:noFill/>
                  </a:rPr>
                  <a:t> </a:t>
                </a:r>
              </a:p>
            </p:txBody>
          </p:sp>
        </mc:Fallback>
      </mc:AlternateContent>
    </p:spTree>
    <p:extLst>
      <p:ext uri="{BB962C8B-B14F-4D97-AF65-F5344CB8AC3E}">
        <p14:creationId xmlns:p14="http://schemas.microsoft.com/office/powerpoint/2010/main" val="13857006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33"/>
        <p:cNvGrpSpPr/>
        <p:nvPr/>
      </p:nvGrpSpPr>
      <p:grpSpPr>
        <a:xfrm>
          <a:off x="0" y="0"/>
          <a:ext cx="0" cy="0"/>
          <a:chOff x="0" y="0"/>
          <a:chExt cx="0" cy="0"/>
        </a:xfrm>
      </p:grpSpPr>
      <p:grpSp>
        <p:nvGrpSpPr>
          <p:cNvPr id="1347" name="Google Shape;1347;p41"/>
          <p:cNvGrpSpPr/>
          <p:nvPr/>
        </p:nvGrpSpPr>
        <p:grpSpPr>
          <a:xfrm rot="-2124592">
            <a:off x="7797529" y="158044"/>
            <a:ext cx="851959" cy="959907"/>
            <a:chOff x="8109318" y="-118425"/>
            <a:chExt cx="1034675" cy="1165774"/>
          </a:xfrm>
        </p:grpSpPr>
        <p:sp>
          <p:nvSpPr>
            <p:cNvPr id="1348" name="Google Shape;1348;p41"/>
            <p:cNvSpPr/>
            <p:nvPr/>
          </p:nvSpPr>
          <p:spPr>
            <a:xfrm>
              <a:off x="8149803" y="-37160"/>
              <a:ext cx="994189" cy="1084509"/>
            </a:xfrm>
            <a:custGeom>
              <a:avLst/>
              <a:gdLst/>
              <a:ahLst/>
              <a:cxnLst/>
              <a:rect l="l" t="t" r="r" b="b"/>
              <a:pathLst>
                <a:path w="96711" h="105497" extrusionOk="0">
                  <a:moveTo>
                    <a:pt x="35961" y="0"/>
                  </a:moveTo>
                  <a:lnTo>
                    <a:pt x="1" y="79305"/>
                  </a:lnTo>
                  <a:lnTo>
                    <a:pt x="56631" y="104985"/>
                  </a:lnTo>
                  <a:cubicBezTo>
                    <a:pt x="57394" y="105332"/>
                    <a:pt x="58192" y="105497"/>
                    <a:pt x="58976" y="105497"/>
                  </a:cubicBezTo>
                  <a:cubicBezTo>
                    <a:pt x="61127" y="105497"/>
                    <a:pt x="63175" y="104259"/>
                    <a:pt x="64127" y="102165"/>
                  </a:cubicBezTo>
                  <a:lnTo>
                    <a:pt x="95411" y="33177"/>
                  </a:lnTo>
                  <a:cubicBezTo>
                    <a:pt x="96710" y="30320"/>
                    <a:pt x="95411" y="26943"/>
                    <a:pt x="92591" y="25681"/>
                  </a:cubicBezTo>
                  <a:lnTo>
                    <a:pt x="359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49" name="Google Shape;1349;p41"/>
            <p:cNvSpPr/>
            <p:nvPr/>
          </p:nvSpPr>
          <p:spPr>
            <a:xfrm>
              <a:off x="8140643" y="-76451"/>
              <a:ext cx="994189" cy="1084509"/>
            </a:xfrm>
            <a:custGeom>
              <a:avLst/>
              <a:gdLst/>
              <a:ahLst/>
              <a:cxnLst/>
              <a:rect l="l" t="t" r="r" b="b"/>
              <a:pathLst>
                <a:path w="96711" h="105497" extrusionOk="0">
                  <a:moveTo>
                    <a:pt x="35961" y="0"/>
                  </a:moveTo>
                  <a:lnTo>
                    <a:pt x="1" y="79305"/>
                  </a:lnTo>
                  <a:lnTo>
                    <a:pt x="56631" y="104985"/>
                  </a:lnTo>
                  <a:cubicBezTo>
                    <a:pt x="57394" y="105332"/>
                    <a:pt x="58192" y="105496"/>
                    <a:pt x="58976" y="105496"/>
                  </a:cubicBezTo>
                  <a:cubicBezTo>
                    <a:pt x="61127" y="105496"/>
                    <a:pt x="63176" y="104259"/>
                    <a:pt x="64128" y="102165"/>
                  </a:cubicBezTo>
                  <a:lnTo>
                    <a:pt x="95412" y="33177"/>
                  </a:lnTo>
                  <a:cubicBezTo>
                    <a:pt x="96711" y="30319"/>
                    <a:pt x="95449" y="26979"/>
                    <a:pt x="92591" y="25680"/>
                  </a:cubicBezTo>
                  <a:lnTo>
                    <a:pt x="359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50" name="Google Shape;1350;p41"/>
            <p:cNvSpPr/>
            <p:nvPr/>
          </p:nvSpPr>
          <p:spPr>
            <a:xfrm>
              <a:off x="8123475" y="-118425"/>
              <a:ext cx="994189" cy="1084519"/>
            </a:xfrm>
            <a:custGeom>
              <a:avLst/>
              <a:gdLst/>
              <a:ahLst/>
              <a:cxnLst/>
              <a:rect l="l" t="t" r="r" b="b"/>
              <a:pathLst>
                <a:path w="96711" h="105498" extrusionOk="0">
                  <a:moveTo>
                    <a:pt x="35961" y="1"/>
                  </a:moveTo>
                  <a:lnTo>
                    <a:pt x="1" y="79306"/>
                  </a:lnTo>
                  <a:lnTo>
                    <a:pt x="56631" y="104986"/>
                  </a:lnTo>
                  <a:cubicBezTo>
                    <a:pt x="57395" y="105333"/>
                    <a:pt x="58195" y="105497"/>
                    <a:pt x="58982" y="105497"/>
                  </a:cubicBezTo>
                  <a:cubicBezTo>
                    <a:pt x="61142" y="105497"/>
                    <a:pt x="63203" y="104260"/>
                    <a:pt x="64128" y="102166"/>
                  </a:cubicBezTo>
                  <a:lnTo>
                    <a:pt x="95412" y="33178"/>
                  </a:lnTo>
                  <a:cubicBezTo>
                    <a:pt x="96711" y="30320"/>
                    <a:pt x="95449" y="26980"/>
                    <a:pt x="92591" y="25681"/>
                  </a:cubicBezTo>
                  <a:lnTo>
                    <a:pt x="359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1351" name="Google Shape;1351;p41"/>
            <p:cNvGrpSpPr/>
            <p:nvPr/>
          </p:nvGrpSpPr>
          <p:grpSpPr>
            <a:xfrm>
              <a:off x="8109318" y="-75443"/>
              <a:ext cx="420814" cy="757961"/>
              <a:chOff x="7775168" y="-75443"/>
              <a:chExt cx="420814" cy="757961"/>
            </a:xfrm>
          </p:grpSpPr>
          <p:sp>
            <p:nvSpPr>
              <p:cNvPr id="1352" name="Google Shape;1352;p41"/>
              <p:cNvSpPr/>
              <p:nvPr/>
            </p:nvSpPr>
            <p:spPr>
              <a:xfrm>
                <a:off x="8139893" y="-59828"/>
                <a:ext cx="56088" cy="49005"/>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53" name="Google Shape;1353;p41"/>
              <p:cNvSpPr/>
              <p:nvPr/>
            </p:nvSpPr>
            <p:spPr>
              <a:xfrm>
                <a:off x="8105177" y="17233"/>
                <a:ext cx="55707" cy="49005"/>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54" name="Google Shape;1354;p41"/>
              <p:cNvSpPr/>
              <p:nvPr/>
            </p:nvSpPr>
            <p:spPr>
              <a:xfrm>
                <a:off x="8070069" y="94294"/>
                <a:ext cx="55718" cy="49005"/>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55" name="Google Shape;1355;p41"/>
              <p:cNvSpPr/>
              <p:nvPr/>
            </p:nvSpPr>
            <p:spPr>
              <a:xfrm>
                <a:off x="8035353" y="171200"/>
                <a:ext cx="55707" cy="49169"/>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56" name="Google Shape;1356;p41"/>
              <p:cNvSpPr/>
              <p:nvPr/>
            </p:nvSpPr>
            <p:spPr>
              <a:xfrm>
                <a:off x="8000256" y="248261"/>
                <a:ext cx="56088" cy="49108"/>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57" name="Google Shape;1357;p41"/>
              <p:cNvSpPr/>
              <p:nvPr/>
            </p:nvSpPr>
            <p:spPr>
              <a:xfrm>
                <a:off x="7965539" y="325270"/>
                <a:ext cx="55707" cy="49159"/>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58" name="Google Shape;1358;p41"/>
              <p:cNvSpPr/>
              <p:nvPr/>
            </p:nvSpPr>
            <p:spPr>
              <a:xfrm>
                <a:off x="7930442" y="402331"/>
                <a:ext cx="55707" cy="49169"/>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59" name="Google Shape;1359;p41"/>
              <p:cNvSpPr/>
              <p:nvPr/>
            </p:nvSpPr>
            <p:spPr>
              <a:xfrm>
                <a:off x="7895725" y="479392"/>
                <a:ext cx="55707" cy="49005"/>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60" name="Google Shape;1360;p41"/>
              <p:cNvSpPr/>
              <p:nvPr/>
            </p:nvSpPr>
            <p:spPr>
              <a:xfrm>
                <a:off x="7860628" y="556452"/>
                <a:ext cx="55707" cy="49005"/>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61" name="Google Shape;1361;p41"/>
              <p:cNvSpPr/>
              <p:nvPr/>
            </p:nvSpPr>
            <p:spPr>
              <a:xfrm>
                <a:off x="7825911" y="633359"/>
                <a:ext cx="55707" cy="49159"/>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1362" name="Google Shape;1362;p41"/>
              <p:cNvGrpSpPr/>
              <p:nvPr/>
            </p:nvGrpSpPr>
            <p:grpSpPr>
              <a:xfrm>
                <a:off x="7775168" y="-75443"/>
                <a:ext cx="394865" cy="738871"/>
                <a:chOff x="7775168" y="-75443"/>
                <a:chExt cx="394865" cy="738871"/>
              </a:xfrm>
            </p:grpSpPr>
            <p:sp>
              <p:nvSpPr>
                <p:cNvPr id="1363" name="Google Shape;1363;p41"/>
                <p:cNvSpPr/>
                <p:nvPr/>
              </p:nvSpPr>
              <p:spPr>
                <a:xfrm>
                  <a:off x="8089530" y="-75443"/>
                  <a:ext cx="80503" cy="45674"/>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64" name="Google Shape;1364;p41"/>
                <p:cNvSpPr/>
                <p:nvPr/>
              </p:nvSpPr>
              <p:spPr>
                <a:xfrm>
                  <a:off x="8054433" y="1617"/>
                  <a:ext cx="80883" cy="45674"/>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65" name="Google Shape;1365;p41"/>
                <p:cNvSpPr/>
                <p:nvPr/>
              </p:nvSpPr>
              <p:spPr>
                <a:xfrm>
                  <a:off x="8019716" y="78678"/>
                  <a:ext cx="80503" cy="45520"/>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66" name="Google Shape;1366;p41"/>
                <p:cNvSpPr/>
                <p:nvPr/>
              </p:nvSpPr>
              <p:spPr>
                <a:xfrm>
                  <a:off x="7984619" y="155749"/>
                  <a:ext cx="80883" cy="4551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67" name="Google Shape;1367;p41"/>
                <p:cNvSpPr/>
                <p:nvPr/>
              </p:nvSpPr>
              <p:spPr>
                <a:xfrm>
                  <a:off x="7949902" y="232594"/>
                  <a:ext cx="80503" cy="45725"/>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68" name="Google Shape;1368;p41"/>
                <p:cNvSpPr/>
                <p:nvPr/>
              </p:nvSpPr>
              <p:spPr>
                <a:xfrm>
                  <a:off x="7914795" y="309870"/>
                  <a:ext cx="80893" cy="45520"/>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69" name="Google Shape;1369;p41"/>
                <p:cNvSpPr/>
                <p:nvPr/>
              </p:nvSpPr>
              <p:spPr>
                <a:xfrm>
                  <a:off x="7880078" y="386715"/>
                  <a:ext cx="80513" cy="45520"/>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70" name="Google Shape;1370;p41"/>
                <p:cNvSpPr/>
                <p:nvPr/>
              </p:nvSpPr>
              <p:spPr>
                <a:xfrm>
                  <a:off x="7844981" y="463786"/>
                  <a:ext cx="80513" cy="45571"/>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71" name="Google Shape;1371;p41"/>
                <p:cNvSpPr/>
                <p:nvPr/>
              </p:nvSpPr>
              <p:spPr>
                <a:xfrm>
                  <a:off x="7810265" y="540847"/>
                  <a:ext cx="80513" cy="4551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372" name="Google Shape;1372;p41"/>
                <p:cNvSpPr/>
                <p:nvPr/>
              </p:nvSpPr>
              <p:spPr>
                <a:xfrm>
                  <a:off x="7775168" y="617908"/>
                  <a:ext cx="80503" cy="45520"/>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sp>
          <p:nvSpPr>
            <p:cNvPr id="1373" name="Google Shape;1373;p41"/>
            <p:cNvSpPr/>
            <p:nvPr/>
          </p:nvSpPr>
          <p:spPr>
            <a:xfrm>
              <a:off x="8589678" y="93369"/>
              <a:ext cx="394865" cy="227651"/>
            </a:xfrm>
            <a:custGeom>
              <a:avLst/>
              <a:gdLst/>
              <a:ahLst/>
              <a:cxnLst/>
              <a:rect l="l" t="t" r="r" b="b"/>
              <a:pathLst>
                <a:path w="38411" h="22145" extrusionOk="0">
                  <a:moveTo>
                    <a:pt x="5502" y="1"/>
                  </a:moveTo>
                  <a:cubicBezTo>
                    <a:pt x="3677" y="1"/>
                    <a:pt x="1929" y="1050"/>
                    <a:pt x="1114" y="2816"/>
                  </a:cubicBezTo>
                  <a:lnTo>
                    <a:pt x="1077" y="2927"/>
                  </a:lnTo>
                  <a:cubicBezTo>
                    <a:pt x="1" y="5339"/>
                    <a:pt x="1040" y="8159"/>
                    <a:pt x="3489" y="9273"/>
                  </a:cubicBezTo>
                  <a:lnTo>
                    <a:pt x="30914" y="21705"/>
                  </a:lnTo>
                  <a:cubicBezTo>
                    <a:pt x="31561" y="22003"/>
                    <a:pt x="32240" y="22144"/>
                    <a:pt x="32909" y="22144"/>
                  </a:cubicBezTo>
                  <a:cubicBezTo>
                    <a:pt x="34734" y="22144"/>
                    <a:pt x="36482" y="21095"/>
                    <a:pt x="37297" y="19330"/>
                  </a:cubicBezTo>
                  <a:lnTo>
                    <a:pt x="37334" y="19218"/>
                  </a:lnTo>
                  <a:cubicBezTo>
                    <a:pt x="38410" y="16806"/>
                    <a:pt x="37334" y="13949"/>
                    <a:pt x="34922" y="12872"/>
                  </a:cubicBezTo>
                  <a:lnTo>
                    <a:pt x="7497" y="440"/>
                  </a:lnTo>
                  <a:cubicBezTo>
                    <a:pt x="6850" y="142"/>
                    <a:pt x="6171" y="1"/>
                    <a:pt x="55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xmlns="" id="{D19AEFC3-B4A7-970B-FB16-5150EA488E0B}"/>
              </a:ext>
            </a:extLst>
          </p:cNvPr>
          <p:cNvSpPr txBox="1"/>
          <p:nvPr/>
        </p:nvSpPr>
        <p:spPr>
          <a:xfrm>
            <a:off x="416856" y="225596"/>
            <a:ext cx="3004459" cy="584269"/>
          </a:xfrm>
          <a:prstGeom prst="flowChartTerminator">
            <a:avLst/>
          </a:prstGeom>
          <a:solidFill>
            <a:schemeClr val="bg1"/>
          </a:solidFill>
          <a:ln w="38100">
            <a:solidFill>
              <a:srgbClr val="FF0000"/>
            </a:solidFill>
            <a:prstDash val="solid"/>
          </a:ln>
        </p:spPr>
        <p:txBody>
          <a:bodyPr wrap="square" rtlCol="0" anchor="ctr">
            <a:spAutoFit/>
          </a:bodyPr>
          <a:lstStyle/>
          <a:p>
            <a:pPr algn="ctr">
              <a:buClrTx/>
              <a:buFontTx/>
              <a:buNone/>
            </a:pPr>
            <a:r>
              <a:rPr lang="nl-NL" sz="2100" b="1" kern="1200" dirty="0" err="1">
                <a:solidFill>
                  <a:prstClr val="black"/>
                </a:solidFill>
                <a:latin typeface="+mj-lt"/>
                <a:ea typeface="+mn-ea"/>
                <a:cs typeface="Arial" panose="020B0604020202020204" pitchFamily="34" charset="0"/>
              </a:rPr>
              <a:t>Ví</a:t>
            </a:r>
            <a:r>
              <a:rPr lang="nl-NL" sz="2100" b="1" kern="1200" dirty="0">
                <a:solidFill>
                  <a:prstClr val="black"/>
                </a:solidFill>
                <a:latin typeface="+mj-lt"/>
                <a:ea typeface="+mn-ea"/>
                <a:cs typeface="Arial" panose="020B0604020202020204" pitchFamily="34" charset="0"/>
              </a:rPr>
              <a:t> </a:t>
            </a:r>
            <a:r>
              <a:rPr lang="nl-NL" sz="2100" b="1" kern="1200" dirty="0" err="1">
                <a:solidFill>
                  <a:prstClr val="black"/>
                </a:solidFill>
                <a:latin typeface="+mj-lt"/>
                <a:ea typeface="+mn-ea"/>
                <a:cs typeface="Arial" panose="020B0604020202020204" pitchFamily="34" charset="0"/>
              </a:rPr>
              <a:t>dụ</a:t>
            </a:r>
            <a:r>
              <a:rPr lang="nl-NL" sz="2100" b="1" kern="1200" dirty="0">
                <a:solidFill>
                  <a:prstClr val="black"/>
                </a:solidFill>
                <a:latin typeface="+mj-lt"/>
                <a:ea typeface="+mn-ea"/>
                <a:cs typeface="Arial" panose="020B0604020202020204" pitchFamily="34" charset="0"/>
              </a:rPr>
              <a:t> 4: SGK – tr.34</a:t>
            </a:r>
            <a:endParaRPr lang="en-US" sz="21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xmlns="" id="{12749D37-9A06-D6F8-40DC-DB10A6C4CEC4}"/>
                  </a:ext>
                </a:extLst>
              </p:cNvPr>
              <p:cNvSpPr txBox="1"/>
              <p:nvPr/>
            </p:nvSpPr>
            <p:spPr>
              <a:xfrm>
                <a:off x="709969" y="1016212"/>
                <a:ext cx="5855266" cy="768865"/>
              </a:xfrm>
              <a:prstGeom prst="rect">
                <a:avLst/>
              </a:prstGeom>
              <a:noFill/>
            </p:spPr>
            <p:txBody>
              <a:bodyPr wrap="square">
                <a:spAutoFit/>
              </a:bodyPr>
              <a:lstStyle/>
              <a:p>
                <a:pPr algn="just">
                  <a:lnSpc>
                    <a:spcPct val="150000"/>
                  </a:lnSpc>
                  <a:buClrTx/>
                  <a:buFontTx/>
                  <a:buNone/>
                </a:pPr>
                <a:r>
                  <a:rPr lang="en-US" sz="2100" kern="1200" dirty="0">
                    <a:solidFill>
                      <a:prstClr val="black"/>
                    </a:solidFill>
                    <a:latin typeface="+mj-lt"/>
                    <a:ea typeface="+mn-ea"/>
                    <a:cs typeface="Arial" panose="020B0604020202020204" pitchFamily="34" charset="0"/>
                  </a:rPr>
                  <a:t>Thực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r>
                  <a:rPr lang="en-US" sz="2100" kern="1200" dirty="0">
                    <a:solidFill>
                      <a:prstClr val="black"/>
                    </a:solidFill>
                    <a:latin typeface="+mj-lt"/>
                    <a:ea typeface="+mn-ea"/>
                    <a:cs typeface="Arial" panose="020B0604020202020204" pitchFamily="34" charset="0"/>
                  </a:rPr>
                  <a:t>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𝑎</m:t>
                        </m:r>
                      </m:num>
                      <m:den>
                        <m:sSup>
                          <m:sSupPr>
                            <m:ctrlPr>
                              <a:rPr lang="en-US" sz="2100" b="0" i="1" kern="1200" smtClean="0">
                                <a:solidFill>
                                  <a:prstClr val="black"/>
                                </a:solidFill>
                                <a:latin typeface="Cambria Math"/>
                                <a:ea typeface="+mn-ea"/>
                                <a:cs typeface="Arial" panose="020B0604020202020204" pitchFamily="34" charset="0"/>
                              </a:rPr>
                            </m:ctrlPr>
                          </m:sSupPr>
                          <m:e>
                            <m:d>
                              <m:dPr>
                                <m:ctrlPr>
                                  <a:rPr lang="en-US" sz="2100" b="0" i="1" kern="1200" smtClean="0">
                                    <a:solidFill>
                                      <a:prstClr val="black"/>
                                    </a:solidFill>
                                    <a:latin typeface="Cambria Math"/>
                                    <a:ea typeface="+mn-ea"/>
                                    <a:cs typeface="Arial" panose="020B0604020202020204" pitchFamily="34" charset="0"/>
                                  </a:rPr>
                                </m:ctrlPr>
                              </m:dPr>
                              <m:e>
                                <m:r>
                                  <a:rPr lang="en-US" sz="2100" b="0" i="1" kern="1200" smtClean="0">
                                    <a:solidFill>
                                      <a:prstClr val="black"/>
                                    </a:solidFill>
                                    <a:latin typeface="Cambria Math" panose="02040503050406030204" pitchFamily="18" charset="0"/>
                                    <a:ea typeface="+mn-ea"/>
                                    <a:cs typeface="Arial" panose="020B0604020202020204" pitchFamily="34" charset="0"/>
                                  </a:rPr>
                                  <m:t>𝑎</m:t>
                                </m:r>
                                <m:r>
                                  <a:rPr lang="en-US" sz="2100" b="0" i="1" kern="1200" smtClean="0">
                                    <a:solidFill>
                                      <a:prstClr val="black"/>
                                    </a:solidFill>
                                    <a:latin typeface="Cambria Math" panose="02040503050406030204" pitchFamily="18" charset="0"/>
                                    <a:ea typeface="+mn-ea"/>
                                    <a:cs typeface="Arial" panose="020B0604020202020204" pitchFamily="34" charset="0"/>
                                  </a:rPr>
                                  <m:t>+1</m:t>
                                </m:r>
                              </m:e>
                            </m:d>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oMath>
                </a14:m>
                <a:r>
                  <a:rPr lang="en-US" sz="2100" kern="1200" dirty="0">
                    <a:solidFill>
                      <a:prstClr val="black"/>
                    </a:solidFill>
                    <a:latin typeface="+mj-lt"/>
                    <a:ea typeface="+mn-ea"/>
                    <a:cs typeface="Arial" panose="020B0604020202020204" pitchFamily="34" charset="0"/>
                  </a:rPr>
                  <a:t>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𝑎</m:t>
                        </m:r>
                      </m:num>
                      <m:den>
                        <m:r>
                          <a:rPr lang="en-US" sz="2100" b="0" i="1" kern="1200" smtClean="0">
                            <a:solidFill>
                              <a:prstClr val="black"/>
                            </a:solidFill>
                            <a:latin typeface="Cambria Math" panose="02040503050406030204" pitchFamily="18" charset="0"/>
                            <a:ea typeface="+mn-ea"/>
                            <a:cs typeface="Arial" panose="020B0604020202020204" pitchFamily="34" charset="0"/>
                          </a:rPr>
                          <m:t>𝑎</m:t>
                        </m:r>
                        <m:r>
                          <a:rPr lang="en-US" sz="2100" b="0" i="1" kern="1200" smtClean="0">
                            <a:solidFill>
                              <a:prstClr val="black"/>
                            </a:solidFill>
                            <a:latin typeface="Cambria Math" panose="02040503050406030204" pitchFamily="18" charset="0"/>
                            <a:ea typeface="+mn-ea"/>
                            <a:cs typeface="Arial" panose="020B0604020202020204" pitchFamily="34" charset="0"/>
                          </a:rPr>
                          <m:t>+1</m:t>
                        </m:r>
                      </m:den>
                    </m:f>
                  </m:oMath>
                </a14:m>
                <a:r>
                  <a:rPr lang="en-US" sz="2100" kern="1200" dirty="0">
                    <a:solidFill>
                      <a:prstClr val="black"/>
                    </a:solidFill>
                    <a:latin typeface="+mj-lt"/>
                    <a:ea typeface="+mn-ea"/>
                    <a:cs typeface="Arial" panose="020B0604020202020204" pitchFamily="34" charset="0"/>
                  </a:rPr>
                  <a:t>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1−</m:t>
                        </m:r>
                        <m:r>
                          <a:rPr lang="en-US" sz="2100" b="0" i="1" kern="1200" smtClean="0">
                            <a:solidFill>
                              <a:prstClr val="black"/>
                            </a:solidFill>
                            <a:latin typeface="Cambria Math" panose="02040503050406030204" pitchFamily="18" charset="0"/>
                            <a:ea typeface="+mn-ea"/>
                            <a:cs typeface="Arial" panose="020B0604020202020204" pitchFamily="34" charset="0"/>
                          </a:rPr>
                          <m:t>𝑎</m:t>
                        </m:r>
                      </m:num>
                      <m:den>
                        <m:sSup>
                          <m:sSupPr>
                            <m:ctrlPr>
                              <a:rPr lang="en-US" sz="2100" b="0" i="1" kern="1200" smtClean="0">
                                <a:solidFill>
                                  <a:prstClr val="black"/>
                                </a:solidFill>
                                <a:latin typeface="Cambria Math"/>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𝑎</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𝑎</m:t>
                        </m:r>
                        <m:r>
                          <a:rPr lang="en-US" sz="2100" b="0" i="1" kern="1200" smtClean="0">
                            <a:solidFill>
                              <a:prstClr val="black"/>
                            </a:solidFill>
                            <a:latin typeface="Cambria Math" panose="02040503050406030204" pitchFamily="18" charset="0"/>
                            <a:ea typeface="+mn-ea"/>
                            <a:cs typeface="Arial" panose="020B0604020202020204" pitchFamily="34" charset="0"/>
                          </a:rPr>
                          <m:t>+1</m:t>
                        </m:r>
                      </m:den>
                    </m:f>
                  </m:oMath>
                </a14:m>
                <a:endParaRPr lang="en-US" sz="2100" kern="1200" dirty="0">
                  <a:solidFill>
                    <a:prstClr val="black"/>
                  </a:solidFill>
                  <a:latin typeface="+mj-lt"/>
                  <a:ea typeface="+mn-ea"/>
                  <a:cs typeface="Arial" panose="020B0604020202020204" pitchFamily="34" charset="0"/>
                </a:endParaRPr>
              </a:p>
            </p:txBody>
          </p:sp>
        </mc:Choice>
        <mc:Fallback xmlns="">
          <p:sp>
            <p:nvSpPr>
              <p:cNvPr id="3" name="TextBox 2">
                <a:extLst>
                  <a:ext uri="{FF2B5EF4-FFF2-40B4-BE49-F238E27FC236}">
                    <a16:creationId xmlns:a16="http://schemas.microsoft.com/office/drawing/2014/main" id="{12749D37-9A06-D6F8-40DC-DB10A6C4CEC4}"/>
                  </a:ext>
                </a:extLst>
              </p:cNvPr>
              <p:cNvSpPr txBox="1">
                <a:spLocks noRot="1" noChangeAspect="1" noMove="1" noResize="1" noEditPoints="1" noAdjustHandles="1" noChangeArrowheads="1" noChangeShapeType="1" noTextEdit="1"/>
              </p:cNvSpPr>
              <p:nvPr/>
            </p:nvSpPr>
            <p:spPr>
              <a:xfrm>
                <a:off x="709969" y="1016212"/>
                <a:ext cx="5855266" cy="768865"/>
              </a:xfrm>
              <a:prstGeom prst="rect">
                <a:avLst/>
              </a:prstGeom>
              <a:blipFill>
                <a:blip r:embed="rId3"/>
                <a:stretch>
                  <a:fillRect l="-1249"/>
                </a:stretch>
              </a:blipFill>
            </p:spPr>
            <p:txBody>
              <a:bodyPr/>
              <a:lstStyle/>
              <a:p>
                <a:r>
                  <a:rPr lang="en-US">
                    <a:noFill/>
                  </a:rPr>
                  <a:t> </a:t>
                </a:r>
              </a:p>
            </p:txBody>
          </p:sp>
        </mc:Fallback>
      </mc:AlternateContent>
      <p:sp>
        <p:nvSpPr>
          <p:cNvPr id="11" name="Oval Callout 29">
            <a:extLst>
              <a:ext uri="{FF2B5EF4-FFF2-40B4-BE49-F238E27FC236}">
                <a16:creationId xmlns:a16="http://schemas.microsoft.com/office/drawing/2014/main" xmlns="" id="{462460F8-EE7C-BB47-B31F-FAA8EAE4750B}"/>
              </a:ext>
            </a:extLst>
          </p:cNvPr>
          <p:cNvSpPr/>
          <p:nvPr/>
        </p:nvSpPr>
        <p:spPr>
          <a:xfrm>
            <a:off x="4085622" y="2139601"/>
            <a:ext cx="972752" cy="425555"/>
          </a:xfrm>
          <a:prstGeom prst="wedgeEllipseCallout">
            <a:avLst>
              <a:gd name="adj1" fmla="val 24988"/>
              <a:gd name="adj2" fmla="val 80680"/>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mn-lt"/>
                <a:ea typeface="+mn-ea"/>
                <a:cs typeface="+mn-cs"/>
              </a:rPr>
              <a:t>Giải</a:t>
            </a:r>
            <a:endParaRPr kumimoji="0" lang="en-US" sz="2000" b="1" i="0" u="none" strike="noStrike" kern="1200" cap="none" spc="0" normalizeH="0" baseline="0" noProof="0" dirty="0">
              <a:ln>
                <a:noFill/>
              </a:ln>
              <a:solidFill>
                <a:prstClr val="white"/>
              </a:solidFill>
              <a:effectLst/>
              <a:uLnTx/>
              <a:uFillTx/>
              <a:latin typeface="+mn-lt"/>
              <a:ea typeface="+mn-ea"/>
              <a:cs typeface="+mn-cs"/>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xmlns="" id="{9B1031EE-D3F7-DD08-BA63-768991F4EFA7}"/>
                  </a:ext>
                </a:extLst>
              </p:cNvPr>
              <p:cNvSpPr txBox="1"/>
              <p:nvPr/>
            </p:nvSpPr>
            <p:spPr>
              <a:xfrm>
                <a:off x="811348" y="2705738"/>
                <a:ext cx="7521299" cy="1877758"/>
              </a:xfrm>
              <a:prstGeom prst="rect">
                <a:avLst/>
              </a:prstGeom>
              <a:noFill/>
            </p:spPr>
            <p:txBody>
              <a:bodyPr wrap="square">
                <a:spAutoFit/>
              </a:bodyPr>
              <a:lstStyle/>
              <a:p>
                <a:pPr algn="just">
                  <a:lnSpc>
                    <a:spcPct val="200000"/>
                  </a:lnSpc>
                  <a:buClrTx/>
                  <a:buFontTx/>
                  <a:buNone/>
                </a:pP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𝑎</m:t>
                        </m:r>
                      </m:num>
                      <m:den>
                        <m:sSup>
                          <m:sSupPr>
                            <m:ctrlPr>
                              <a:rPr lang="en-US" sz="2100" b="0" i="1" kern="1200" smtClean="0">
                                <a:solidFill>
                                  <a:prstClr val="black"/>
                                </a:solidFill>
                                <a:latin typeface="Cambria Math"/>
                                <a:ea typeface="+mn-ea"/>
                                <a:cs typeface="Arial" panose="020B0604020202020204" pitchFamily="34" charset="0"/>
                              </a:rPr>
                            </m:ctrlPr>
                          </m:sSupPr>
                          <m:e>
                            <m:d>
                              <m:dPr>
                                <m:ctrlPr>
                                  <a:rPr lang="en-US" sz="2100" b="0" i="1" kern="1200" smtClean="0">
                                    <a:solidFill>
                                      <a:prstClr val="black"/>
                                    </a:solidFill>
                                    <a:latin typeface="Cambria Math"/>
                                    <a:ea typeface="+mn-ea"/>
                                    <a:cs typeface="Arial" panose="020B0604020202020204" pitchFamily="34" charset="0"/>
                                  </a:rPr>
                                </m:ctrlPr>
                              </m:dPr>
                              <m:e>
                                <m:r>
                                  <a:rPr lang="en-US" sz="2100" b="0" i="1" kern="1200" smtClean="0">
                                    <a:solidFill>
                                      <a:prstClr val="black"/>
                                    </a:solidFill>
                                    <a:latin typeface="Cambria Math" panose="02040503050406030204" pitchFamily="18" charset="0"/>
                                    <a:ea typeface="+mn-ea"/>
                                    <a:cs typeface="Arial" panose="020B0604020202020204" pitchFamily="34" charset="0"/>
                                  </a:rPr>
                                  <m:t>𝑎</m:t>
                                </m:r>
                                <m:r>
                                  <a:rPr lang="en-US" sz="2100" b="0" i="1" kern="1200" smtClean="0">
                                    <a:solidFill>
                                      <a:prstClr val="black"/>
                                    </a:solidFill>
                                    <a:latin typeface="Cambria Math" panose="02040503050406030204" pitchFamily="18" charset="0"/>
                                    <a:ea typeface="+mn-ea"/>
                                    <a:cs typeface="Arial" panose="020B0604020202020204" pitchFamily="34" charset="0"/>
                                  </a:rPr>
                                  <m:t>+1</m:t>
                                </m:r>
                              </m:e>
                            </m:d>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oMath>
                </a14:m>
                <a:r>
                  <a:rPr lang="en-US" sz="2100" kern="1200" dirty="0">
                    <a:solidFill>
                      <a:prstClr val="black"/>
                    </a:solidFill>
                    <a:latin typeface="+mj-lt"/>
                    <a:ea typeface="+mn-ea"/>
                    <a:cs typeface="Arial" panose="020B0604020202020204" pitchFamily="34" charset="0"/>
                  </a:rPr>
                  <a:t> </a:t>
                </a:r>
                <a:r>
                  <a:rPr lang="en-US" sz="2100" kern="1200" dirty="0">
                    <a:solidFill>
                      <a:prstClr val="black"/>
                    </a:solidFill>
                    <a:cs typeface="Arial" panose="020B0604020202020204" pitchFamily="34" charset="0"/>
                  </a:rPr>
                  <a:t>+ </a:t>
                </a:r>
                <a14:m>
                  <m:oMath xmlns:m="http://schemas.openxmlformats.org/officeDocument/2006/math">
                    <m:f>
                      <m:fPr>
                        <m:ctrlPr>
                          <a:rPr lang="en-US" sz="2100" i="1" kern="1200">
                            <a:solidFill>
                              <a:prstClr val="black"/>
                            </a:solidFill>
                            <a:latin typeface="Cambria Math"/>
                            <a:cs typeface="Arial" panose="020B0604020202020204" pitchFamily="34" charset="0"/>
                          </a:rPr>
                        </m:ctrlPr>
                      </m:fPr>
                      <m:num>
                        <m:r>
                          <a:rPr lang="en-US" sz="2100" i="1" kern="1200">
                            <a:solidFill>
                              <a:prstClr val="black"/>
                            </a:solidFill>
                            <a:latin typeface="Cambria Math" panose="02040503050406030204" pitchFamily="18" charset="0"/>
                            <a:cs typeface="Arial" panose="020B0604020202020204" pitchFamily="34" charset="0"/>
                          </a:rPr>
                          <m:t>𝑎</m:t>
                        </m:r>
                      </m:num>
                      <m:den>
                        <m:r>
                          <a:rPr lang="en-US" sz="2100" i="1" kern="1200">
                            <a:solidFill>
                              <a:prstClr val="black"/>
                            </a:solidFill>
                            <a:latin typeface="Cambria Math" panose="02040503050406030204" pitchFamily="18" charset="0"/>
                            <a:cs typeface="Arial" panose="020B0604020202020204" pitchFamily="34" charset="0"/>
                          </a:rPr>
                          <m:t>𝑎</m:t>
                        </m:r>
                        <m:r>
                          <a:rPr lang="en-US" sz="2100" i="1" kern="1200">
                            <a:solidFill>
                              <a:prstClr val="black"/>
                            </a:solidFill>
                            <a:latin typeface="Cambria Math" panose="02040503050406030204" pitchFamily="18" charset="0"/>
                            <a:cs typeface="Arial" panose="020B0604020202020204" pitchFamily="34" charset="0"/>
                          </a:rPr>
                          <m:t>+1</m:t>
                        </m:r>
                      </m:den>
                    </m:f>
                  </m:oMath>
                </a14:m>
                <a:r>
                  <a:rPr lang="en-US" sz="2100" kern="1200" dirty="0">
                    <a:solidFill>
                      <a:prstClr val="black"/>
                    </a:solidFill>
                    <a:cs typeface="Arial" panose="020B0604020202020204" pitchFamily="34" charset="0"/>
                  </a:rPr>
                  <a:t> + </a:t>
                </a:r>
                <a14:m>
                  <m:oMath xmlns:m="http://schemas.openxmlformats.org/officeDocument/2006/math">
                    <m:f>
                      <m:fPr>
                        <m:ctrlPr>
                          <a:rPr lang="en-US" sz="2100" i="1" kern="1200">
                            <a:solidFill>
                              <a:prstClr val="black"/>
                            </a:solidFill>
                            <a:latin typeface="Cambria Math"/>
                            <a:cs typeface="Arial" panose="020B0604020202020204" pitchFamily="34" charset="0"/>
                          </a:rPr>
                        </m:ctrlPr>
                      </m:fPr>
                      <m:num>
                        <m:r>
                          <a:rPr lang="en-US" sz="2100" i="1" kern="1200">
                            <a:solidFill>
                              <a:prstClr val="black"/>
                            </a:solidFill>
                            <a:latin typeface="Cambria Math" panose="02040503050406030204" pitchFamily="18" charset="0"/>
                            <a:cs typeface="Arial" panose="020B0604020202020204" pitchFamily="34" charset="0"/>
                          </a:rPr>
                          <m:t>1−</m:t>
                        </m:r>
                        <m:r>
                          <a:rPr lang="en-US" sz="2100" i="1" kern="1200">
                            <a:solidFill>
                              <a:prstClr val="black"/>
                            </a:solidFill>
                            <a:latin typeface="Cambria Math" panose="02040503050406030204" pitchFamily="18" charset="0"/>
                            <a:cs typeface="Arial" panose="020B0604020202020204" pitchFamily="34" charset="0"/>
                          </a:rPr>
                          <m:t>𝑎</m:t>
                        </m:r>
                      </m:num>
                      <m:den>
                        <m:sSup>
                          <m:sSupPr>
                            <m:ctrlPr>
                              <a:rPr lang="en-US" sz="2100" i="1" kern="1200">
                                <a:solidFill>
                                  <a:prstClr val="black"/>
                                </a:solidFill>
                                <a:latin typeface="Cambria Math"/>
                                <a:cs typeface="Arial" panose="020B0604020202020204" pitchFamily="34" charset="0"/>
                              </a:rPr>
                            </m:ctrlPr>
                          </m:sSupPr>
                          <m:e>
                            <m:r>
                              <a:rPr lang="en-US" sz="2100" i="1" kern="1200">
                                <a:solidFill>
                                  <a:prstClr val="black"/>
                                </a:solidFill>
                                <a:latin typeface="Cambria Math" panose="02040503050406030204" pitchFamily="18" charset="0"/>
                                <a:cs typeface="Arial" panose="020B0604020202020204" pitchFamily="34" charset="0"/>
                              </a:rPr>
                              <m:t>𝑎</m:t>
                            </m:r>
                          </m:e>
                          <m:sup>
                            <m:r>
                              <a:rPr lang="en-US" sz="2100" i="1" kern="1200">
                                <a:solidFill>
                                  <a:prstClr val="black"/>
                                </a:solidFill>
                                <a:latin typeface="Cambria Math" panose="02040503050406030204" pitchFamily="18" charset="0"/>
                                <a:cs typeface="Arial" panose="020B0604020202020204" pitchFamily="34" charset="0"/>
                              </a:rPr>
                              <m:t>2</m:t>
                            </m:r>
                          </m:sup>
                        </m:sSup>
                        <m:r>
                          <a:rPr lang="en-US" sz="2100" i="1" kern="1200">
                            <a:solidFill>
                              <a:prstClr val="black"/>
                            </a:solidFill>
                            <a:latin typeface="Cambria Math" panose="02040503050406030204" pitchFamily="18" charset="0"/>
                            <a:cs typeface="Arial" panose="020B0604020202020204" pitchFamily="34" charset="0"/>
                          </a:rPr>
                          <m:t>+2</m:t>
                        </m:r>
                        <m:r>
                          <a:rPr lang="en-US" sz="2100" i="1" kern="1200">
                            <a:solidFill>
                              <a:prstClr val="black"/>
                            </a:solidFill>
                            <a:latin typeface="Cambria Math" panose="02040503050406030204" pitchFamily="18" charset="0"/>
                            <a:cs typeface="Arial" panose="020B0604020202020204" pitchFamily="34" charset="0"/>
                          </a:rPr>
                          <m:t>𝑎</m:t>
                        </m:r>
                        <m:r>
                          <a:rPr lang="en-US" sz="2100" i="1" kern="1200">
                            <a:solidFill>
                              <a:prstClr val="black"/>
                            </a:solidFill>
                            <a:latin typeface="Cambria Math" panose="02040503050406030204" pitchFamily="18" charset="0"/>
                            <a:cs typeface="Arial" panose="020B0604020202020204" pitchFamily="34" charset="0"/>
                          </a:rPr>
                          <m:t>+1</m:t>
                        </m:r>
                      </m:den>
                    </m:f>
                  </m:oMath>
                </a14:m>
                <a:r>
                  <a:rPr lang="en-US" sz="2100" kern="1200" dirty="0">
                    <a:solidFill>
                      <a:prstClr val="black"/>
                    </a:solidFill>
                    <a:latin typeface="+mj-lt"/>
                    <a:ea typeface="+mn-ea"/>
                    <a:cs typeface="Arial" panose="020B0604020202020204" pitchFamily="34" charset="0"/>
                  </a:rPr>
                  <a:t>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𝑎</m:t>
                        </m:r>
                      </m:num>
                      <m:den>
                        <m:sSup>
                          <m:sSupPr>
                            <m:ctrlPr>
                              <a:rPr lang="en-US" sz="2100" b="0" i="1" kern="1200" smtClean="0">
                                <a:solidFill>
                                  <a:prstClr val="black"/>
                                </a:solidFill>
                                <a:latin typeface="Cambria Math"/>
                                <a:ea typeface="+mn-ea"/>
                                <a:cs typeface="Arial" panose="020B0604020202020204" pitchFamily="34" charset="0"/>
                              </a:rPr>
                            </m:ctrlPr>
                          </m:sSupPr>
                          <m:e>
                            <m:d>
                              <m:dPr>
                                <m:ctrlPr>
                                  <a:rPr lang="en-US" sz="2100" b="0" i="1" kern="1200" smtClean="0">
                                    <a:solidFill>
                                      <a:prstClr val="black"/>
                                    </a:solidFill>
                                    <a:latin typeface="Cambria Math"/>
                                    <a:ea typeface="+mn-ea"/>
                                    <a:cs typeface="Arial" panose="020B0604020202020204" pitchFamily="34" charset="0"/>
                                  </a:rPr>
                                </m:ctrlPr>
                              </m:dPr>
                              <m:e>
                                <m:r>
                                  <a:rPr lang="en-US" sz="2100" b="0" i="1" kern="1200" smtClean="0">
                                    <a:solidFill>
                                      <a:prstClr val="black"/>
                                    </a:solidFill>
                                    <a:latin typeface="Cambria Math" panose="02040503050406030204" pitchFamily="18" charset="0"/>
                                    <a:ea typeface="+mn-ea"/>
                                    <a:cs typeface="Arial" panose="020B0604020202020204" pitchFamily="34" charset="0"/>
                                  </a:rPr>
                                  <m:t>𝑎</m:t>
                                </m:r>
                                <m:r>
                                  <a:rPr lang="en-US" sz="2100" b="0" i="1" kern="1200" smtClean="0">
                                    <a:solidFill>
                                      <a:prstClr val="black"/>
                                    </a:solidFill>
                                    <a:latin typeface="Cambria Math" panose="02040503050406030204" pitchFamily="18" charset="0"/>
                                    <a:ea typeface="+mn-ea"/>
                                    <a:cs typeface="Arial" panose="020B0604020202020204" pitchFamily="34" charset="0"/>
                                  </a:rPr>
                                  <m:t>+1</m:t>
                                </m:r>
                              </m:e>
                            </m:d>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oMath>
                </a14:m>
                <a:r>
                  <a:rPr lang="en-US" sz="2100" kern="1200" dirty="0">
                    <a:solidFill>
                      <a:prstClr val="black"/>
                    </a:solidFill>
                    <a:latin typeface="+mj-lt"/>
                    <a:ea typeface="+mn-ea"/>
                    <a:cs typeface="Arial" panose="020B0604020202020204" pitchFamily="34" charset="0"/>
                  </a:rPr>
                  <a:t>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1−</m:t>
                        </m:r>
                        <m:r>
                          <a:rPr lang="en-US" sz="2100" b="0" i="1" kern="1200" smtClean="0">
                            <a:solidFill>
                              <a:prstClr val="black"/>
                            </a:solidFill>
                            <a:latin typeface="Cambria Math" panose="02040503050406030204" pitchFamily="18" charset="0"/>
                            <a:ea typeface="+mn-ea"/>
                            <a:cs typeface="Arial" panose="020B0604020202020204" pitchFamily="34" charset="0"/>
                          </a:rPr>
                          <m:t>𝑎</m:t>
                        </m:r>
                      </m:num>
                      <m:den>
                        <m:sSup>
                          <m:sSupPr>
                            <m:ctrlPr>
                              <a:rPr lang="en-US" sz="2100" b="0" i="1" kern="1200" smtClean="0">
                                <a:solidFill>
                                  <a:prstClr val="black"/>
                                </a:solidFill>
                                <a:latin typeface="Cambria Math"/>
                                <a:ea typeface="+mn-ea"/>
                                <a:cs typeface="Arial" panose="020B0604020202020204" pitchFamily="34" charset="0"/>
                              </a:rPr>
                            </m:ctrlPr>
                          </m:sSupPr>
                          <m:e>
                            <m:d>
                              <m:dPr>
                                <m:ctrlPr>
                                  <a:rPr lang="en-US" sz="2100" b="0" i="1" kern="1200" smtClean="0">
                                    <a:solidFill>
                                      <a:prstClr val="black"/>
                                    </a:solidFill>
                                    <a:latin typeface="Cambria Math"/>
                                    <a:ea typeface="+mn-ea"/>
                                    <a:cs typeface="Arial" panose="020B0604020202020204" pitchFamily="34" charset="0"/>
                                  </a:rPr>
                                </m:ctrlPr>
                              </m:dPr>
                              <m:e>
                                <m:r>
                                  <a:rPr lang="en-US" sz="2100" b="0" i="1" kern="1200" smtClean="0">
                                    <a:solidFill>
                                      <a:prstClr val="black"/>
                                    </a:solidFill>
                                    <a:latin typeface="Cambria Math" panose="02040503050406030204" pitchFamily="18" charset="0"/>
                                    <a:ea typeface="+mn-ea"/>
                                    <a:cs typeface="Arial" panose="020B0604020202020204" pitchFamily="34" charset="0"/>
                                  </a:rPr>
                                  <m:t>𝑎</m:t>
                                </m:r>
                                <m:r>
                                  <a:rPr lang="en-US" sz="2100" b="0" i="1" kern="1200" smtClean="0">
                                    <a:solidFill>
                                      <a:prstClr val="black"/>
                                    </a:solidFill>
                                    <a:latin typeface="Cambria Math" panose="02040503050406030204" pitchFamily="18" charset="0"/>
                                    <a:ea typeface="+mn-ea"/>
                                    <a:cs typeface="Arial" panose="020B0604020202020204" pitchFamily="34" charset="0"/>
                                  </a:rPr>
                                  <m:t>+1</m:t>
                                </m:r>
                              </m:e>
                            </m:d>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oMath>
                </a14:m>
                <a:r>
                  <a:rPr lang="en-US" sz="2100" kern="1200" dirty="0">
                    <a:solidFill>
                      <a:prstClr val="black"/>
                    </a:solidFill>
                    <a:latin typeface="+mj-lt"/>
                    <a:ea typeface="+mn-ea"/>
                    <a:cs typeface="Arial" panose="020B0604020202020204" pitchFamily="34" charset="0"/>
                  </a:rPr>
                  <a:t>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𝑎</m:t>
                        </m:r>
                      </m:num>
                      <m:den>
                        <m:r>
                          <a:rPr lang="en-US" sz="2100" b="0" i="1" kern="1200" smtClean="0">
                            <a:solidFill>
                              <a:prstClr val="black"/>
                            </a:solidFill>
                            <a:latin typeface="Cambria Math" panose="02040503050406030204" pitchFamily="18" charset="0"/>
                            <a:ea typeface="+mn-ea"/>
                            <a:cs typeface="Arial" panose="020B0604020202020204" pitchFamily="34" charset="0"/>
                          </a:rPr>
                          <m:t>𝑎</m:t>
                        </m:r>
                        <m:r>
                          <a:rPr lang="en-US" sz="2100" b="0" i="1" kern="1200" smtClean="0">
                            <a:solidFill>
                              <a:prstClr val="black"/>
                            </a:solidFill>
                            <a:latin typeface="Cambria Math" panose="02040503050406030204" pitchFamily="18" charset="0"/>
                            <a:ea typeface="+mn-ea"/>
                            <a:cs typeface="Arial" panose="020B0604020202020204" pitchFamily="34" charset="0"/>
                          </a:rPr>
                          <m:t>+1</m:t>
                        </m:r>
                      </m:den>
                    </m:f>
                  </m:oMath>
                </a14:m>
                <a:r>
                  <a:rPr lang="en-US" sz="2100" kern="1200" dirty="0">
                    <a:solidFill>
                      <a:prstClr val="black"/>
                    </a:solidFill>
                    <a:latin typeface="+mj-lt"/>
                    <a:ea typeface="+mn-ea"/>
                    <a:cs typeface="Arial" panose="020B0604020202020204" pitchFamily="34" charset="0"/>
                  </a:rPr>
                  <a:t>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𝑎</m:t>
                        </m:r>
                        <m:r>
                          <a:rPr lang="en-US" sz="2100" b="0" i="1" kern="1200" smtClean="0">
                            <a:solidFill>
                              <a:prstClr val="black"/>
                            </a:solidFill>
                            <a:latin typeface="Cambria Math" panose="02040503050406030204" pitchFamily="18" charset="0"/>
                            <a:ea typeface="+mn-ea"/>
                            <a:cs typeface="Arial" panose="020B0604020202020204" pitchFamily="34" charset="0"/>
                          </a:rPr>
                          <m:t>+1</m:t>
                        </m:r>
                      </m:num>
                      <m:den>
                        <m:sSup>
                          <m:sSupPr>
                            <m:ctrlPr>
                              <a:rPr lang="en-US" sz="2100" b="0" i="1" kern="1200" smtClean="0">
                                <a:solidFill>
                                  <a:prstClr val="black"/>
                                </a:solidFill>
                                <a:latin typeface="Cambria Math"/>
                                <a:ea typeface="+mn-ea"/>
                                <a:cs typeface="Arial" panose="020B0604020202020204" pitchFamily="34" charset="0"/>
                              </a:rPr>
                            </m:ctrlPr>
                          </m:sSupPr>
                          <m:e>
                            <m:d>
                              <m:dPr>
                                <m:ctrlPr>
                                  <a:rPr lang="en-US" sz="2100" b="0" i="1" kern="1200" smtClean="0">
                                    <a:solidFill>
                                      <a:prstClr val="black"/>
                                    </a:solidFill>
                                    <a:latin typeface="Cambria Math"/>
                                    <a:ea typeface="+mn-ea"/>
                                    <a:cs typeface="Arial" panose="020B0604020202020204" pitchFamily="34" charset="0"/>
                                  </a:rPr>
                                </m:ctrlPr>
                              </m:dPr>
                              <m:e>
                                <m:r>
                                  <a:rPr lang="en-US" sz="2100" b="0" i="1" kern="1200" smtClean="0">
                                    <a:solidFill>
                                      <a:prstClr val="black"/>
                                    </a:solidFill>
                                    <a:latin typeface="Cambria Math" panose="02040503050406030204" pitchFamily="18" charset="0"/>
                                    <a:ea typeface="+mn-ea"/>
                                    <a:cs typeface="Arial" panose="020B0604020202020204" pitchFamily="34" charset="0"/>
                                  </a:rPr>
                                  <m:t>𝑎</m:t>
                                </m:r>
                                <m:r>
                                  <a:rPr lang="en-US" sz="2100" b="0" i="1" kern="1200" smtClean="0">
                                    <a:solidFill>
                                      <a:prstClr val="black"/>
                                    </a:solidFill>
                                    <a:latin typeface="Cambria Math" panose="02040503050406030204" pitchFamily="18" charset="0"/>
                                    <a:ea typeface="+mn-ea"/>
                                    <a:cs typeface="Arial" panose="020B0604020202020204" pitchFamily="34" charset="0"/>
                                  </a:rPr>
                                  <m:t>+1</m:t>
                                </m:r>
                              </m:e>
                            </m:d>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den>
                    </m:f>
                  </m:oMath>
                </a14:m>
                <a:r>
                  <a:rPr lang="en-US" sz="2100" kern="1200" dirty="0">
                    <a:solidFill>
                      <a:prstClr val="black"/>
                    </a:solidFill>
                    <a:latin typeface="+mj-lt"/>
                    <a:ea typeface="+mn-ea"/>
                    <a:cs typeface="Arial" panose="020B0604020202020204" pitchFamily="34" charset="0"/>
                  </a:rPr>
                  <a:t>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𝑎</m:t>
                        </m:r>
                      </m:num>
                      <m:den>
                        <m:r>
                          <a:rPr lang="en-US" sz="2100" b="0" i="1" kern="1200" smtClean="0">
                            <a:solidFill>
                              <a:prstClr val="black"/>
                            </a:solidFill>
                            <a:latin typeface="Cambria Math" panose="02040503050406030204" pitchFamily="18" charset="0"/>
                            <a:ea typeface="+mn-ea"/>
                            <a:cs typeface="Arial" panose="020B0604020202020204" pitchFamily="34" charset="0"/>
                          </a:rPr>
                          <m:t>𝑎</m:t>
                        </m:r>
                        <m:r>
                          <a:rPr lang="en-US" sz="2100" b="0" i="1" kern="1200" smtClean="0">
                            <a:solidFill>
                              <a:prstClr val="black"/>
                            </a:solidFill>
                            <a:latin typeface="Cambria Math" panose="02040503050406030204" pitchFamily="18" charset="0"/>
                            <a:ea typeface="+mn-ea"/>
                            <a:cs typeface="Arial" panose="020B0604020202020204" pitchFamily="34" charset="0"/>
                          </a:rPr>
                          <m:t>+1</m:t>
                        </m:r>
                      </m:den>
                    </m:f>
                  </m:oMath>
                </a14:m>
                <a:endParaRPr lang="en-US" sz="2100" kern="1200" dirty="0">
                  <a:solidFill>
                    <a:prstClr val="black"/>
                  </a:solidFill>
                  <a:latin typeface="+mj-lt"/>
                  <a:ea typeface="+mn-ea"/>
                  <a:cs typeface="Arial" panose="020B0604020202020204" pitchFamily="34" charset="0"/>
                </a:endParaRPr>
              </a:p>
              <a:p>
                <a:pPr algn="just">
                  <a:lnSpc>
                    <a:spcPct val="200000"/>
                  </a:lnSpc>
                  <a:buClrTx/>
                  <a:buFontTx/>
                  <a:buNone/>
                </a:pPr>
                <a:r>
                  <a:rPr lang="en-US" sz="2100" kern="1200" dirty="0">
                    <a:solidFill>
                      <a:prstClr val="black"/>
                    </a:solidFill>
                    <a:latin typeface="+mj-lt"/>
                    <a:ea typeface="+mn-ea"/>
                    <a:cs typeface="Arial" panose="020B0604020202020204" pitchFamily="34" charset="0"/>
                  </a:rPr>
                  <a:t>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1</m:t>
                        </m:r>
                      </m:num>
                      <m:den>
                        <m:r>
                          <a:rPr lang="en-US" sz="2100" b="0" i="1" kern="1200" smtClean="0">
                            <a:solidFill>
                              <a:prstClr val="black"/>
                            </a:solidFill>
                            <a:latin typeface="Cambria Math" panose="02040503050406030204" pitchFamily="18" charset="0"/>
                            <a:ea typeface="+mn-ea"/>
                            <a:cs typeface="Arial" panose="020B0604020202020204" pitchFamily="34" charset="0"/>
                          </a:rPr>
                          <m:t>𝑎</m:t>
                        </m:r>
                        <m:r>
                          <a:rPr lang="en-US" sz="2100" b="0" i="1" kern="1200" smtClean="0">
                            <a:solidFill>
                              <a:prstClr val="black"/>
                            </a:solidFill>
                            <a:latin typeface="Cambria Math" panose="02040503050406030204" pitchFamily="18" charset="0"/>
                            <a:ea typeface="+mn-ea"/>
                            <a:cs typeface="Arial" panose="020B0604020202020204" pitchFamily="34" charset="0"/>
                          </a:rPr>
                          <m:t>+1</m:t>
                        </m:r>
                      </m:den>
                    </m:f>
                  </m:oMath>
                </a14:m>
                <a:r>
                  <a:rPr lang="en-US" sz="2100" kern="1200" dirty="0">
                    <a:solidFill>
                      <a:prstClr val="black"/>
                    </a:solidFill>
                    <a:latin typeface="+mj-lt"/>
                    <a:ea typeface="+mn-ea"/>
                    <a:cs typeface="Arial" panose="020B0604020202020204" pitchFamily="34" charset="0"/>
                  </a:rPr>
                  <a:t>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𝑎</m:t>
                        </m:r>
                      </m:num>
                      <m:den>
                        <m:r>
                          <a:rPr lang="en-US" sz="2100" b="0" i="1" kern="1200" smtClean="0">
                            <a:solidFill>
                              <a:prstClr val="black"/>
                            </a:solidFill>
                            <a:latin typeface="Cambria Math" panose="02040503050406030204" pitchFamily="18" charset="0"/>
                            <a:ea typeface="+mn-ea"/>
                            <a:cs typeface="Arial" panose="020B0604020202020204" pitchFamily="34" charset="0"/>
                          </a:rPr>
                          <m:t>𝑎</m:t>
                        </m:r>
                        <m:r>
                          <a:rPr lang="en-US" sz="2100" b="0" i="1" kern="1200" smtClean="0">
                            <a:solidFill>
                              <a:prstClr val="black"/>
                            </a:solidFill>
                            <a:latin typeface="Cambria Math" panose="02040503050406030204" pitchFamily="18" charset="0"/>
                            <a:ea typeface="+mn-ea"/>
                            <a:cs typeface="Arial" panose="020B0604020202020204" pitchFamily="34" charset="0"/>
                          </a:rPr>
                          <m:t>+1</m:t>
                        </m:r>
                      </m:den>
                    </m:f>
                  </m:oMath>
                </a14:m>
                <a:r>
                  <a:rPr lang="en-US" sz="2100" kern="1200" dirty="0">
                    <a:solidFill>
                      <a:prstClr val="black"/>
                    </a:solidFill>
                    <a:latin typeface="+mj-lt"/>
                    <a:ea typeface="+mn-ea"/>
                    <a:cs typeface="Arial" panose="020B0604020202020204" pitchFamily="34" charset="0"/>
                  </a:rPr>
                  <a:t>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1+</m:t>
                        </m:r>
                        <m:r>
                          <a:rPr lang="en-US" sz="2100" b="0" i="1" kern="1200" smtClean="0">
                            <a:solidFill>
                              <a:prstClr val="black"/>
                            </a:solidFill>
                            <a:latin typeface="Cambria Math" panose="02040503050406030204" pitchFamily="18" charset="0"/>
                            <a:ea typeface="+mn-ea"/>
                            <a:cs typeface="Arial" panose="020B0604020202020204" pitchFamily="34" charset="0"/>
                          </a:rPr>
                          <m:t>𝑎</m:t>
                        </m:r>
                      </m:num>
                      <m:den>
                        <m:r>
                          <a:rPr lang="en-US" sz="2100" b="0" i="1" kern="1200" smtClean="0">
                            <a:solidFill>
                              <a:prstClr val="black"/>
                            </a:solidFill>
                            <a:latin typeface="Cambria Math" panose="02040503050406030204" pitchFamily="18" charset="0"/>
                            <a:ea typeface="+mn-ea"/>
                            <a:cs typeface="Arial" panose="020B0604020202020204" pitchFamily="34" charset="0"/>
                          </a:rPr>
                          <m:t>𝑎</m:t>
                        </m:r>
                        <m:r>
                          <a:rPr lang="en-US" sz="2100" b="0" i="1" kern="1200" smtClean="0">
                            <a:solidFill>
                              <a:prstClr val="black"/>
                            </a:solidFill>
                            <a:latin typeface="Cambria Math" panose="02040503050406030204" pitchFamily="18" charset="0"/>
                            <a:ea typeface="+mn-ea"/>
                            <a:cs typeface="Arial" panose="020B0604020202020204" pitchFamily="34" charset="0"/>
                          </a:rPr>
                          <m:t>+1</m:t>
                        </m:r>
                      </m:den>
                    </m:f>
                  </m:oMath>
                </a14:m>
                <a:r>
                  <a:rPr lang="en-US" sz="2100" kern="1200" dirty="0">
                    <a:solidFill>
                      <a:prstClr val="black"/>
                    </a:solidFill>
                    <a:latin typeface="+mj-lt"/>
                    <a:ea typeface="+mn-ea"/>
                    <a:cs typeface="Arial" panose="020B0604020202020204" pitchFamily="34" charset="0"/>
                  </a:rPr>
                  <a:t> = 1</a:t>
                </a:r>
              </a:p>
            </p:txBody>
          </p:sp>
        </mc:Choice>
        <mc:Fallback xmlns="">
          <p:sp>
            <p:nvSpPr>
              <p:cNvPr id="12" name="TextBox 11">
                <a:extLst>
                  <a:ext uri="{FF2B5EF4-FFF2-40B4-BE49-F238E27FC236}">
                    <a16:creationId xmlns:a16="http://schemas.microsoft.com/office/drawing/2014/main" id="{9B1031EE-D3F7-DD08-BA63-768991F4EFA7}"/>
                  </a:ext>
                </a:extLst>
              </p:cNvPr>
              <p:cNvSpPr txBox="1">
                <a:spLocks noRot="1" noChangeAspect="1" noMove="1" noResize="1" noEditPoints="1" noAdjustHandles="1" noChangeArrowheads="1" noChangeShapeType="1" noTextEdit="1"/>
              </p:cNvSpPr>
              <p:nvPr/>
            </p:nvSpPr>
            <p:spPr>
              <a:xfrm>
                <a:off x="811348" y="2705738"/>
                <a:ext cx="7521299" cy="1877758"/>
              </a:xfrm>
              <a:prstGeom prst="rect">
                <a:avLst/>
              </a:prstGeom>
              <a:blipFill>
                <a:blip r:embed="rId4"/>
                <a:stretch>
                  <a:fillRect b="-1299"/>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xmlns="" id="{8D200A8B-E1DD-8946-DDFD-EF0A67E44E3D}"/>
              </a:ext>
            </a:extLst>
          </p:cNvPr>
          <p:cNvPicPr>
            <a:picLocks noChangeAspect="1"/>
          </p:cNvPicPr>
          <p:nvPr/>
        </p:nvPicPr>
        <p:blipFill>
          <a:blip r:embed="rId5"/>
          <a:stretch>
            <a:fillRect/>
          </a:stretch>
        </p:blipFill>
        <p:spPr>
          <a:xfrm>
            <a:off x="7405410" y="4100359"/>
            <a:ext cx="1854473" cy="1043141"/>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1" grpId="0" animBg="1"/>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2" name="TextBox 1">
            <a:extLst>
              <a:ext uri="{FF2B5EF4-FFF2-40B4-BE49-F238E27FC236}">
                <a16:creationId xmlns:a16="http://schemas.microsoft.com/office/drawing/2014/main" xmlns="" id="{9AF3DED9-ACD2-7A93-F512-A0B5B9DE8182}"/>
              </a:ext>
            </a:extLst>
          </p:cNvPr>
          <p:cNvSpPr txBox="1"/>
          <p:nvPr/>
        </p:nvSpPr>
        <p:spPr>
          <a:xfrm>
            <a:off x="2743449" y="474333"/>
            <a:ext cx="5874211" cy="517193"/>
          </a:xfrm>
          <a:prstGeom prst="rect">
            <a:avLst/>
          </a:prstGeom>
          <a:noFill/>
        </p:spPr>
        <p:txBody>
          <a:bodyPr wrap="square">
            <a:spAutoFit/>
          </a:bodyPr>
          <a:lstStyle/>
          <a:p>
            <a:pPr lvl="0" algn="just" defTabSz="609630">
              <a:lnSpc>
                <a:spcPct val="150000"/>
              </a:lnSpc>
              <a:buClrTx/>
              <a:defRPr/>
            </a:pPr>
            <a:r>
              <a:rPr lang="en-US" sz="2100" kern="1200" dirty="0" err="1">
                <a:solidFill>
                  <a:prstClr val="black"/>
                </a:solidFill>
                <a:latin typeface="Arial" panose="020B0604020202020204" pitchFamily="34" charset="0"/>
                <a:ea typeface="+mn-ea"/>
                <a:cs typeface="Arial" panose="020B0604020202020204" pitchFamily="34" charset="0"/>
              </a:rPr>
              <a:t>Thực</a:t>
            </a:r>
            <a:r>
              <a:rPr lang="en-US" sz="2100" kern="1200" dirty="0">
                <a:solidFill>
                  <a:prstClr val="black"/>
                </a:solidFill>
                <a:latin typeface="Arial" panose="020B0604020202020204" pitchFamily="34" charset="0"/>
                <a:ea typeface="+mn-ea"/>
                <a:cs typeface="Arial" panose="020B0604020202020204" pitchFamily="34" charset="0"/>
              </a:rPr>
              <a:t> </a:t>
            </a:r>
            <a:r>
              <a:rPr lang="en-US" sz="2100" kern="1200" dirty="0" err="1">
                <a:solidFill>
                  <a:prstClr val="black"/>
                </a:solidFill>
                <a:latin typeface="Arial" panose="020B0604020202020204" pitchFamily="34" charset="0"/>
                <a:ea typeface="+mn-ea"/>
                <a:cs typeface="Arial" panose="020B0604020202020204" pitchFamily="34" charset="0"/>
              </a:rPr>
              <a:t>hiện</a:t>
            </a:r>
            <a:r>
              <a:rPr lang="en-US" sz="2100" kern="1200" dirty="0">
                <a:solidFill>
                  <a:prstClr val="black"/>
                </a:solidFill>
                <a:latin typeface="Arial" panose="020B0604020202020204" pitchFamily="34" charset="0"/>
                <a:ea typeface="+mn-ea"/>
                <a:cs typeface="Arial" panose="020B0604020202020204" pitchFamily="34" charset="0"/>
              </a:rPr>
              <a:t> </a:t>
            </a:r>
            <a:r>
              <a:rPr lang="en-US" sz="2100" kern="1200" dirty="0" err="1">
                <a:solidFill>
                  <a:prstClr val="black"/>
                </a:solidFill>
                <a:latin typeface="Arial" panose="020B0604020202020204" pitchFamily="34" charset="0"/>
                <a:ea typeface="+mn-ea"/>
                <a:cs typeface="Arial" panose="020B0604020202020204" pitchFamily="34" charset="0"/>
              </a:rPr>
              <a:t>các</a:t>
            </a:r>
            <a:r>
              <a:rPr lang="en-US" sz="2100" kern="1200" dirty="0">
                <a:solidFill>
                  <a:prstClr val="black"/>
                </a:solidFill>
                <a:latin typeface="Arial" panose="020B0604020202020204" pitchFamily="34" charset="0"/>
                <a:ea typeface="+mn-ea"/>
                <a:cs typeface="Arial" panose="020B0604020202020204" pitchFamily="34" charset="0"/>
              </a:rPr>
              <a:t> </a:t>
            </a:r>
            <a:r>
              <a:rPr lang="en-US" sz="2100" kern="1200" dirty="0" err="1">
                <a:solidFill>
                  <a:prstClr val="black"/>
                </a:solidFill>
                <a:latin typeface="Arial" panose="020B0604020202020204" pitchFamily="34" charset="0"/>
                <a:ea typeface="+mn-ea"/>
                <a:cs typeface="Arial" panose="020B0604020202020204" pitchFamily="34" charset="0"/>
              </a:rPr>
              <a:t>phép</a:t>
            </a:r>
            <a:r>
              <a:rPr lang="en-US" sz="2100" kern="1200" dirty="0">
                <a:solidFill>
                  <a:prstClr val="black"/>
                </a:solidFill>
                <a:latin typeface="Arial" panose="020B0604020202020204" pitchFamily="34" charset="0"/>
                <a:ea typeface="+mn-ea"/>
                <a:cs typeface="Arial" panose="020B0604020202020204" pitchFamily="34" charset="0"/>
              </a:rPr>
              <a:t> </a:t>
            </a:r>
            <a:r>
              <a:rPr lang="en-US" sz="2100" kern="1200" dirty="0" err="1">
                <a:solidFill>
                  <a:prstClr val="black"/>
                </a:solidFill>
                <a:latin typeface="Arial" panose="020B0604020202020204" pitchFamily="34" charset="0"/>
                <a:ea typeface="+mn-ea"/>
                <a:cs typeface="Arial" panose="020B0604020202020204" pitchFamily="34" charset="0"/>
              </a:rPr>
              <a:t>cộng</a:t>
            </a:r>
            <a:r>
              <a:rPr lang="en-US" sz="2100" kern="1200" dirty="0">
                <a:solidFill>
                  <a:prstClr val="black"/>
                </a:solidFill>
                <a:latin typeface="Arial" panose="020B0604020202020204" pitchFamily="34" charset="0"/>
                <a:ea typeface="+mn-ea"/>
                <a:cs typeface="Arial" panose="020B0604020202020204" pitchFamily="34" charset="0"/>
              </a:rPr>
              <a:t>, </a:t>
            </a:r>
            <a:r>
              <a:rPr lang="en-US" sz="2100" kern="1200" dirty="0" err="1">
                <a:solidFill>
                  <a:prstClr val="black"/>
                </a:solidFill>
                <a:latin typeface="Arial" panose="020B0604020202020204" pitchFamily="34" charset="0"/>
                <a:ea typeface="+mn-ea"/>
                <a:cs typeface="Arial" panose="020B0604020202020204" pitchFamily="34" charset="0"/>
              </a:rPr>
              <a:t>trừ</a:t>
            </a:r>
            <a:r>
              <a:rPr lang="en-US" sz="2100" kern="1200" dirty="0">
                <a:solidFill>
                  <a:prstClr val="black"/>
                </a:solidFill>
                <a:latin typeface="Arial" panose="020B0604020202020204" pitchFamily="34" charset="0"/>
                <a:ea typeface="+mn-ea"/>
                <a:cs typeface="Arial" panose="020B0604020202020204" pitchFamily="34" charset="0"/>
              </a:rPr>
              <a:t> </a:t>
            </a:r>
            <a:r>
              <a:rPr lang="en-US" sz="2100" kern="1200" dirty="0" err="1">
                <a:solidFill>
                  <a:prstClr val="black"/>
                </a:solidFill>
                <a:latin typeface="Arial" panose="020B0604020202020204" pitchFamily="34" charset="0"/>
                <a:ea typeface="+mn-ea"/>
                <a:cs typeface="Arial" panose="020B0604020202020204" pitchFamily="34" charset="0"/>
              </a:rPr>
              <a:t>phân</a:t>
            </a:r>
            <a:r>
              <a:rPr lang="en-US" sz="2100" kern="1200" dirty="0">
                <a:solidFill>
                  <a:prstClr val="black"/>
                </a:solidFill>
                <a:latin typeface="Arial" panose="020B0604020202020204" pitchFamily="34" charset="0"/>
                <a:ea typeface="+mn-ea"/>
                <a:cs typeface="Arial" panose="020B0604020202020204" pitchFamily="34" charset="0"/>
              </a:rPr>
              <a:t> </a:t>
            </a:r>
            <a:r>
              <a:rPr lang="en-US" sz="2100" kern="1200" dirty="0" err="1">
                <a:solidFill>
                  <a:prstClr val="black"/>
                </a:solidFill>
                <a:latin typeface="Arial" panose="020B0604020202020204" pitchFamily="34" charset="0"/>
                <a:ea typeface="+mn-ea"/>
                <a:cs typeface="Arial" panose="020B0604020202020204" pitchFamily="34" charset="0"/>
              </a:rPr>
              <a:t>thức</a:t>
            </a:r>
            <a:r>
              <a:rPr lang="en-US" sz="2100" kern="1200" dirty="0">
                <a:solidFill>
                  <a:prstClr val="black"/>
                </a:solidFill>
                <a:latin typeface="Arial" panose="020B0604020202020204" pitchFamily="34" charset="0"/>
                <a:ea typeface="+mn-ea"/>
                <a:cs typeface="Arial" panose="020B0604020202020204" pitchFamily="34" charset="0"/>
              </a:rPr>
              <a:t> </a:t>
            </a:r>
            <a:r>
              <a:rPr lang="en-US" sz="2100" kern="1200" dirty="0" err="1">
                <a:solidFill>
                  <a:prstClr val="black"/>
                </a:solidFill>
                <a:latin typeface="Arial" panose="020B0604020202020204" pitchFamily="34" charset="0"/>
                <a:ea typeface="+mn-ea"/>
                <a:cs typeface="Arial" panose="020B0604020202020204" pitchFamily="34" charset="0"/>
              </a:rPr>
              <a:t>sau</a:t>
            </a:r>
            <a:r>
              <a:rPr lang="en-US" sz="2100" kern="1200" dirty="0">
                <a:solidFill>
                  <a:prstClr val="black"/>
                </a:solidFill>
                <a:latin typeface="Arial" panose="020B0604020202020204" pitchFamily="34" charset="0"/>
                <a:ea typeface="+mn-ea"/>
                <a:cs typeface="Arial" panose="020B0604020202020204" pitchFamily="34" charset="0"/>
              </a:rPr>
              <a:t>:</a:t>
            </a: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 name="Rectangle 2">
            <a:extLst>
              <a:ext uri="{FF2B5EF4-FFF2-40B4-BE49-F238E27FC236}">
                <a16:creationId xmlns:a16="http://schemas.microsoft.com/office/drawing/2014/main" xmlns="" id="{518EBD46-A21B-FACE-6018-1AE9A777A6C2}"/>
              </a:ext>
            </a:extLst>
          </p:cNvPr>
          <p:cNvSpPr/>
          <p:nvPr/>
        </p:nvSpPr>
        <p:spPr>
          <a:xfrm>
            <a:off x="4182586" y="2190683"/>
            <a:ext cx="778826" cy="496996"/>
          </a:xfrm>
          <a:prstGeom prst="rect">
            <a:avLst/>
          </a:prstGeom>
        </p:spPr>
        <p:txBody>
          <a:bodyPr wrap="square">
            <a:spAutoFit/>
          </a:bodyPr>
          <a:lstStyle/>
          <a:p>
            <a:pPr algn="just" defTabSz="609630">
              <a:lnSpc>
                <a:spcPct val="150000"/>
              </a:lnSpc>
              <a:buClrTx/>
              <a:buFontTx/>
              <a:buNone/>
              <a:defRPr/>
            </a:pPr>
            <a:r>
              <a:rPr lang="vi-VN" sz="2000" b="1" u="sng" kern="1200" dirty="0">
                <a:solidFill>
                  <a:prstClr val="black"/>
                </a:solidFill>
                <a:latin typeface="Arial" panose="020B0604020202020204" pitchFamily="34" charset="0"/>
                <a:ea typeface="+mn-ea"/>
                <a:cs typeface="Arial" panose="020B0604020202020204" pitchFamily="34" charset="0"/>
              </a:rPr>
              <a:t>Giải</a:t>
            </a:r>
            <a:endParaRPr lang="en-US" sz="2000" b="1" u="sng" kern="1200" dirty="0">
              <a:solidFill>
                <a:prstClr val="black"/>
              </a:solidFill>
              <a:latin typeface="Arial" panose="020B0604020202020204" pitchFamily="34" charset="0"/>
              <a:ea typeface="+mn-ea"/>
              <a:cs typeface="Arial" panose="020B0604020202020204" pitchFamily="34" charset="0"/>
            </a:endParaRPr>
          </a:p>
        </p:txBody>
      </p:sp>
      <p:grpSp>
        <p:nvGrpSpPr>
          <p:cNvPr id="5" name="Group 4">
            <a:extLst>
              <a:ext uri="{FF2B5EF4-FFF2-40B4-BE49-F238E27FC236}">
                <a16:creationId xmlns:a16="http://schemas.microsoft.com/office/drawing/2014/main" xmlns="" id="{0B3E62F2-26FA-952E-8922-DDB6679D108C}"/>
              </a:ext>
            </a:extLst>
          </p:cNvPr>
          <p:cNvGrpSpPr/>
          <p:nvPr/>
        </p:nvGrpSpPr>
        <p:grpSpPr>
          <a:xfrm>
            <a:off x="526339" y="353261"/>
            <a:ext cx="2114343" cy="739140"/>
            <a:chOff x="1624734" y="1360680"/>
            <a:chExt cx="5309466" cy="1569778"/>
          </a:xfrm>
        </p:grpSpPr>
        <p:sp>
          <p:nvSpPr>
            <p:cNvPr id="7" name="Rectangle 6">
              <a:extLst>
                <a:ext uri="{FF2B5EF4-FFF2-40B4-BE49-F238E27FC236}">
                  <a16:creationId xmlns:a16="http://schemas.microsoft.com/office/drawing/2014/main" xmlns="" id="{C7E57616-6A3D-BEA2-05F7-649801F6C4AF}"/>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8" name="Rectangle 7">
              <a:extLst>
                <a:ext uri="{FF2B5EF4-FFF2-40B4-BE49-F238E27FC236}">
                  <a16:creationId xmlns:a16="http://schemas.microsoft.com/office/drawing/2014/main" xmlns="" id="{4D2BD930-5E4F-A830-2C41-68788B47B46D}"/>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Thực</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hành</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lang="en-US" sz="2200" b="1" kern="1200" dirty="0">
                  <a:solidFill>
                    <a:prstClr val="black"/>
                  </a:solidFill>
                  <a:latin typeface="+mj-lt"/>
                  <a:ea typeface="+mn-ea"/>
                  <a:cs typeface="Arial" panose="020B0604020202020204" pitchFamily="34" charset="0"/>
                </a:rPr>
                <a:t>2</a:t>
              </a:r>
              <a:endPar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xmlns="" id="{D7FEAFB7-D950-C655-D9DC-0652F82A322F}"/>
                  </a:ext>
                </a:extLst>
              </p:cNvPr>
              <p:cNvSpPr txBox="1"/>
              <p:nvPr/>
            </p:nvSpPr>
            <p:spPr>
              <a:xfrm>
                <a:off x="903046" y="1234468"/>
                <a:ext cx="7337905" cy="723018"/>
              </a:xfrm>
              <a:prstGeom prst="rect">
                <a:avLst/>
              </a:prstGeom>
              <a:noFill/>
            </p:spPr>
            <p:txBody>
              <a:bodyPr wrap="square">
                <a:spAutoFit/>
              </a:bodyPr>
              <a:lstStyle/>
              <a:p>
                <a:pPr lvl="0" algn="just" defTabSz="609630">
                  <a:lnSpc>
                    <a:spcPct val="150000"/>
                  </a:lnSpc>
                  <a:buClrTx/>
                  <a:defRPr/>
                </a:pPr>
                <a:r>
                  <a:rPr lang="en-US" sz="2100" kern="1200" noProof="0" dirty="0">
                    <a:solidFill>
                      <a:prstClr val="black"/>
                    </a:solidFill>
                    <a:latin typeface="Arial" panose="020B0604020202020204" pitchFamily="34" charset="0"/>
                    <a:ea typeface="+mn-ea"/>
                    <a:cs typeface="Arial" panose="020B0604020202020204" pitchFamily="34" charset="0"/>
                  </a:rPr>
                  <a:t>a) </a:t>
                </a:r>
                <a14:m>
                  <m:oMath xmlns:m="http://schemas.openxmlformats.org/officeDocument/2006/math">
                    <m:f>
                      <m:fPr>
                        <m:ctrlPr>
                          <a:rPr lang="en-US" sz="2100" b="0" i="1" kern="1200" noProof="0" smtClean="0">
                            <a:solidFill>
                              <a:prstClr val="black"/>
                            </a:solidFill>
                            <a:latin typeface="Cambria Math"/>
                            <a:ea typeface="+mn-ea"/>
                            <a:cs typeface="Arial" panose="020B0604020202020204" pitchFamily="34" charset="0"/>
                          </a:rPr>
                        </m:ctrlPr>
                      </m:fPr>
                      <m:num>
                        <m:r>
                          <a:rPr lang="en-US" sz="2100" b="0" i="1" kern="1200" noProof="0" smtClean="0">
                            <a:solidFill>
                              <a:prstClr val="black"/>
                            </a:solidFill>
                            <a:latin typeface="Cambria Math" panose="02040503050406030204" pitchFamily="18" charset="0"/>
                            <a:ea typeface="+mn-ea"/>
                            <a:cs typeface="Arial" panose="020B0604020202020204" pitchFamily="34" charset="0"/>
                          </a:rPr>
                          <m:t>𝑎</m:t>
                        </m:r>
                      </m:num>
                      <m:den>
                        <m:r>
                          <a:rPr lang="en-US" sz="2100" b="0" i="1" kern="1200" noProof="0" smtClean="0">
                            <a:solidFill>
                              <a:prstClr val="black"/>
                            </a:solidFill>
                            <a:latin typeface="Cambria Math" panose="02040503050406030204" pitchFamily="18" charset="0"/>
                            <a:ea typeface="+mn-ea"/>
                            <a:cs typeface="Arial" panose="020B0604020202020204" pitchFamily="34" charset="0"/>
                          </a:rPr>
                          <m:t>𝑎</m:t>
                        </m:r>
                        <m:r>
                          <a:rPr lang="en-US" sz="2100" b="0" i="1" kern="1200" noProof="0" smtClean="0">
                            <a:solidFill>
                              <a:prstClr val="black"/>
                            </a:solidFill>
                            <a:latin typeface="Cambria Math" panose="02040503050406030204" pitchFamily="18" charset="0"/>
                            <a:ea typeface="+mn-ea"/>
                            <a:cs typeface="Arial" panose="020B0604020202020204" pitchFamily="34" charset="0"/>
                          </a:rPr>
                          <m:t>−3</m:t>
                        </m:r>
                      </m:den>
                    </m:f>
                  </m:oMath>
                </a14:m>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en-US" sz="2100" kern="1200" dirty="0">
                    <a:solidFill>
                      <a:prstClr val="black"/>
                    </a:solidFill>
                    <a:latin typeface="Arial" panose="020B0604020202020204" pitchFamily="34" charset="0"/>
                    <a:cs typeface="Arial" panose="020B0604020202020204" pitchFamily="34" charset="0"/>
                  </a:rPr>
                  <a:t>–  </a:t>
                </a:r>
                <a14:m>
                  <m:oMath xmlns:m="http://schemas.openxmlformats.org/officeDocument/2006/math">
                    <m:f>
                      <m:fPr>
                        <m:ctrlPr>
                          <a:rPr lang="en-US" sz="2100" b="0" i="1" kern="1200" smtClean="0">
                            <a:solidFill>
                              <a:prstClr val="black"/>
                            </a:solidFill>
                            <a:latin typeface="Cambria Math"/>
                            <a:cs typeface="Arial" panose="020B0604020202020204" pitchFamily="34" charset="0"/>
                          </a:rPr>
                        </m:ctrlPr>
                      </m:fPr>
                      <m:num>
                        <m:r>
                          <a:rPr lang="en-US" sz="2100" b="0" i="1" kern="1200" smtClean="0">
                            <a:solidFill>
                              <a:prstClr val="black"/>
                            </a:solidFill>
                            <a:latin typeface="Cambria Math" panose="02040503050406030204" pitchFamily="18" charset="0"/>
                            <a:cs typeface="Arial" panose="020B0604020202020204" pitchFamily="34" charset="0"/>
                          </a:rPr>
                          <m:t>3</m:t>
                        </m:r>
                      </m:num>
                      <m:den>
                        <m:r>
                          <a:rPr lang="en-US" sz="2100" b="0" i="1" kern="1200" smtClean="0">
                            <a:solidFill>
                              <a:prstClr val="black"/>
                            </a:solidFill>
                            <a:latin typeface="Cambria Math" panose="02040503050406030204" pitchFamily="18" charset="0"/>
                            <a:cs typeface="Arial" panose="020B0604020202020204" pitchFamily="34" charset="0"/>
                          </a:rPr>
                          <m:t>𝑎</m:t>
                        </m:r>
                        <m:r>
                          <a:rPr lang="en-US" sz="2100" b="0" i="1" kern="1200" smtClean="0">
                            <a:solidFill>
                              <a:prstClr val="black"/>
                            </a:solidFill>
                            <a:latin typeface="Cambria Math" panose="02040503050406030204" pitchFamily="18" charset="0"/>
                            <a:cs typeface="Arial" panose="020B0604020202020204" pitchFamily="34" charset="0"/>
                          </a:rPr>
                          <m:t>+3</m:t>
                        </m:r>
                      </m:den>
                    </m:f>
                  </m:oMath>
                </a14:m>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b) </a:t>
                </a:r>
                <a14:m>
                  <m:oMath xmlns:m="http://schemas.openxmlformats.org/officeDocument/2006/math">
                    <m:f>
                      <m:fPr>
                        <m:ctrlPr>
                          <a:rPr kumimoji="0" lang="en-US" sz="2100" b="0" i="1" u="none" strike="noStrike" kern="1200" cap="none" spc="0" normalizeH="0" baseline="0" noProof="0" smtClean="0">
                            <a:ln>
                              <a:noFill/>
                            </a:ln>
                            <a:solidFill>
                              <a:prstClr val="black"/>
                            </a:solidFill>
                            <a:effectLst/>
                            <a:uLnTx/>
                            <a:uFillTx/>
                            <a:latin typeface="Cambria Math"/>
                            <a:ea typeface="+mn-ea"/>
                            <a:cs typeface="Arial" panose="020B0604020202020204" pitchFamily="34" charset="0"/>
                            <a:sym typeface="Arial"/>
                          </a:rPr>
                        </m:ctrlPr>
                      </m:fPr>
                      <m:num>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num>
                      <m:den>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den>
                    </m:f>
                  </m:oMath>
                </a14:m>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 </a:t>
                </a:r>
                <a14:m>
                  <m:oMath xmlns:m="http://schemas.openxmlformats.org/officeDocument/2006/math">
                    <m:f>
                      <m:fPr>
                        <m:ctrlPr>
                          <a:rPr kumimoji="0" lang="en-US" sz="2100" b="0" i="1" u="none" strike="noStrike" kern="1200" cap="none" spc="0" normalizeH="0" baseline="0" noProof="0" smtClean="0">
                            <a:ln>
                              <a:noFill/>
                            </a:ln>
                            <a:solidFill>
                              <a:prstClr val="black"/>
                            </a:solidFill>
                            <a:effectLst/>
                            <a:uLnTx/>
                            <a:uFillTx/>
                            <a:latin typeface="Cambria Math"/>
                            <a:ea typeface="+mn-ea"/>
                            <a:cs typeface="Arial" panose="020B0604020202020204" pitchFamily="34" charset="0"/>
                            <a:sym typeface="Arial"/>
                          </a:rPr>
                        </m:ctrlPr>
                      </m:fPr>
                      <m:num>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num>
                      <m:den>
                        <m:sSup>
                          <m:sSupPr>
                            <m:ctrlPr>
                              <a:rPr kumimoji="0" lang="en-US" sz="2100" b="0" i="1" u="none" strike="noStrike" kern="1200" cap="none" spc="0" normalizeH="0" baseline="0" noProof="0" smtClean="0">
                                <a:ln>
                                  <a:noFill/>
                                </a:ln>
                                <a:solidFill>
                                  <a:prstClr val="black"/>
                                </a:solidFill>
                                <a:effectLst/>
                                <a:uLnTx/>
                                <a:uFillTx/>
                                <a:latin typeface="Cambria Math"/>
                                <a:ea typeface="+mn-ea"/>
                                <a:cs typeface="Arial" panose="020B0604020202020204" pitchFamily="34" charset="0"/>
                                <a:sym typeface="Arial"/>
                              </a:rPr>
                            </m:ctrlPr>
                          </m:sSupPr>
                          <m:e>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den>
                    </m:f>
                  </m:oMath>
                </a14:m>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c)</a:t>
                </a:r>
                <a:r>
                  <a:rPr kumimoji="0" lang="en-US" sz="21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14:m>
                  <m:oMath xmlns:m="http://schemas.openxmlformats.org/officeDocument/2006/math">
                    <m:f>
                      <m:fPr>
                        <m:ctrlPr>
                          <a:rPr kumimoji="0" lang="en-US" sz="2100" b="0" i="1" u="none" strike="noStrike" kern="1200" cap="none" spc="0" normalizeH="0" noProof="0" smtClean="0">
                            <a:ln>
                              <a:noFill/>
                            </a:ln>
                            <a:solidFill>
                              <a:prstClr val="black"/>
                            </a:solidFill>
                            <a:effectLst/>
                            <a:uLnTx/>
                            <a:uFillTx/>
                            <a:latin typeface="Cambria Math"/>
                            <a:ea typeface="+mn-ea"/>
                            <a:cs typeface="Arial" panose="020B0604020202020204" pitchFamily="34" charset="0"/>
                            <a:sym typeface="Arial"/>
                          </a:rPr>
                        </m:ctrlPr>
                      </m:fPr>
                      <m:num>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num>
                      <m:den>
                        <m:sSup>
                          <m:sSupPr>
                            <m:ctrlPr>
                              <a:rPr kumimoji="0" lang="en-US" sz="2100" b="0" i="1" u="none" strike="noStrike" kern="1200" cap="none" spc="0" normalizeH="0" noProof="0" smtClean="0">
                                <a:ln>
                                  <a:noFill/>
                                </a:ln>
                                <a:solidFill>
                                  <a:prstClr val="black"/>
                                </a:solidFill>
                                <a:effectLst/>
                                <a:uLnTx/>
                                <a:uFillTx/>
                                <a:latin typeface="Cambria Math"/>
                                <a:ea typeface="+mn-ea"/>
                                <a:cs typeface="Arial" panose="020B0604020202020204" pitchFamily="34" charset="0"/>
                                <a:sym typeface="Arial"/>
                              </a:rPr>
                            </m:ctrlPr>
                          </m:sSupPr>
                          <m:e>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den>
                    </m:f>
                  </m:oMath>
                </a14:m>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en-US" sz="2100" kern="1200" dirty="0">
                    <a:solidFill>
                      <a:prstClr val="black"/>
                    </a:solidFill>
                    <a:latin typeface="Arial" panose="020B0604020202020204" pitchFamily="34" charset="0"/>
                    <a:cs typeface="Arial" panose="020B0604020202020204" pitchFamily="34" charset="0"/>
                  </a:rPr>
                  <a:t>– </a:t>
                </a:r>
                <a14:m>
                  <m:oMath xmlns:m="http://schemas.openxmlformats.org/officeDocument/2006/math">
                    <m:f>
                      <m:fPr>
                        <m:ctrlPr>
                          <a:rPr lang="en-US" sz="2100" b="0" i="1" kern="1200" smtClean="0">
                            <a:solidFill>
                              <a:prstClr val="black"/>
                            </a:solidFill>
                            <a:latin typeface="Cambria Math"/>
                            <a:cs typeface="Arial" panose="020B0604020202020204" pitchFamily="34" charset="0"/>
                          </a:rPr>
                        </m:ctrlPr>
                      </m:fPr>
                      <m:num>
                        <m:r>
                          <a:rPr lang="en-US" sz="2100" b="0" i="1" kern="1200" smtClean="0">
                            <a:solidFill>
                              <a:prstClr val="black"/>
                            </a:solidFill>
                            <a:latin typeface="Cambria Math" panose="02040503050406030204" pitchFamily="18" charset="0"/>
                            <a:cs typeface="Arial" panose="020B0604020202020204" pitchFamily="34" charset="0"/>
                          </a:rPr>
                          <m:t>2</m:t>
                        </m:r>
                      </m:num>
                      <m:den>
                        <m:sSup>
                          <m:sSupPr>
                            <m:ctrlPr>
                              <a:rPr lang="en-US" sz="2100" b="0" i="1" kern="1200" smtClean="0">
                                <a:solidFill>
                                  <a:prstClr val="black"/>
                                </a:solidFill>
                                <a:latin typeface="Cambria Math"/>
                                <a:cs typeface="Arial" panose="020B0604020202020204" pitchFamily="34" charset="0"/>
                              </a:rPr>
                            </m:ctrlPr>
                          </m:sSupPr>
                          <m:e>
                            <m:r>
                              <a:rPr lang="en-US" sz="2100" b="0" i="1" kern="1200" smtClean="0">
                                <a:solidFill>
                                  <a:prstClr val="black"/>
                                </a:solidFill>
                                <a:latin typeface="Cambria Math" panose="02040503050406030204" pitchFamily="18" charset="0"/>
                                <a:cs typeface="Arial" panose="020B0604020202020204" pitchFamily="34" charset="0"/>
                              </a:rPr>
                              <m:t>𝑥</m:t>
                            </m:r>
                          </m:e>
                          <m:sup>
                            <m:r>
                              <a:rPr lang="en-US" sz="2100" b="0" i="1" kern="1200" smtClean="0">
                                <a:solidFill>
                                  <a:prstClr val="black"/>
                                </a:solidFill>
                                <a:latin typeface="Cambria Math" panose="02040503050406030204" pitchFamily="18" charset="0"/>
                                <a:cs typeface="Arial" panose="020B0604020202020204" pitchFamily="34" charset="0"/>
                              </a:rPr>
                              <m:t>2</m:t>
                            </m:r>
                          </m:sup>
                        </m:sSup>
                        <m:r>
                          <a:rPr lang="en-US" sz="2100" b="0" i="1" kern="1200" smtClean="0">
                            <a:solidFill>
                              <a:prstClr val="black"/>
                            </a:solidFill>
                            <a:latin typeface="Cambria Math" panose="02040503050406030204" pitchFamily="18" charset="0"/>
                            <a:cs typeface="Arial" panose="020B0604020202020204" pitchFamily="34" charset="0"/>
                          </a:rPr>
                          <m:t>+</m:t>
                        </m:r>
                        <m:r>
                          <a:rPr lang="en-US" sz="2100" b="0" i="1" kern="1200" smtClean="0">
                            <a:solidFill>
                              <a:prstClr val="black"/>
                            </a:solidFill>
                            <a:latin typeface="Cambria Math" panose="02040503050406030204" pitchFamily="18" charset="0"/>
                            <a:cs typeface="Arial" panose="020B0604020202020204" pitchFamily="34" charset="0"/>
                          </a:rPr>
                          <m:t>𝑥</m:t>
                        </m:r>
                      </m:den>
                    </m:f>
                  </m:oMath>
                </a14:m>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9" name="TextBox 8">
                <a:extLst>
                  <a:ext uri="{FF2B5EF4-FFF2-40B4-BE49-F238E27FC236}">
                    <a16:creationId xmlns:a16="http://schemas.microsoft.com/office/drawing/2014/main" id="{D7FEAFB7-D950-C655-D9DC-0652F82A322F}"/>
                  </a:ext>
                </a:extLst>
              </p:cNvPr>
              <p:cNvSpPr txBox="1">
                <a:spLocks noRot="1" noChangeAspect="1" noMove="1" noResize="1" noEditPoints="1" noAdjustHandles="1" noChangeArrowheads="1" noChangeShapeType="1" noTextEdit="1"/>
              </p:cNvSpPr>
              <p:nvPr/>
            </p:nvSpPr>
            <p:spPr>
              <a:xfrm>
                <a:off x="903046" y="1234468"/>
                <a:ext cx="7337905" cy="723018"/>
              </a:xfrm>
              <a:prstGeom prst="rect">
                <a:avLst/>
              </a:prstGeom>
              <a:blipFill>
                <a:blip r:embed="rId3"/>
                <a:stretch>
                  <a:fillRect l="-997" b="-50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xmlns="" id="{59D05BB5-5D2F-EF79-9E04-08025B748A0B}"/>
                  </a:ext>
                </a:extLst>
              </p:cNvPr>
              <p:cNvSpPr txBox="1"/>
              <p:nvPr/>
            </p:nvSpPr>
            <p:spPr>
              <a:xfrm>
                <a:off x="636936" y="2687679"/>
                <a:ext cx="7870123" cy="1816075"/>
              </a:xfrm>
              <a:prstGeom prst="rect">
                <a:avLst/>
              </a:prstGeom>
              <a:noFill/>
            </p:spPr>
            <p:txBody>
              <a:bodyPr wrap="square">
                <a:spAutoFit/>
              </a:bodyPr>
              <a:lstStyle/>
              <a:p>
                <a:pPr algn="just" fontAlgn="base">
                  <a:lnSpc>
                    <a:spcPct val="150000"/>
                  </a:lnSpc>
                  <a:spcBef>
                    <a:spcPts val="1200"/>
                  </a:spcBef>
                  <a:spcAft>
                    <a:spcPts val="600"/>
                  </a:spcAft>
                </a:pPr>
                <a:r>
                  <a:rPr lang="pt-BR" sz="2100" dirty="0">
                    <a:solidFill>
                      <a:srgbClr val="000000"/>
                    </a:solidFill>
                    <a:effectLst/>
                    <a:latin typeface="+mj-lt"/>
                    <a:ea typeface="Arial" panose="020B0604020202020204" pitchFamily="34" charset="0"/>
                    <a:cs typeface="Times New Roman" panose="02020603050405020304" pitchFamily="18" charset="0"/>
                  </a:rPr>
                  <a:t>a) </a:t>
                </a:r>
                <a14:m>
                  <m:oMath xmlns:m="http://schemas.openxmlformats.org/officeDocument/2006/math">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num>
                      <m:den>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den>
                    </m:f>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num>
                      <m:den>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den>
                    </m:f>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2100" i="1">
                                <a:solidFill>
                                  <a:srgbClr val="000000"/>
                                </a:solidFill>
                                <a:effectLst/>
                                <a:latin typeface="Cambria Math"/>
                                <a:ea typeface="Arial" panose="020B0604020202020204" pitchFamily="34" charset="0"/>
                                <a:cs typeface="Times New Roman" panose="02020603050405020304" pitchFamily="18" charset="0"/>
                              </a:rPr>
                            </m:ctrlPr>
                          </m:d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e>
                        </m:d>
                      </m:num>
                      <m:den>
                        <m:d>
                          <m:dPr>
                            <m:ctrlPr>
                              <a:rPr lang="en-US" sz="2100" i="1">
                                <a:solidFill>
                                  <a:srgbClr val="000000"/>
                                </a:solidFill>
                                <a:effectLst/>
                                <a:latin typeface="Cambria Math"/>
                                <a:ea typeface="Arial" panose="020B0604020202020204" pitchFamily="34" charset="0"/>
                                <a:cs typeface="Times New Roman" panose="02020603050405020304" pitchFamily="18" charset="0"/>
                              </a:rPr>
                            </m:ctrlPr>
                          </m:d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e>
                        </m:d>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2100" i="1">
                                <a:solidFill>
                                  <a:srgbClr val="000000"/>
                                </a:solidFill>
                                <a:effectLst/>
                                <a:latin typeface="Cambria Math"/>
                                <a:ea typeface="Arial" panose="020B0604020202020204" pitchFamily="34" charset="0"/>
                                <a:cs typeface="Times New Roman" panose="02020603050405020304" pitchFamily="18" charset="0"/>
                              </a:rPr>
                            </m:ctrlPr>
                          </m:d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e>
                        </m:d>
                      </m:den>
                    </m:f>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num>
                      <m:den>
                        <m:d>
                          <m:dPr>
                            <m:ctrlPr>
                              <a:rPr lang="en-US" sz="2100" i="1">
                                <a:solidFill>
                                  <a:srgbClr val="000000"/>
                                </a:solidFill>
                                <a:effectLst/>
                                <a:latin typeface="Cambria Math"/>
                                <a:ea typeface="Arial" panose="020B0604020202020204" pitchFamily="34" charset="0"/>
                                <a:cs typeface="Times New Roman" panose="02020603050405020304" pitchFamily="18" charset="0"/>
                              </a:rPr>
                            </m:ctrlPr>
                          </m:d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e>
                        </m:d>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den>
                    </m:f>
                  </m:oMath>
                </a14:m>
                <a:r>
                  <a:rPr lang="en-US" sz="2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2100" i="1">
                                <a:solidFill>
                                  <a:srgbClr val="000000"/>
                                </a:solidFill>
                                <a:effectLst/>
                                <a:latin typeface="Cambria Math"/>
                                <a:ea typeface="Arial" panose="020B0604020202020204" pitchFamily="34" charset="0"/>
                                <a:cs typeface="Times New Roman" panose="02020603050405020304" pitchFamily="18" charset="0"/>
                              </a:rPr>
                            </m:ctrlPr>
                          </m:d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e>
                        </m:d>
                      </m:num>
                      <m:den>
                        <m:d>
                          <m:dPr>
                            <m:ctrlPr>
                              <a:rPr lang="en-US" sz="2100" i="1">
                                <a:solidFill>
                                  <a:srgbClr val="000000"/>
                                </a:solidFill>
                                <a:effectLst/>
                                <a:latin typeface="Cambria Math"/>
                                <a:ea typeface="Arial" panose="020B0604020202020204" pitchFamily="34" charset="0"/>
                                <a:cs typeface="Times New Roman" panose="02020603050405020304" pitchFamily="18" charset="0"/>
                              </a:rPr>
                            </m:ctrlPr>
                          </m:d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e>
                        </m:d>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2100" i="1">
                                <a:solidFill>
                                  <a:srgbClr val="000000"/>
                                </a:solidFill>
                                <a:effectLst/>
                                <a:latin typeface="Cambria Math"/>
                                <a:ea typeface="Arial" panose="020B0604020202020204" pitchFamily="34" charset="0"/>
                                <a:cs typeface="Times New Roman" panose="02020603050405020304" pitchFamily="18" charset="0"/>
                              </a:rPr>
                            </m:ctrlPr>
                          </m:d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e>
                        </m:d>
                      </m:den>
                    </m:f>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d>
                          <m:dPr>
                            <m:ctrlPr>
                              <a:rPr lang="en-US" sz="2100" i="1">
                                <a:solidFill>
                                  <a:srgbClr val="000000"/>
                                </a:solidFill>
                                <a:effectLst/>
                                <a:latin typeface="Cambria Math"/>
                                <a:ea typeface="Arial" panose="020B0604020202020204" pitchFamily="34" charset="0"/>
                                <a:cs typeface="Times New Roman" panose="02020603050405020304" pitchFamily="18" charset="0"/>
                              </a:rPr>
                            </m:ctrlPr>
                          </m:d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e>
                        </m:d>
                      </m:num>
                      <m:den>
                        <m:d>
                          <m:dPr>
                            <m:ctrlPr>
                              <a:rPr lang="en-US" sz="2100" i="1">
                                <a:solidFill>
                                  <a:srgbClr val="000000"/>
                                </a:solidFill>
                                <a:effectLst/>
                                <a:latin typeface="Cambria Math"/>
                                <a:ea typeface="Arial" panose="020B0604020202020204" pitchFamily="34" charset="0"/>
                                <a:cs typeface="Times New Roman" panose="02020603050405020304" pitchFamily="18" charset="0"/>
                              </a:rPr>
                            </m:ctrlPr>
                          </m:d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e>
                        </m:d>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2100" i="1">
                                <a:solidFill>
                                  <a:srgbClr val="000000"/>
                                </a:solidFill>
                                <a:effectLst/>
                                <a:latin typeface="Cambria Math"/>
                                <a:ea typeface="Arial" panose="020B0604020202020204" pitchFamily="34" charset="0"/>
                                <a:cs typeface="Times New Roman" panose="02020603050405020304" pitchFamily="18" charset="0"/>
                              </a:rPr>
                            </m:ctrlPr>
                          </m:d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e>
                        </m:d>
                      </m:den>
                    </m:f>
                  </m:oMath>
                </a14:m>
                <a:r>
                  <a:rPr lang="en-US" sz="2100" dirty="0">
                    <a:solidFill>
                      <a:srgbClr val="000000"/>
                    </a:solidFill>
                    <a:effectLst/>
                    <a:latin typeface="+mj-lt"/>
                    <a:ea typeface="Times New Roman" panose="02020603050405020304" pitchFamily="18" charset="0"/>
                    <a:cs typeface="Times New Roman" panose="02020603050405020304" pitchFamily="18" charset="0"/>
                  </a:rPr>
                  <a:t> </a:t>
                </a:r>
                <a:endParaRPr lang="en-US" sz="2100" i="1" dirty="0">
                  <a:solidFill>
                    <a:srgbClr val="000000"/>
                  </a:solidFill>
                  <a:effectLst/>
                  <a:latin typeface="+mj-lt"/>
                  <a:ea typeface="Times New Roman" panose="02020603050405020304" pitchFamily="18" charset="0"/>
                  <a:cs typeface="Times New Roman" panose="02020603050405020304" pitchFamily="18" charset="0"/>
                </a:endParaRPr>
              </a:p>
              <a:p>
                <a:pPr algn="just" fontAlgn="base">
                  <a:lnSpc>
                    <a:spcPct val="150000"/>
                  </a:lnSpc>
                  <a:spcBef>
                    <a:spcPts val="1200"/>
                  </a:spcBef>
                  <a:spcAft>
                    <a:spcPts val="600"/>
                  </a:spcAft>
                </a:pPr>
                <a:r>
                  <a:rPr lang="pt-BR" sz="2100" dirty="0">
                    <a:solidFill>
                      <a:srgbClr val="000000"/>
                    </a:solidFill>
                    <a:effectLst/>
                    <a:ea typeface="Times New Roman" panose="02020603050405020304" pitchFamily="18" charset="0"/>
                    <a:cs typeface="Times New Roman" panose="02020603050405020304" pitchFamily="18" charset="0"/>
                  </a:rPr>
                  <a:t>	        </a:t>
                </a:r>
                <a14:m>
                  <m:oMath xmlns:m="http://schemas.openxmlformats.org/officeDocument/2006/math">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fPr>
                      <m:num>
                        <m:sSup>
                          <m:sSupPr>
                            <m:ctrlPr>
                              <a:rPr lang="en-US" sz="2100" i="1">
                                <a:solidFill>
                                  <a:srgbClr val="000000"/>
                                </a:solidFill>
                                <a:effectLst/>
                                <a:latin typeface="Cambria Math"/>
                                <a:ea typeface="Arial" panose="020B0604020202020204" pitchFamily="34" charset="0"/>
                                <a:cs typeface="Times New Roman" panose="02020603050405020304" pitchFamily="18" charset="0"/>
                              </a:rPr>
                            </m:ctrlPr>
                          </m:sSup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e>
                          <m:sup>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+9</m:t>
                        </m:r>
                      </m:num>
                      <m:den>
                        <m:sSup>
                          <m:sSupPr>
                            <m:ctrlPr>
                              <a:rPr lang="en-US" sz="2100" i="1">
                                <a:solidFill>
                                  <a:srgbClr val="000000"/>
                                </a:solidFill>
                                <a:effectLst/>
                                <a:latin typeface="Cambria Math"/>
                                <a:ea typeface="Arial" panose="020B0604020202020204" pitchFamily="34" charset="0"/>
                                <a:cs typeface="Times New Roman" panose="02020603050405020304" pitchFamily="18" charset="0"/>
                              </a:rPr>
                            </m:ctrlPr>
                          </m:sSup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e>
                          <m:sup>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−9</m:t>
                        </m:r>
                      </m:den>
                    </m:f>
                  </m:oMath>
                </a14:m>
                <a:r>
                  <a:rPr lang="en-US" sz="2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fPr>
                      <m:num>
                        <m:sSup>
                          <m:sSupPr>
                            <m:ctrlPr>
                              <a:rPr lang="en-US" sz="2100" i="1">
                                <a:solidFill>
                                  <a:srgbClr val="000000"/>
                                </a:solidFill>
                                <a:effectLst/>
                                <a:latin typeface="Cambria Math"/>
                                <a:ea typeface="Arial" panose="020B0604020202020204" pitchFamily="34" charset="0"/>
                                <a:cs typeface="Times New Roman" panose="02020603050405020304" pitchFamily="18" charset="0"/>
                              </a:rPr>
                            </m:ctrlPr>
                          </m:sSup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e>
                          <m:sup>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+9</m:t>
                        </m:r>
                      </m:num>
                      <m:den>
                        <m:sSup>
                          <m:sSupPr>
                            <m:ctrlPr>
                              <a:rPr lang="en-US" sz="2100" i="1">
                                <a:solidFill>
                                  <a:srgbClr val="000000"/>
                                </a:solidFill>
                                <a:effectLst/>
                                <a:latin typeface="Cambria Math"/>
                                <a:ea typeface="Arial" panose="020B0604020202020204" pitchFamily="34" charset="0"/>
                                <a:cs typeface="Times New Roman" panose="02020603050405020304" pitchFamily="18" charset="0"/>
                              </a:rPr>
                            </m:ctrlPr>
                          </m:sSup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e>
                          <m:sup>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−9</m:t>
                        </m:r>
                      </m:den>
                    </m:f>
                  </m:oMath>
                </a14:m>
                <a:r>
                  <a:rPr lang="en-US" sz="2100" dirty="0">
                    <a:solidFill>
                      <a:srgbClr val="000000"/>
                    </a:solidFill>
                    <a:effectLst/>
                    <a:latin typeface="+mj-lt"/>
                    <a:ea typeface="Times New Roman" panose="02020603050405020304" pitchFamily="18" charset="0"/>
                    <a:cs typeface="Times New Roman" panose="02020603050405020304" pitchFamily="18" charset="0"/>
                  </a:rPr>
                  <a:t> </a:t>
                </a:r>
                <a:endParaRPr lang="en-US" sz="2100" dirty="0">
                  <a:effectLst/>
                  <a:latin typeface="+mj-lt"/>
                  <a:ea typeface="Arial" panose="020B0604020202020204" pitchFamily="34"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59D05BB5-5D2F-EF79-9E04-08025B748A0B}"/>
                  </a:ext>
                </a:extLst>
              </p:cNvPr>
              <p:cNvSpPr txBox="1">
                <a:spLocks noRot="1" noChangeAspect="1" noMove="1" noResize="1" noEditPoints="1" noAdjustHandles="1" noChangeArrowheads="1" noChangeShapeType="1" noTextEdit="1"/>
              </p:cNvSpPr>
              <p:nvPr/>
            </p:nvSpPr>
            <p:spPr>
              <a:xfrm>
                <a:off x="636936" y="2687679"/>
                <a:ext cx="7870123" cy="1816075"/>
              </a:xfrm>
              <a:prstGeom prst="rect">
                <a:avLst/>
              </a:prstGeom>
              <a:blipFill>
                <a:blip r:embed="rId4"/>
                <a:stretch>
                  <a:fillRect l="-929"/>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xmlns="" id="{B1DC7AAC-C398-77D2-46CB-761B653991D7}"/>
              </a:ext>
            </a:extLst>
          </p:cNvPr>
          <p:cNvPicPr>
            <a:picLocks noChangeAspect="1"/>
          </p:cNvPicPr>
          <p:nvPr/>
        </p:nvPicPr>
        <p:blipFill>
          <a:blip r:embed="rId5"/>
          <a:stretch>
            <a:fillRect/>
          </a:stretch>
        </p:blipFill>
        <p:spPr>
          <a:xfrm>
            <a:off x="6456352" y="3785014"/>
            <a:ext cx="2161308" cy="1215736"/>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2" name="TextBox 1">
            <a:extLst>
              <a:ext uri="{FF2B5EF4-FFF2-40B4-BE49-F238E27FC236}">
                <a16:creationId xmlns:a16="http://schemas.microsoft.com/office/drawing/2014/main" xmlns="" id="{9AF3DED9-ACD2-7A93-F512-A0B5B9DE8182}"/>
              </a:ext>
            </a:extLst>
          </p:cNvPr>
          <p:cNvSpPr txBox="1"/>
          <p:nvPr/>
        </p:nvSpPr>
        <p:spPr>
          <a:xfrm>
            <a:off x="2743449" y="474333"/>
            <a:ext cx="5874211" cy="517193"/>
          </a:xfrm>
          <a:prstGeom prst="rect">
            <a:avLst/>
          </a:prstGeom>
          <a:noFill/>
        </p:spPr>
        <p:txBody>
          <a:bodyPr wrap="square">
            <a:spAutoFit/>
          </a:bodyPr>
          <a:lstStyle/>
          <a:p>
            <a:pPr lvl="0" algn="just" defTabSz="609630">
              <a:lnSpc>
                <a:spcPct val="150000"/>
              </a:lnSpc>
              <a:buClrTx/>
              <a:defRPr/>
            </a:pPr>
            <a:r>
              <a:rPr lang="en-US" sz="2100" kern="1200" dirty="0" err="1">
                <a:solidFill>
                  <a:prstClr val="black"/>
                </a:solidFill>
                <a:latin typeface="Arial" panose="020B0604020202020204" pitchFamily="34" charset="0"/>
                <a:ea typeface="+mn-ea"/>
                <a:cs typeface="Arial" panose="020B0604020202020204" pitchFamily="34" charset="0"/>
              </a:rPr>
              <a:t>Thực</a:t>
            </a:r>
            <a:r>
              <a:rPr lang="en-US" sz="2100" kern="1200" dirty="0">
                <a:solidFill>
                  <a:prstClr val="black"/>
                </a:solidFill>
                <a:latin typeface="Arial" panose="020B0604020202020204" pitchFamily="34" charset="0"/>
                <a:ea typeface="+mn-ea"/>
                <a:cs typeface="Arial" panose="020B0604020202020204" pitchFamily="34" charset="0"/>
              </a:rPr>
              <a:t> </a:t>
            </a:r>
            <a:r>
              <a:rPr lang="en-US" sz="2100" kern="1200" dirty="0" err="1">
                <a:solidFill>
                  <a:prstClr val="black"/>
                </a:solidFill>
                <a:latin typeface="Arial" panose="020B0604020202020204" pitchFamily="34" charset="0"/>
                <a:ea typeface="+mn-ea"/>
                <a:cs typeface="Arial" panose="020B0604020202020204" pitchFamily="34" charset="0"/>
              </a:rPr>
              <a:t>hiện</a:t>
            </a:r>
            <a:r>
              <a:rPr lang="en-US" sz="2100" kern="1200" dirty="0">
                <a:solidFill>
                  <a:prstClr val="black"/>
                </a:solidFill>
                <a:latin typeface="Arial" panose="020B0604020202020204" pitchFamily="34" charset="0"/>
                <a:ea typeface="+mn-ea"/>
                <a:cs typeface="Arial" panose="020B0604020202020204" pitchFamily="34" charset="0"/>
              </a:rPr>
              <a:t> </a:t>
            </a:r>
            <a:r>
              <a:rPr lang="en-US" sz="2100" kern="1200" dirty="0" err="1">
                <a:solidFill>
                  <a:prstClr val="black"/>
                </a:solidFill>
                <a:latin typeface="Arial" panose="020B0604020202020204" pitchFamily="34" charset="0"/>
                <a:ea typeface="+mn-ea"/>
                <a:cs typeface="Arial" panose="020B0604020202020204" pitchFamily="34" charset="0"/>
              </a:rPr>
              <a:t>các</a:t>
            </a:r>
            <a:r>
              <a:rPr lang="en-US" sz="2100" kern="1200" dirty="0">
                <a:solidFill>
                  <a:prstClr val="black"/>
                </a:solidFill>
                <a:latin typeface="Arial" panose="020B0604020202020204" pitchFamily="34" charset="0"/>
                <a:ea typeface="+mn-ea"/>
                <a:cs typeface="Arial" panose="020B0604020202020204" pitchFamily="34" charset="0"/>
              </a:rPr>
              <a:t> </a:t>
            </a:r>
            <a:r>
              <a:rPr lang="en-US" sz="2100" kern="1200" dirty="0" err="1">
                <a:solidFill>
                  <a:prstClr val="black"/>
                </a:solidFill>
                <a:latin typeface="Arial" panose="020B0604020202020204" pitchFamily="34" charset="0"/>
                <a:ea typeface="+mn-ea"/>
                <a:cs typeface="Arial" panose="020B0604020202020204" pitchFamily="34" charset="0"/>
              </a:rPr>
              <a:t>phép</a:t>
            </a:r>
            <a:r>
              <a:rPr lang="en-US" sz="2100" kern="1200" dirty="0">
                <a:solidFill>
                  <a:prstClr val="black"/>
                </a:solidFill>
                <a:latin typeface="Arial" panose="020B0604020202020204" pitchFamily="34" charset="0"/>
                <a:ea typeface="+mn-ea"/>
                <a:cs typeface="Arial" panose="020B0604020202020204" pitchFamily="34" charset="0"/>
              </a:rPr>
              <a:t> </a:t>
            </a:r>
            <a:r>
              <a:rPr lang="en-US" sz="2100" kern="1200" dirty="0" err="1">
                <a:solidFill>
                  <a:prstClr val="black"/>
                </a:solidFill>
                <a:latin typeface="Arial" panose="020B0604020202020204" pitchFamily="34" charset="0"/>
                <a:ea typeface="+mn-ea"/>
                <a:cs typeface="Arial" panose="020B0604020202020204" pitchFamily="34" charset="0"/>
              </a:rPr>
              <a:t>cộng</a:t>
            </a:r>
            <a:r>
              <a:rPr lang="en-US" sz="2100" kern="1200" dirty="0">
                <a:solidFill>
                  <a:prstClr val="black"/>
                </a:solidFill>
                <a:latin typeface="Arial" panose="020B0604020202020204" pitchFamily="34" charset="0"/>
                <a:ea typeface="+mn-ea"/>
                <a:cs typeface="Arial" panose="020B0604020202020204" pitchFamily="34" charset="0"/>
              </a:rPr>
              <a:t>, </a:t>
            </a:r>
            <a:r>
              <a:rPr lang="en-US" sz="2100" kern="1200" dirty="0" err="1">
                <a:solidFill>
                  <a:prstClr val="black"/>
                </a:solidFill>
                <a:latin typeface="Arial" panose="020B0604020202020204" pitchFamily="34" charset="0"/>
                <a:ea typeface="+mn-ea"/>
                <a:cs typeface="Arial" panose="020B0604020202020204" pitchFamily="34" charset="0"/>
              </a:rPr>
              <a:t>trừ</a:t>
            </a:r>
            <a:r>
              <a:rPr lang="en-US" sz="2100" kern="1200" dirty="0">
                <a:solidFill>
                  <a:prstClr val="black"/>
                </a:solidFill>
                <a:latin typeface="Arial" panose="020B0604020202020204" pitchFamily="34" charset="0"/>
                <a:ea typeface="+mn-ea"/>
                <a:cs typeface="Arial" panose="020B0604020202020204" pitchFamily="34" charset="0"/>
              </a:rPr>
              <a:t> </a:t>
            </a:r>
            <a:r>
              <a:rPr lang="en-US" sz="2100" kern="1200" dirty="0" err="1">
                <a:solidFill>
                  <a:prstClr val="black"/>
                </a:solidFill>
                <a:latin typeface="Arial" panose="020B0604020202020204" pitchFamily="34" charset="0"/>
                <a:ea typeface="+mn-ea"/>
                <a:cs typeface="Arial" panose="020B0604020202020204" pitchFamily="34" charset="0"/>
              </a:rPr>
              <a:t>phân</a:t>
            </a:r>
            <a:r>
              <a:rPr lang="en-US" sz="2100" kern="1200" dirty="0">
                <a:solidFill>
                  <a:prstClr val="black"/>
                </a:solidFill>
                <a:latin typeface="Arial" panose="020B0604020202020204" pitchFamily="34" charset="0"/>
                <a:ea typeface="+mn-ea"/>
                <a:cs typeface="Arial" panose="020B0604020202020204" pitchFamily="34" charset="0"/>
              </a:rPr>
              <a:t> </a:t>
            </a:r>
            <a:r>
              <a:rPr lang="en-US" sz="2100" kern="1200" dirty="0" err="1">
                <a:solidFill>
                  <a:prstClr val="black"/>
                </a:solidFill>
                <a:latin typeface="Arial" panose="020B0604020202020204" pitchFamily="34" charset="0"/>
                <a:ea typeface="+mn-ea"/>
                <a:cs typeface="Arial" panose="020B0604020202020204" pitchFamily="34" charset="0"/>
              </a:rPr>
              <a:t>thức</a:t>
            </a:r>
            <a:r>
              <a:rPr lang="en-US" sz="2100" kern="1200" dirty="0">
                <a:solidFill>
                  <a:prstClr val="black"/>
                </a:solidFill>
                <a:latin typeface="Arial" panose="020B0604020202020204" pitchFamily="34" charset="0"/>
                <a:ea typeface="+mn-ea"/>
                <a:cs typeface="Arial" panose="020B0604020202020204" pitchFamily="34" charset="0"/>
              </a:rPr>
              <a:t> </a:t>
            </a:r>
            <a:r>
              <a:rPr lang="en-US" sz="2100" kern="1200" dirty="0" err="1">
                <a:solidFill>
                  <a:prstClr val="black"/>
                </a:solidFill>
                <a:latin typeface="Arial" panose="020B0604020202020204" pitchFamily="34" charset="0"/>
                <a:ea typeface="+mn-ea"/>
                <a:cs typeface="Arial" panose="020B0604020202020204" pitchFamily="34" charset="0"/>
              </a:rPr>
              <a:t>sau</a:t>
            </a:r>
            <a:r>
              <a:rPr lang="en-US" sz="2100" kern="1200" dirty="0">
                <a:solidFill>
                  <a:prstClr val="black"/>
                </a:solidFill>
                <a:latin typeface="Arial" panose="020B0604020202020204" pitchFamily="34" charset="0"/>
                <a:ea typeface="+mn-ea"/>
                <a:cs typeface="Arial" panose="020B0604020202020204" pitchFamily="34" charset="0"/>
              </a:rPr>
              <a:t>:</a:t>
            </a: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 name="Rectangle 2">
            <a:extLst>
              <a:ext uri="{FF2B5EF4-FFF2-40B4-BE49-F238E27FC236}">
                <a16:creationId xmlns:a16="http://schemas.microsoft.com/office/drawing/2014/main" xmlns="" id="{518EBD46-A21B-FACE-6018-1AE9A777A6C2}"/>
              </a:ext>
            </a:extLst>
          </p:cNvPr>
          <p:cNvSpPr/>
          <p:nvPr/>
        </p:nvSpPr>
        <p:spPr>
          <a:xfrm>
            <a:off x="4182586" y="2190683"/>
            <a:ext cx="778826" cy="496996"/>
          </a:xfrm>
          <a:prstGeom prst="rect">
            <a:avLst/>
          </a:prstGeom>
        </p:spPr>
        <p:txBody>
          <a:bodyPr wrap="square">
            <a:spAutoFit/>
          </a:bodyPr>
          <a:lstStyle/>
          <a:p>
            <a:pPr algn="just" defTabSz="609630">
              <a:lnSpc>
                <a:spcPct val="150000"/>
              </a:lnSpc>
              <a:buClrTx/>
              <a:buFontTx/>
              <a:buNone/>
              <a:defRPr/>
            </a:pPr>
            <a:r>
              <a:rPr lang="vi-VN" sz="2000" b="1" u="sng" kern="1200" dirty="0">
                <a:solidFill>
                  <a:prstClr val="black"/>
                </a:solidFill>
                <a:latin typeface="Arial" panose="020B0604020202020204" pitchFamily="34" charset="0"/>
                <a:ea typeface="+mn-ea"/>
                <a:cs typeface="Arial" panose="020B0604020202020204" pitchFamily="34" charset="0"/>
              </a:rPr>
              <a:t>Giải</a:t>
            </a:r>
            <a:endParaRPr lang="en-US" sz="2000" b="1" u="sng" kern="1200" dirty="0">
              <a:solidFill>
                <a:prstClr val="black"/>
              </a:solidFill>
              <a:latin typeface="Arial" panose="020B0604020202020204" pitchFamily="34" charset="0"/>
              <a:ea typeface="+mn-ea"/>
              <a:cs typeface="Arial" panose="020B0604020202020204" pitchFamily="34" charset="0"/>
            </a:endParaRPr>
          </a:p>
        </p:txBody>
      </p:sp>
      <p:grpSp>
        <p:nvGrpSpPr>
          <p:cNvPr id="5" name="Group 4">
            <a:extLst>
              <a:ext uri="{FF2B5EF4-FFF2-40B4-BE49-F238E27FC236}">
                <a16:creationId xmlns:a16="http://schemas.microsoft.com/office/drawing/2014/main" xmlns="" id="{0B3E62F2-26FA-952E-8922-DDB6679D108C}"/>
              </a:ext>
            </a:extLst>
          </p:cNvPr>
          <p:cNvGrpSpPr/>
          <p:nvPr/>
        </p:nvGrpSpPr>
        <p:grpSpPr>
          <a:xfrm>
            <a:off x="526339" y="353261"/>
            <a:ext cx="2114343" cy="739140"/>
            <a:chOff x="1624734" y="1360680"/>
            <a:chExt cx="5309466" cy="1569778"/>
          </a:xfrm>
        </p:grpSpPr>
        <p:sp>
          <p:nvSpPr>
            <p:cNvPr id="7" name="Rectangle 6">
              <a:extLst>
                <a:ext uri="{FF2B5EF4-FFF2-40B4-BE49-F238E27FC236}">
                  <a16:creationId xmlns:a16="http://schemas.microsoft.com/office/drawing/2014/main" xmlns="" id="{C7E57616-6A3D-BEA2-05F7-649801F6C4AF}"/>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8" name="Rectangle 7">
              <a:extLst>
                <a:ext uri="{FF2B5EF4-FFF2-40B4-BE49-F238E27FC236}">
                  <a16:creationId xmlns:a16="http://schemas.microsoft.com/office/drawing/2014/main" xmlns="" id="{4D2BD930-5E4F-A830-2C41-68788B47B46D}"/>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Thực</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hành</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lang="en-US" sz="2200" b="1" kern="1200" dirty="0">
                  <a:solidFill>
                    <a:prstClr val="black"/>
                  </a:solidFill>
                  <a:latin typeface="+mj-lt"/>
                  <a:ea typeface="+mn-ea"/>
                  <a:cs typeface="Arial" panose="020B0604020202020204" pitchFamily="34" charset="0"/>
                </a:rPr>
                <a:t>2</a:t>
              </a:r>
              <a:endPar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xmlns="" id="{D7FEAFB7-D950-C655-D9DC-0652F82A322F}"/>
                  </a:ext>
                </a:extLst>
              </p:cNvPr>
              <p:cNvSpPr txBox="1"/>
              <p:nvPr/>
            </p:nvSpPr>
            <p:spPr>
              <a:xfrm>
                <a:off x="903046" y="1234468"/>
                <a:ext cx="7337905" cy="723018"/>
              </a:xfrm>
              <a:prstGeom prst="rect">
                <a:avLst/>
              </a:prstGeom>
              <a:noFill/>
            </p:spPr>
            <p:txBody>
              <a:bodyPr wrap="square">
                <a:spAutoFit/>
              </a:bodyPr>
              <a:lstStyle/>
              <a:p>
                <a:pPr lvl="0" algn="just" defTabSz="609630">
                  <a:lnSpc>
                    <a:spcPct val="150000"/>
                  </a:lnSpc>
                  <a:buClrTx/>
                  <a:defRPr/>
                </a:pPr>
                <a:r>
                  <a:rPr lang="en-US" sz="2100" kern="1200" noProof="0" dirty="0">
                    <a:solidFill>
                      <a:prstClr val="black"/>
                    </a:solidFill>
                    <a:latin typeface="Arial" panose="020B0604020202020204" pitchFamily="34" charset="0"/>
                    <a:ea typeface="+mn-ea"/>
                    <a:cs typeface="Arial" panose="020B0604020202020204" pitchFamily="34" charset="0"/>
                  </a:rPr>
                  <a:t>a) </a:t>
                </a:r>
                <a14:m>
                  <m:oMath xmlns:m="http://schemas.openxmlformats.org/officeDocument/2006/math">
                    <m:f>
                      <m:fPr>
                        <m:ctrlPr>
                          <a:rPr lang="en-US" sz="2100" b="0" i="1" kern="1200" noProof="0" smtClean="0">
                            <a:solidFill>
                              <a:prstClr val="black"/>
                            </a:solidFill>
                            <a:latin typeface="Cambria Math"/>
                            <a:ea typeface="+mn-ea"/>
                            <a:cs typeface="Arial" panose="020B0604020202020204" pitchFamily="34" charset="0"/>
                          </a:rPr>
                        </m:ctrlPr>
                      </m:fPr>
                      <m:num>
                        <m:r>
                          <a:rPr lang="en-US" sz="2100" b="0" i="1" kern="1200" noProof="0" smtClean="0">
                            <a:solidFill>
                              <a:prstClr val="black"/>
                            </a:solidFill>
                            <a:latin typeface="Cambria Math" panose="02040503050406030204" pitchFamily="18" charset="0"/>
                            <a:ea typeface="+mn-ea"/>
                            <a:cs typeface="Arial" panose="020B0604020202020204" pitchFamily="34" charset="0"/>
                          </a:rPr>
                          <m:t>𝑎</m:t>
                        </m:r>
                      </m:num>
                      <m:den>
                        <m:r>
                          <a:rPr lang="en-US" sz="2100" b="0" i="1" kern="1200" noProof="0" smtClean="0">
                            <a:solidFill>
                              <a:prstClr val="black"/>
                            </a:solidFill>
                            <a:latin typeface="Cambria Math" panose="02040503050406030204" pitchFamily="18" charset="0"/>
                            <a:ea typeface="+mn-ea"/>
                            <a:cs typeface="Arial" panose="020B0604020202020204" pitchFamily="34" charset="0"/>
                          </a:rPr>
                          <m:t>𝑎</m:t>
                        </m:r>
                        <m:r>
                          <a:rPr lang="en-US" sz="2100" b="0" i="1" kern="1200" noProof="0" smtClean="0">
                            <a:solidFill>
                              <a:prstClr val="black"/>
                            </a:solidFill>
                            <a:latin typeface="Cambria Math" panose="02040503050406030204" pitchFamily="18" charset="0"/>
                            <a:ea typeface="+mn-ea"/>
                            <a:cs typeface="Arial" panose="020B0604020202020204" pitchFamily="34" charset="0"/>
                          </a:rPr>
                          <m:t>−3</m:t>
                        </m:r>
                      </m:den>
                    </m:f>
                  </m:oMath>
                </a14:m>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en-US" sz="2100" kern="1200" dirty="0">
                    <a:solidFill>
                      <a:prstClr val="black"/>
                    </a:solidFill>
                    <a:latin typeface="Arial" panose="020B0604020202020204" pitchFamily="34" charset="0"/>
                    <a:cs typeface="Arial" panose="020B0604020202020204" pitchFamily="34" charset="0"/>
                  </a:rPr>
                  <a:t>–  </a:t>
                </a:r>
                <a14:m>
                  <m:oMath xmlns:m="http://schemas.openxmlformats.org/officeDocument/2006/math">
                    <m:f>
                      <m:fPr>
                        <m:ctrlPr>
                          <a:rPr lang="en-US" sz="2100" b="0" i="1" kern="1200" smtClean="0">
                            <a:solidFill>
                              <a:prstClr val="black"/>
                            </a:solidFill>
                            <a:latin typeface="Cambria Math"/>
                            <a:cs typeface="Arial" panose="020B0604020202020204" pitchFamily="34" charset="0"/>
                          </a:rPr>
                        </m:ctrlPr>
                      </m:fPr>
                      <m:num>
                        <m:r>
                          <a:rPr lang="en-US" sz="2100" b="0" i="1" kern="1200" smtClean="0">
                            <a:solidFill>
                              <a:prstClr val="black"/>
                            </a:solidFill>
                            <a:latin typeface="Cambria Math" panose="02040503050406030204" pitchFamily="18" charset="0"/>
                            <a:cs typeface="Arial" panose="020B0604020202020204" pitchFamily="34" charset="0"/>
                          </a:rPr>
                          <m:t>3</m:t>
                        </m:r>
                      </m:num>
                      <m:den>
                        <m:r>
                          <a:rPr lang="en-US" sz="2100" b="0" i="1" kern="1200" smtClean="0">
                            <a:solidFill>
                              <a:prstClr val="black"/>
                            </a:solidFill>
                            <a:latin typeface="Cambria Math" panose="02040503050406030204" pitchFamily="18" charset="0"/>
                            <a:cs typeface="Arial" panose="020B0604020202020204" pitchFamily="34" charset="0"/>
                          </a:rPr>
                          <m:t>𝑎</m:t>
                        </m:r>
                        <m:r>
                          <a:rPr lang="en-US" sz="2100" b="0" i="1" kern="1200" smtClean="0">
                            <a:solidFill>
                              <a:prstClr val="black"/>
                            </a:solidFill>
                            <a:latin typeface="Cambria Math" panose="02040503050406030204" pitchFamily="18" charset="0"/>
                            <a:cs typeface="Arial" panose="020B0604020202020204" pitchFamily="34" charset="0"/>
                          </a:rPr>
                          <m:t>+3</m:t>
                        </m:r>
                      </m:den>
                    </m:f>
                  </m:oMath>
                </a14:m>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b) </a:t>
                </a:r>
                <a14:m>
                  <m:oMath xmlns:m="http://schemas.openxmlformats.org/officeDocument/2006/math">
                    <m:f>
                      <m:fPr>
                        <m:ctrlPr>
                          <a:rPr kumimoji="0" lang="en-US" sz="2100" b="0" i="1" u="none" strike="noStrike" kern="1200" cap="none" spc="0" normalizeH="0" baseline="0" noProof="0" smtClean="0">
                            <a:ln>
                              <a:noFill/>
                            </a:ln>
                            <a:solidFill>
                              <a:prstClr val="black"/>
                            </a:solidFill>
                            <a:effectLst/>
                            <a:uLnTx/>
                            <a:uFillTx/>
                            <a:latin typeface="Cambria Math"/>
                            <a:ea typeface="+mn-ea"/>
                            <a:cs typeface="Arial" panose="020B0604020202020204" pitchFamily="34" charset="0"/>
                            <a:sym typeface="Arial"/>
                          </a:rPr>
                        </m:ctrlPr>
                      </m:fPr>
                      <m:num>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num>
                      <m:den>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den>
                    </m:f>
                  </m:oMath>
                </a14:m>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 </a:t>
                </a:r>
                <a14:m>
                  <m:oMath xmlns:m="http://schemas.openxmlformats.org/officeDocument/2006/math">
                    <m:f>
                      <m:fPr>
                        <m:ctrlPr>
                          <a:rPr kumimoji="0" lang="en-US" sz="2100" b="0" i="1" u="none" strike="noStrike" kern="1200" cap="none" spc="0" normalizeH="0" baseline="0" noProof="0" smtClean="0">
                            <a:ln>
                              <a:noFill/>
                            </a:ln>
                            <a:solidFill>
                              <a:prstClr val="black"/>
                            </a:solidFill>
                            <a:effectLst/>
                            <a:uLnTx/>
                            <a:uFillTx/>
                            <a:latin typeface="Cambria Math"/>
                            <a:ea typeface="+mn-ea"/>
                            <a:cs typeface="Arial" panose="020B0604020202020204" pitchFamily="34" charset="0"/>
                            <a:sym typeface="Arial"/>
                          </a:rPr>
                        </m:ctrlPr>
                      </m:fPr>
                      <m:num>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num>
                      <m:den>
                        <m:sSup>
                          <m:sSupPr>
                            <m:ctrlPr>
                              <a:rPr kumimoji="0" lang="en-US" sz="2100" b="0" i="1" u="none" strike="noStrike" kern="1200" cap="none" spc="0" normalizeH="0" baseline="0" noProof="0" smtClean="0">
                                <a:ln>
                                  <a:noFill/>
                                </a:ln>
                                <a:solidFill>
                                  <a:prstClr val="black"/>
                                </a:solidFill>
                                <a:effectLst/>
                                <a:uLnTx/>
                                <a:uFillTx/>
                                <a:latin typeface="Cambria Math"/>
                                <a:ea typeface="+mn-ea"/>
                                <a:cs typeface="Arial" panose="020B0604020202020204" pitchFamily="34" charset="0"/>
                                <a:sym typeface="Arial"/>
                              </a:rPr>
                            </m:ctrlPr>
                          </m:sSupPr>
                          <m:e>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den>
                    </m:f>
                  </m:oMath>
                </a14:m>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c)</a:t>
                </a:r>
                <a:r>
                  <a:rPr kumimoji="0" lang="en-US" sz="21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14:m>
                  <m:oMath xmlns:m="http://schemas.openxmlformats.org/officeDocument/2006/math">
                    <m:f>
                      <m:fPr>
                        <m:ctrlPr>
                          <a:rPr kumimoji="0" lang="en-US" sz="2100" b="0" i="1" u="none" strike="noStrike" kern="1200" cap="none" spc="0" normalizeH="0" noProof="0" smtClean="0">
                            <a:ln>
                              <a:noFill/>
                            </a:ln>
                            <a:solidFill>
                              <a:prstClr val="black"/>
                            </a:solidFill>
                            <a:effectLst/>
                            <a:uLnTx/>
                            <a:uFillTx/>
                            <a:latin typeface="Cambria Math"/>
                            <a:ea typeface="+mn-ea"/>
                            <a:cs typeface="Arial" panose="020B0604020202020204" pitchFamily="34" charset="0"/>
                            <a:sym typeface="Arial"/>
                          </a:rPr>
                        </m:ctrlPr>
                      </m:fPr>
                      <m:num>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num>
                      <m:den>
                        <m:sSup>
                          <m:sSupPr>
                            <m:ctrlPr>
                              <a:rPr kumimoji="0" lang="en-US" sz="2100" b="0" i="1" u="none" strike="noStrike" kern="1200" cap="none" spc="0" normalizeH="0" noProof="0" smtClean="0">
                                <a:ln>
                                  <a:noFill/>
                                </a:ln>
                                <a:solidFill>
                                  <a:prstClr val="black"/>
                                </a:solidFill>
                                <a:effectLst/>
                                <a:uLnTx/>
                                <a:uFillTx/>
                                <a:latin typeface="Cambria Math"/>
                                <a:ea typeface="+mn-ea"/>
                                <a:cs typeface="Arial" panose="020B0604020202020204" pitchFamily="34" charset="0"/>
                                <a:sym typeface="Arial"/>
                              </a:rPr>
                            </m:ctrlPr>
                          </m:sSupPr>
                          <m:e>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den>
                    </m:f>
                  </m:oMath>
                </a14:m>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en-US" sz="2100" kern="1200" dirty="0">
                    <a:solidFill>
                      <a:prstClr val="black"/>
                    </a:solidFill>
                    <a:latin typeface="Arial" panose="020B0604020202020204" pitchFamily="34" charset="0"/>
                    <a:cs typeface="Arial" panose="020B0604020202020204" pitchFamily="34" charset="0"/>
                  </a:rPr>
                  <a:t>– </a:t>
                </a:r>
                <a14:m>
                  <m:oMath xmlns:m="http://schemas.openxmlformats.org/officeDocument/2006/math">
                    <m:f>
                      <m:fPr>
                        <m:ctrlPr>
                          <a:rPr lang="en-US" sz="2100" b="0" i="1" kern="1200" smtClean="0">
                            <a:solidFill>
                              <a:prstClr val="black"/>
                            </a:solidFill>
                            <a:latin typeface="Cambria Math"/>
                            <a:cs typeface="Arial" panose="020B0604020202020204" pitchFamily="34" charset="0"/>
                          </a:rPr>
                        </m:ctrlPr>
                      </m:fPr>
                      <m:num>
                        <m:r>
                          <a:rPr lang="en-US" sz="2100" b="0" i="1" kern="1200" smtClean="0">
                            <a:solidFill>
                              <a:prstClr val="black"/>
                            </a:solidFill>
                            <a:latin typeface="Cambria Math" panose="02040503050406030204" pitchFamily="18" charset="0"/>
                            <a:cs typeface="Arial" panose="020B0604020202020204" pitchFamily="34" charset="0"/>
                          </a:rPr>
                          <m:t>2</m:t>
                        </m:r>
                      </m:num>
                      <m:den>
                        <m:sSup>
                          <m:sSupPr>
                            <m:ctrlPr>
                              <a:rPr lang="en-US" sz="2100" b="0" i="1" kern="1200" smtClean="0">
                                <a:solidFill>
                                  <a:prstClr val="black"/>
                                </a:solidFill>
                                <a:latin typeface="Cambria Math"/>
                                <a:cs typeface="Arial" panose="020B0604020202020204" pitchFamily="34" charset="0"/>
                              </a:rPr>
                            </m:ctrlPr>
                          </m:sSupPr>
                          <m:e>
                            <m:r>
                              <a:rPr lang="en-US" sz="2100" b="0" i="1" kern="1200" smtClean="0">
                                <a:solidFill>
                                  <a:prstClr val="black"/>
                                </a:solidFill>
                                <a:latin typeface="Cambria Math" panose="02040503050406030204" pitchFamily="18" charset="0"/>
                                <a:cs typeface="Arial" panose="020B0604020202020204" pitchFamily="34" charset="0"/>
                              </a:rPr>
                              <m:t>𝑥</m:t>
                            </m:r>
                          </m:e>
                          <m:sup>
                            <m:r>
                              <a:rPr lang="en-US" sz="2100" b="0" i="1" kern="1200" smtClean="0">
                                <a:solidFill>
                                  <a:prstClr val="black"/>
                                </a:solidFill>
                                <a:latin typeface="Cambria Math" panose="02040503050406030204" pitchFamily="18" charset="0"/>
                                <a:cs typeface="Arial" panose="020B0604020202020204" pitchFamily="34" charset="0"/>
                              </a:rPr>
                              <m:t>2</m:t>
                            </m:r>
                          </m:sup>
                        </m:sSup>
                        <m:r>
                          <a:rPr lang="en-US" sz="2100" b="0" i="1" kern="1200" smtClean="0">
                            <a:solidFill>
                              <a:prstClr val="black"/>
                            </a:solidFill>
                            <a:latin typeface="Cambria Math" panose="02040503050406030204" pitchFamily="18" charset="0"/>
                            <a:cs typeface="Arial" panose="020B0604020202020204" pitchFamily="34" charset="0"/>
                          </a:rPr>
                          <m:t>+</m:t>
                        </m:r>
                        <m:r>
                          <a:rPr lang="en-US" sz="2100" b="0" i="1" kern="1200" smtClean="0">
                            <a:solidFill>
                              <a:prstClr val="black"/>
                            </a:solidFill>
                            <a:latin typeface="Cambria Math" panose="02040503050406030204" pitchFamily="18" charset="0"/>
                            <a:cs typeface="Arial" panose="020B0604020202020204" pitchFamily="34" charset="0"/>
                          </a:rPr>
                          <m:t>𝑥</m:t>
                        </m:r>
                      </m:den>
                    </m:f>
                  </m:oMath>
                </a14:m>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9" name="TextBox 8">
                <a:extLst>
                  <a:ext uri="{FF2B5EF4-FFF2-40B4-BE49-F238E27FC236}">
                    <a16:creationId xmlns:a16="http://schemas.microsoft.com/office/drawing/2014/main" id="{D7FEAFB7-D950-C655-D9DC-0652F82A322F}"/>
                  </a:ext>
                </a:extLst>
              </p:cNvPr>
              <p:cNvSpPr txBox="1">
                <a:spLocks noRot="1" noChangeAspect="1" noMove="1" noResize="1" noEditPoints="1" noAdjustHandles="1" noChangeArrowheads="1" noChangeShapeType="1" noTextEdit="1"/>
              </p:cNvSpPr>
              <p:nvPr/>
            </p:nvSpPr>
            <p:spPr>
              <a:xfrm>
                <a:off x="903046" y="1234468"/>
                <a:ext cx="7337905" cy="723018"/>
              </a:xfrm>
              <a:prstGeom prst="rect">
                <a:avLst/>
              </a:prstGeom>
              <a:blipFill>
                <a:blip r:embed="rId3"/>
                <a:stretch>
                  <a:fillRect l="-997" b="-50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xmlns="" id="{8B6C7825-6B92-2324-76E9-3A5CCACA838D}"/>
                  </a:ext>
                </a:extLst>
              </p:cNvPr>
              <p:cNvSpPr txBox="1"/>
              <p:nvPr/>
            </p:nvSpPr>
            <p:spPr>
              <a:xfrm>
                <a:off x="1102618" y="3174920"/>
                <a:ext cx="4577936" cy="734112"/>
              </a:xfrm>
              <a:prstGeom prst="rect">
                <a:avLst/>
              </a:prstGeom>
              <a:noFill/>
            </p:spPr>
            <p:txBody>
              <a:bodyPr wrap="square">
                <a:spAutoFit/>
              </a:bodyPr>
              <a:lstStyle/>
              <a:p>
                <a:pPr algn="just" fontAlgn="base">
                  <a:lnSpc>
                    <a:spcPct val="150000"/>
                  </a:lnSpc>
                  <a:spcBef>
                    <a:spcPts val="1200"/>
                  </a:spcBef>
                  <a:spcAft>
                    <a:spcPts val="600"/>
                  </a:spcAft>
                </a:pPr>
                <a:r>
                  <a:rPr lang="pt-BR" sz="2100" dirty="0">
                    <a:solidFill>
                      <a:srgbClr val="000000"/>
                    </a:solidFill>
                    <a:effectLst/>
                    <a:latin typeface="+mj-lt"/>
                    <a:ea typeface="Times New Roman" panose="02020603050405020304" pitchFamily="18" charset="0"/>
                    <a:cs typeface="Times New Roman" panose="02020603050405020304" pitchFamily="18" charset="0"/>
                  </a:rPr>
                  <a:t>b) </a:t>
                </a:r>
                <a14:m>
                  <m:oMath xmlns:m="http://schemas.openxmlformats.org/officeDocument/2006/math">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num>
                      <m:den>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den>
                    </m:f>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num>
                      <m:den>
                        <m:sSup>
                          <m:sSupPr>
                            <m:ctrlPr>
                              <a:rPr lang="en-US" sz="2100" i="1">
                                <a:solidFill>
                                  <a:srgbClr val="000000"/>
                                </a:solidFill>
                                <a:effectLst/>
                                <a:latin typeface="Cambria Math"/>
                                <a:ea typeface="Arial" panose="020B0604020202020204" pitchFamily="34" charset="0"/>
                                <a:cs typeface="Times New Roman" panose="02020603050405020304" pitchFamily="18" charset="0"/>
                              </a:rPr>
                            </m:ctrlPr>
                          </m:sSup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den>
                    </m:f>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Sup>
                          <m:sSupPr>
                            <m:ctrlPr>
                              <a:rPr lang="en-US" sz="2100" i="1">
                                <a:solidFill>
                                  <a:srgbClr val="000000"/>
                                </a:solidFill>
                                <a:effectLst/>
                                <a:latin typeface="Cambria Math"/>
                                <a:ea typeface="Arial" panose="020B0604020202020204" pitchFamily="34" charset="0"/>
                                <a:cs typeface="Times New Roman" panose="02020603050405020304" pitchFamily="18" charset="0"/>
                              </a:rPr>
                            </m:ctrlPr>
                          </m:sSup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den>
                    </m:f>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fPr>
                      <m:num>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2.2</m:t>
                        </m:r>
                      </m:num>
                      <m:den>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Sup>
                          <m:sSupPr>
                            <m:ctrlPr>
                              <a:rPr lang="en-US" sz="2100" i="1">
                                <a:solidFill>
                                  <a:srgbClr val="000000"/>
                                </a:solidFill>
                                <a:effectLst/>
                                <a:latin typeface="Cambria Math"/>
                                <a:ea typeface="Arial" panose="020B0604020202020204" pitchFamily="34" charset="0"/>
                                <a:cs typeface="Times New Roman" panose="02020603050405020304" pitchFamily="18" charset="0"/>
                              </a:rPr>
                            </m:ctrlPr>
                          </m:sSup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den>
                    </m:f>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num>
                      <m:den>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Sup>
                          <m:sSupPr>
                            <m:ctrlPr>
                              <a:rPr lang="en-US" sz="2100" i="1">
                                <a:solidFill>
                                  <a:srgbClr val="000000"/>
                                </a:solidFill>
                                <a:effectLst/>
                                <a:latin typeface="Cambria Math"/>
                                <a:ea typeface="Arial" panose="020B0604020202020204" pitchFamily="34" charset="0"/>
                                <a:cs typeface="Times New Roman" panose="02020603050405020304" pitchFamily="18" charset="0"/>
                              </a:rPr>
                            </m:ctrlPr>
                          </m:sSup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den>
                    </m:f>
                  </m:oMath>
                </a14:m>
                <a:endParaRPr lang="en-US" sz="2100" dirty="0">
                  <a:effectLst/>
                  <a:latin typeface="+mj-lt"/>
                  <a:ea typeface="Arial" panose="020B060402020202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8B6C7825-6B92-2324-76E9-3A5CCACA838D}"/>
                  </a:ext>
                </a:extLst>
              </p:cNvPr>
              <p:cNvSpPr txBox="1">
                <a:spLocks noRot="1" noChangeAspect="1" noMove="1" noResize="1" noEditPoints="1" noAdjustHandles="1" noChangeArrowheads="1" noChangeShapeType="1" noTextEdit="1"/>
              </p:cNvSpPr>
              <p:nvPr/>
            </p:nvSpPr>
            <p:spPr>
              <a:xfrm>
                <a:off x="1102618" y="3174920"/>
                <a:ext cx="4577936" cy="734112"/>
              </a:xfrm>
              <a:prstGeom prst="rect">
                <a:avLst/>
              </a:prstGeom>
              <a:blipFill>
                <a:blip r:embed="rId4"/>
                <a:stretch>
                  <a:fillRect l="-1598" b="-5000"/>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xmlns="" id="{94929ECC-5402-F588-C624-206DBE20BC16}"/>
              </a:ext>
            </a:extLst>
          </p:cNvPr>
          <p:cNvPicPr>
            <a:picLocks noChangeAspect="1"/>
          </p:cNvPicPr>
          <p:nvPr/>
        </p:nvPicPr>
        <p:blipFill>
          <a:blip r:embed="rId5"/>
          <a:stretch>
            <a:fillRect/>
          </a:stretch>
        </p:blipFill>
        <p:spPr>
          <a:xfrm>
            <a:off x="5783284" y="3282978"/>
            <a:ext cx="3025568" cy="1701882"/>
          </a:xfrm>
          <a:prstGeom prst="rect">
            <a:avLst/>
          </a:prstGeom>
        </p:spPr>
      </p:pic>
    </p:spTree>
    <p:extLst>
      <p:ext uri="{BB962C8B-B14F-4D97-AF65-F5344CB8AC3E}">
        <p14:creationId xmlns:p14="http://schemas.microsoft.com/office/powerpoint/2010/main" val="22886346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2" name="TextBox 1">
            <a:extLst>
              <a:ext uri="{FF2B5EF4-FFF2-40B4-BE49-F238E27FC236}">
                <a16:creationId xmlns:a16="http://schemas.microsoft.com/office/drawing/2014/main" xmlns="" id="{9AF3DED9-ACD2-7A93-F512-A0B5B9DE8182}"/>
              </a:ext>
            </a:extLst>
          </p:cNvPr>
          <p:cNvSpPr txBox="1"/>
          <p:nvPr/>
        </p:nvSpPr>
        <p:spPr>
          <a:xfrm>
            <a:off x="2743449" y="474333"/>
            <a:ext cx="5874211" cy="517193"/>
          </a:xfrm>
          <a:prstGeom prst="rect">
            <a:avLst/>
          </a:prstGeom>
          <a:noFill/>
        </p:spPr>
        <p:txBody>
          <a:bodyPr wrap="square">
            <a:spAutoFit/>
          </a:bodyPr>
          <a:lstStyle/>
          <a:p>
            <a:pPr lvl="0" algn="just" defTabSz="609630">
              <a:lnSpc>
                <a:spcPct val="150000"/>
              </a:lnSpc>
              <a:buClrTx/>
              <a:defRPr/>
            </a:pPr>
            <a:r>
              <a:rPr lang="en-US" sz="2100" kern="1200" dirty="0" err="1">
                <a:solidFill>
                  <a:prstClr val="black"/>
                </a:solidFill>
                <a:latin typeface="Arial" panose="020B0604020202020204" pitchFamily="34" charset="0"/>
                <a:ea typeface="+mn-ea"/>
                <a:cs typeface="Arial" panose="020B0604020202020204" pitchFamily="34" charset="0"/>
              </a:rPr>
              <a:t>Thực</a:t>
            </a:r>
            <a:r>
              <a:rPr lang="en-US" sz="2100" kern="1200" dirty="0">
                <a:solidFill>
                  <a:prstClr val="black"/>
                </a:solidFill>
                <a:latin typeface="Arial" panose="020B0604020202020204" pitchFamily="34" charset="0"/>
                <a:ea typeface="+mn-ea"/>
                <a:cs typeface="Arial" panose="020B0604020202020204" pitchFamily="34" charset="0"/>
              </a:rPr>
              <a:t> </a:t>
            </a:r>
            <a:r>
              <a:rPr lang="en-US" sz="2100" kern="1200" dirty="0" err="1">
                <a:solidFill>
                  <a:prstClr val="black"/>
                </a:solidFill>
                <a:latin typeface="Arial" panose="020B0604020202020204" pitchFamily="34" charset="0"/>
                <a:ea typeface="+mn-ea"/>
                <a:cs typeface="Arial" panose="020B0604020202020204" pitchFamily="34" charset="0"/>
              </a:rPr>
              <a:t>hiện</a:t>
            </a:r>
            <a:r>
              <a:rPr lang="en-US" sz="2100" kern="1200" dirty="0">
                <a:solidFill>
                  <a:prstClr val="black"/>
                </a:solidFill>
                <a:latin typeface="Arial" panose="020B0604020202020204" pitchFamily="34" charset="0"/>
                <a:ea typeface="+mn-ea"/>
                <a:cs typeface="Arial" panose="020B0604020202020204" pitchFamily="34" charset="0"/>
              </a:rPr>
              <a:t> </a:t>
            </a:r>
            <a:r>
              <a:rPr lang="en-US" sz="2100" kern="1200" dirty="0" err="1">
                <a:solidFill>
                  <a:prstClr val="black"/>
                </a:solidFill>
                <a:latin typeface="Arial" panose="020B0604020202020204" pitchFamily="34" charset="0"/>
                <a:ea typeface="+mn-ea"/>
                <a:cs typeface="Arial" panose="020B0604020202020204" pitchFamily="34" charset="0"/>
              </a:rPr>
              <a:t>các</a:t>
            </a:r>
            <a:r>
              <a:rPr lang="en-US" sz="2100" kern="1200" dirty="0">
                <a:solidFill>
                  <a:prstClr val="black"/>
                </a:solidFill>
                <a:latin typeface="Arial" panose="020B0604020202020204" pitchFamily="34" charset="0"/>
                <a:ea typeface="+mn-ea"/>
                <a:cs typeface="Arial" panose="020B0604020202020204" pitchFamily="34" charset="0"/>
              </a:rPr>
              <a:t> </a:t>
            </a:r>
            <a:r>
              <a:rPr lang="en-US" sz="2100" kern="1200" dirty="0" err="1">
                <a:solidFill>
                  <a:prstClr val="black"/>
                </a:solidFill>
                <a:latin typeface="Arial" panose="020B0604020202020204" pitchFamily="34" charset="0"/>
                <a:ea typeface="+mn-ea"/>
                <a:cs typeface="Arial" panose="020B0604020202020204" pitchFamily="34" charset="0"/>
              </a:rPr>
              <a:t>phép</a:t>
            </a:r>
            <a:r>
              <a:rPr lang="en-US" sz="2100" kern="1200" dirty="0">
                <a:solidFill>
                  <a:prstClr val="black"/>
                </a:solidFill>
                <a:latin typeface="Arial" panose="020B0604020202020204" pitchFamily="34" charset="0"/>
                <a:ea typeface="+mn-ea"/>
                <a:cs typeface="Arial" panose="020B0604020202020204" pitchFamily="34" charset="0"/>
              </a:rPr>
              <a:t> </a:t>
            </a:r>
            <a:r>
              <a:rPr lang="en-US" sz="2100" kern="1200" dirty="0" err="1">
                <a:solidFill>
                  <a:prstClr val="black"/>
                </a:solidFill>
                <a:latin typeface="Arial" panose="020B0604020202020204" pitchFamily="34" charset="0"/>
                <a:ea typeface="+mn-ea"/>
                <a:cs typeface="Arial" panose="020B0604020202020204" pitchFamily="34" charset="0"/>
              </a:rPr>
              <a:t>cộng</a:t>
            </a:r>
            <a:r>
              <a:rPr lang="en-US" sz="2100" kern="1200" dirty="0">
                <a:solidFill>
                  <a:prstClr val="black"/>
                </a:solidFill>
                <a:latin typeface="Arial" panose="020B0604020202020204" pitchFamily="34" charset="0"/>
                <a:ea typeface="+mn-ea"/>
                <a:cs typeface="Arial" panose="020B0604020202020204" pitchFamily="34" charset="0"/>
              </a:rPr>
              <a:t>, </a:t>
            </a:r>
            <a:r>
              <a:rPr lang="en-US" sz="2100" kern="1200" dirty="0" err="1">
                <a:solidFill>
                  <a:prstClr val="black"/>
                </a:solidFill>
                <a:latin typeface="Arial" panose="020B0604020202020204" pitchFamily="34" charset="0"/>
                <a:ea typeface="+mn-ea"/>
                <a:cs typeface="Arial" panose="020B0604020202020204" pitchFamily="34" charset="0"/>
              </a:rPr>
              <a:t>trừ</a:t>
            </a:r>
            <a:r>
              <a:rPr lang="en-US" sz="2100" kern="1200" dirty="0">
                <a:solidFill>
                  <a:prstClr val="black"/>
                </a:solidFill>
                <a:latin typeface="Arial" panose="020B0604020202020204" pitchFamily="34" charset="0"/>
                <a:ea typeface="+mn-ea"/>
                <a:cs typeface="Arial" panose="020B0604020202020204" pitchFamily="34" charset="0"/>
              </a:rPr>
              <a:t> </a:t>
            </a:r>
            <a:r>
              <a:rPr lang="en-US" sz="2100" kern="1200" dirty="0" err="1">
                <a:solidFill>
                  <a:prstClr val="black"/>
                </a:solidFill>
                <a:latin typeface="Arial" panose="020B0604020202020204" pitchFamily="34" charset="0"/>
                <a:ea typeface="+mn-ea"/>
                <a:cs typeface="Arial" panose="020B0604020202020204" pitchFamily="34" charset="0"/>
              </a:rPr>
              <a:t>phân</a:t>
            </a:r>
            <a:r>
              <a:rPr lang="en-US" sz="2100" kern="1200" dirty="0">
                <a:solidFill>
                  <a:prstClr val="black"/>
                </a:solidFill>
                <a:latin typeface="Arial" panose="020B0604020202020204" pitchFamily="34" charset="0"/>
                <a:ea typeface="+mn-ea"/>
                <a:cs typeface="Arial" panose="020B0604020202020204" pitchFamily="34" charset="0"/>
              </a:rPr>
              <a:t> </a:t>
            </a:r>
            <a:r>
              <a:rPr lang="en-US" sz="2100" kern="1200" dirty="0" err="1">
                <a:solidFill>
                  <a:prstClr val="black"/>
                </a:solidFill>
                <a:latin typeface="Arial" panose="020B0604020202020204" pitchFamily="34" charset="0"/>
                <a:ea typeface="+mn-ea"/>
                <a:cs typeface="Arial" panose="020B0604020202020204" pitchFamily="34" charset="0"/>
              </a:rPr>
              <a:t>thức</a:t>
            </a:r>
            <a:r>
              <a:rPr lang="en-US" sz="2100" kern="1200" dirty="0">
                <a:solidFill>
                  <a:prstClr val="black"/>
                </a:solidFill>
                <a:latin typeface="Arial" panose="020B0604020202020204" pitchFamily="34" charset="0"/>
                <a:ea typeface="+mn-ea"/>
                <a:cs typeface="Arial" panose="020B0604020202020204" pitchFamily="34" charset="0"/>
              </a:rPr>
              <a:t> </a:t>
            </a:r>
            <a:r>
              <a:rPr lang="en-US" sz="2100" kern="1200" dirty="0" err="1">
                <a:solidFill>
                  <a:prstClr val="black"/>
                </a:solidFill>
                <a:latin typeface="Arial" panose="020B0604020202020204" pitchFamily="34" charset="0"/>
                <a:ea typeface="+mn-ea"/>
                <a:cs typeface="Arial" panose="020B0604020202020204" pitchFamily="34" charset="0"/>
              </a:rPr>
              <a:t>sau</a:t>
            </a:r>
            <a:r>
              <a:rPr lang="en-US" sz="2100" kern="1200" dirty="0">
                <a:solidFill>
                  <a:prstClr val="black"/>
                </a:solidFill>
                <a:latin typeface="Arial" panose="020B0604020202020204" pitchFamily="34" charset="0"/>
                <a:ea typeface="+mn-ea"/>
                <a:cs typeface="Arial" panose="020B0604020202020204" pitchFamily="34" charset="0"/>
              </a:rPr>
              <a:t>:</a:t>
            </a: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 name="Rectangle 2">
            <a:extLst>
              <a:ext uri="{FF2B5EF4-FFF2-40B4-BE49-F238E27FC236}">
                <a16:creationId xmlns:a16="http://schemas.microsoft.com/office/drawing/2014/main" xmlns="" id="{518EBD46-A21B-FACE-6018-1AE9A777A6C2}"/>
              </a:ext>
            </a:extLst>
          </p:cNvPr>
          <p:cNvSpPr/>
          <p:nvPr/>
        </p:nvSpPr>
        <p:spPr>
          <a:xfrm>
            <a:off x="4182586" y="2190683"/>
            <a:ext cx="778826" cy="496996"/>
          </a:xfrm>
          <a:prstGeom prst="rect">
            <a:avLst/>
          </a:prstGeom>
        </p:spPr>
        <p:txBody>
          <a:bodyPr wrap="square">
            <a:spAutoFit/>
          </a:bodyPr>
          <a:lstStyle/>
          <a:p>
            <a:pPr algn="just" defTabSz="609630">
              <a:lnSpc>
                <a:spcPct val="150000"/>
              </a:lnSpc>
              <a:buClrTx/>
              <a:buFontTx/>
              <a:buNone/>
              <a:defRPr/>
            </a:pPr>
            <a:r>
              <a:rPr lang="vi-VN" sz="2000" b="1" u="sng" kern="1200" dirty="0">
                <a:solidFill>
                  <a:prstClr val="black"/>
                </a:solidFill>
                <a:latin typeface="Arial" panose="020B0604020202020204" pitchFamily="34" charset="0"/>
                <a:ea typeface="+mn-ea"/>
                <a:cs typeface="Arial" panose="020B0604020202020204" pitchFamily="34" charset="0"/>
              </a:rPr>
              <a:t>Giải</a:t>
            </a:r>
            <a:endParaRPr lang="en-US" sz="2000" b="1" u="sng" kern="1200" dirty="0">
              <a:solidFill>
                <a:prstClr val="black"/>
              </a:solidFill>
              <a:latin typeface="Arial" panose="020B0604020202020204" pitchFamily="34" charset="0"/>
              <a:ea typeface="+mn-ea"/>
              <a:cs typeface="Arial" panose="020B0604020202020204" pitchFamily="34" charset="0"/>
            </a:endParaRPr>
          </a:p>
        </p:txBody>
      </p:sp>
      <p:grpSp>
        <p:nvGrpSpPr>
          <p:cNvPr id="5" name="Group 4">
            <a:extLst>
              <a:ext uri="{FF2B5EF4-FFF2-40B4-BE49-F238E27FC236}">
                <a16:creationId xmlns:a16="http://schemas.microsoft.com/office/drawing/2014/main" xmlns="" id="{0B3E62F2-26FA-952E-8922-DDB6679D108C}"/>
              </a:ext>
            </a:extLst>
          </p:cNvPr>
          <p:cNvGrpSpPr/>
          <p:nvPr/>
        </p:nvGrpSpPr>
        <p:grpSpPr>
          <a:xfrm>
            <a:off x="526339" y="353261"/>
            <a:ext cx="2114343" cy="739140"/>
            <a:chOff x="1624734" y="1360680"/>
            <a:chExt cx="5309466" cy="1569778"/>
          </a:xfrm>
        </p:grpSpPr>
        <p:sp>
          <p:nvSpPr>
            <p:cNvPr id="7" name="Rectangle 6">
              <a:extLst>
                <a:ext uri="{FF2B5EF4-FFF2-40B4-BE49-F238E27FC236}">
                  <a16:creationId xmlns:a16="http://schemas.microsoft.com/office/drawing/2014/main" xmlns="" id="{C7E57616-6A3D-BEA2-05F7-649801F6C4AF}"/>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8" name="Rectangle 7">
              <a:extLst>
                <a:ext uri="{FF2B5EF4-FFF2-40B4-BE49-F238E27FC236}">
                  <a16:creationId xmlns:a16="http://schemas.microsoft.com/office/drawing/2014/main" xmlns="" id="{4D2BD930-5E4F-A830-2C41-68788B47B46D}"/>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Thực</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hành</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lang="en-US" sz="2200" b="1" kern="1200" dirty="0">
                  <a:solidFill>
                    <a:prstClr val="black"/>
                  </a:solidFill>
                  <a:latin typeface="+mj-lt"/>
                  <a:ea typeface="+mn-ea"/>
                  <a:cs typeface="Arial" panose="020B0604020202020204" pitchFamily="34" charset="0"/>
                </a:rPr>
                <a:t>2</a:t>
              </a:r>
              <a:endPar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xmlns="" id="{D7FEAFB7-D950-C655-D9DC-0652F82A322F}"/>
                  </a:ext>
                </a:extLst>
              </p:cNvPr>
              <p:cNvSpPr txBox="1"/>
              <p:nvPr/>
            </p:nvSpPr>
            <p:spPr>
              <a:xfrm>
                <a:off x="903046" y="1234468"/>
                <a:ext cx="7337905" cy="723018"/>
              </a:xfrm>
              <a:prstGeom prst="rect">
                <a:avLst/>
              </a:prstGeom>
              <a:noFill/>
            </p:spPr>
            <p:txBody>
              <a:bodyPr wrap="square">
                <a:spAutoFit/>
              </a:bodyPr>
              <a:lstStyle/>
              <a:p>
                <a:pPr lvl="0" algn="just" defTabSz="609630">
                  <a:lnSpc>
                    <a:spcPct val="150000"/>
                  </a:lnSpc>
                  <a:buClrTx/>
                  <a:defRPr/>
                </a:pPr>
                <a:r>
                  <a:rPr lang="en-US" sz="2100" kern="1200" noProof="0" dirty="0">
                    <a:solidFill>
                      <a:prstClr val="black"/>
                    </a:solidFill>
                    <a:latin typeface="Arial" panose="020B0604020202020204" pitchFamily="34" charset="0"/>
                    <a:ea typeface="+mn-ea"/>
                    <a:cs typeface="Arial" panose="020B0604020202020204" pitchFamily="34" charset="0"/>
                  </a:rPr>
                  <a:t>a) </a:t>
                </a:r>
                <a14:m>
                  <m:oMath xmlns:m="http://schemas.openxmlformats.org/officeDocument/2006/math">
                    <m:f>
                      <m:fPr>
                        <m:ctrlPr>
                          <a:rPr lang="en-US" sz="2100" b="0" i="1" kern="1200" noProof="0" smtClean="0">
                            <a:solidFill>
                              <a:prstClr val="black"/>
                            </a:solidFill>
                            <a:latin typeface="Cambria Math"/>
                            <a:ea typeface="+mn-ea"/>
                            <a:cs typeface="Arial" panose="020B0604020202020204" pitchFamily="34" charset="0"/>
                          </a:rPr>
                        </m:ctrlPr>
                      </m:fPr>
                      <m:num>
                        <m:r>
                          <a:rPr lang="en-US" sz="2100" b="0" i="1" kern="1200" noProof="0" smtClean="0">
                            <a:solidFill>
                              <a:prstClr val="black"/>
                            </a:solidFill>
                            <a:latin typeface="Cambria Math" panose="02040503050406030204" pitchFamily="18" charset="0"/>
                            <a:ea typeface="+mn-ea"/>
                            <a:cs typeface="Arial" panose="020B0604020202020204" pitchFamily="34" charset="0"/>
                          </a:rPr>
                          <m:t>𝑎</m:t>
                        </m:r>
                      </m:num>
                      <m:den>
                        <m:r>
                          <a:rPr lang="en-US" sz="2100" b="0" i="1" kern="1200" noProof="0" smtClean="0">
                            <a:solidFill>
                              <a:prstClr val="black"/>
                            </a:solidFill>
                            <a:latin typeface="Cambria Math" panose="02040503050406030204" pitchFamily="18" charset="0"/>
                            <a:ea typeface="+mn-ea"/>
                            <a:cs typeface="Arial" panose="020B0604020202020204" pitchFamily="34" charset="0"/>
                          </a:rPr>
                          <m:t>𝑎</m:t>
                        </m:r>
                        <m:r>
                          <a:rPr lang="en-US" sz="2100" b="0" i="1" kern="1200" noProof="0" smtClean="0">
                            <a:solidFill>
                              <a:prstClr val="black"/>
                            </a:solidFill>
                            <a:latin typeface="Cambria Math" panose="02040503050406030204" pitchFamily="18" charset="0"/>
                            <a:ea typeface="+mn-ea"/>
                            <a:cs typeface="Arial" panose="020B0604020202020204" pitchFamily="34" charset="0"/>
                          </a:rPr>
                          <m:t>−3</m:t>
                        </m:r>
                      </m:den>
                    </m:f>
                  </m:oMath>
                </a14:m>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en-US" sz="2100" kern="1200" dirty="0">
                    <a:solidFill>
                      <a:prstClr val="black"/>
                    </a:solidFill>
                    <a:latin typeface="Arial" panose="020B0604020202020204" pitchFamily="34" charset="0"/>
                    <a:cs typeface="Arial" panose="020B0604020202020204" pitchFamily="34" charset="0"/>
                  </a:rPr>
                  <a:t>–  </a:t>
                </a:r>
                <a14:m>
                  <m:oMath xmlns:m="http://schemas.openxmlformats.org/officeDocument/2006/math">
                    <m:f>
                      <m:fPr>
                        <m:ctrlPr>
                          <a:rPr lang="en-US" sz="2100" b="0" i="1" kern="1200" smtClean="0">
                            <a:solidFill>
                              <a:prstClr val="black"/>
                            </a:solidFill>
                            <a:latin typeface="Cambria Math"/>
                            <a:cs typeface="Arial" panose="020B0604020202020204" pitchFamily="34" charset="0"/>
                          </a:rPr>
                        </m:ctrlPr>
                      </m:fPr>
                      <m:num>
                        <m:r>
                          <a:rPr lang="en-US" sz="2100" b="0" i="1" kern="1200" smtClean="0">
                            <a:solidFill>
                              <a:prstClr val="black"/>
                            </a:solidFill>
                            <a:latin typeface="Cambria Math" panose="02040503050406030204" pitchFamily="18" charset="0"/>
                            <a:cs typeface="Arial" panose="020B0604020202020204" pitchFamily="34" charset="0"/>
                          </a:rPr>
                          <m:t>3</m:t>
                        </m:r>
                      </m:num>
                      <m:den>
                        <m:r>
                          <a:rPr lang="en-US" sz="2100" b="0" i="1" kern="1200" smtClean="0">
                            <a:solidFill>
                              <a:prstClr val="black"/>
                            </a:solidFill>
                            <a:latin typeface="Cambria Math" panose="02040503050406030204" pitchFamily="18" charset="0"/>
                            <a:cs typeface="Arial" panose="020B0604020202020204" pitchFamily="34" charset="0"/>
                          </a:rPr>
                          <m:t>𝑎</m:t>
                        </m:r>
                        <m:r>
                          <a:rPr lang="en-US" sz="2100" b="0" i="1" kern="1200" smtClean="0">
                            <a:solidFill>
                              <a:prstClr val="black"/>
                            </a:solidFill>
                            <a:latin typeface="Cambria Math" panose="02040503050406030204" pitchFamily="18" charset="0"/>
                            <a:cs typeface="Arial" panose="020B0604020202020204" pitchFamily="34" charset="0"/>
                          </a:rPr>
                          <m:t>+3</m:t>
                        </m:r>
                      </m:den>
                    </m:f>
                  </m:oMath>
                </a14:m>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b) </a:t>
                </a:r>
                <a14:m>
                  <m:oMath xmlns:m="http://schemas.openxmlformats.org/officeDocument/2006/math">
                    <m:f>
                      <m:fPr>
                        <m:ctrlPr>
                          <a:rPr kumimoji="0" lang="en-US" sz="2100" b="0" i="1" u="none" strike="noStrike" kern="1200" cap="none" spc="0" normalizeH="0" baseline="0" noProof="0" smtClean="0">
                            <a:ln>
                              <a:noFill/>
                            </a:ln>
                            <a:solidFill>
                              <a:prstClr val="black"/>
                            </a:solidFill>
                            <a:effectLst/>
                            <a:uLnTx/>
                            <a:uFillTx/>
                            <a:latin typeface="Cambria Math"/>
                            <a:ea typeface="+mn-ea"/>
                            <a:cs typeface="Arial" panose="020B0604020202020204" pitchFamily="34" charset="0"/>
                            <a:sym typeface="Arial"/>
                          </a:rPr>
                        </m:ctrlPr>
                      </m:fPr>
                      <m:num>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num>
                      <m:den>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den>
                    </m:f>
                  </m:oMath>
                </a14:m>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 </a:t>
                </a:r>
                <a14:m>
                  <m:oMath xmlns:m="http://schemas.openxmlformats.org/officeDocument/2006/math">
                    <m:f>
                      <m:fPr>
                        <m:ctrlPr>
                          <a:rPr kumimoji="0" lang="en-US" sz="2100" b="0" i="1" u="none" strike="noStrike" kern="1200" cap="none" spc="0" normalizeH="0" baseline="0" noProof="0" smtClean="0">
                            <a:ln>
                              <a:noFill/>
                            </a:ln>
                            <a:solidFill>
                              <a:prstClr val="black"/>
                            </a:solidFill>
                            <a:effectLst/>
                            <a:uLnTx/>
                            <a:uFillTx/>
                            <a:latin typeface="Cambria Math"/>
                            <a:ea typeface="+mn-ea"/>
                            <a:cs typeface="Arial" panose="020B0604020202020204" pitchFamily="34" charset="0"/>
                            <a:sym typeface="Arial"/>
                          </a:rPr>
                        </m:ctrlPr>
                      </m:fPr>
                      <m:num>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num>
                      <m:den>
                        <m:sSup>
                          <m:sSupPr>
                            <m:ctrlPr>
                              <a:rPr kumimoji="0" lang="en-US" sz="2100" b="0" i="1" u="none" strike="noStrike" kern="1200" cap="none" spc="0" normalizeH="0" baseline="0" noProof="0" smtClean="0">
                                <a:ln>
                                  <a:noFill/>
                                </a:ln>
                                <a:solidFill>
                                  <a:prstClr val="black"/>
                                </a:solidFill>
                                <a:effectLst/>
                                <a:uLnTx/>
                                <a:uFillTx/>
                                <a:latin typeface="Cambria Math"/>
                                <a:ea typeface="+mn-ea"/>
                                <a:cs typeface="Arial" panose="020B0604020202020204" pitchFamily="34" charset="0"/>
                                <a:sym typeface="Arial"/>
                              </a:rPr>
                            </m:ctrlPr>
                          </m:sSupPr>
                          <m:e>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den>
                    </m:f>
                  </m:oMath>
                </a14:m>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c)</a:t>
                </a:r>
                <a:r>
                  <a:rPr kumimoji="0" lang="en-US" sz="21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14:m>
                  <m:oMath xmlns:m="http://schemas.openxmlformats.org/officeDocument/2006/math">
                    <m:f>
                      <m:fPr>
                        <m:ctrlPr>
                          <a:rPr kumimoji="0" lang="en-US" sz="2100" b="0" i="1" u="none" strike="noStrike" kern="1200" cap="none" spc="0" normalizeH="0" noProof="0" smtClean="0">
                            <a:ln>
                              <a:noFill/>
                            </a:ln>
                            <a:solidFill>
                              <a:prstClr val="black"/>
                            </a:solidFill>
                            <a:effectLst/>
                            <a:uLnTx/>
                            <a:uFillTx/>
                            <a:latin typeface="Cambria Math"/>
                            <a:ea typeface="+mn-ea"/>
                            <a:cs typeface="Arial" panose="020B0604020202020204" pitchFamily="34" charset="0"/>
                            <a:sym typeface="Arial"/>
                          </a:rPr>
                        </m:ctrlPr>
                      </m:fPr>
                      <m:num>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4</m:t>
                        </m:r>
                      </m:num>
                      <m:den>
                        <m:sSup>
                          <m:sSupPr>
                            <m:ctrlPr>
                              <a:rPr kumimoji="0" lang="en-US" sz="2100" b="0" i="1" u="none" strike="noStrike" kern="1200" cap="none" spc="0" normalizeH="0" noProof="0" smtClean="0">
                                <a:ln>
                                  <a:noFill/>
                                </a:ln>
                                <a:solidFill>
                                  <a:prstClr val="black"/>
                                </a:solidFill>
                                <a:effectLst/>
                                <a:uLnTx/>
                                <a:uFillTx/>
                                <a:latin typeface="Cambria Math"/>
                                <a:ea typeface="+mn-ea"/>
                                <a:cs typeface="Arial" panose="020B0604020202020204" pitchFamily="34" charset="0"/>
                                <a:sym typeface="Arial"/>
                              </a:rPr>
                            </m:ctrlPr>
                          </m:sSupPr>
                          <m:e>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1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den>
                    </m:f>
                  </m:oMath>
                </a14:m>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en-US" sz="2100" kern="1200" dirty="0">
                    <a:solidFill>
                      <a:prstClr val="black"/>
                    </a:solidFill>
                    <a:latin typeface="Arial" panose="020B0604020202020204" pitchFamily="34" charset="0"/>
                    <a:cs typeface="Arial" panose="020B0604020202020204" pitchFamily="34" charset="0"/>
                  </a:rPr>
                  <a:t>– </a:t>
                </a:r>
                <a14:m>
                  <m:oMath xmlns:m="http://schemas.openxmlformats.org/officeDocument/2006/math">
                    <m:f>
                      <m:fPr>
                        <m:ctrlPr>
                          <a:rPr lang="en-US" sz="2100" b="0" i="1" kern="1200" smtClean="0">
                            <a:solidFill>
                              <a:prstClr val="black"/>
                            </a:solidFill>
                            <a:latin typeface="Cambria Math"/>
                            <a:cs typeface="Arial" panose="020B0604020202020204" pitchFamily="34" charset="0"/>
                          </a:rPr>
                        </m:ctrlPr>
                      </m:fPr>
                      <m:num>
                        <m:r>
                          <a:rPr lang="en-US" sz="2100" b="0" i="1" kern="1200" smtClean="0">
                            <a:solidFill>
                              <a:prstClr val="black"/>
                            </a:solidFill>
                            <a:latin typeface="Cambria Math" panose="02040503050406030204" pitchFamily="18" charset="0"/>
                            <a:cs typeface="Arial" panose="020B0604020202020204" pitchFamily="34" charset="0"/>
                          </a:rPr>
                          <m:t>2</m:t>
                        </m:r>
                      </m:num>
                      <m:den>
                        <m:sSup>
                          <m:sSupPr>
                            <m:ctrlPr>
                              <a:rPr lang="en-US" sz="2100" b="0" i="1" kern="1200" smtClean="0">
                                <a:solidFill>
                                  <a:prstClr val="black"/>
                                </a:solidFill>
                                <a:latin typeface="Cambria Math"/>
                                <a:cs typeface="Arial" panose="020B0604020202020204" pitchFamily="34" charset="0"/>
                              </a:rPr>
                            </m:ctrlPr>
                          </m:sSupPr>
                          <m:e>
                            <m:r>
                              <a:rPr lang="en-US" sz="2100" b="0" i="1" kern="1200" smtClean="0">
                                <a:solidFill>
                                  <a:prstClr val="black"/>
                                </a:solidFill>
                                <a:latin typeface="Cambria Math" panose="02040503050406030204" pitchFamily="18" charset="0"/>
                                <a:cs typeface="Arial" panose="020B0604020202020204" pitchFamily="34" charset="0"/>
                              </a:rPr>
                              <m:t>𝑥</m:t>
                            </m:r>
                          </m:e>
                          <m:sup>
                            <m:r>
                              <a:rPr lang="en-US" sz="2100" b="0" i="1" kern="1200" smtClean="0">
                                <a:solidFill>
                                  <a:prstClr val="black"/>
                                </a:solidFill>
                                <a:latin typeface="Cambria Math" panose="02040503050406030204" pitchFamily="18" charset="0"/>
                                <a:cs typeface="Arial" panose="020B0604020202020204" pitchFamily="34" charset="0"/>
                              </a:rPr>
                              <m:t>2</m:t>
                            </m:r>
                          </m:sup>
                        </m:sSup>
                        <m:r>
                          <a:rPr lang="en-US" sz="2100" b="0" i="1" kern="1200" smtClean="0">
                            <a:solidFill>
                              <a:prstClr val="black"/>
                            </a:solidFill>
                            <a:latin typeface="Cambria Math" panose="02040503050406030204" pitchFamily="18" charset="0"/>
                            <a:cs typeface="Arial" panose="020B0604020202020204" pitchFamily="34" charset="0"/>
                          </a:rPr>
                          <m:t>+</m:t>
                        </m:r>
                        <m:r>
                          <a:rPr lang="en-US" sz="2100" b="0" i="1" kern="1200" smtClean="0">
                            <a:solidFill>
                              <a:prstClr val="black"/>
                            </a:solidFill>
                            <a:latin typeface="Cambria Math" panose="02040503050406030204" pitchFamily="18" charset="0"/>
                            <a:cs typeface="Arial" panose="020B0604020202020204" pitchFamily="34" charset="0"/>
                          </a:rPr>
                          <m:t>𝑥</m:t>
                        </m:r>
                      </m:den>
                    </m:f>
                  </m:oMath>
                </a14:m>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9" name="TextBox 8">
                <a:extLst>
                  <a:ext uri="{FF2B5EF4-FFF2-40B4-BE49-F238E27FC236}">
                    <a16:creationId xmlns:a16="http://schemas.microsoft.com/office/drawing/2014/main" id="{D7FEAFB7-D950-C655-D9DC-0652F82A322F}"/>
                  </a:ext>
                </a:extLst>
              </p:cNvPr>
              <p:cNvSpPr txBox="1">
                <a:spLocks noRot="1" noChangeAspect="1" noMove="1" noResize="1" noEditPoints="1" noAdjustHandles="1" noChangeArrowheads="1" noChangeShapeType="1" noTextEdit="1"/>
              </p:cNvSpPr>
              <p:nvPr/>
            </p:nvSpPr>
            <p:spPr>
              <a:xfrm>
                <a:off x="903046" y="1234468"/>
                <a:ext cx="7337905" cy="723018"/>
              </a:xfrm>
              <a:prstGeom prst="rect">
                <a:avLst/>
              </a:prstGeom>
              <a:blipFill>
                <a:blip r:embed="rId3"/>
                <a:stretch>
                  <a:fillRect l="-997" b="-50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xmlns="" id="{143FB457-E966-B3AA-1A57-9D46935373DD}"/>
                  </a:ext>
                </a:extLst>
              </p:cNvPr>
              <p:cNvSpPr txBox="1"/>
              <p:nvPr/>
            </p:nvSpPr>
            <p:spPr>
              <a:xfrm>
                <a:off x="977241" y="2687679"/>
                <a:ext cx="7968342" cy="1791581"/>
              </a:xfrm>
              <a:prstGeom prst="rect">
                <a:avLst/>
              </a:prstGeom>
              <a:noFill/>
            </p:spPr>
            <p:txBody>
              <a:bodyPr wrap="square">
                <a:spAutoFit/>
              </a:bodyPr>
              <a:lstStyle/>
              <a:p>
                <a:pPr algn="just" fontAlgn="base">
                  <a:lnSpc>
                    <a:spcPct val="150000"/>
                  </a:lnSpc>
                  <a:spcBef>
                    <a:spcPts val="1200"/>
                  </a:spcBef>
                  <a:spcAft>
                    <a:spcPts val="600"/>
                  </a:spcAft>
                </a:pPr>
                <a:r>
                  <a:rPr lang="pt-BR" sz="2100" dirty="0">
                    <a:solidFill>
                      <a:srgbClr val="000000"/>
                    </a:solidFill>
                    <a:effectLst/>
                    <a:latin typeface="+mj-lt"/>
                    <a:ea typeface="Times New Roman" panose="02020603050405020304" pitchFamily="18" charset="0"/>
                    <a:cs typeface="Times New Roman" panose="02020603050405020304" pitchFamily="18" charset="0"/>
                  </a:rPr>
                  <a:t>c) </a:t>
                </a:r>
                <a14:m>
                  <m:oMath xmlns:m="http://schemas.openxmlformats.org/officeDocument/2006/math">
                    <m:f>
                      <m:f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fPr>
                      <m:num>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num>
                      <m:den>
                        <m:sSup>
                          <m:sSupPr>
                            <m:ctrlPr>
                              <a:rPr lang="en-US" sz="2100" i="1">
                                <a:solidFill>
                                  <a:srgbClr val="000000"/>
                                </a:solidFill>
                                <a:effectLst/>
                                <a:latin typeface="Cambria Math"/>
                                <a:ea typeface="Arial" panose="020B0604020202020204" pitchFamily="34" charset="0"/>
                                <a:cs typeface="Times New Roman" panose="02020603050405020304" pitchFamily="18" charset="0"/>
                              </a:rPr>
                            </m:ctrlPr>
                          </m:sSup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den>
                    </m:f>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fPr>
                      <m:num>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num>
                      <m:den>
                        <m:sSup>
                          <m:sSupPr>
                            <m:ctrlPr>
                              <a:rPr lang="en-US" sz="2100" i="1">
                                <a:solidFill>
                                  <a:srgbClr val="000000"/>
                                </a:solidFill>
                                <a:effectLst/>
                                <a:latin typeface="Cambria Math"/>
                                <a:ea typeface="Arial" panose="020B0604020202020204" pitchFamily="34" charset="0"/>
                                <a:cs typeface="Times New Roman" panose="02020603050405020304" pitchFamily="18" charset="0"/>
                              </a:rPr>
                            </m:ctrlPr>
                          </m:sSup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den>
                    </m:f>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fPr>
                      <m:num>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num>
                      <m:den>
                        <m:d>
                          <m:d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dPr>
                          <m:e>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e>
                        </m:d>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fPr>
                      <m:num>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den>
                    </m:f>
                  </m:oMath>
                </a14:m>
                <a:r>
                  <a:rPr lang="en-US" sz="2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fPr>
                      <m:num>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dPr>
                          <m:e>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e>
                        </m:d>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fPr>
                      <m:num>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dPr>
                          <m:e>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e>
                        </m:d>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den>
                    </m:f>
                  </m:oMath>
                </a14:m>
                <a:r>
                  <a:rPr lang="en-US" sz="2100" dirty="0">
                    <a:solidFill>
                      <a:srgbClr val="000000"/>
                    </a:solidFill>
                    <a:effectLst/>
                    <a:latin typeface="+mj-lt"/>
                    <a:ea typeface="Times New Roman" panose="02020603050405020304" pitchFamily="18" charset="0"/>
                    <a:cs typeface="Times New Roman" panose="02020603050405020304" pitchFamily="18" charset="0"/>
                  </a:rPr>
                  <a:t> </a:t>
                </a:r>
                <a:endParaRPr lang="en-US" sz="2100" dirty="0">
                  <a:effectLst/>
                  <a:latin typeface="+mj-lt"/>
                  <a:ea typeface="Arial" panose="020B0604020202020204" pitchFamily="34" charset="0"/>
                  <a:cs typeface="Times New Roman" panose="02020603050405020304" pitchFamily="18" charset="0"/>
                </a:endParaRPr>
              </a:p>
              <a:p>
                <a:pPr algn="just" fontAlgn="base">
                  <a:lnSpc>
                    <a:spcPct val="150000"/>
                  </a:lnSpc>
                  <a:spcBef>
                    <a:spcPts val="1200"/>
                  </a:spcBef>
                  <a:spcAft>
                    <a:spcPts val="600"/>
                  </a:spcAft>
                </a:pPr>
                <a:r>
                  <a:rPr lang="pt-BR" sz="2100" dirty="0">
                    <a:solidFill>
                      <a:srgbClr val="000000"/>
                    </a:solidFill>
                    <a:effectLst/>
                    <a:latin typeface="+mj-lt"/>
                    <a:ea typeface="Times New Roman" panose="02020603050405020304" pitchFamily="18" charset="0"/>
                    <a:cs typeface="Times New Roman" panose="02020603050405020304" pitchFamily="18" charset="0"/>
                  </a:rPr>
                  <a:t>	         = </a:t>
                </a:r>
                <a14:m>
                  <m:oMath xmlns:m="http://schemas.openxmlformats.org/officeDocument/2006/math">
                    <m:f>
                      <m:f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fPr>
                      <m:num>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dPr>
                          <m:e>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e>
                        </m:d>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dPr>
                          <m:e>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e>
                        </m:d>
                      </m:den>
                    </m:f>
                  </m:oMath>
                </a14:m>
                <a:r>
                  <a:rPr lang="pt-BR" sz="2100" dirty="0">
                    <a:solidFill>
                      <a:srgbClr val="000000"/>
                    </a:solidFill>
                    <a:effectLst/>
                    <a:latin typeface="+mj-lt"/>
                    <a:ea typeface="Times New Roman" panose="02020603050405020304" pitchFamily="18" charset="0"/>
                    <a:cs typeface="Times New Roman" panose="02020603050405020304" pitchFamily="18" charset="0"/>
                  </a:rPr>
                  <a:t> = </a:t>
                </a:r>
                <a14:m>
                  <m:oMath xmlns:m="http://schemas.openxmlformats.org/officeDocument/2006/math">
                    <m:f>
                      <m:f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fPr>
                      <m:num>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dPr>
                          <m:e>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e>
                        </m:d>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dPr>
                          <m:e>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e>
                        </m:d>
                      </m:den>
                    </m:f>
                  </m:oMath>
                </a14:m>
                <a:r>
                  <a:rPr lang="pt-BR" sz="2100" dirty="0">
                    <a:solidFill>
                      <a:srgbClr val="000000"/>
                    </a:solidFill>
                    <a:effectLst/>
                    <a:latin typeface="+mj-lt"/>
                    <a:ea typeface="Times New Roman" panose="02020603050405020304" pitchFamily="18" charset="0"/>
                    <a:cs typeface="Times New Roman" panose="02020603050405020304" pitchFamily="18" charset="0"/>
                  </a:rPr>
                  <a:t> = </a:t>
                </a:r>
                <a14:m>
                  <m:oMath xmlns:m="http://schemas.openxmlformats.org/officeDocument/2006/math">
                    <m:f>
                      <m:f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fPr>
                      <m:num>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dPr>
                          <m:e>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e>
                        </m:d>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dPr>
                          <m:e>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e>
                        </m:d>
                      </m:den>
                    </m:f>
                  </m:oMath>
                </a14:m>
                <a:r>
                  <a:rPr lang="pt-BR" sz="2100" dirty="0">
                    <a:solidFill>
                      <a:srgbClr val="000000"/>
                    </a:solidFill>
                    <a:effectLst/>
                    <a:latin typeface="+mj-lt"/>
                    <a:ea typeface="Times New Roman" panose="02020603050405020304" pitchFamily="18" charset="0"/>
                    <a:cs typeface="Times New Roman" panose="02020603050405020304" pitchFamily="18" charset="0"/>
                  </a:rPr>
                  <a:t> = </a:t>
                </a:r>
                <a14:m>
                  <m:oMath xmlns:m="http://schemas.openxmlformats.org/officeDocument/2006/math">
                    <m:f>
                      <m:f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fPr>
                      <m:num>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num>
                      <m:den>
                        <m:sSup>
                          <m:sSupPr>
                            <m:ctrlPr>
                              <a:rPr lang="en-US" sz="2100" i="1">
                                <a:solidFill>
                                  <a:srgbClr val="000000"/>
                                </a:solidFill>
                                <a:effectLst/>
                                <a:latin typeface="Cambria Math"/>
                                <a:ea typeface="Arial" panose="020B0604020202020204" pitchFamily="34" charset="0"/>
                                <a:cs typeface="Times New Roman" panose="02020603050405020304" pitchFamily="18" charset="0"/>
                              </a:rPr>
                            </m:ctrlPr>
                          </m:sSup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den>
                    </m:f>
                  </m:oMath>
                </a14:m>
                <a:endParaRPr lang="en-US" sz="2100" dirty="0">
                  <a:effectLst/>
                  <a:latin typeface="+mj-lt"/>
                  <a:ea typeface="Arial" panose="020B060402020202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143FB457-E966-B3AA-1A57-9D46935373DD}"/>
                  </a:ext>
                </a:extLst>
              </p:cNvPr>
              <p:cNvSpPr txBox="1">
                <a:spLocks noRot="1" noChangeAspect="1" noMove="1" noResize="1" noEditPoints="1" noAdjustHandles="1" noChangeArrowheads="1" noChangeShapeType="1" noTextEdit="1"/>
              </p:cNvSpPr>
              <p:nvPr/>
            </p:nvSpPr>
            <p:spPr>
              <a:xfrm>
                <a:off x="977241" y="2687679"/>
                <a:ext cx="7968342" cy="1791581"/>
              </a:xfrm>
              <a:prstGeom prst="rect">
                <a:avLst/>
              </a:prstGeom>
              <a:blipFill>
                <a:blip r:embed="rId4"/>
                <a:stretch>
                  <a:fillRect l="-918"/>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xmlns="" id="{479AAC0F-2F89-79F3-F8FA-32434F4479F1}"/>
              </a:ext>
            </a:extLst>
          </p:cNvPr>
          <p:cNvPicPr>
            <a:picLocks noChangeAspect="1"/>
          </p:cNvPicPr>
          <p:nvPr/>
        </p:nvPicPr>
        <p:blipFill>
          <a:blip r:embed="rId5"/>
          <a:stretch>
            <a:fillRect/>
          </a:stretch>
        </p:blipFill>
        <p:spPr>
          <a:xfrm>
            <a:off x="-103413" y="3935045"/>
            <a:ext cx="2161308" cy="1215736"/>
          </a:xfrm>
          <a:prstGeom prst="rect">
            <a:avLst/>
          </a:prstGeom>
        </p:spPr>
      </p:pic>
    </p:spTree>
    <p:extLst>
      <p:ext uri="{BB962C8B-B14F-4D97-AF65-F5344CB8AC3E}">
        <p14:creationId xmlns:p14="http://schemas.microsoft.com/office/powerpoint/2010/main" val="36248400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xmlns="" id="{B571BA8E-7461-E6C0-5491-45356FBB1F12}"/>
                  </a:ext>
                </a:extLst>
              </p:cNvPr>
              <p:cNvSpPr txBox="1"/>
              <p:nvPr/>
            </p:nvSpPr>
            <p:spPr>
              <a:xfrm>
                <a:off x="2589071" y="689590"/>
                <a:ext cx="5874211" cy="772647"/>
              </a:xfrm>
              <a:prstGeom prst="rect">
                <a:avLst/>
              </a:prstGeom>
              <a:noFill/>
            </p:spPr>
            <p:txBody>
              <a:bodyPr wrap="square">
                <a:spAutoFit/>
              </a:bodyPr>
              <a:lstStyle/>
              <a:p>
                <a:pPr lvl="0" algn="just" defTabSz="609630">
                  <a:lnSpc>
                    <a:spcPct val="150000"/>
                  </a:lnSpc>
                  <a:buClrTx/>
                  <a:defRPr/>
                </a:pPr>
                <a:r>
                  <a:rPr lang="en-US" sz="2100" kern="1200" dirty="0">
                    <a:solidFill>
                      <a:prstClr val="black"/>
                    </a:solidFill>
                    <a:latin typeface="Arial" panose="020B0604020202020204" pitchFamily="34" charset="0"/>
                    <a:ea typeface="+mn-ea"/>
                    <a:cs typeface="Arial" panose="020B0604020202020204" pitchFamily="34" charset="0"/>
                  </a:rPr>
                  <a:t>Thực </a:t>
                </a:r>
                <a:r>
                  <a:rPr lang="en-US" sz="2100" kern="1200" dirty="0" err="1">
                    <a:solidFill>
                      <a:prstClr val="black"/>
                    </a:solidFill>
                    <a:latin typeface="Arial" panose="020B0604020202020204" pitchFamily="34" charset="0"/>
                    <a:ea typeface="+mn-ea"/>
                    <a:cs typeface="Arial" panose="020B0604020202020204" pitchFamily="34" charset="0"/>
                  </a:rPr>
                  <a:t>hiện</a:t>
                </a:r>
                <a:r>
                  <a:rPr lang="en-US" sz="2100" kern="1200" dirty="0">
                    <a:solidFill>
                      <a:prstClr val="black"/>
                    </a:solidFill>
                    <a:latin typeface="Arial" panose="020B0604020202020204" pitchFamily="34" charset="0"/>
                    <a:ea typeface="+mn-ea"/>
                    <a:cs typeface="Arial" panose="020B0604020202020204" pitchFamily="34" charset="0"/>
                  </a:rPr>
                  <a:t> </a:t>
                </a:r>
                <a:r>
                  <a:rPr lang="en-US" sz="2100" kern="1200" dirty="0" err="1">
                    <a:solidFill>
                      <a:prstClr val="black"/>
                    </a:solidFill>
                    <a:latin typeface="Arial" panose="020B0604020202020204" pitchFamily="34" charset="0"/>
                    <a:ea typeface="+mn-ea"/>
                    <a:cs typeface="Arial" panose="020B0604020202020204" pitchFamily="34" charset="0"/>
                  </a:rPr>
                  <a:t>phép</a:t>
                </a:r>
                <a:r>
                  <a:rPr lang="en-US" sz="2100" kern="1200" dirty="0">
                    <a:solidFill>
                      <a:prstClr val="black"/>
                    </a:solidFill>
                    <a:latin typeface="Arial" panose="020B0604020202020204" pitchFamily="34" charset="0"/>
                    <a:ea typeface="+mn-ea"/>
                    <a:cs typeface="Arial" panose="020B0604020202020204" pitchFamily="34" charset="0"/>
                  </a:rPr>
                  <a:t> </a:t>
                </a:r>
                <a:r>
                  <a:rPr lang="en-US" sz="2100" kern="1200" dirty="0" err="1">
                    <a:solidFill>
                      <a:prstClr val="black"/>
                    </a:solidFill>
                    <a:latin typeface="Arial" panose="020B0604020202020204" pitchFamily="34" charset="0"/>
                    <a:ea typeface="+mn-ea"/>
                    <a:cs typeface="Arial" panose="020B0604020202020204" pitchFamily="34" charset="0"/>
                  </a:rPr>
                  <a:t>tính</a:t>
                </a:r>
                <a:r>
                  <a:rPr lang="en-US" sz="2100" kern="1200" dirty="0">
                    <a:solidFill>
                      <a:prstClr val="black"/>
                    </a:solidFill>
                    <a:latin typeface="Arial" panose="020B0604020202020204" pitchFamily="34" charset="0"/>
                    <a:ea typeface="+mn-ea"/>
                    <a:cs typeface="Arial" panose="020B0604020202020204" pitchFamily="34" charset="0"/>
                  </a:rPr>
                  <a:t>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oMath>
                </a14:m>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 </a:t>
                </a:r>
                <a14:m>
                  <m:oMath xmlns:m="http://schemas.openxmlformats.org/officeDocument/2006/math">
                    <m:f>
                      <m:fPr>
                        <m:ctrlPr>
                          <a:rPr kumimoji="0" lang="en-US" sz="2100" b="0" i="1" u="none" strike="noStrike" kern="1200" cap="none" spc="0" normalizeH="0" baseline="0" noProof="0" smtClean="0">
                            <a:ln>
                              <a:noFill/>
                            </a:ln>
                            <a:solidFill>
                              <a:prstClr val="black"/>
                            </a:solidFill>
                            <a:effectLst/>
                            <a:uLnTx/>
                            <a:uFillTx/>
                            <a:latin typeface="Cambria Math"/>
                            <a:ea typeface="+mn-ea"/>
                            <a:cs typeface="Arial" panose="020B0604020202020204" pitchFamily="34" charset="0"/>
                            <a:sym typeface="Arial"/>
                          </a:rPr>
                        </m:ctrlPr>
                      </m:fPr>
                      <m:num>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𝑥𝑦</m:t>
                        </m:r>
                      </m:num>
                      <m:den>
                        <m:sSup>
                          <m:sSupPr>
                            <m:ctrlPr>
                              <a:rPr kumimoji="0" lang="en-US" sz="2100" b="0" i="1" u="none" strike="noStrike" kern="1200" cap="none" spc="0" normalizeH="0" baseline="0" noProof="0" smtClean="0">
                                <a:ln>
                                  <a:noFill/>
                                </a:ln>
                                <a:solidFill>
                                  <a:prstClr val="black"/>
                                </a:solidFill>
                                <a:effectLst/>
                                <a:uLnTx/>
                                <a:uFillTx/>
                                <a:latin typeface="Cambria Math"/>
                                <a:ea typeface="+mn-ea"/>
                                <a:cs typeface="Arial" panose="020B0604020202020204" pitchFamily="34" charset="0"/>
                                <a:sym typeface="Arial"/>
                              </a:rPr>
                            </m:ctrlPr>
                          </m:sSupPr>
                          <m:e>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e>
                          <m: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sSup>
                          <m:sSupPr>
                            <m:ctrlPr>
                              <a:rPr kumimoji="0" lang="en-US" sz="2100" b="0" i="1" u="none" strike="noStrike" kern="1200" cap="none" spc="0" normalizeH="0" baseline="0" noProof="0" smtClean="0">
                                <a:ln>
                                  <a:noFill/>
                                </a:ln>
                                <a:solidFill>
                                  <a:prstClr val="black"/>
                                </a:solidFill>
                                <a:effectLst/>
                                <a:uLnTx/>
                                <a:uFillTx/>
                                <a:latin typeface="Cambria Math"/>
                                <a:ea typeface="+mn-ea"/>
                                <a:cs typeface="Arial" panose="020B0604020202020204" pitchFamily="34" charset="0"/>
                                <a:sym typeface="Arial"/>
                              </a:rPr>
                            </m:ctrlPr>
                          </m:sSupPr>
                          <m:e>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e>
                          <m:sup>
                            <m:r>
                              <a:rPr kumimoji="0" lang="en-US" sz="21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den>
                    </m:f>
                  </m:oMath>
                </a14:m>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en-US" sz="2100" kern="1200" dirty="0">
                    <a:solidFill>
                      <a:prstClr val="black"/>
                    </a:solidFill>
                    <a:latin typeface="Arial" panose="020B0604020202020204" pitchFamily="34" charset="0"/>
                    <a:cs typeface="Arial" panose="020B0604020202020204" pitchFamily="34" charset="0"/>
                  </a:rPr>
                  <a:t>– </a:t>
                </a:r>
                <a14:m>
                  <m:oMath xmlns:m="http://schemas.openxmlformats.org/officeDocument/2006/math">
                    <m:f>
                      <m:fPr>
                        <m:ctrlPr>
                          <a:rPr lang="en-US" sz="2100" b="0" i="1" kern="1200" smtClean="0">
                            <a:solidFill>
                              <a:prstClr val="black"/>
                            </a:solidFill>
                            <a:latin typeface="Cambria Math"/>
                            <a:cs typeface="Arial" panose="020B0604020202020204" pitchFamily="34" charset="0"/>
                          </a:rPr>
                        </m:ctrlPr>
                      </m:fPr>
                      <m:num>
                        <m:r>
                          <a:rPr lang="en-US" sz="2100" b="0" i="1" kern="1200" smtClean="0">
                            <a:solidFill>
                              <a:prstClr val="black"/>
                            </a:solidFill>
                            <a:latin typeface="Cambria Math" panose="02040503050406030204" pitchFamily="18" charset="0"/>
                            <a:cs typeface="Arial" panose="020B0604020202020204" pitchFamily="34" charset="0"/>
                          </a:rPr>
                          <m:t>𝑦</m:t>
                        </m:r>
                      </m:num>
                      <m:den>
                        <m:r>
                          <a:rPr lang="en-US" sz="2100" b="0" i="1" kern="1200" smtClean="0">
                            <a:solidFill>
                              <a:prstClr val="black"/>
                            </a:solidFill>
                            <a:latin typeface="Cambria Math" panose="02040503050406030204" pitchFamily="18" charset="0"/>
                            <a:cs typeface="Arial" panose="020B0604020202020204" pitchFamily="34" charset="0"/>
                          </a:rPr>
                          <m:t>𝑥</m:t>
                        </m:r>
                        <m:r>
                          <a:rPr lang="en-US" sz="2100" b="0" i="1" kern="1200" smtClean="0">
                            <a:solidFill>
                              <a:prstClr val="black"/>
                            </a:solidFill>
                            <a:latin typeface="Cambria Math" panose="02040503050406030204" pitchFamily="18" charset="0"/>
                            <a:cs typeface="Arial" panose="020B0604020202020204" pitchFamily="34" charset="0"/>
                          </a:rPr>
                          <m:t>+</m:t>
                        </m:r>
                        <m:r>
                          <a:rPr lang="en-US" sz="2100" b="0" i="1" kern="1200" smtClean="0">
                            <a:solidFill>
                              <a:prstClr val="black"/>
                            </a:solidFill>
                            <a:latin typeface="Cambria Math" panose="02040503050406030204" pitchFamily="18" charset="0"/>
                            <a:cs typeface="Arial" panose="020B0604020202020204" pitchFamily="34" charset="0"/>
                          </a:rPr>
                          <m:t>𝑦</m:t>
                        </m:r>
                      </m:den>
                    </m:f>
                  </m:oMath>
                </a14:m>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p>
            </p:txBody>
          </p:sp>
        </mc:Choice>
        <mc:Fallback xmlns="">
          <p:sp>
            <p:nvSpPr>
              <p:cNvPr id="3" name="TextBox 2">
                <a:extLst>
                  <a:ext uri="{FF2B5EF4-FFF2-40B4-BE49-F238E27FC236}">
                    <a16:creationId xmlns:a16="http://schemas.microsoft.com/office/drawing/2014/main" id="{B571BA8E-7461-E6C0-5491-45356FBB1F12}"/>
                  </a:ext>
                </a:extLst>
              </p:cNvPr>
              <p:cNvSpPr txBox="1">
                <a:spLocks noRot="1" noChangeAspect="1" noMove="1" noResize="1" noEditPoints="1" noAdjustHandles="1" noChangeArrowheads="1" noChangeShapeType="1" noTextEdit="1"/>
              </p:cNvSpPr>
              <p:nvPr/>
            </p:nvSpPr>
            <p:spPr>
              <a:xfrm>
                <a:off x="2589071" y="689590"/>
                <a:ext cx="5874211" cy="772647"/>
              </a:xfrm>
              <a:prstGeom prst="rect">
                <a:avLst/>
              </a:prstGeom>
              <a:blipFill>
                <a:blip r:embed="rId3"/>
                <a:stretch>
                  <a:fillRect l="-1246"/>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xmlns="" id="{4B231B12-2FCA-2E65-79D6-334CBCE371B6}"/>
              </a:ext>
            </a:extLst>
          </p:cNvPr>
          <p:cNvSpPr/>
          <p:nvPr/>
        </p:nvSpPr>
        <p:spPr>
          <a:xfrm>
            <a:off x="4182587" y="1715670"/>
            <a:ext cx="778826" cy="496996"/>
          </a:xfrm>
          <a:prstGeom prst="rect">
            <a:avLst/>
          </a:prstGeom>
        </p:spPr>
        <p:txBody>
          <a:bodyPr wrap="square">
            <a:spAutoFit/>
          </a:bodyPr>
          <a:lstStyle/>
          <a:p>
            <a:pPr algn="just" defTabSz="609630">
              <a:lnSpc>
                <a:spcPct val="150000"/>
              </a:lnSpc>
              <a:buClrTx/>
              <a:buFontTx/>
              <a:buNone/>
              <a:defRPr/>
            </a:pPr>
            <a:r>
              <a:rPr lang="vi-VN" sz="2000" b="1" u="sng" kern="1200" dirty="0">
                <a:solidFill>
                  <a:prstClr val="black"/>
                </a:solidFill>
                <a:latin typeface="Arial" panose="020B0604020202020204" pitchFamily="34" charset="0"/>
                <a:ea typeface="+mn-ea"/>
                <a:cs typeface="Arial" panose="020B0604020202020204" pitchFamily="34" charset="0"/>
              </a:rPr>
              <a:t>Giải</a:t>
            </a:r>
            <a:endParaRPr lang="en-US" sz="2000" b="1" u="sng" kern="1200" dirty="0">
              <a:solidFill>
                <a:prstClr val="black"/>
              </a:solidFill>
              <a:latin typeface="Arial" panose="020B0604020202020204" pitchFamily="34" charset="0"/>
              <a:ea typeface="+mn-ea"/>
              <a:cs typeface="Arial" panose="020B0604020202020204" pitchFamily="34" charset="0"/>
            </a:endParaRPr>
          </a:p>
        </p:txBody>
      </p:sp>
      <p:grpSp>
        <p:nvGrpSpPr>
          <p:cNvPr id="7" name="Group 6">
            <a:extLst>
              <a:ext uri="{FF2B5EF4-FFF2-40B4-BE49-F238E27FC236}">
                <a16:creationId xmlns:a16="http://schemas.microsoft.com/office/drawing/2014/main" xmlns="" id="{10D393E9-2FBD-C66F-164E-8A4624493F13}"/>
              </a:ext>
            </a:extLst>
          </p:cNvPr>
          <p:cNvGrpSpPr/>
          <p:nvPr/>
        </p:nvGrpSpPr>
        <p:grpSpPr>
          <a:xfrm>
            <a:off x="371960" y="621956"/>
            <a:ext cx="2114343" cy="739140"/>
            <a:chOff x="1624734" y="1360680"/>
            <a:chExt cx="5309466" cy="1569778"/>
          </a:xfrm>
        </p:grpSpPr>
        <p:sp>
          <p:nvSpPr>
            <p:cNvPr id="9" name="Rectangle 8">
              <a:extLst>
                <a:ext uri="{FF2B5EF4-FFF2-40B4-BE49-F238E27FC236}">
                  <a16:creationId xmlns:a16="http://schemas.microsoft.com/office/drawing/2014/main" xmlns="" id="{D63A8CBF-E6D0-A4B3-89C2-175D909E70FD}"/>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
          <p:nvSpPr>
            <p:cNvPr id="10" name="Rectangle 9">
              <a:extLst>
                <a:ext uri="{FF2B5EF4-FFF2-40B4-BE49-F238E27FC236}">
                  <a16:creationId xmlns:a16="http://schemas.microsoft.com/office/drawing/2014/main" xmlns="" id="{684D50F0-B86E-EE64-32C2-B30CFEF7BA4E}"/>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Thực</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a:t>
              </a:r>
              <a:r>
                <a:rPr kumimoji="0" lang="en-US" sz="2200" b="1" i="0" u="none" strike="noStrike" kern="1200" cap="none" spc="0" normalizeH="0" baseline="0" noProof="0" dirty="0" err="1">
                  <a:ln>
                    <a:noFill/>
                  </a:ln>
                  <a:solidFill>
                    <a:prstClr val="black"/>
                  </a:solidFill>
                  <a:effectLst/>
                  <a:uLnTx/>
                  <a:uFillTx/>
                  <a:latin typeface="+mj-lt"/>
                  <a:ea typeface="+mn-ea"/>
                  <a:cs typeface="Arial" panose="020B0604020202020204" pitchFamily="34" charset="0"/>
                </a:rPr>
                <a:t>hành</a:t>
              </a:r>
              <a:r>
                <a:rPr kumimoji="0" lang="en-US" sz="2200" b="1" i="0" u="none" strike="noStrike" kern="1200" cap="none" spc="0" normalizeH="0" baseline="0" noProof="0" dirty="0">
                  <a:ln>
                    <a:noFill/>
                  </a:ln>
                  <a:solidFill>
                    <a:prstClr val="black"/>
                  </a:solidFill>
                  <a:effectLst/>
                  <a:uLnTx/>
                  <a:uFillTx/>
                  <a:latin typeface="+mj-lt"/>
                  <a:ea typeface="+mn-ea"/>
                  <a:cs typeface="Arial" panose="020B0604020202020204" pitchFamily="34" charset="0"/>
                </a:rPr>
                <a:t> 3</a:t>
              </a:r>
            </a:p>
          </p:txBody>
        </p:sp>
      </p:gr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xmlns="" id="{FC23E276-3FB4-0C9E-2D7D-6C940654033F}"/>
                  </a:ext>
                </a:extLst>
              </p:cNvPr>
              <p:cNvSpPr txBox="1"/>
              <p:nvPr/>
            </p:nvSpPr>
            <p:spPr>
              <a:xfrm>
                <a:off x="457057" y="2212666"/>
                <a:ext cx="8229885" cy="2860720"/>
              </a:xfrm>
              <a:prstGeom prst="rect">
                <a:avLst/>
              </a:prstGeom>
              <a:noFill/>
            </p:spPr>
            <p:txBody>
              <a:bodyPr wrap="square">
                <a:spAutoFit/>
              </a:bodyPr>
              <a:lstStyle/>
              <a:p>
                <a:pPr algn="just" fontAlgn="base">
                  <a:lnSpc>
                    <a:spcPct val="150000"/>
                  </a:lnSpc>
                  <a:spcBef>
                    <a:spcPts val="1200"/>
                  </a:spcBef>
                  <a:spcAft>
                    <a:spcPts val="600"/>
                  </a:spcAft>
                </a:pPr>
                <a14:m>
                  <m:oMath xmlns:m="http://schemas.openxmlformats.org/officeDocument/2006/math">
                    <m:f>
                      <m:fPr>
                        <m:ctrlPr>
                          <a:rPr lang="en-US" sz="2100" i="1" smtClean="0">
                            <a:solidFill>
                              <a:srgbClr val="000000"/>
                            </a:solidFill>
                            <a:effectLst/>
                            <a:latin typeface="Cambria Math"/>
                            <a:ea typeface="Times New Roman" panose="02020603050405020304" pitchFamily="18" charset="0"/>
                            <a:cs typeface="Times New Roman" panose="02020603050405020304" pitchFamily="18" charset="0"/>
                          </a:rPr>
                        </m:ctrlPr>
                      </m:fPr>
                      <m:num>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den>
                    </m:f>
                    <m:r>
                      <a:rPr lang="en-US" sz="21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𝑥𝑦</m:t>
                        </m:r>
                      </m:num>
                      <m:den>
                        <m:sSup>
                          <m:sSupPr>
                            <m:ctrlPr>
                              <a:rPr lang="en-US" sz="2100" i="1">
                                <a:solidFill>
                                  <a:srgbClr val="000000"/>
                                </a:solidFill>
                                <a:effectLst/>
                                <a:latin typeface="Cambria Math"/>
                                <a:ea typeface="Arial" panose="020B0604020202020204" pitchFamily="34" charset="0"/>
                                <a:cs typeface="Times New Roman" panose="02020603050405020304" pitchFamily="18" charset="0"/>
                              </a:rPr>
                            </m:ctrlPr>
                          </m:sSup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2100" i="1">
                                <a:solidFill>
                                  <a:srgbClr val="000000"/>
                                </a:solidFill>
                                <a:effectLst/>
                                <a:latin typeface="Cambria Math"/>
                                <a:ea typeface="Arial" panose="020B0604020202020204" pitchFamily="34" charset="0"/>
                                <a:cs typeface="Times New Roman" panose="02020603050405020304" pitchFamily="18" charset="0"/>
                              </a:rPr>
                            </m:ctrlPr>
                          </m:sSup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e>
                          <m:sup>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den>
                    </m:f>
                    <m:r>
                      <a:rPr lang="en-US" sz="2100"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den>
                    </m:f>
                  </m:oMath>
                </a14:m>
                <a:r>
                  <a:rPr lang="en-US" sz="2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den>
                    </m:f>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den>
                    </m:f>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𝑥𝑦</m:t>
                        </m:r>
                      </m:num>
                      <m:den>
                        <m:d>
                          <m:d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dPr>
                          <m:e>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dPr>
                          <m:e>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den>
                    </m:f>
                  </m:oMath>
                </a14:m>
                <a:r>
                  <a:rPr lang="en-US" sz="2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den>
                    </m:f>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den>
                    </m:f>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𝑥𝑦</m:t>
                        </m:r>
                      </m:num>
                      <m:den>
                        <m:d>
                          <m:d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dPr>
                          <m:e>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dPr>
                          <m:e>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den>
                    </m:f>
                  </m:oMath>
                </a14:m>
                <a:r>
                  <a:rPr lang="en-US" sz="2100" dirty="0">
                    <a:solidFill>
                      <a:srgbClr val="000000"/>
                    </a:solidFill>
                    <a:effectLst/>
                    <a:latin typeface="+mj-lt"/>
                    <a:ea typeface="Times New Roman" panose="02020603050405020304" pitchFamily="18" charset="0"/>
                    <a:cs typeface="Times New Roman" panose="02020603050405020304" pitchFamily="18" charset="0"/>
                  </a:rPr>
                  <a:t> </a:t>
                </a:r>
                <a:endParaRPr lang="en-US" sz="2100" i="1" dirty="0">
                  <a:solidFill>
                    <a:srgbClr val="000000"/>
                  </a:solidFill>
                  <a:effectLst/>
                  <a:latin typeface="+mj-lt"/>
                  <a:ea typeface="Times New Roman" panose="02020603050405020304" pitchFamily="18" charset="0"/>
                  <a:cs typeface="Times New Roman" panose="02020603050405020304" pitchFamily="18" charset="0"/>
                </a:endParaRPr>
              </a:p>
              <a:p>
                <a:pPr algn="just" fontAlgn="base">
                  <a:lnSpc>
                    <a:spcPct val="150000"/>
                  </a:lnSpc>
                  <a:spcBef>
                    <a:spcPts val="1200"/>
                  </a:spcBef>
                  <a:spcAft>
                    <a:spcPts val="600"/>
                  </a:spcAft>
                </a:pPr>
                <a:r>
                  <a:rPr lang="en-US" sz="2100" dirty="0">
                    <a:solidFill>
                      <a:srgbClr val="000000"/>
                    </a:solidFill>
                    <a:effectLst/>
                    <a:ea typeface="Times New Roman" panose="02020603050405020304" pitchFamily="18" charset="0"/>
                    <a:cs typeface="Times New Roman" panose="02020603050405020304" pitchFamily="18" charset="0"/>
                  </a:rPr>
                  <a:t>                            </a:t>
                </a:r>
                <a14:m>
                  <m:oMath xmlns:m="http://schemas.openxmlformats.org/officeDocument/2006/math">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den>
                    </m:f>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𝑥𝑦</m:t>
                        </m:r>
                      </m:num>
                      <m:den>
                        <m:d>
                          <m:d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dPr>
                          <m:e>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dPr>
                          <m:e>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den>
                    </m:f>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fPr>
                      <m:num>
                        <m:d>
                          <m:d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dPr>
                          <m:e>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dPr>
                          <m:e>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num>
                      <m:den>
                        <m:d>
                          <m:d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dPr>
                          <m:e>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dPr>
                          <m:e>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den>
                    </m:f>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𝑥𝑦</m:t>
                        </m:r>
                      </m:num>
                      <m:den>
                        <m:d>
                          <m:d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dPr>
                          <m:e>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dPr>
                          <m:e>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den>
                    </m:f>
                  </m:oMath>
                </a14:m>
                <a:endParaRPr lang="en-US" sz="2100" i="1" dirty="0">
                  <a:solidFill>
                    <a:srgbClr val="000000"/>
                  </a:solidFill>
                  <a:effectLst/>
                  <a:latin typeface="+mj-lt"/>
                  <a:ea typeface="Times New Roman" panose="02020603050405020304" pitchFamily="18" charset="0"/>
                  <a:cs typeface="Times New Roman" panose="02020603050405020304" pitchFamily="18" charset="0"/>
                </a:endParaRPr>
              </a:p>
              <a:p>
                <a:pPr algn="just" fontAlgn="base">
                  <a:lnSpc>
                    <a:spcPct val="150000"/>
                  </a:lnSpc>
                  <a:spcBef>
                    <a:spcPts val="1200"/>
                  </a:spcBef>
                  <a:spcAft>
                    <a:spcPts val="600"/>
                  </a:spcAft>
                </a:pPr>
                <a:r>
                  <a:rPr lang="en-US" sz="2100" dirty="0">
                    <a:solidFill>
                      <a:srgbClr val="000000"/>
                    </a:solidFill>
                    <a:effectLst/>
                    <a:ea typeface="Times New Roman" panose="02020603050405020304" pitchFamily="18" charset="0"/>
                    <a:cs typeface="Times New Roman" panose="02020603050405020304" pitchFamily="18" charset="0"/>
                  </a:rPr>
                  <a:t>                            </a:t>
                </a:r>
                <a14:m>
                  <m:oMath xmlns:m="http://schemas.openxmlformats.org/officeDocument/2006/math">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fPr>
                      <m:num>
                        <m:sSup>
                          <m:sSup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sSupPr>
                          <m:e>
                            <m:d>
                              <m:d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dPr>
                              <m:e>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e>
                          <m:sup>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𝑥𝑦</m:t>
                        </m:r>
                      </m:num>
                      <m:den>
                        <m:d>
                          <m:d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dPr>
                          <m:e>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dPr>
                          <m:e>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den>
                    </m:f>
                  </m:oMath>
                </a14:m>
                <a:r>
                  <a:rPr lang="en-US" sz="2100" i="1"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fPr>
                      <m:num>
                        <m:sSup>
                          <m:sSupPr>
                            <m:ctrlPr>
                              <a:rPr lang="en-US" sz="2100" i="1">
                                <a:solidFill>
                                  <a:srgbClr val="000000"/>
                                </a:solidFill>
                                <a:effectLst/>
                                <a:latin typeface="Cambria Math"/>
                                <a:ea typeface="Arial" panose="020B0604020202020204" pitchFamily="34" charset="0"/>
                                <a:cs typeface="Times New Roman" panose="02020603050405020304" pitchFamily="18" charset="0"/>
                              </a:rPr>
                            </m:ctrlPr>
                          </m:sSup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𝑥𝑦</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100" i="1">
                                <a:solidFill>
                                  <a:srgbClr val="000000"/>
                                </a:solidFill>
                                <a:effectLst/>
                                <a:latin typeface="Cambria Math"/>
                                <a:ea typeface="Arial" panose="020B0604020202020204" pitchFamily="34" charset="0"/>
                                <a:cs typeface="Times New Roman" panose="02020603050405020304" pitchFamily="18" charset="0"/>
                              </a:rPr>
                            </m:ctrlPr>
                          </m:sSup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e>
                          <m:sup>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𝑥𝑦</m:t>
                        </m:r>
                      </m:num>
                      <m:den>
                        <m:sSup>
                          <m:sSupPr>
                            <m:ctrlPr>
                              <a:rPr lang="en-US" sz="2100" i="1">
                                <a:solidFill>
                                  <a:srgbClr val="000000"/>
                                </a:solidFill>
                                <a:effectLst/>
                                <a:latin typeface="Cambria Math"/>
                                <a:ea typeface="Arial" panose="020B0604020202020204" pitchFamily="34" charset="0"/>
                                <a:cs typeface="Times New Roman" panose="02020603050405020304" pitchFamily="18" charset="0"/>
                              </a:rPr>
                            </m:ctrlPr>
                          </m:sSup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2100" i="1">
                                <a:solidFill>
                                  <a:srgbClr val="000000"/>
                                </a:solidFill>
                                <a:effectLst/>
                                <a:latin typeface="Cambria Math"/>
                                <a:ea typeface="Arial" panose="020B0604020202020204" pitchFamily="34" charset="0"/>
                                <a:cs typeface="Times New Roman" panose="02020603050405020304" pitchFamily="18" charset="0"/>
                              </a:rPr>
                            </m:ctrlPr>
                          </m:sSup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e>
                          <m:sup>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den>
                    </m:f>
                  </m:oMath>
                </a14:m>
                <a:r>
                  <a:rPr lang="en-US" sz="2100" dirty="0">
                    <a:solidFill>
                      <a:srgbClr val="000000"/>
                    </a:solidFill>
                    <a:effectLst/>
                    <a:latin typeface="+mj-lt"/>
                    <a:ea typeface="Times New Roman" panose="02020603050405020304" pitchFamily="18" charset="0"/>
                    <a:cs typeface="Times New Roman" panose="02020603050405020304" pitchFamily="18" charset="0"/>
                  </a:rPr>
                  <a:t> = </a:t>
                </a:r>
                <a14:m>
                  <m:oMath xmlns:m="http://schemas.openxmlformats.org/officeDocument/2006/math">
                    <m:f>
                      <m:f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fPr>
                      <m:num>
                        <m:sSup>
                          <m:sSupPr>
                            <m:ctrlPr>
                              <a:rPr lang="en-US" sz="2100" i="1">
                                <a:solidFill>
                                  <a:srgbClr val="000000"/>
                                </a:solidFill>
                                <a:effectLst/>
                                <a:latin typeface="Cambria Math"/>
                                <a:ea typeface="Arial" panose="020B0604020202020204" pitchFamily="34" charset="0"/>
                                <a:cs typeface="Times New Roman" panose="02020603050405020304" pitchFamily="18" charset="0"/>
                              </a:rPr>
                            </m:ctrlPr>
                          </m:sSup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100" i="1">
                                <a:solidFill>
                                  <a:srgbClr val="000000"/>
                                </a:solidFill>
                                <a:effectLst/>
                                <a:latin typeface="Cambria Math"/>
                                <a:ea typeface="Arial" panose="020B0604020202020204" pitchFamily="34" charset="0"/>
                                <a:cs typeface="Times New Roman" panose="02020603050405020304" pitchFamily="18" charset="0"/>
                              </a:rPr>
                            </m:ctrlPr>
                          </m:sSup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e>
                          <m:sup>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num>
                      <m:den>
                        <m:sSup>
                          <m:sSupPr>
                            <m:ctrlPr>
                              <a:rPr lang="en-US" sz="2100" i="1">
                                <a:solidFill>
                                  <a:srgbClr val="000000"/>
                                </a:solidFill>
                                <a:effectLst/>
                                <a:latin typeface="Cambria Math"/>
                                <a:ea typeface="Arial" panose="020B0604020202020204" pitchFamily="34" charset="0"/>
                                <a:cs typeface="Times New Roman" panose="02020603050405020304" pitchFamily="18" charset="0"/>
                              </a:rPr>
                            </m:ctrlPr>
                          </m:sSup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2100" i="1">
                                <a:solidFill>
                                  <a:srgbClr val="000000"/>
                                </a:solidFill>
                                <a:effectLst/>
                                <a:latin typeface="Cambria Math"/>
                                <a:ea typeface="Arial" panose="020B0604020202020204" pitchFamily="34" charset="0"/>
                                <a:cs typeface="Times New Roman" panose="02020603050405020304" pitchFamily="18" charset="0"/>
                              </a:rPr>
                            </m:ctrlPr>
                          </m:sSup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e>
                          <m:sup>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den>
                    </m:f>
                  </m:oMath>
                </a14:m>
                <a:endParaRPr lang="en-US" sz="2100" dirty="0">
                  <a:effectLst/>
                  <a:latin typeface="+mj-lt"/>
                  <a:ea typeface="Arial" panose="020B0604020202020204" pitchFamily="34" charset="0"/>
                  <a:cs typeface="Times New Roman" panose="02020603050405020304" pitchFamily="18" charset="0"/>
                </a:endParaRPr>
              </a:p>
            </p:txBody>
          </p:sp>
        </mc:Choice>
        <mc:Fallback xmlns="">
          <p:sp>
            <p:nvSpPr>
              <p:cNvPr id="24" name="TextBox 23">
                <a:extLst>
                  <a:ext uri="{FF2B5EF4-FFF2-40B4-BE49-F238E27FC236}">
                    <a16:creationId xmlns:a16="http://schemas.microsoft.com/office/drawing/2014/main" id="{FC23E276-3FB4-0C9E-2D7D-6C940654033F}"/>
                  </a:ext>
                </a:extLst>
              </p:cNvPr>
              <p:cNvSpPr txBox="1">
                <a:spLocks noRot="1" noChangeAspect="1" noMove="1" noResize="1" noEditPoints="1" noAdjustHandles="1" noChangeArrowheads="1" noChangeShapeType="1" noTextEdit="1"/>
              </p:cNvSpPr>
              <p:nvPr/>
            </p:nvSpPr>
            <p:spPr>
              <a:xfrm>
                <a:off x="457057" y="2212666"/>
                <a:ext cx="8229885" cy="2860720"/>
              </a:xfrm>
              <a:prstGeom prst="rect">
                <a:avLst/>
              </a:prstGeom>
              <a:blipFill>
                <a:blip r:embed="rId4"/>
                <a:stretch>
                  <a:fillRect/>
                </a:stretch>
              </a:blipFill>
            </p:spPr>
            <p:txBody>
              <a:bodyPr/>
              <a:lstStyle/>
              <a:p>
                <a:r>
                  <a:rPr lang="en-US">
                    <a:noFill/>
                  </a:rPr>
                  <a:t> </a:t>
                </a:r>
              </a:p>
            </p:txBody>
          </p:sp>
        </mc:Fallback>
      </mc:AlternateContent>
      <p:pic>
        <p:nvPicPr>
          <p:cNvPr id="25" name="Picture 24">
            <a:extLst>
              <a:ext uri="{FF2B5EF4-FFF2-40B4-BE49-F238E27FC236}">
                <a16:creationId xmlns:a16="http://schemas.microsoft.com/office/drawing/2014/main" xmlns="" id="{F8F1FEE3-378B-59B6-0B6A-84E3AB6AEED1}"/>
              </a:ext>
            </a:extLst>
          </p:cNvPr>
          <p:cNvPicPr>
            <a:picLocks noChangeAspect="1"/>
          </p:cNvPicPr>
          <p:nvPr/>
        </p:nvPicPr>
        <p:blipFill>
          <a:blip r:embed="rId5"/>
          <a:stretch>
            <a:fillRect/>
          </a:stretch>
        </p:blipFill>
        <p:spPr>
          <a:xfrm>
            <a:off x="173337" y="4100359"/>
            <a:ext cx="1854473" cy="1043141"/>
          </a:xfrm>
          <a:prstGeom prst="rect">
            <a:avLst/>
          </a:prstGeom>
        </p:spPr>
      </p:pic>
    </p:spTree>
    <p:extLst>
      <p:ext uri="{BB962C8B-B14F-4D97-AF65-F5344CB8AC3E}">
        <p14:creationId xmlns:p14="http://schemas.microsoft.com/office/powerpoint/2010/main" val="439423894"/>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grpSp>
        <p:nvGrpSpPr>
          <p:cNvPr id="4" name="Group 3">
            <a:extLst>
              <a:ext uri="{FF2B5EF4-FFF2-40B4-BE49-F238E27FC236}">
                <a16:creationId xmlns:a16="http://schemas.microsoft.com/office/drawing/2014/main" xmlns="" id="{4CDCDDC3-ECC4-4268-5751-C5FF6DE53BDB}"/>
              </a:ext>
            </a:extLst>
          </p:cNvPr>
          <p:cNvGrpSpPr/>
          <p:nvPr/>
        </p:nvGrpSpPr>
        <p:grpSpPr>
          <a:xfrm>
            <a:off x="676635" y="226662"/>
            <a:ext cx="2930654" cy="746149"/>
            <a:chOff x="1852505" y="3331270"/>
            <a:chExt cx="4741161" cy="1301645"/>
          </a:xfrm>
        </p:grpSpPr>
        <p:sp>
          <p:nvSpPr>
            <p:cNvPr id="10" name="Freeform 29">
              <a:extLst>
                <a:ext uri="{FF2B5EF4-FFF2-40B4-BE49-F238E27FC236}">
                  <a16:creationId xmlns:a16="http://schemas.microsoft.com/office/drawing/2014/main" xmlns="" id="{CC77C9C8-B0BC-86C4-2561-F0A2042B8365}"/>
                </a:ext>
              </a:extLst>
            </p:cNvPr>
            <p:cNvSpPr/>
            <p:nvPr/>
          </p:nvSpPr>
          <p:spPr>
            <a:xfrm>
              <a:off x="2057400" y="3337515"/>
              <a:ext cx="4267200" cy="1295400"/>
            </a:xfrm>
            <a:custGeom>
              <a:avLst/>
              <a:gdLst/>
              <a:ahLst/>
              <a:cxnLst/>
              <a:rect l="l" t="t" r="r" b="b"/>
              <a:pathLst>
                <a:path w="551917" h="336005">
                  <a:moveTo>
                    <a:pt x="168002" y="0"/>
                  </a:moveTo>
                  <a:lnTo>
                    <a:pt x="383914" y="0"/>
                  </a:lnTo>
                  <a:cubicBezTo>
                    <a:pt x="476699" y="0"/>
                    <a:pt x="551917" y="75217"/>
                    <a:pt x="551917" y="168002"/>
                  </a:cubicBezTo>
                  <a:lnTo>
                    <a:pt x="551917" y="168002"/>
                  </a:lnTo>
                  <a:cubicBezTo>
                    <a:pt x="551917" y="212559"/>
                    <a:pt x="534217" y="255291"/>
                    <a:pt x="502710" y="286798"/>
                  </a:cubicBezTo>
                  <a:cubicBezTo>
                    <a:pt x="471203" y="318305"/>
                    <a:pt x="428471" y="336005"/>
                    <a:pt x="383914" y="336005"/>
                  </a:cubicBezTo>
                  <a:lnTo>
                    <a:pt x="168002" y="336005"/>
                  </a:lnTo>
                  <a:cubicBezTo>
                    <a:pt x="75217" y="336005"/>
                    <a:pt x="0" y="260788"/>
                    <a:pt x="0" y="168002"/>
                  </a:cubicBezTo>
                  <a:lnTo>
                    <a:pt x="0" y="168002"/>
                  </a:lnTo>
                  <a:cubicBezTo>
                    <a:pt x="0" y="75217"/>
                    <a:pt x="75217" y="0"/>
                    <a:pt x="168002" y="0"/>
                  </a:cubicBezTo>
                  <a:close/>
                </a:path>
              </a:pathLst>
            </a:custGeom>
            <a:solidFill>
              <a:srgbClr val="D1F7FF"/>
            </a:solidFill>
          </p:spPr>
          <p:txBody>
            <a:bodyPr/>
            <a:lstStyle/>
            <a:p>
              <a:endParaRPr lang="en-US">
                <a:solidFill>
                  <a:schemeClr val="bg1">
                    <a:lumMod val="10000"/>
                  </a:schemeClr>
                </a:solidFill>
              </a:endParaRPr>
            </a:p>
          </p:txBody>
        </p:sp>
        <p:sp>
          <p:nvSpPr>
            <p:cNvPr id="11" name="Rectangle 10">
              <a:extLst>
                <a:ext uri="{FF2B5EF4-FFF2-40B4-BE49-F238E27FC236}">
                  <a16:creationId xmlns:a16="http://schemas.microsoft.com/office/drawing/2014/main" xmlns="" id="{37A111D9-BBAF-BDAE-AD62-B7E859174A72}"/>
                </a:ext>
              </a:extLst>
            </p:cNvPr>
            <p:cNvSpPr/>
            <p:nvPr/>
          </p:nvSpPr>
          <p:spPr>
            <a:xfrm>
              <a:off x="1852505" y="3331270"/>
              <a:ext cx="4741161" cy="1078744"/>
            </a:xfrm>
            <a:prstGeom prst="rect">
              <a:avLst/>
            </a:prstGeom>
            <a:noFill/>
            <a:ln w="38100" cap="flat" cmpd="sng" algn="ctr">
              <a:noFill/>
              <a:prstDash val="solid"/>
            </a:ln>
            <a:effectLst>
              <a:outerShdw blurRad="40000" dist="20000" dir="5400000" rotWithShape="0">
                <a:srgbClr val="000000">
                  <a:alpha val="38000"/>
                </a:srgbClr>
              </a:outerShdw>
            </a:effectLst>
          </p:spPr>
          <p:txBody>
            <a:bodyPr wrap="square">
              <a:spAutoFit/>
            </a:bodyPr>
            <a:lstStyle/>
            <a:p>
              <a:pPr marL="0" marR="0" lvl="0" indent="0" algn="ctr" defTabSz="914400" eaLnBrk="1" fontAlgn="auto" latinLnBrk="0" hangingPunct="1">
                <a:lnSpc>
                  <a:spcPct val="150000"/>
                </a:lnSpc>
                <a:spcBef>
                  <a:spcPts val="0"/>
                </a:spcBef>
                <a:spcAft>
                  <a:spcPts val="800"/>
                </a:spcAft>
                <a:buClrTx/>
                <a:buSzTx/>
                <a:buFontTx/>
                <a:buNone/>
                <a:tabLst/>
                <a:defRPr/>
              </a:pPr>
              <a:r>
                <a:rPr kumimoji="0" lang="nl-NL" sz="2600" b="1" i="0" u="none" strike="noStrike" kern="1200" cap="none" spc="0" normalizeH="0" baseline="0" noProof="0" dirty="0" err="1">
                  <a:ln w="0">
                    <a:noFill/>
                  </a:ln>
                  <a:solidFill>
                    <a:schemeClr val="bg1">
                      <a:lumMod val="10000"/>
                    </a:schemeClr>
                  </a:solidFill>
                  <a:effectLst/>
                  <a:uLnTx/>
                  <a:uFillTx/>
                  <a:latin typeface="+mj-lt"/>
                  <a:ea typeface="Times New Roman" panose="02020603050405020304" pitchFamily="18" charset="0"/>
                  <a:cs typeface="Arial" panose="020B0604020202020204" pitchFamily="34" charset="0"/>
                </a:rPr>
                <a:t>Vận</a:t>
              </a:r>
              <a:r>
                <a:rPr kumimoji="0" lang="nl-NL" sz="2600" b="1" i="0" u="none" strike="noStrike" kern="1200" cap="none" spc="0" normalizeH="0" baseline="0" noProof="0" dirty="0">
                  <a:ln w="0">
                    <a:noFill/>
                  </a:ln>
                  <a:solidFill>
                    <a:schemeClr val="bg1">
                      <a:lumMod val="10000"/>
                    </a:schemeClr>
                  </a:solidFill>
                  <a:effectLst/>
                  <a:uLnTx/>
                  <a:uFillTx/>
                  <a:latin typeface="+mj-lt"/>
                  <a:ea typeface="Times New Roman" panose="02020603050405020304" pitchFamily="18" charset="0"/>
                  <a:cs typeface="Arial" panose="020B0604020202020204" pitchFamily="34" charset="0"/>
                </a:rPr>
                <a:t> </a:t>
              </a:r>
              <a:r>
                <a:rPr kumimoji="0" lang="nl-NL" sz="2600" b="1" i="0" u="none" strike="noStrike" kern="1200" cap="none" spc="0" normalizeH="0" baseline="0" noProof="0" dirty="0" err="1">
                  <a:ln w="0">
                    <a:noFill/>
                  </a:ln>
                  <a:solidFill>
                    <a:schemeClr val="bg1">
                      <a:lumMod val="10000"/>
                    </a:schemeClr>
                  </a:solidFill>
                  <a:effectLst/>
                  <a:uLnTx/>
                  <a:uFillTx/>
                  <a:latin typeface="+mj-lt"/>
                  <a:ea typeface="Times New Roman" panose="02020603050405020304" pitchFamily="18" charset="0"/>
                  <a:cs typeface="Arial" panose="020B0604020202020204" pitchFamily="34" charset="0"/>
                </a:rPr>
                <a:t>dụng</a:t>
              </a:r>
              <a:r>
                <a:rPr kumimoji="0" lang="nl-NL" sz="2600" b="1" i="0" u="none" strike="noStrike" kern="1200" cap="none" spc="0" normalizeH="0" baseline="0" noProof="0" dirty="0">
                  <a:ln w="0">
                    <a:noFill/>
                  </a:ln>
                  <a:solidFill>
                    <a:schemeClr val="bg1">
                      <a:lumMod val="10000"/>
                    </a:schemeClr>
                  </a:solidFill>
                  <a:effectLst/>
                  <a:uLnTx/>
                  <a:uFillTx/>
                  <a:latin typeface="+mj-lt"/>
                  <a:ea typeface="Times New Roman" panose="02020603050405020304" pitchFamily="18" charset="0"/>
                  <a:cs typeface="Arial" panose="020B0604020202020204" pitchFamily="34" charset="0"/>
                </a:rPr>
                <a:t> </a:t>
              </a:r>
              <a:endParaRPr kumimoji="0" lang="en-US" sz="2600" b="1" i="0" u="none" strike="noStrike" kern="1200" cap="none" spc="0" normalizeH="0" baseline="0" noProof="0" dirty="0">
                <a:ln w="0">
                  <a:noFill/>
                </a:ln>
                <a:solidFill>
                  <a:schemeClr val="bg1">
                    <a:lumMod val="10000"/>
                  </a:schemeClr>
                </a:solidFill>
                <a:effectLst/>
                <a:uLnTx/>
                <a:uFillTx/>
                <a:latin typeface="+mj-lt"/>
                <a:ea typeface="Calibri" panose="020F050202020403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xmlns="" id="{BB422EA0-3AA5-13E6-BE46-DFA21832A71D}"/>
              </a:ext>
            </a:extLst>
          </p:cNvPr>
          <p:cNvSpPr txBox="1"/>
          <p:nvPr/>
        </p:nvSpPr>
        <p:spPr>
          <a:xfrm>
            <a:off x="676636" y="972811"/>
            <a:ext cx="7992352" cy="1553054"/>
          </a:xfrm>
          <a:prstGeom prst="rect">
            <a:avLst/>
          </a:prstGeom>
          <a:noFill/>
        </p:spPr>
        <p:txBody>
          <a:bodyPr wrap="square">
            <a:spAutoFit/>
          </a:bodyPr>
          <a:lstStyle/>
          <a:p>
            <a:pPr algn="just">
              <a:lnSpc>
                <a:spcPct val="150000"/>
              </a:lnSpc>
              <a:spcBef>
                <a:spcPts val="600"/>
              </a:spcBef>
              <a:spcAft>
                <a:spcPts val="600"/>
              </a:spcAft>
            </a:pPr>
            <a:r>
              <a:rPr lang="en-US" sz="2200" dirty="0" err="1">
                <a:effectLst/>
                <a:latin typeface="+mj-lt"/>
                <a:ea typeface="Arial" panose="020B0604020202020204" pitchFamily="34" charset="0"/>
                <a:cs typeface="Times New Roman" panose="02020603050405020304" pitchFamily="18" charset="0"/>
              </a:rPr>
              <a:t>Viết</a:t>
            </a:r>
            <a:r>
              <a:rPr lang="en-US" sz="2200" dirty="0">
                <a:effectLst/>
                <a:latin typeface="+mj-lt"/>
                <a:ea typeface="Arial" panose="020B0604020202020204" pitchFamily="34" charset="0"/>
                <a:cs typeface="Times New Roman" panose="02020603050405020304" pitchFamily="18" charset="0"/>
              </a:rPr>
              <a:t> </a:t>
            </a:r>
            <a:r>
              <a:rPr lang="en-US" sz="2200" dirty="0" err="1">
                <a:effectLst/>
                <a:latin typeface="+mj-lt"/>
                <a:ea typeface="Arial" panose="020B0604020202020204" pitchFamily="34" charset="0"/>
                <a:cs typeface="Times New Roman" panose="02020603050405020304" pitchFamily="18" charset="0"/>
              </a:rPr>
              <a:t>biểu</a:t>
            </a:r>
            <a:r>
              <a:rPr lang="en-US" sz="2200" dirty="0">
                <a:effectLst/>
                <a:latin typeface="+mj-lt"/>
                <a:ea typeface="Arial" panose="020B0604020202020204" pitchFamily="34" charset="0"/>
                <a:cs typeface="Times New Roman" panose="02020603050405020304" pitchFamily="18" charset="0"/>
              </a:rPr>
              <a:t> </a:t>
            </a:r>
            <a:r>
              <a:rPr lang="en-US" sz="2200" dirty="0" err="1">
                <a:effectLst/>
                <a:latin typeface="+mj-lt"/>
                <a:ea typeface="Arial" panose="020B0604020202020204" pitchFamily="34" charset="0"/>
                <a:cs typeface="Times New Roman" panose="02020603050405020304" pitchFamily="18" charset="0"/>
              </a:rPr>
              <a:t>thức</a:t>
            </a:r>
            <a:r>
              <a:rPr lang="en-US" sz="2200" dirty="0">
                <a:effectLst/>
                <a:latin typeface="+mj-lt"/>
                <a:ea typeface="Arial" panose="020B0604020202020204" pitchFamily="34" charset="0"/>
                <a:cs typeface="Times New Roman" panose="02020603050405020304" pitchFamily="18" charset="0"/>
              </a:rPr>
              <a:t> </a:t>
            </a:r>
            <a:r>
              <a:rPr lang="en-US" sz="2200" dirty="0" err="1">
                <a:effectLst/>
                <a:latin typeface="+mj-lt"/>
                <a:ea typeface="Arial" panose="020B0604020202020204" pitchFamily="34" charset="0"/>
                <a:cs typeface="Times New Roman" panose="02020603050405020304" pitchFamily="18" charset="0"/>
              </a:rPr>
              <a:t>tính</a:t>
            </a:r>
            <a:r>
              <a:rPr lang="en-US" sz="2200" dirty="0">
                <a:effectLst/>
                <a:latin typeface="+mj-lt"/>
                <a:ea typeface="Arial" panose="020B0604020202020204" pitchFamily="34" charset="0"/>
                <a:cs typeface="Times New Roman" panose="02020603050405020304" pitchFamily="18" charset="0"/>
              </a:rPr>
              <a:t> </a:t>
            </a:r>
            <a:r>
              <a:rPr lang="en-US" sz="2200" dirty="0" err="1">
                <a:effectLst/>
                <a:latin typeface="+mj-lt"/>
                <a:ea typeface="Arial" panose="020B0604020202020204" pitchFamily="34" charset="0"/>
                <a:cs typeface="Times New Roman" panose="02020603050405020304" pitchFamily="18" charset="0"/>
              </a:rPr>
              <a:t>tổng</a:t>
            </a:r>
            <a:r>
              <a:rPr lang="en-US" sz="2200" dirty="0">
                <a:effectLst/>
                <a:latin typeface="+mj-lt"/>
                <a:ea typeface="Arial" panose="020B0604020202020204" pitchFamily="34" charset="0"/>
                <a:cs typeface="Times New Roman" panose="02020603050405020304" pitchFamily="18" charset="0"/>
              </a:rPr>
              <a:t> </a:t>
            </a:r>
            <a:r>
              <a:rPr lang="en-US" sz="2200" dirty="0" err="1">
                <a:effectLst/>
                <a:latin typeface="+mj-lt"/>
                <a:ea typeface="Arial" panose="020B0604020202020204" pitchFamily="34" charset="0"/>
                <a:cs typeface="Times New Roman" panose="02020603050405020304" pitchFamily="18" charset="0"/>
              </a:rPr>
              <a:t>thời</a:t>
            </a:r>
            <a:r>
              <a:rPr lang="en-US" sz="2200" dirty="0">
                <a:effectLst/>
                <a:latin typeface="+mj-lt"/>
                <a:ea typeface="Arial" panose="020B0604020202020204" pitchFamily="34" charset="0"/>
                <a:cs typeface="Times New Roman" panose="02020603050405020304" pitchFamily="18" charset="0"/>
              </a:rPr>
              <a:t> </a:t>
            </a:r>
            <a:r>
              <a:rPr lang="en-US" sz="2200" dirty="0" err="1">
                <a:effectLst/>
                <a:latin typeface="+mj-lt"/>
                <a:ea typeface="Arial" panose="020B0604020202020204" pitchFamily="34" charset="0"/>
                <a:cs typeface="Times New Roman" panose="02020603050405020304" pitchFamily="18" charset="0"/>
              </a:rPr>
              <a:t>gian</a:t>
            </a:r>
            <a:r>
              <a:rPr lang="en-US" sz="2200" dirty="0">
                <a:effectLst/>
                <a:latin typeface="+mj-lt"/>
                <a:ea typeface="Arial" panose="020B0604020202020204" pitchFamily="34" charset="0"/>
                <a:cs typeface="Times New Roman" panose="02020603050405020304" pitchFamily="18" charset="0"/>
              </a:rPr>
              <a:t> </a:t>
            </a:r>
            <a:r>
              <a:rPr lang="en-US" sz="2200" dirty="0" err="1">
                <a:effectLst/>
                <a:latin typeface="+mj-lt"/>
                <a:ea typeface="Arial" panose="020B0604020202020204" pitchFamily="34" charset="0"/>
                <a:cs typeface="Times New Roman" panose="02020603050405020304" pitchFamily="18" charset="0"/>
              </a:rPr>
              <a:t>đi</a:t>
            </a:r>
            <a:r>
              <a:rPr lang="en-US" sz="2200" dirty="0">
                <a:effectLst/>
                <a:latin typeface="+mj-lt"/>
                <a:ea typeface="Arial" panose="020B0604020202020204" pitchFamily="34" charset="0"/>
                <a:cs typeface="Times New Roman" panose="02020603050405020304" pitchFamily="18" charset="0"/>
              </a:rPr>
              <a:t> </a:t>
            </a:r>
            <a:r>
              <a:rPr lang="en-US" sz="2200" dirty="0" err="1">
                <a:effectLst/>
                <a:latin typeface="+mj-lt"/>
                <a:ea typeface="Arial" panose="020B0604020202020204" pitchFamily="34" charset="0"/>
                <a:cs typeface="Times New Roman" panose="02020603050405020304" pitchFamily="18" charset="0"/>
              </a:rPr>
              <a:t>và</a:t>
            </a:r>
            <a:r>
              <a:rPr lang="en-US" sz="2200" dirty="0">
                <a:effectLst/>
                <a:latin typeface="+mj-lt"/>
                <a:ea typeface="Arial" panose="020B0604020202020204" pitchFamily="34" charset="0"/>
                <a:cs typeface="Times New Roman" panose="02020603050405020304" pitchFamily="18" charset="0"/>
              </a:rPr>
              <a:t> </a:t>
            </a:r>
            <a:r>
              <a:rPr lang="en-US" sz="2200" dirty="0" err="1">
                <a:effectLst/>
                <a:latin typeface="+mj-lt"/>
                <a:ea typeface="Arial" panose="020B0604020202020204" pitchFamily="34" charset="0"/>
                <a:cs typeface="Times New Roman" panose="02020603050405020304" pitchFamily="18" charset="0"/>
              </a:rPr>
              <a:t>về</a:t>
            </a:r>
            <a:r>
              <a:rPr lang="en-US" sz="2200" dirty="0">
                <a:effectLst/>
                <a:latin typeface="+mj-lt"/>
                <a:ea typeface="Arial" panose="020B0604020202020204" pitchFamily="34" charset="0"/>
                <a:cs typeface="Times New Roman" panose="02020603050405020304" pitchFamily="18" charset="0"/>
              </a:rPr>
              <a:t>, </a:t>
            </a:r>
            <a:r>
              <a:rPr lang="en-US" sz="2200" dirty="0" err="1">
                <a:effectLst/>
                <a:latin typeface="+mj-lt"/>
                <a:ea typeface="Arial" panose="020B0604020202020204" pitchFamily="34" charset="0"/>
                <a:cs typeface="Times New Roman" panose="02020603050405020304" pitchFamily="18" charset="0"/>
              </a:rPr>
              <a:t>chênh</a:t>
            </a:r>
            <a:r>
              <a:rPr lang="en-US" sz="2200" dirty="0">
                <a:effectLst/>
                <a:latin typeface="+mj-lt"/>
                <a:ea typeface="Arial" panose="020B0604020202020204" pitchFamily="34" charset="0"/>
                <a:cs typeface="Times New Roman" panose="02020603050405020304" pitchFamily="18" charset="0"/>
              </a:rPr>
              <a:t> </a:t>
            </a:r>
            <a:r>
              <a:rPr lang="en-US" sz="2200" dirty="0" err="1">
                <a:effectLst/>
                <a:latin typeface="+mj-lt"/>
                <a:ea typeface="Arial" panose="020B0604020202020204" pitchFamily="34" charset="0"/>
                <a:cs typeface="Times New Roman" panose="02020603050405020304" pitchFamily="18" charset="0"/>
              </a:rPr>
              <a:t>lệch</a:t>
            </a:r>
            <a:r>
              <a:rPr lang="en-US" sz="2200" dirty="0">
                <a:effectLst/>
                <a:latin typeface="+mj-lt"/>
                <a:ea typeface="Arial" panose="020B0604020202020204" pitchFamily="34" charset="0"/>
                <a:cs typeface="Times New Roman" panose="02020603050405020304" pitchFamily="18" charset="0"/>
              </a:rPr>
              <a:t> </a:t>
            </a:r>
            <a:r>
              <a:rPr lang="en-US" sz="2200" dirty="0" err="1">
                <a:effectLst/>
                <a:latin typeface="+mj-lt"/>
                <a:ea typeface="Arial" panose="020B0604020202020204" pitchFamily="34" charset="0"/>
                <a:cs typeface="Times New Roman" panose="02020603050405020304" pitchFamily="18" charset="0"/>
              </a:rPr>
              <a:t>thời</a:t>
            </a:r>
            <a:r>
              <a:rPr lang="en-US" sz="2200" dirty="0">
                <a:effectLst/>
                <a:latin typeface="+mj-lt"/>
                <a:ea typeface="Arial" panose="020B0604020202020204" pitchFamily="34" charset="0"/>
                <a:cs typeface="Times New Roman" panose="02020603050405020304" pitchFamily="18" charset="0"/>
              </a:rPr>
              <a:t> </a:t>
            </a:r>
            <a:r>
              <a:rPr lang="en-US" sz="2200" dirty="0" err="1">
                <a:effectLst/>
                <a:latin typeface="+mj-lt"/>
                <a:ea typeface="Arial" panose="020B0604020202020204" pitchFamily="34" charset="0"/>
                <a:cs typeface="Times New Roman" panose="02020603050405020304" pitchFamily="18" charset="0"/>
              </a:rPr>
              <a:t>gian</a:t>
            </a:r>
            <a:r>
              <a:rPr lang="en-US" sz="2200" dirty="0">
                <a:effectLst/>
                <a:latin typeface="+mj-lt"/>
                <a:ea typeface="Arial" panose="020B0604020202020204" pitchFamily="34" charset="0"/>
                <a:cs typeface="Times New Roman" panose="02020603050405020304" pitchFamily="18" charset="0"/>
              </a:rPr>
              <a:t> </a:t>
            </a:r>
            <a:r>
              <a:rPr lang="en-US" sz="2200" dirty="0" err="1">
                <a:effectLst/>
                <a:latin typeface="+mj-lt"/>
                <a:ea typeface="Arial" panose="020B0604020202020204" pitchFamily="34" charset="0"/>
                <a:cs typeface="Times New Roman" panose="02020603050405020304" pitchFamily="18" charset="0"/>
              </a:rPr>
              <a:t>giữa</a:t>
            </a:r>
            <a:r>
              <a:rPr lang="en-US" sz="2200" dirty="0">
                <a:effectLst/>
                <a:latin typeface="+mj-lt"/>
                <a:ea typeface="Arial" panose="020B0604020202020204" pitchFamily="34" charset="0"/>
                <a:cs typeface="Times New Roman" panose="02020603050405020304" pitchFamily="18" charset="0"/>
              </a:rPr>
              <a:t> </a:t>
            </a:r>
            <a:r>
              <a:rPr lang="en-US" sz="2200" dirty="0" err="1">
                <a:effectLst/>
                <a:latin typeface="+mj-lt"/>
                <a:ea typeface="Arial" panose="020B0604020202020204" pitchFamily="34" charset="0"/>
                <a:cs typeface="Times New Roman" panose="02020603050405020304" pitchFamily="18" charset="0"/>
              </a:rPr>
              <a:t>đi</a:t>
            </a:r>
            <a:r>
              <a:rPr lang="en-US" sz="2200" dirty="0">
                <a:effectLst/>
                <a:latin typeface="+mj-lt"/>
                <a:ea typeface="Arial" panose="020B0604020202020204" pitchFamily="34" charset="0"/>
                <a:cs typeface="Times New Roman" panose="02020603050405020304" pitchFamily="18" charset="0"/>
              </a:rPr>
              <a:t> </a:t>
            </a:r>
            <a:r>
              <a:rPr lang="en-US" sz="2200" dirty="0" err="1">
                <a:effectLst/>
                <a:latin typeface="+mj-lt"/>
                <a:ea typeface="Arial" panose="020B0604020202020204" pitchFamily="34" charset="0"/>
                <a:cs typeface="Times New Roman" panose="02020603050405020304" pitchFamily="18" charset="0"/>
              </a:rPr>
              <a:t>và</a:t>
            </a:r>
            <a:r>
              <a:rPr lang="en-US" sz="2200" dirty="0">
                <a:effectLst/>
                <a:latin typeface="+mj-lt"/>
                <a:ea typeface="Arial" panose="020B0604020202020204" pitchFamily="34" charset="0"/>
                <a:cs typeface="Times New Roman" panose="02020603050405020304" pitchFamily="18" charset="0"/>
              </a:rPr>
              <a:t> </a:t>
            </a:r>
            <a:r>
              <a:rPr lang="en-US" sz="2200" dirty="0" err="1">
                <a:effectLst/>
                <a:latin typeface="+mj-lt"/>
                <a:ea typeface="Arial" panose="020B0604020202020204" pitchFamily="34" charset="0"/>
                <a:cs typeface="Times New Roman" panose="02020603050405020304" pitchFamily="18" charset="0"/>
              </a:rPr>
              <a:t>về</a:t>
            </a:r>
            <a:r>
              <a:rPr lang="en-US" sz="2200" dirty="0">
                <a:effectLst/>
                <a:latin typeface="+mj-lt"/>
                <a:ea typeface="Arial" panose="020B0604020202020204" pitchFamily="34" charset="0"/>
                <a:cs typeface="Times New Roman" panose="02020603050405020304" pitchFamily="18" charset="0"/>
              </a:rPr>
              <a:t> </a:t>
            </a:r>
            <a:r>
              <a:rPr lang="en-US" sz="2200" dirty="0" err="1">
                <a:effectLst/>
                <a:latin typeface="+mj-lt"/>
                <a:ea typeface="Arial" panose="020B0604020202020204" pitchFamily="34" charset="0"/>
                <a:cs typeface="Times New Roman" panose="02020603050405020304" pitchFamily="18" charset="0"/>
              </a:rPr>
              <a:t>của</a:t>
            </a:r>
            <a:r>
              <a:rPr lang="en-US" sz="2200" dirty="0">
                <a:effectLst/>
                <a:latin typeface="+mj-lt"/>
                <a:ea typeface="Arial" panose="020B0604020202020204" pitchFamily="34" charset="0"/>
                <a:cs typeface="Times New Roman" panose="02020603050405020304" pitchFamily="18" charset="0"/>
              </a:rPr>
              <a:t> </a:t>
            </a:r>
            <a:r>
              <a:rPr lang="en-US" sz="2200" dirty="0" err="1">
                <a:effectLst/>
                <a:latin typeface="+mj-lt"/>
                <a:ea typeface="Arial" panose="020B0604020202020204" pitchFamily="34" charset="0"/>
                <a:cs typeface="Times New Roman" panose="02020603050405020304" pitchFamily="18" charset="0"/>
              </a:rPr>
              <a:t>đội</a:t>
            </a:r>
            <a:r>
              <a:rPr lang="en-US" sz="2200" dirty="0">
                <a:effectLst/>
                <a:latin typeface="+mj-lt"/>
                <a:ea typeface="Arial" panose="020B0604020202020204" pitchFamily="34" charset="0"/>
                <a:cs typeface="Times New Roman" panose="02020603050405020304" pitchFamily="18" charset="0"/>
              </a:rPr>
              <a:t> </a:t>
            </a:r>
            <a:r>
              <a:rPr lang="en-US" sz="2200" dirty="0" err="1">
                <a:effectLst/>
                <a:latin typeface="+mj-lt"/>
                <a:ea typeface="Arial" panose="020B0604020202020204" pitchFamily="34" charset="0"/>
                <a:cs typeface="Times New Roman" panose="02020603050405020304" pitchFamily="18" charset="0"/>
              </a:rPr>
              <a:t>đua</a:t>
            </a:r>
            <a:r>
              <a:rPr lang="en-US" sz="2200" dirty="0">
                <a:effectLst/>
                <a:latin typeface="+mj-lt"/>
                <a:ea typeface="Arial" panose="020B0604020202020204" pitchFamily="34" charset="0"/>
                <a:cs typeface="Times New Roman" panose="02020603050405020304" pitchFamily="18" charset="0"/>
              </a:rPr>
              <a:t> </a:t>
            </a:r>
            <a:r>
              <a:rPr lang="en-US" sz="2200" dirty="0" err="1">
                <a:effectLst/>
                <a:latin typeface="+mj-lt"/>
                <a:ea typeface="Arial" panose="020B0604020202020204" pitchFamily="34" charset="0"/>
                <a:cs typeface="Times New Roman" panose="02020603050405020304" pitchFamily="18" charset="0"/>
              </a:rPr>
              <a:t>thuyền</a:t>
            </a:r>
            <a:r>
              <a:rPr lang="en-US" sz="2200" dirty="0">
                <a:effectLst/>
                <a:latin typeface="+mj-lt"/>
                <a:ea typeface="Arial" panose="020B0604020202020204" pitchFamily="34" charset="0"/>
                <a:cs typeface="Times New Roman" panose="02020603050405020304" pitchFamily="18" charset="0"/>
              </a:rPr>
              <a:t> </a:t>
            </a:r>
            <a:r>
              <a:rPr lang="en-US" sz="2200" dirty="0" err="1">
                <a:effectLst/>
                <a:latin typeface="+mj-lt"/>
                <a:ea typeface="Arial" panose="020B0604020202020204" pitchFamily="34" charset="0"/>
                <a:cs typeface="Times New Roman" panose="02020603050405020304" pitchFamily="18" charset="0"/>
              </a:rPr>
              <a:t>trong</a:t>
            </a:r>
            <a:r>
              <a:rPr lang="en-US" sz="2200" dirty="0">
                <a:effectLst/>
                <a:latin typeface="+mj-lt"/>
                <a:ea typeface="Arial" panose="020B0604020202020204" pitchFamily="34" charset="0"/>
                <a:cs typeface="Times New Roman" panose="02020603050405020304" pitchFamily="18" charset="0"/>
              </a:rPr>
              <a:t> </a:t>
            </a:r>
            <a:r>
              <a:rPr lang="en-US" sz="2200" b="1" dirty="0" err="1">
                <a:effectLst/>
                <a:latin typeface="+mj-lt"/>
                <a:ea typeface="Arial" panose="020B0604020202020204" pitchFamily="34" charset="0"/>
                <a:cs typeface="Times New Roman" panose="02020603050405020304" pitchFamily="18" charset="0"/>
              </a:rPr>
              <a:t>Khởi</a:t>
            </a:r>
            <a:r>
              <a:rPr lang="en-US" sz="2200" b="1" dirty="0">
                <a:effectLst/>
                <a:latin typeface="+mj-lt"/>
                <a:ea typeface="Arial" panose="020B0604020202020204" pitchFamily="34" charset="0"/>
                <a:cs typeface="Times New Roman" panose="02020603050405020304" pitchFamily="18" charset="0"/>
              </a:rPr>
              <a:t> </a:t>
            </a:r>
            <a:r>
              <a:rPr lang="en-US" sz="2200" b="1" dirty="0" err="1">
                <a:effectLst/>
                <a:latin typeface="+mj-lt"/>
                <a:ea typeface="Arial" panose="020B0604020202020204" pitchFamily="34" charset="0"/>
                <a:cs typeface="Times New Roman" panose="02020603050405020304" pitchFamily="18" charset="0"/>
              </a:rPr>
              <a:t>động</a:t>
            </a:r>
            <a:r>
              <a:rPr lang="en-US" sz="2200" dirty="0">
                <a:effectLst/>
                <a:latin typeface="+mj-lt"/>
                <a:ea typeface="Arial" panose="020B0604020202020204" pitchFamily="34" charset="0"/>
                <a:cs typeface="Times New Roman" panose="02020603050405020304" pitchFamily="18" charset="0"/>
              </a:rPr>
              <a:t>.</a:t>
            </a:r>
            <a:r>
              <a:rPr lang="en-US" sz="2200" b="1" dirty="0">
                <a:effectLst/>
                <a:latin typeface="+mj-lt"/>
                <a:ea typeface="Arial" panose="020B0604020202020204" pitchFamily="34" charset="0"/>
                <a:cs typeface="Times New Roman" panose="02020603050405020304" pitchFamily="18" charset="0"/>
              </a:rPr>
              <a:t> </a:t>
            </a:r>
            <a:r>
              <a:rPr lang="en-US" sz="2200" dirty="0" err="1">
                <a:effectLst/>
                <a:latin typeface="+mj-lt"/>
                <a:ea typeface="Arial" panose="020B0604020202020204" pitchFamily="34" charset="0"/>
                <a:cs typeface="Times New Roman" panose="02020603050405020304" pitchFamily="18" charset="0"/>
              </a:rPr>
              <a:t>Tính</a:t>
            </a:r>
            <a:r>
              <a:rPr lang="en-US" sz="2200" dirty="0">
                <a:effectLst/>
                <a:latin typeface="+mj-lt"/>
                <a:ea typeface="Arial" panose="020B0604020202020204" pitchFamily="34" charset="0"/>
                <a:cs typeface="Times New Roman" panose="02020603050405020304" pitchFamily="18" charset="0"/>
              </a:rPr>
              <a:t> </a:t>
            </a:r>
            <a:r>
              <a:rPr lang="en-US" sz="2200" dirty="0" err="1">
                <a:effectLst/>
                <a:latin typeface="+mj-lt"/>
                <a:ea typeface="Arial" panose="020B0604020202020204" pitchFamily="34" charset="0"/>
                <a:cs typeface="Times New Roman" panose="02020603050405020304" pitchFamily="18" charset="0"/>
              </a:rPr>
              <a:t>giá</a:t>
            </a:r>
            <a:r>
              <a:rPr lang="en-US" sz="2200" dirty="0">
                <a:effectLst/>
                <a:latin typeface="+mj-lt"/>
                <a:ea typeface="Arial" panose="020B0604020202020204" pitchFamily="34" charset="0"/>
                <a:cs typeface="Times New Roman" panose="02020603050405020304" pitchFamily="18" charset="0"/>
              </a:rPr>
              <a:t> </a:t>
            </a:r>
            <a:r>
              <a:rPr lang="en-US" sz="2200" dirty="0" err="1">
                <a:effectLst/>
                <a:latin typeface="+mj-lt"/>
                <a:ea typeface="Arial" panose="020B0604020202020204" pitchFamily="34" charset="0"/>
                <a:cs typeface="Times New Roman" panose="02020603050405020304" pitchFamily="18" charset="0"/>
              </a:rPr>
              <a:t>trị</a:t>
            </a:r>
            <a:r>
              <a:rPr lang="en-US" sz="2200" dirty="0">
                <a:effectLst/>
                <a:latin typeface="+mj-lt"/>
                <a:ea typeface="Arial" panose="020B0604020202020204" pitchFamily="34" charset="0"/>
                <a:cs typeface="Times New Roman" panose="02020603050405020304" pitchFamily="18" charset="0"/>
              </a:rPr>
              <a:t> </a:t>
            </a:r>
            <a:r>
              <a:rPr lang="en-US" sz="2200" dirty="0" err="1">
                <a:effectLst/>
                <a:latin typeface="+mj-lt"/>
                <a:ea typeface="Arial" panose="020B0604020202020204" pitchFamily="34" charset="0"/>
                <a:cs typeface="Times New Roman" panose="02020603050405020304" pitchFamily="18" charset="0"/>
              </a:rPr>
              <a:t>của</a:t>
            </a:r>
            <a:r>
              <a:rPr lang="en-US" sz="2200" dirty="0">
                <a:effectLst/>
                <a:latin typeface="+mj-lt"/>
                <a:ea typeface="Arial" panose="020B0604020202020204" pitchFamily="34" charset="0"/>
                <a:cs typeface="Times New Roman" panose="02020603050405020304" pitchFamily="18" charset="0"/>
              </a:rPr>
              <a:t> </a:t>
            </a:r>
            <a:r>
              <a:rPr lang="en-US" sz="2200" dirty="0" err="1">
                <a:effectLst/>
                <a:latin typeface="+mj-lt"/>
                <a:ea typeface="Arial" panose="020B0604020202020204" pitchFamily="34" charset="0"/>
                <a:cs typeface="Times New Roman" panose="02020603050405020304" pitchFamily="18" charset="0"/>
              </a:rPr>
              <a:t>các</a:t>
            </a:r>
            <a:r>
              <a:rPr lang="en-US" sz="2200" dirty="0">
                <a:effectLst/>
                <a:latin typeface="+mj-lt"/>
                <a:ea typeface="Arial" panose="020B0604020202020204" pitchFamily="34" charset="0"/>
                <a:cs typeface="Times New Roman" panose="02020603050405020304" pitchFamily="18" charset="0"/>
              </a:rPr>
              <a:t> </a:t>
            </a:r>
            <a:r>
              <a:rPr lang="en-US" sz="2200" dirty="0" err="1">
                <a:effectLst/>
                <a:latin typeface="+mj-lt"/>
                <a:ea typeface="Arial" panose="020B0604020202020204" pitchFamily="34" charset="0"/>
                <a:cs typeface="Times New Roman" panose="02020603050405020304" pitchFamily="18" charset="0"/>
              </a:rPr>
              <a:t>đại</a:t>
            </a:r>
            <a:r>
              <a:rPr lang="en-US" sz="2200" dirty="0">
                <a:effectLst/>
                <a:latin typeface="+mj-lt"/>
                <a:ea typeface="Arial" panose="020B0604020202020204" pitchFamily="34" charset="0"/>
                <a:cs typeface="Times New Roman" panose="02020603050405020304" pitchFamily="18" charset="0"/>
              </a:rPr>
              <a:t> </a:t>
            </a:r>
            <a:r>
              <a:rPr lang="en-US" sz="2200" dirty="0" err="1">
                <a:effectLst/>
                <a:latin typeface="+mj-lt"/>
                <a:ea typeface="Arial" panose="020B0604020202020204" pitchFamily="34" charset="0"/>
                <a:cs typeface="Times New Roman" panose="02020603050405020304" pitchFamily="18" charset="0"/>
              </a:rPr>
              <a:t>lượng</a:t>
            </a:r>
            <a:r>
              <a:rPr lang="en-US" sz="2200" dirty="0">
                <a:effectLst/>
                <a:latin typeface="+mj-lt"/>
                <a:ea typeface="Arial" panose="020B0604020202020204" pitchFamily="34" charset="0"/>
                <a:cs typeface="Times New Roman" panose="02020603050405020304" pitchFamily="18" charset="0"/>
              </a:rPr>
              <a:t> </a:t>
            </a:r>
            <a:r>
              <a:rPr lang="en-US" sz="2200" dirty="0" err="1">
                <a:effectLst/>
                <a:latin typeface="+mj-lt"/>
                <a:ea typeface="Arial" panose="020B0604020202020204" pitchFamily="34" charset="0"/>
                <a:cs typeface="Times New Roman" panose="02020603050405020304" pitchFamily="18" charset="0"/>
              </a:rPr>
              <a:t>này</a:t>
            </a:r>
            <a:r>
              <a:rPr lang="en-US" sz="2200" dirty="0">
                <a:effectLst/>
                <a:latin typeface="+mj-lt"/>
                <a:ea typeface="Arial" panose="020B0604020202020204" pitchFamily="34" charset="0"/>
                <a:cs typeface="Times New Roman" panose="02020603050405020304" pitchFamily="18" charset="0"/>
              </a:rPr>
              <a:t> </a:t>
            </a:r>
            <a:r>
              <a:rPr lang="en-US" sz="2200" dirty="0" err="1">
                <a:effectLst/>
                <a:latin typeface="+mj-lt"/>
                <a:ea typeface="Arial" panose="020B0604020202020204" pitchFamily="34" charset="0"/>
                <a:cs typeface="Times New Roman" panose="02020603050405020304" pitchFamily="18" charset="0"/>
              </a:rPr>
              <a:t>khi</a:t>
            </a:r>
            <a:r>
              <a:rPr lang="en-US" sz="2200" dirty="0">
                <a:effectLst/>
                <a:latin typeface="+mj-lt"/>
                <a:ea typeface="Arial" panose="020B0604020202020204" pitchFamily="34" charset="0"/>
                <a:cs typeface="Times New Roman" panose="02020603050405020304" pitchFamily="18" charset="0"/>
              </a:rPr>
              <a:t> x = 6 km/h</a:t>
            </a:r>
          </a:p>
        </p:txBody>
      </p:sp>
      <p:pic>
        <p:nvPicPr>
          <p:cNvPr id="15" name="Picture 14">
            <a:extLst>
              <a:ext uri="{FF2B5EF4-FFF2-40B4-BE49-F238E27FC236}">
                <a16:creationId xmlns:a16="http://schemas.microsoft.com/office/drawing/2014/main" xmlns="" id="{9D6C325D-ADDF-2B08-B2F3-F99BFF53680C}"/>
              </a:ext>
            </a:extLst>
          </p:cNvPr>
          <p:cNvPicPr>
            <a:picLocks noChangeAspect="1"/>
          </p:cNvPicPr>
          <p:nvPr/>
        </p:nvPicPr>
        <p:blipFill>
          <a:blip r:embed="rId3"/>
          <a:stretch>
            <a:fillRect/>
          </a:stretch>
        </p:blipFill>
        <p:spPr>
          <a:xfrm>
            <a:off x="2511631" y="2571750"/>
            <a:ext cx="4120738" cy="2289879"/>
          </a:xfrm>
          <a:prstGeom prst="rect">
            <a:avLst/>
          </a:prstGeom>
        </p:spPr>
      </p:pic>
    </p:spTree>
    <p:extLst>
      <p:ext uri="{BB962C8B-B14F-4D97-AF65-F5344CB8AC3E}">
        <p14:creationId xmlns:p14="http://schemas.microsoft.com/office/powerpoint/2010/main" val="63382665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5" name="Rectangle 14">
            <a:extLst>
              <a:ext uri="{FF2B5EF4-FFF2-40B4-BE49-F238E27FC236}">
                <a16:creationId xmlns:a16="http://schemas.microsoft.com/office/drawing/2014/main" xmlns="" id="{ABA4748A-2144-F6B7-0E54-312A42223778}"/>
              </a:ext>
            </a:extLst>
          </p:cNvPr>
          <p:cNvSpPr/>
          <p:nvPr/>
        </p:nvSpPr>
        <p:spPr>
          <a:xfrm>
            <a:off x="410353" y="286690"/>
            <a:ext cx="1127122" cy="537391"/>
          </a:xfrm>
          <a:prstGeom prst="rect">
            <a:avLst/>
          </a:prstGeom>
        </p:spPr>
        <p:txBody>
          <a:bodyPr wrap="square">
            <a:spAutoFit/>
          </a:bodyPr>
          <a:lstStyle/>
          <a:p>
            <a:pPr algn="just" defTabSz="609630">
              <a:lnSpc>
                <a:spcPct val="150000"/>
              </a:lnSpc>
              <a:buClrTx/>
              <a:buFontTx/>
              <a:buNone/>
              <a:defRPr/>
            </a:pPr>
            <a:r>
              <a:rPr lang="vi-VN" sz="2200" b="1" u="sng" kern="1200" dirty="0">
                <a:solidFill>
                  <a:prstClr val="black"/>
                </a:solidFill>
                <a:latin typeface="Arial" panose="020B0604020202020204" pitchFamily="34" charset="0"/>
                <a:ea typeface="+mn-ea"/>
                <a:cs typeface="Arial" panose="020B0604020202020204" pitchFamily="34" charset="0"/>
              </a:rPr>
              <a:t>Giải</a:t>
            </a:r>
            <a:endParaRPr lang="en-US" sz="2200" b="1" u="sng" kern="1200" dirty="0">
              <a:solidFill>
                <a:prstClr val="black"/>
              </a:solidFill>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xmlns="" id="{CE9F317E-A9BA-6A04-8DDF-15B9502F5651}"/>
                  </a:ext>
                </a:extLst>
              </p:cNvPr>
              <p:cNvSpPr txBox="1"/>
              <p:nvPr/>
            </p:nvSpPr>
            <p:spPr>
              <a:xfrm>
                <a:off x="359555" y="824081"/>
                <a:ext cx="8424889" cy="3828997"/>
              </a:xfrm>
              <a:prstGeom prst="rect">
                <a:avLst/>
              </a:prstGeom>
              <a:noFill/>
            </p:spPr>
            <p:txBody>
              <a:bodyPr wrap="square">
                <a:spAutoFit/>
              </a:bodyPr>
              <a:lstStyle/>
              <a:p>
                <a:pPr algn="just" fontAlgn="base">
                  <a:lnSpc>
                    <a:spcPct val="150000"/>
                  </a:lnSpc>
                  <a:spcBef>
                    <a:spcPts val="1200"/>
                  </a:spcBef>
                  <a:spcAft>
                    <a:spcPts val="600"/>
                  </a:spcAft>
                </a:pPr>
                <a:r>
                  <a:rPr lang="en-US" sz="1800" dirty="0" err="1">
                    <a:solidFill>
                      <a:srgbClr val="000000"/>
                    </a:solidFill>
                    <a:effectLst/>
                    <a:latin typeface="+mj-lt"/>
                    <a:ea typeface="Times New Roman" panose="02020603050405020304" pitchFamily="18" charset="0"/>
                    <a:cs typeface="Times New Roman" panose="02020603050405020304" pitchFamily="18" charset="0"/>
                  </a:rPr>
                  <a:t>Tổng</a:t>
                </a:r>
                <a:r>
                  <a:rPr lang="en-US" sz="1800" dirty="0">
                    <a:solidFill>
                      <a:srgbClr val="000000"/>
                    </a:solidFill>
                    <a:effectLst/>
                    <a:latin typeface="+mj-lt"/>
                    <a:ea typeface="Times New Roman" panose="02020603050405020304" pitchFamily="18" charset="0"/>
                    <a:cs typeface="Times New Roman" panose="02020603050405020304" pitchFamily="18" charset="0"/>
                  </a:rPr>
                  <a:t> </a:t>
                </a:r>
                <a:r>
                  <a:rPr lang="en-US" sz="1800" dirty="0" err="1">
                    <a:solidFill>
                      <a:srgbClr val="000000"/>
                    </a:solidFill>
                    <a:effectLst/>
                    <a:latin typeface="+mj-lt"/>
                    <a:ea typeface="Times New Roman" panose="02020603050405020304" pitchFamily="18" charset="0"/>
                    <a:cs typeface="Times New Roman" panose="02020603050405020304" pitchFamily="18" charset="0"/>
                  </a:rPr>
                  <a:t>thời</a:t>
                </a:r>
                <a:r>
                  <a:rPr lang="en-US" sz="1800" dirty="0">
                    <a:solidFill>
                      <a:srgbClr val="000000"/>
                    </a:solidFill>
                    <a:effectLst/>
                    <a:latin typeface="+mj-lt"/>
                    <a:ea typeface="Times New Roman" panose="02020603050405020304" pitchFamily="18" charset="0"/>
                    <a:cs typeface="Times New Roman" panose="02020603050405020304" pitchFamily="18" charset="0"/>
                  </a:rPr>
                  <a:t> </a:t>
                </a:r>
                <a:r>
                  <a:rPr lang="en-US" sz="1800" dirty="0" err="1">
                    <a:solidFill>
                      <a:srgbClr val="000000"/>
                    </a:solidFill>
                    <a:effectLst/>
                    <a:latin typeface="+mj-lt"/>
                    <a:ea typeface="Times New Roman" panose="02020603050405020304" pitchFamily="18" charset="0"/>
                    <a:cs typeface="Times New Roman" panose="02020603050405020304" pitchFamily="18" charset="0"/>
                  </a:rPr>
                  <a:t>gian</a:t>
                </a:r>
                <a:r>
                  <a:rPr lang="en-US" sz="1800" dirty="0">
                    <a:solidFill>
                      <a:srgbClr val="000000"/>
                    </a:solidFill>
                    <a:effectLst/>
                    <a:latin typeface="+mj-lt"/>
                    <a:ea typeface="Times New Roman" panose="02020603050405020304" pitchFamily="18" charset="0"/>
                    <a:cs typeface="Times New Roman" panose="02020603050405020304" pitchFamily="18" charset="0"/>
                  </a:rPr>
                  <a:t> </a:t>
                </a:r>
                <a:r>
                  <a:rPr lang="en-US" sz="1800" dirty="0" err="1">
                    <a:solidFill>
                      <a:srgbClr val="000000"/>
                    </a:solidFill>
                    <a:effectLst/>
                    <a:latin typeface="+mj-lt"/>
                    <a:ea typeface="Times New Roman" panose="02020603050405020304" pitchFamily="18" charset="0"/>
                    <a:cs typeface="Times New Roman" panose="02020603050405020304" pitchFamily="18" charset="0"/>
                  </a:rPr>
                  <a:t>đi</a:t>
                </a:r>
                <a:r>
                  <a:rPr lang="en-US" sz="1800" dirty="0">
                    <a:solidFill>
                      <a:srgbClr val="000000"/>
                    </a:solidFill>
                    <a:effectLst/>
                    <a:latin typeface="+mj-lt"/>
                    <a:ea typeface="Times New Roman" panose="02020603050405020304" pitchFamily="18" charset="0"/>
                    <a:cs typeface="Times New Roman" panose="02020603050405020304" pitchFamily="18" charset="0"/>
                  </a:rPr>
                  <a:t> </a:t>
                </a:r>
                <a:r>
                  <a:rPr lang="en-US" sz="1800" dirty="0" err="1">
                    <a:solidFill>
                      <a:srgbClr val="000000"/>
                    </a:solidFill>
                    <a:effectLst/>
                    <a:latin typeface="+mj-lt"/>
                    <a:ea typeface="Times New Roman" panose="02020603050405020304" pitchFamily="18" charset="0"/>
                    <a:cs typeface="Times New Roman" panose="02020603050405020304" pitchFamily="18" charset="0"/>
                  </a:rPr>
                  <a:t>và</a:t>
                </a:r>
                <a:r>
                  <a:rPr lang="en-US" sz="1800" dirty="0">
                    <a:solidFill>
                      <a:srgbClr val="000000"/>
                    </a:solidFill>
                    <a:effectLst/>
                    <a:latin typeface="+mj-lt"/>
                    <a:ea typeface="Times New Roman" panose="02020603050405020304" pitchFamily="18" charset="0"/>
                    <a:cs typeface="Times New Roman" panose="02020603050405020304" pitchFamily="18" charset="0"/>
                  </a:rPr>
                  <a:t> </a:t>
                </a:r>
                <a:r>
                  <a:rPr lang="en-US" sz="1800" dirty="0" err="1">
                    <a:solidFill>
                      <a:srgbClr val="000000"/>
                    </a:solidFill>
                    <a:effectLst/>
                    <a:latin typeface="+mj-lt"/>
                    <a:ea typeface="Times New Roman" panose="02020603050405020304" pitchFamily="18" charset="0"/>
                    <a:cs typeface="Times New Roman" panose="02020603050405020304" pitchFamily="18" charset="0"/>
                  </a:rPr>
                  <a:t>về</a:t>
                </a:r>
                <a:r>
                  <a:rPr lang="en-US" sz="1800" dirty="0">
                    <a:solidFill>
                      <a:srgbClr val="000000"/>
                    </a:solidFill>
                    <a:effectLst/>
                    <a:latin typeface="+mj-lt"/>
                    <a:ea typeface="Times New Roman" panose="02020603050405020304" pitchFamily="18" charset="0"/>
                    <a:cs typeface="Times New Roman" panose="02020603050405020304" pitchFamily="18" charset="0"/>
                  </a:rPr>
                  <a:t> </a:t>
                </a:r>
                <a:r>
                  <a:rPr lang="en-US" sz="1800" dirty="0" err="1">
                    <a:solidFill>
                      <a:srgbClr val="000000"/>
                    </a:solidFill>
                    <a:effectLst/>
                    <a:latin typeface="+mj-lt"/>
                    <a:ea typeface="Times New Roman" panose="02020603050405020304" pitchFamily="18" charset="0"/>
                    <a:cs typeface="Times New Roman" panose="02020603050405020304" pitchFamily="18" charset="0"/>
                  </a:rPr>
                  <a:t>là</a:t>
                </a:r>
                <a:r>
                  <a:rPr lang="en-US" sz="1800" dirty="0">
                    <a:solidFill>
                      <a:srgbClr val="000000"/>
                    </a:solidFill>
                    <a:effectLst/>
                    <a:latin typeface="+mj-lt"/>
                    <a:ea typeface="Times New Roman" panose="02020603050405020304" pitchFamily="18" charset="0"/>
                    <a:cs typeface="Times New Roman" panose="02020603050405020304" pitchFamily="18" charset="0"/>
                  </a:rPr>
                  <a:t>: T = </a:t>
                </a:r>
                <a14:m>
                  <m:oMath xmlns:m="http://schemas.openxmlformats.org/officeDocument/2006/math">
                    <m:f>
                      <m:fPr>
                        <m:ctrlPr>
                          <a:rPr lang="en-US" sz="1800"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d>
                          <m:dPr>
                            <m:ctrlPr>
                              <a:rPr lang="en-US" sz="1800" i="1">
                                <a:solidFill>
                                  <a:srgbClr val="000000"/>
                                </a:solidFill>
                                <a:effectLst/>
                                <a:latin typeface="Cambria Math"/>
                                <a:ea typeface="Times New Roman" panose="02020603050405020304" pitchFamily="18" charset="0"/>
                                <a:cs typeface="Times New Roman" panose="02020603050405020304" pitchFamily="18" charset="0"/>
                              </a:rPr>
                            </m:ctrlPr>
                          </m:dPr>
                          <m:e>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e>
                        </m:d>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1800" i="1">
                                <a:solidFill>
                                  <a:srgbClr val="000000"/>
                                </a:solidFill>
                                <a:effectLst/>
                                <a:latin typeface="Cambria Math"/>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den>
                    </m:f>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6</m:t>
                        </m:r>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num>
                      <m:den>
                        <m:sSup>
                          <m:sSupPr>
                            <m:ctrlPr>
                              <a:rPr lang="en-US" sz="1800" i="1">
                                <a:solidFill>
                                  <a:srgbClr val="000000"/>
                                </a:solidFill>
                                <a:effectLst/>
                                <a:latin typeface="Cambria Math"/>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den>
                    </m:f>
                  </m:oMath>
                </a14:m>
                <a:r>
                  <a:rPr lang="en-US" sz="1800" dirty="0">
                    <a:solidFill>
                      <a:srgbClr val="000000"/>
                    </a:solidFill>
                    <a:effectLst/>
                    <a:latin typeface="+mj-lt"/>
                    <a:ea typeface="Times New Roman" panose="02020603050405020304" pitchFamily="18" charset="0"/>
                    <a:cs typeface="Times New Roman" panose="02020603050405020304" pitchFamily="18" charset="0"/>
                  </a:rPr>
                  <a:t> (</a:t>
                </a:r>
                <a:r>
                  <a:rPr lang="en-US" sz="1800" dirty="0" err="1">
                    <a:solidFill>
                      <a:srgbClr val="000000"/>
                    </a:solidFill>
                    <a:effectLst/>
                    <a:latin typeface="+mj-lt"/>
                    <a:ea typeface="Times New Roman" panose="02020603050405020304" pitchFamily="18" charset="0"/>
                    <a:cs typeface="Times New Roman" panose="02020603050405020304" pitchFamily="18" charset="0"/>
                  </a:rPr>
                  <a:t>giờ</a:t>
                </a:r>
                <a:r>
                  <a:rPr lang="en-US" sz="1800" dirty="0">
                    <a:solidFill>
                      <a:srgbClr val="000000"/>
                    </a:solidFill>
                    <a:effectLst/>
                    <a:latin typeface="+mj-lt"/>
                    <a:ea typeface="Times New Roman" panose="02020603050405020304" pitchFamily="18" charset="0"/>
                    <a:cs typeface="Times New Roman" panose="02020603050405020304" pitchFamily="18" charset="0"/>
                  </a:rPr>
                  <a:t>)</a:t>
                </a:r>
                <a:endParaRPr lang="en-US" sz="1800" dirty="0">
                  <a:effectLst/>
                  <a:latin typeface="+mj-lt"/>
                  <a:ea typeface="Arial" panose="020B0604020202020204" pitchFamily="34" charset="0"/>
                  <a:cs typeface="Times New Roman" panose="02020603050405020304" pitchFamily="18" charset="0"/>
                </a:endParaRPr>
              </a:p>
              <a:p>
                <a:pPr algn="just" fontAlgn="base">
                  <a:lnSpc>
                    <a:spcPct val="150000"/>
                  </a:lnSpc>
                  <a:spcBef>
                    <a:spcPts val="1200"/>
                  </a:spcBef>
                  <a:spcAft>
                    <a:spcPts val="600"/>
                  </a:spcAft>
                </a:pPr>
                <a:r>
                  <a:rPr lang="en-US" sz="1800" dirty="0" err="1">
                    <a:solidFill>
                      <a:srgbClr val="000000"/>
                    </a:solidFill>
                    <a:effectLst/>
                    <a:latin typeface="+mj-lt"/>
                    <a:ea typeface="Times New Roman" panose="02020603050405020304" pitchFamily="18" charset="0"/>
                    <a:cs typeface="Times New Roman" panose="02020603050405020304" pitchFamily="18" charset="0"/>
                  </a:rPr>
                  <a:t>Chênh</a:t>
                </a:r>
                <a:r>
                  <a:rPr lang="en-US" sz="1800" dirty="0">
                    <a:solidFill>
                      <a:srgbClr val="000000"/>
                    </a:solidFill>
                    <a:effectLst/>
                    <a:latin typeface="+mj-lt"/>
                    <a:ea typeface="Times New Roman" panose="02020603050405020304" pitchFamily="18" charset="0"/>
                    <a:cs typeface="Times New Roman" panose="02020603050405020304" pitchFamily="18" charset="0"/>
                  </a:rPr>
                  <a:t> </a:t>
                </a:r>
                <a:r>
                  <a:rPr lang="en-US" sz="1800" dirty="0" err="1">
                    <a:solidFill>
                      <a:srgbClr val="000000"/>
                    </a:solidFill>
                    <a:effectLst/>
                    <a:latin typeface="+mj-lt"/>
                    <a:ea typeface="Times New Roman" panose="02020603050405020304" pitchFamily="18" charset="0"/>
                    <a:cs typeface="Times New Roman" panose="02020603050405020304" pitchFamily="18" charset="0"/>
                  </a:rPr>
                  <a:t>lệch</a:t>
                </a:r>
                <a:r>
                  <a:rPr lang="en-US" sz="1800" dirty="0">
                    <a:solidFill>
                      <a:srgbClr val="000000"/>
                    </a:solidFill>
                    <a:effectLst/>
                    <a:latin typeface="+mj-lt"/>
                    <a:ea typeface="Times New Roman" panose="02020603050405020304" pitchFamily="18" charset="0"/>
                    <a:cs typeface="Times New Roman" panose="02020603050405020304" pitchFamily="18" charset="0"/>
                  </a:rPr>
                  <a:t> </a:t>
                </a:r>
                <a:r>
                  <a:rPr lang="en-US" sz="1800" dirty="0" err="1">
                    <a:solidFill>
                      <a:srgbClr val="000000"/>
                    </a:solidFill>
                    <a:effectLst/>
                    <a:latin typeface="+mj-lt"/>
                    <a:ea typeface="Times New Roman" panose="02020603050405020304" pitchFamily="18" charset="0"/>
                    <a:cs typeface="Times New Roman" panose="02020603050405020304" pitchFamily="18" charset="0"/>
                  </a:rPr>
                  <a:t>giữa</a:t>
                </a:r>
                <a:r>
                  <a:rPr lang="en-US" sz="1800" dirty="0">
                    <a:solidFill>
                      <a:srgbClr val="000000"/>
                    </a:solidFill>
                    <a:effectLst/>
                    <a:latin typeface="+mj-lt"/>
                    <a:ea typeface="Times New Roman" panose="02020603050405020304" pitchFamily="18" charset="0"/>
                    <a:cs typeface="Times New Roman" panose="02020603050405020304" pitchFamily="18" charset="0"/>
                  </a:rPr>
                  <a:t> </a:t>
                </a:r>
                <a:r>
                  <a:rPr lang="en-US" sz="1800" dirty="0" err="1">
                    <a:solidFill>
                      <a:srgbClr val="000000"/>
                    </a:solidFill>
                    <a:effectLst/>
                    <a:latin typeface="+mj-lt"/>
                    <a:ea typeface="Times New Roman" panose="02020603050405020304" pitchFamily="18" charset="0"/>
                    <a:cs typeface="Times New Roman" panose="02020603050405020304" pitchFamily="18" charset="0"/>
                  </a:rPr>
                  <a:t>thời</a:t>
                </a:r>
                <a:r>
                  <a:rPr lang="en-US" sz="1800" dirty="0">
                    <a:solidFill>
                      <a:srgbClr val="000000"/>
                    </a:solidFill>
                    <a:effectLst/>
                    <a:latin typeface="+mj-lt"/>
                    <a:ea typeface="Times New Roman" panose="02020603050405020304" pitchFamily="18" charset="0"/>
                    <a:cs typeface="Times New Roman" panose="02020603050405020304" pitchFamily="18" charset="0"/>
                  </a:rPr>
                  <a:t> </a:t>
                </a:r>
                <a:r>
                  <a:rPr lang="en-US" sz="1800" dirty="0" err="1">
                    <a:solidFill>
                      <a:srgbClr val="000000"/>
                    </a:solidFill>
                    <a:effectLst/>
                    <a:latin typeface="+mj-lt"/>
                    <a:ea typeface="Times New Roman" panose="02020603050405020304" pitchFamily="18" charset="0"/>
                    <a:cs typeface="Times New Roman" panose="02020603050405020304" pitchFamily="18" charset="0"/>
                  </a:rPr>
                  <a:t>gian</a:t>
                </a:r>
                <a:r>
                  <a:rPr lang="en-US" sz="1800" dirty="0">
                    <a:solidFill>
                      <a:srgbClr val="000000"/>
                    </a:solidFill>
                    <a:effectLst/>
                    <a:latin typeface="+mj-lt"/>
                    <a:ea typeface="Times New Roman" panose="02020603050405020304" pitchFamily="18" charset="0"/>
                    <a:cs typeface="Times New Roman" panose="02020603050405020304" pitchFamily="18" charset="0"/>
                  </a:rPr>
                  <a:t> </a:t>
                </a:r>
                <a:r>
                  <a:rPr lang="en-US" sz="1800" dirty="0" err="1">
                    <a:solidFill>
                      <a:srgbClr val="000000"/>
                    </a:solidFill>
                    <a:effectLst/>
                    <a:latin typeface="+mj-lt"/>
                    <a:ea typeface="Times New Roman" panose="02020603050405020304" pitchFamily="18" charset="0"/>
                    <a:cs typeface="Times New Roman" panose="02020603050405020304" pitchFamily="18" charset="0"/>
                  </a:rPr>
                  <a:t>đi</a:t>
                </a:r>
                <a:r>
                  <a:rPr lang="en-US" sz="1800" dirty="0">
                    <a:solidFill>
                      <a:srgbClr val="000000"/>
                    </a:solidFill>
                    <a:effectLst/>
                    <a:latin typeface="+mj-lt"/>
                    <a:ea typeface="Times New Roman" panose="02020603050405020304" pitchFamily="18" charset="0"/>
                    <a:cs typeface="Times New Roman" panose="02020603050405020304" pitchFamily="18" charset="0"/>
                  </a:rPr>
                  <a:t> </a:t>
                </a:r>
                <a:r>
                  <a:rPr lang="en-US" sz="1800" dirty="0" err="1">
                    <a:solidFill>
                      <a:srgbClr val="000000"/>
                    </a:solidFill>
                    <a:effectLst/>
                    <a:latin typeface="+mj-lt"/>
                    <a:ea typeface="Times New Roman" panose="02020603050405020304" pitchFamily="18" charset="0"/>
                    <a:cs typeface="Times New Roman" panose="02020603050405020304" pitchFamily="18" charset="0"/>
                  </a:rPr>
                  <a:t>và</a:t>
                </a:r>
                <a:r>
                  <a:rPr lang="en-US" sz="1800" dirty="0">
                    <a:solidFill>
                      <a:srgbClr val="000000"/>
                    </a:solidFill>
                    <a:effectLst/>
                    <a:latin typeface="+mj-lt"/>
                    <a:ea typeface="Times New Roman" panose="02020603050405020304" pitchFamily="18" charset="0"/>
                    <a:cs typeface="Times New Roman" panose="02020603050405020304" pitchFamily="18" charset="0"/>
                  </a:rPr>
                  <a:t> </a:t>
                </a:r>
                <a:r>
                  <a:rPr lang="en-US" sz="1800" dirty="0" err="1">
                    <a:solidFill>
                      <a:srgbClr val="000000"/>
                    </a:solidFill>
                    <a:effectLst/>
                    <a:latin typeface="+mj-lt"/>
                    <a:ea typeface="Times New Roman" panose="02020603050405020304" pitchFamily="18" charset="0"/>
                    <a:cs typeface="Times New Roman" panose="02020603050405020304" pitchFamily="18" charset="0"/>
                  </a:rPr>
                  <a:t>về</a:t>
                </a:r>
                <a:r>
                  <a:rPr lang="en-US" sz="1800" dirty="0">
                    <a:solidFill>
                      <a:srgbClr val="000000"/>
                    </a:solidFill>
                    <a:effectLst/>
                    <a:latin typeface="+mj-lt"/>
                    <a:ea typeface="Times New Roman" panose="02020603050405020304" pitchFamily="18" charset="0"/>
                    <a:cs typeface="Times New Roman" panose="02020603050405020304" pitchFamily="18" charset="0"/>
                  </a:rPr>
                  <a:t> </a:t>
                </a:r>
                <a:r>
                  <a:rPr lang="en-US" sz="1800" dirty="0" err="1">
                    <a:solidFill>
                      <a:srgbClr val="000000"/>
                    </a:solidFill>
                    <a:effectLst/>
                    <a:latin typeface="+mj-lt"/>
                    <a:ea typeface="Times New Roman" panose="02020603050405020304" pitchFamily="18" charset="0"/>
                    <a:cs typeface="Times New Roman" panose="02020603050405020304" pitchFamily="18" charset="0"/>
                  </a:rPr>
                  <a:t>là</a:t>
                </a:r>
                <a:r>
                  <a:rPr lang="en-US" sz="1800" dirty="0">
                    <a:solidFill>
                      <a:srgbClr val="000000"/>
                    </a:solidFill>
                    <a:effectLst/>
                    <a:latin typeface="+mj-lt"/>
                    <a:ea typeface="Times New Roman" panose="02020603050405020304" pitchFamily="18" charset="0"/>
                    <a:cs typeface="Times New Roman" panose="02020603050405020304" pitchFamily="18" charset="0"/>
                  </a:rPr>
                  <a:t>:</a:t>
                </a:r>
                <a:r>
                  <a:rPr lang="en-US" sz="1800" dirty="0">
                    <a:latin typeface="+mj-lt"/>
                    <a:ea typeface="Times New Roman" panose="02020603050405020304" pitchFamily="18" charset="0"/>
                    <a:cs typeface="Times New Roman" panose="02020603050405020304" pitchFamily="18" charset="0"/>
                  </a:rPr>
                  <a:t> </a:t>
                </a:r>
                <a:r>
                  <a:rPr lang="en-US" sz="1800" dirty="0">
                    <a:solidFill>
                      <a:srgbClr val="000000"/>
                    </a:solidFill>
                    <a:effectLst/>
                    <a:latin typeface="+mj-lt"/>
                    <a:ea typeface="Times New Roman" panose="02020603050405020304" pitchFamily="18" charset="0"/>
                    <a:cs typeface="Times New Roman" panose="02020603050405020304" pitchFamily="18" charset="0"/>
                  </a:rPr>
                  <a:t>C = </a:t>
                </a:r>
                <a14:m>
                  <m:oMath xmlns:m="http://schemas.openxmlformats.org/officeDocument/2006/math">
                    <m:f>
                      <m:fPr>
                        <m:ctrlPr>
                          <a:rPr lang="en-US" sz="1800"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d>
                          <m:dPr>
                            <m:ctrlPr>
                              <a:rPr lang="en-US" sz="1800" i="1">
                                <a:solidFill>
                                  <a:srgbClr val="000000"/>
                                </a:solidFill>
                                <a:effectLst/>
                                <a:latin typeface="Cambria Math"/>
                                <a:ea typeface="Times New Roman" panose="02020603050405020304" pitchFamily="18" charset="0"/>
                                <a:cs typeface="Times New Roman" panose="02020603050405020304" pitchFamily="18" charset="0"/>
                              </a:rPr>
                            </m:ctrlPr>
                          </m:dPr>
                          <m:e>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e>
                        </m:d>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1800" i="1">
                                <a:solidFill>
                                  <a:srgbClr val="000000"/>
                                </a:solidFill>
                                <a:effectLst/>
                                <a:latin typeface="Cambria Math"/>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den>
                    </m:f>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6</m:t>
                        </m:r>
                      </m:num>
                      <m:den>
                        <m:sSup>
                          <m:sSupPr>
                            <m:ctrlPr>
                              <a:rPr lang="en-US" sz="1800" i="1">
                                <a:solidFill>
                                  <a:srgbClr val="000000"/>
                                </a:solidFill>
                                <a:effectLst/>
                                <a:latin typeface="Cambria Math"/>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den>
                    </m:f>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1800" dirty="0">
                    <a:solidFill>
                      <a:srgbClr val="000000"/>
                    </a:solidFill>
                    <a:effectLst/>
                    <a:latin typeface="+mj-lt"/>
                    <a:ea typeface="Times New Roman" panose="02020603050405020304" pitchFamily="18" charset="0"/>
                    <a:cs typeface="Times New Roman" panose="02020603050405020304" pitchFamily="18" charset="0"/>
                  </a:rPr>
                  <a:t>(</a:t>
                </a:r>
                <a:r>
                  <a:rPr lang="en-US" sz="1800" dirty="0" err="1">
                    <a:solidFill>
                      <a:srgbClr val="000000"/>
                    </a:solidFill>
                    <a:effectLst/>
                    <a:latin typeface="+mj-lt"/>
                    <a:ea typeface="Times New Roman" panose="02020603050405020304" pitchFamily="18" charset="0"/>
                    <a:cs typeface="Times New Roman" panose="02020603050405020304" pitchFamily="18" charset="0"/>
                  </a:rPr>
                  <a:t>giờ</a:t>
                </a:r>
                <a:r>
                  <a:rPr lang="en-US" sz="1800" dirty="0">
                    <a:solidFill>
                      <a:srgbClr val="000000"/>
                    </a:solidFill>
                    <a:effectLst/>
                    <a:latin typeface="+mj-lt"/>
                    <a:ea typeface="Times New Roman" panose="02020603050405020304" pitchFamily="18" charset="0"/>
                    <a:cs typeface="Times New Roman" panose="02020603050405020304" pitchFamily="18" charset="0"/>
                  </a:rPr>
                  <a:t>)</a:t>
                </a:r>
                <a:endParaRPr lang="en-US" sz="1800" dirty="0">
                  <a:effectLst/>
                  <a:latin typeface="+mj-lt"/>
                  <a:ea typeface="Arial" panose="020B0604020202020204" pitchFamily="34" charset="0"/>
                  <a:cs typeface="Times New Roman" panose="02020603050405020304" pitchFamily="18" charset="0"/>
                </a:endParaRPr>
              </a:p>
              <a:p>
                <a:pPr algn="just" fontAlgn="base">
                  <a:lnSpc>
                    <a:spcPct val="150000"/>
                  </a:lnSpc>
                  <a:spcBef>
                    <a:spcPts val="1200"/>
                  </a:spcBef>
                  <a:spcAft>
                    <a:spcPts val="600"/>
                  </a:spcAft>
                </a:pPr>
                <a:r>
                  <a:rPr lang="pt-BR" sz="1800" dirty="0">
                    <a:solidFill>
                      <a:srgbClr val="000000"/>
                    </a:solidFill>
                    <a:effectLst/>
                    <a:latin typeface="+mj-lt"/>
                    <a:ea typeface="Times New Roman" panose="02020603050405020304" pitchFamily="18" charset="0"/>
                    <a:cs typeface="Times New Roman" panose="02020603050405020304" pitchFamily="18" charset="0"/>
                  </a:rPr>
                  <a:t>Khi x = 6km/h, ta  có:</a:t>
                </a:r>
                <a:endParaRPr lang="en-US" sz="1800" dirty="0">
                  <a:effectLst/>
                  <a:latin typeface="+mj-lt"/>
                  <a:ea typeface="Arial" panose="020B0604020202020204" pitchFamily="34" charset="0"/>
                  <a:cs typeface="Times New Roman" panose="02020603050405020304" pitchFamily="18" charset="0"/>
                </a:endParaRPr>
              </a:p>
              <a:p>
                <a:pPr algn="just" fontAlgn="base">
                  <a:lnSpc>
                    <a:spcPct val="150000"/>
                  </a:lnSpc>
                  <a:spcBef>
                    <a:spcPts val="1200"/>
                  </a:spcBef>
                  <a:spcAft>
                    <a:spcPts val="600"/>
                  </a:spcAft>
                </a:pPr>
                <a:r>
                  <a:rPr lang="pt-BR" sz="1800" dirty="0">
                    <a:solidFill>
                      <a:srgbClr val="000000"/>
                    </a:solidFill>
                    <a:effectLst/>
                    <a:latin typeface="+mj-lt"/>
                    <a:ea typeface="Times New Roman" panose="02020603050405020304" pitchFamily="18" charset="0"/>
                    <a:cs typeface="Times New Roman" panose="02020603050405020304" pitchFamily="18" charset="0"/>
                  </a:rPr>
                  <a:t>+  T </a:t>
                </a:r>
                <a14:m>
                  <m:oMath xmlns:m="http://schemas.openxmlformats.org/officeDocument/2006/math">
                    <m:r>
                      <a:rPr lang="pt-BR"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solidFill>
                              <a:srgbClr val="000000"/>
                            </a:solidFill>
                            <a:effectLst/>
                            <a:latin typeface="Cambria Math"/>
                            <a:ea typeface="Times New Roman" panose="02020603050405020304" pitchFamily="18" charset="0"/>
                            <a:cs typeface="Times New Roman" panose="02020603050405020304" pitchFamily="18" charset="0"/>
                          </a:rPr>
                        </m:ctrlPr>
                      </m:fPr>
                      <m:num>
                        <m:r>
                          <a:rPr lang="pt-BR"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6.6</m:t>
                        </m:r>
                      </m:num>
                      <m:den>
                        <m:sSup>
                          <m:sSupPr>
                            <m:ctrlPr>
                              <a:rPr lang="en-US" sz="1800" i="1">
                                <a:solidFill>
                                  <a:srgbClr val="000000"/>
                                </a:solidFill>
                                <a:effectLst/>
                                <a:latin typeface="Cambria Math"/>
                                <a:ea typeface="Arial" panose="020B0604020202020204" pitchFamily="34" charset="0"/>
                                <a:cs typeface="Times New Roman" panose="02020603050405020304" pitchFamily="18" charset="0"/>
                              </a:rPr>
                            </m:ctrlPr>
                          </m:sSupPr>
                          <m:e>
                            <m:r>
                              <a:rPr lang="pt-BR"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6</m:t>
                            </m:r>
                          </m:e>
                          <m:sup>
                            <m:r>
                              <a:rPr lang="pt-BR"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pt-BR"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den>
                    </m:f>
                  </m:oMath>
                </a14:m>
                <a:r>
                  <a:rPr lang="pt-BR" sz="18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1800" i="1">
                            <a:solidFill>
                              <a:srgbClr val="000000"/>
                            </a:solidFill>
                            <a:effectLst/>
                            <a:latin typeface="Cambria Math"/>
                            <a:ea typeface="Times New Roman" panose="02020603050405020304" pitchFamily="18" charset="0"/>
                            <a:cs typeface="Times New Roman" panose="02020603050405020304" pitchFamily="18" charset="0"/>
                          </a:rPr>
                        </m:ctrlPr>
                      </m:fPr>
                      <m:num>
                        <m:r>
                          <a:rPr lang="pt-BR"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36</m:t>
                        </m:r>
                      </m:num>
                      <m:den>
                        <m:r>
                          <a:rPr lang="pt-BR"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35</m:t>
                        </m:r>
                      </m:den>
                    </m:f>
                  </m:oMath>
                </a14:m>
                <a:r>
                  <a:rPr lang="pt-BR" sz="1800" dirty="0">
                    <a:solidFill>
                      <a:srgbClr val="000000"/>
                    </a:solidFill>
                    <a:effectLst/>
                    <a:latin typeface="+mj-lt"/>
                    <a:ea typeface="Times New Roman" panose="02020603050405020304" pitchFamily="18" charset="0"/>
                    <a:cs typeface="Times New Roman" panose="02020603050405020304" pitchFamily="18" charset="0"/>
                  </a:rPr>
                  <a:t> giờ (</a:t>
                </a:r>
                <a14:m>
                  <m:oMath xmlns:m="http://schemas.openxmlformats.org/officeDocument/2006/math">
                    <m:r>
                      <a:rPr lang="pt-BR"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pt-BR" sz="1800" dirty="0">
                    <a:solidFill>
                      <a:srgbClr val="000000"/>
                    </a:solidFill>
                    <a:effectLst/>
                    <a:latin typeface="+mj-lt"/>
                    <a:ea typeface="Times New Roman" panose="02020603050405020304" pitchFamily="18" charset="0"/>
                    <a:cs typeface="Times New Roman" panose="02020603050405020304" pitchFamily="18" charset="0"/>
                  </a:rPr>
                  <a:t> 1 giờ 1 phút 43 giây); </a:t>
                </a:r>
                <a:endParaRPr lang="en-US" sz="1800" dirty="0">
                  <a:effectLst/>
                  <a:latin typeface="+mj-lt"/>
                  <a:ea typeface="Arial" panose="020B0604020202020204" pitchFamily="34" charset="0"/>
                  <a:cs typeface="Times New Roman" panose="02020603050405020304" pitchFamily="18" charset="0"/>
                </a:endParaRPr>
              </a:p>
              <a:p>
                <a:pPr algn="just" fontAlgn="base">
                  <a:lnSpc>
                    <a:spcPct val="150000"/>
                  </a:lnSpc>
                  <a:spcBef>
                    <a:spcPts val="1200"/>
                  </a:spcBef>
                  <a:spcAft>
                    <a:spcPts val="600"/>
                  </a:spcAft>
                </a:pPr>
                <a:r>
                  <a:rPr lang="en-US" sz="1800" dirty="0">
                    <a:solidFill>
                      <a:srgbClr val="000000"/>
                    </a:solidFill>
                    <a:effectLst/>
                    <a:latin typeface="+mj-lt"/>
                    <a:ea typeface="Times New Roman" panose="02020603050405020304" pitchFamily="18" charset="0"/>
                    <a:cs typeface="Times New Roman" panose="02020603050405020304" pitchFamily="18" charset="0"/>
                  </a:rPr>
                  <a:t>+ C =</a:t>
                </a:r>
                <a14:m>
                  <m:oMath xmlns:m="http://schemas.openxmlformats.org/officeDocument/2006/math">
                    <m:f>
                      <m:fPr>
                        <m:ctrlPr>
                          <a:rPr lang="en-US" sz="1800"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6</m:t>
                        </m:r>
                      </m:num>
                      <m:den>
                        <m:sSup>
                          <m:sSupPr>
                            <m:ctrlPr>
                              <a:rPr lang="en-US" sz="1800" i="1">
                                <a:solidFill>
                                  <a:srgbClr val="000000"/>
                                </a:solidFill>
                                <a:effectLst/>
                                <a:latin typeface="Cambria Math"/>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6</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den>
                    </m:f>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8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f>
                      <m:fPr>
                        <m:ctrlPr>
                          <a:rPr lang="en-US" sz="1800"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6</m:t>
                        </m:r>
                      </m:num>
                      <m:den>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35</m:t>
                        </m:r>
                      </m:den>
                    </m:f>
                  </m:oMath>
                </a14:m>
                <a:r>
                  <a:rPr lang="en-US" sz="1800" dirty="0">
                    <a:solidFill>
                      <a:srgbClr val="000000"/>
                    </a:solidFill>
                    <a:effectLst/>
                    <a:latin typeface="+mj-lt"/>
                    <a:ea typeface="Times New Roman" panose="02020603050405020304" pitchFamily="18" charset="0"/>
                    <a:cs typeface="Times New Roman" panose="02020603050405020304" pitchFamily="18" charset="0"/>
                  </a:rPr>
                  <a:t> </a:t>
                </a:r>
                <a:r>
                  <a:rPr lang="en-US" sz="1800" dirty="0" err="1">
                    <a:solidFill>
                      <a:srgbClr val="000000"/>
                    </a:solidFill>
                    <a:effectLst/>
                    <a:latin typeface="+mj-lt"/>
                    <a:ea typeface="Times New Roman" panose="02020603050405020304" pitchFamily="18" charset="0"/>
                    <a:cs typeface="Times New Roman" panose="02020603050405020304" pitchFamily="18" charset="0"/>
                  </a:rPr>
                  <a:t>giờ</a:t>
                </a:r>
                <a:r>
                  <a:rPr lang="en-US" sz="18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800" dirty="0">
                    <a:solidFill>
                      <a:srgbClr val="000000"/>
                    </a:solidFill>
                    <a:effectLst/>
                    <a:latin typeface="+mj-lt"/>
                    <a:ea typeface="Times New Roman" panose="02020603050405020304" pitchFamily="18" charset="0"/>
                    <a:cs typeface="Times New Roman" panose="02020603050405020304" pitchFamily="18" charset="0"/>
                  </a:rPr>
                  <a:t>10 </a:t>
                </a:r>
                <a:r>
                  <a:rPr lang="en-US" sz="1800" dirty="0" err="1">
                    <a:solidFill>
                      <a:srgbClr val="000000"/>
                    </a:solidFill>
                    <a:effectLst/>
                    <a:latin typeface="+mj-lt"/>
                    <a:ea typeface="Times New Roman" panose="02020603050405020304" pitchFamily="18" charset="0"/>
                    <a:cs typeface="Times New Roman" panose="02020603050405020304" pitchFamily="18" charset="0"/>
                  </a:rPr>
                  <a:t>phút</a:t>
                </a:r>
                <a:r>
                  <a:rPr lang="en-US" sz="1800" dirty="0">
                    <a:solidFill>
                      <a:srgbClr val="000000"/>
                    </a:solidFill>
                    <a:effectLst/>
                    <a:latin typeface="+mj-lt"/>
                    <a:ea typeface="Times New Roman" panose="02020603050405020304" pitchFamily="18" charset="0"/>
                    <a:cs typeface="Times New Roman" panose="02020603050405020304" pitchFamily="18" charset="0"/>
                  </a:rPr>
                  <a:t> 17 </a:t>
                </a:r>
                <a:r>
                  <a:rPr lang="en-US" sz="1800" dirty="0" err="1">
                    <a:solidFill>
                      <a:srgbClr val="000000"/>
                    </a:solidFill>
                    <a:effectLst/>
                    <a:latin typeface="+mj-lt"/>
                    <a:ea typeface="Times New Roman" panose="02020603050405020304" pitchFamily="18" charset="0"/>
                    <a:cs typeface="Times New Roman" panose="02020603050405020304" pitchFamily="18" charset="0"/>
                  </a:rPr>
                  <a:t>giây</a:t>
                </a:r>
                <a:r>
                  <a:rPr lang="en-US" sz="1800" dirty="0">
                    <a:solidFill>
                      <a:srgbClr val="000000"/>
                    </a:solidFill>
                    <a:effectLst/>
                    <a:latin typeface="+mj-lt"/>
                    <a:ea typeface="Times New Roman" panose="02020603050405020304" pitchFamily="18" charset="0"/>
                    <a:cs typeface="Times New Roman" panose="02020603050405020304" pitchFamily="18" charset="0"/>
                  </a:rPr>
                  <a:t>).</a:t>
                </a:r>
                <a:endParaRPr lang="en-US" sz="1800" dirty="0">
                  <a:effectLst/>
                  <a:latin typeface="+mj-lt"/>
                  <a:ea typeface="Arial" panose="020B060402020202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CE9F317E-A9BA-6A04-8DDF-15B9502F5651}"/>
                  </a:ext>
                </a:extLst>
              </p:cNvPr>
              <p:cNvSpPr txBox="1">
                <a:spLocks noRot="1" noChangeAspect="1" noMove="1" noResize="1" noEditPoints="1" noAdjustHandles="1" noChangeArrowheads="1" noChangeShapeType="1" noTextEdit="1"/>
              </p:cNvSpPr>
              <p:nvPr/>
            </p:nvSpPr>
            <p:spPr>
              <a:xfrm>
                <a:off x="359555" y="824081"/>
                <a:ext cx="8424889" cy="3828997"/>
              </a:xfrm>
              <a:prstGeom prst="rect">
                <a:avLst/>
              </a:prstGeom>
              <a:blipFill>
                <a:blip r:embed="rId3"/>
                <a:stretch>
                  <a:fillRect l="-651"/>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xmlns="" id="{4BC58292-BAFB-95B1-3E94-5A27B9C88C77}"/>
              </a:ext>
            </a:extLst>
          </p:cNvPr>
          <p:cNvPicPr>
            <a:picLocks noChangeAspect="1"/>
          </p:cNvPicPr>
          <p:nvPr/>
        </p:nvPicPr>
        <p:blipFill>
          <a:blip r:embed="rId4"/>
          <a:stretch>
            <a:fillRect/>
          </a:stretch>
        </p:blipFill>
        <p:spPr>
          <a:xfrm>
            <a:off x="5195454" y="2843408"/>
            <a:ext cx="3256581" cy="1809670"/>
          </a:xfrm>
          <a:prstGeom prst="rect">
            <a:avLst/>
          </a:prstGeom>
        </p:spPr>
      </p:pic>
    </p:spTree>
    <p:extLst>
      <p:ext uri="{BB962C8B-B14F-4D97-AF65-F5344CB8AC3E}">
        <p14:creationId xmlns:p14="http://schemas.microsoft.com/office/powerpoint/2010/main" val="41585948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arn(inVertical)">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anim calcmode="lin" valueType="num">
                                      <p:cBhvr>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wipe(left)">
                                      <p:cBhvr>
                                        <p:cTn id="3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36"/>
        <p:cNvGrpSpPr/>
        <p:nvPr/>
      </p:nvGrpSpPr>
      <p:grpSpPr>
        <a:xfrm>
          <a:off x="0" y="0"/>
          <a:ext cx="0" cy="0"/>
          <a:chOff x="0" y="0"/>
          <a:chExt cx="0" cy="0"/>
        </a:xfrm>
      </p:grpSpPr>
      <p:grpSp>
        <p:nvGrpSpPr>
          <p:cNvPr id="1654" name="Google Shape;1654;p47"/>
          <p:cNvGrpSpPr/>
          <p:nvPr/>
        </p:nvGrpSpPr>
        <p:grpSpPr>
          <a:xfrm rot="7157493">
            <a:off x="1378371" y="138929"/>
            <a:ext cx="461403" cy="970541"/>
            <a:chOff x="1476725" y="2040675"/>
            <a:chExt cx="735799" cy="1547721"/>
          </a:xfrm>
        </p:grpSpPr>
        <p:sp>
          <p:nvSpPr>
            <p:cNvPr id="1655" name="Google Shape;1655;p47"/>
            <p:cNvSpPr/>
            <p:nvPr/>
          </p:nvSpPr>
          <p:spPr>
            <a:xfrm>
              <a:off x="1581317" y="2040675"/>
              <a:ext cx="631208" cy="1280063"/>
            </a:xfrm>
            <a:custGeom>
              <a:avLst/>
              <a:gdLst/>
              <a:ahLst/>
              <a:cxnLst/>
              <a:rect l="l" t="t" r="r" b="b"/>
              <a:pathLst>
                <a:path w="54650" h="110828" extrusionOk="0">
                  <a:moveTo>
                    <a:pt x="53229" y="1"/>
                  </a:moveTo>
                  <a:cubicBezTo>
                    <a:pt x="52848" y="1"/>
                    <a:pt x="52460" y="165"/>
                    <a:pt x="52178" y="536"/>
                  </a:cubicBezTo>
                  <a:lnTo>
                    <a:pt x="28464" y="31672"/>
                  </a:lnTo>
                  <a:lnTo>
                    <a:pt x="0" y="102107"/>
                  </a:lnTo>
                  <a:lnTo>
                    <a:pt x="10874" y="106486"/>
                  </a:lnTo>
                  <a:lnTo>
                    <a:pt x="21710" y="110828"/>
                  </a:lnTo>
                  <a:lnTo>
                    <a:pt x="50174" y="40393"/>
                  </a:lnTo>
                  <a:lnTo>
                    <a:pt x="54553" y="1464"/>
                  </a:lnTo>
                  <a:cubicBezTo>
                    <a:pt x="54650" y="589"/>
                    <a:pt x="53952" y="1"/>
                    <a:pt x="53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47"/>
            <p:cNvSpPr/>
            <p:nvPr/>
          </p:nvSpPr>
          <p:spPr>
            <a:xfrm>
              <a:off x="1581317" y="2406496"/>
              <a:ext cx="454354" cy="864125"/>
            </a:xfrm>
            <a:custGeom>
              <a:avLst/>
              <a:gdLst/>
              <a:ahLst/>
              <a:cxnLst/>
              <a:rect l="l" t="t" r="r" b="b"/>
              <a:pathLst>
                <a:path w="39338" h="74816" extrusionOk="0">
                  <a:moveTo>
                    <a:pt x="28464" y="1"/>
                  </a:moveTo>
                  <a:lnTo>
                    <a:pt x="0" y="70436"/>
                  </a:lnTo>
                  <a:lnTo>
                    <a:pt x="10874" y="74815"/>
                  </a:lnTo>
                  <a:lnTo>
                    <a:pt x="39337" y="4343"/>
                  </a:lnTo>
                  <a:lnTo>
                    <a:pt x="2846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47"/>
            <p:cNvSpPr/>
            <p:nvPr/>
          </p:nvSpPr>
          <p:spPr>
            <a:xfrm>
              <a:off x="1910097" y="2146306"/>
              <a:ext cx="287618" cy="390979"/>
            </a:xfrm>
            <a:custGeom>
              <a:avLst/>
              <a:gdLst/>
              <a:ahLst/>
              <a:cxnLst/>
              <a:rect l="l" t="t" r="r" b="b"/>
              <a:pathLst>
                <a:path w="24902" h="33851" extrusionOk="0">
                  <a:moveTo>
                    <a:pt x="17145" y="1"/>
                  </a:moveTo>
                  <a:lnTo>
                    <a:pt x="0" y="22527"/>
                  </a:lnTo>
                  <a:cubicBezTo>
                    <a:pt x="0" y="22527"/>
                    <a:pt x="369" y="29188"/>
                    <a:pt x="5121" y="29188"/>
                  </a:cubicBezTo>
                  <a:cubicBezTo>
                    <a:pt x="6584" y="29188"/>
                    <a:pt x="8463" y="28557"/>
                    <a:pt x="10873" y="26906"/>
                  </a:cubicBezTo>
                  <a:cubicBezTo>
                    <a:pt x="12178" y="32319"/>
                    <a:pt x="14392" y="33850"/>
                    <a:pt x="16480" y="33850"/>
                  </a:cubicBezTo>
                  <a:cubicBezTo>
                    <a:pt x="19202" y="33850"/>
                    <a:pt x="21710" y="31248"/>
                    <a:pt x="21710" y="31248"/>
                  </a:cubicBezTo>
                  <a:lnTo>
                    <a:pt x="24901" y="3118"/>
                  </a:lnTo>
                  <a:lnTo>
                    <a:pt x="1714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47"/>
            <p:cNvSpPr/>
            <p:nvPr/>
          </p:nvSpPr>
          <p:spPr>
            <a:xfrm>
              <a:off x="2035688" y="2164313"/>
              <a:ext cx="162035" cy="372973"/>
            </a:xfrm>
            <a:custGeom>
              <a:avLst/>
              <a:gdLst/>
              <a:ahLst/>
              <a:cxnLst/>
              <a:rect l="l" t="t" r="r" b="b"/>
              <a:pathLst>
                <a:path w="14029" h="32292" extrusionOk="0">
                  <a:moveTo>
                    <a:pt x="10132" y="0"/>
                  </a:moveTo>
                  <a:lnTo>
                    <a:pt x="0" y="25347"/>
                  </a:lnTo>
                  <a:cubicBezTo>
                    <a:pt x="1305" y="30760"/>
                    <a:pt x="3519" y="32291"/>
                    <a:pt x="5607" y="32291"/>
                  </a:cubicBezTo>
                  <a:cubicBezTo>
                    <a:pt x="8329" y="32291"/>
                    <a:pt x="10837" y="29689"/>
                    <a:pt x="10837" y="29689"/>
                  </a:cubicBezTo>
                  <a:lnTo>
                    <a:pt x="14028" y="1559"/>
                  </a:lnTo>
                  <a:lnTo>
                    <a:pt x="101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47"/>
            <p:cNvSpPr/>
            <p:nvPr/>
          </p:nvSpPr>
          <p:spPr>
            <a:xfrm>
              <a:off x="1535449" y="3219640"/>
              <a:ext cx="296616" cy="210903"/>
            </a:xfrm>
            <a:custGeom>
              <a:avLst/>
              <a:gdLst/>
              <a:ahLst/>
              <a:cxnLst/>
              <a:rect l="l" t="t" r="r" b="b"/>
              <a:pathLst>
                <a:path w="25681" h="18260" extrusionOk="0">
                  <a:moveTo>
                    <a:pt x="3823" y="1"/>
                  </a:moveTo>
                  <a:lnTo>
                    <a:pt x="1" y="9501"/>
                  </a:lnTo>
                  <a:lnTo>
                    <a:pt x="21859" y="18259"/>
                  </a:lnTo>
                  <a:lnTo>
                    <a:pt x="25681" y="8759"/>
                  </a:lnTo>
                  <a:lnTo>
                    <a:pt x="38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47"/>
            <p:cNvSpPr/>
            <p:nvPr/>
          </p:nvSpPr>
          <p:spPr>
            <a:xfrm>
              <a:off x="1661906" y="3269793"/>
              <a:ext cx="170166" cy="160753"/>
            </a:xfrm>
            <a:custGeom>
              <a:avLst/>
              <a:gdLst/>
              <a:ahLst/>
              <a:cxnLst/>
              <a:rect l="l" t="t" r="r" b="b"/>
              <a:pathLst>
                <a:path w="14733" h="13918" extrusionOk="0">
                  <a:moveTo>
                    <a:pt x="3823" y="1"/>
                  </a:moveTo>
                  <a:lnTo>
                    <a:pt x="0" y="9501"/>
                  </a:lnTo>
                  <a:lnTo>
                    <a:pt x="10911" y="13917"/>
                  </a:lnTo>
                  <a:lnTo>
                    <a:pt x="14733" y="4380"/>
                  </a:lnTo>
                  <a:lnTo>
                    <a:pt x="3823"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47"/>
            <p:cNvSpPr/>
            <p:nvPr/>
          </p:nvSpPr>
          <p:spPr>
            <a:xfrm>
              <a:off x="1476725" y="3328955"/>
              <a:ext cx="311192" cy="259436"/>
            </a:xfrm>
            <a:custGeom>
              <a:avLst/>
              <a:gdLst/>
              <a:ahLst/>
              <a:cxnLst/>
              <a:rect l="l" t="t" r="r" b="b"/>
              <a:pathLst>
                <a:path w="26943" h="22462" extrusionOk="0">
                  <a:moveTo>
                    <a:pt x="5085" y="0"/>
                  </a:moveTo>
                  <a:lnTo>
                    <a:pt x="1819" y="8164"/>
                  </a:lnTo>
                  <a:cubicBezTo>
                    <a:pt x="0" y="12655"/>
                    <a:pt x="2190" y="17776"/>
                    <a:pt x="6680" y="19594"/>
                  </a:cubicBezTo>
                  <a:lnTo>
                    <a:pt x="12247" y="21821"/>
                  </a:lnTo>
                  <a:cubicBezTo>
                    <a:pt x="13320" y="22256"/>
                    <a:pt x="14429" y="22461"/>
                    <a:pt x="15521" y="22461"/>
                  </a:cubicBezTo>
                  <a:cubicBezTo>
                    <a:pt x="18997" y="22461"/>
                    <a:pt x="22293" y="20377"/>
                    <a:pt x="23677" y="16959"/>
                  </a:cubicBezTo>
                  <a:lnTo>
                    <a:pt x="26943" y="8795"/>
                  </a:lnTo>
                  <a:lnTo>
                    <a:pt x="50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47"/>
            <p:cNvSpPr/>
            <p:nvPr/>
          </p:nvSpPr>
          <p:spPr>
            <a:xfrm>
              <a:off x="1491729" y="3414257"/>
              <a:ext cx="296188" cy="174139"/>
            </a:xfrm>
            <a:custGeom>
              <a:avLst/>
              <a:gdLst/>
              <a:ahLst/>
              <a:cxnLst/>
              <a:rect l="l" t="t" r="r" b="b"/>
              <a:pathLst>
                <a:path w="25644" h="15077" extrusionOk="0">
                  <a:moveTo>
                    <a:pt x="22155" y="0"/>
                  </a:moveTo>
                  <a:lnTo>
                    <a:pt x="20782" y="3414"/>
                  </a:lnTo>
                  <a:cubicBezTo>
                    <a:pt x="19256" y="7229"/>
                    <a:pt x="15601" y="9537"/>
                    <a:pt x="11732" y="9537"/>
                  </a:cubicBezTo>
                  <a:cubicBezTo>
                    <a:pt x="10519" y="9537"/>
                    <a:pt x="9286" y="9310"/>
                    <a:pt x="8090" y="8832"/>
                  </a:cubicBezTo>
                  <a:lnTo>
                    <a:pt x="1856" y="6346"/>
                  </a:lnTo>
                  <a:cubicBezTo>
                    <a:pt x="1188" y="6086"/>
                    <a:pt x="557" y="5715"/>
                    <a:pt x="0" y="5344"/>
                  </a:cubicBezTo>
                  <a:lnTo>
                    <a:pt x="0" y="5344"/>
                  </a:lnTo>
                  <a:cubicBezTo>
                    <a:pt x="446" y="8313"/>
                    <a:pt x="2375" y="10985"/>
                    <a:pt x="5381" y="12209"/>
                  </a:cubicBezTo>
                  <a:lnTo>
                    <a:pt x="10985" y="14436"/>
                  </a:lnTo>
                  <a:cubicBezTo>
                    <a:pt x="12058" y="14871"/>
                    <a:pt x="13165" y="15076"/>
                    <a:pt x="14254" y="15076"/>
                  </a:cubicBezTo>
                  <a:cubicBezTo>
                    <a:pt x="17719" y="15076"/>
                    <a:pt x="20994" y="12992"/>
                    <a:pt x="22378" y="9574"/>
                  </a:cubicBezTo>
                  <a:lnTo>
                    <a:pt x="25644" y="1410"/>
                  </a:lnTo>
                  <a:lnTo>
                    <a:pt x="22155"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3" name="Google Shape;1663;p47"/>
          <p:cNvGrpSpPr/>
          <p:nvPr/>
        </p:nvGrpSpPr>
        <p:grpSpPr>
          <a:xfrm rot="681697">
            <a:off x="469727" y="351486"/>
            <a:ext cx="592213" cy="545426"/>
            <a:chOff x="6578186" y="3304323"/>
            <a:chExt cx="592215" cy="545427"/>
          </a:xfrm>
        </p:grpSpPr>
        <p:sp>
          <p:nvSpPr>
            <p:cNvPr id="1664" name="Google Shape;1664;p47"/>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47"/>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47"/>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47"/>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8" name="Google Shape;1668;p47"/>
          <p:cNvGrpSpPr/>
          <p:nvPr/>
        </p:nvGrpSpPr>
        <p:grpSpPr>
          <a:xfrm>
            <a:off x="7509294" y="780067"/>
            <a:ext cx="749165" cy="810598"/>
            <a:chOff x="4578694" y="3545867"/>
            <a:chExt cx="749165" cy="810598"/>
          </a:xfrm>
        </p:grpSpPr>
        <p:sp>
          <p:nvSpPr>
            <p:cNvPr id="1669" name="Google Shape;1669;p47"/>
            <p:cNvSpPr/>
            <p:nvPr/>
          </p:nvSpPr>
          <p:spPr>
            <a:xfrm>
              <a:off x="4578694" y="3545867"/>
              <a:ext cx="749165" cy="810598"/>
            </a:xfrm>
            <a:custGeom>
              <a:avLst/>
              <a:gdLst/>
              <a:ahLst/>
              <a:cxnLst/>
              <a:rect l="l" t="t" r="r" b="b"/>
              <a:pathLst>
                <a:path w="81742" h="88445" extrusionOk="0">
                  <a:moveTo>
                    <a:pt x="32194" y="28557"/>
                  </a:moveTo>
                  <a:lnTo>
                    <a:pt x="38131" y="48536"/>
                  </a:lnTo>
                  <a:lnTo>
                    <a:pt x="32080" y="49792"/>
                  </a:lnTo>
                  <a:lnTo>
                    <a:pt x="29683" y="29014"/>
                  </a:lnTo>
                  <a:lnTo>
                    <a:pt x="32194" y="28557"/>
                  </a:lnTo>
                  <a:close/>
                  <a:moveTo>
                    <a:pt x="40233" y="1"/>
                  </a:moveTo>
                  <a:cubicBezTo>
                    <a:pt x="38504" y="1"/>
                    <a:pt x="36362" y="275"/>
                    <a:pt x="33793" y="816"/>
                  </a:cubicBezTo>
                  <a:cubicBezTo>
                    <a:pt x="27285" y="2186"/>
                    <a:pt x="21235" y="3784"/>
                    <a:pt x="15641" y="5611"/>
                  </a:cubicBezTo>
                  <a:cubicBezTo>
                    <a:pt x="10161" y="7437"/>
                    <a:pt x="7307" y="8807"/>
                    <a:pt x="7079" y="9835"/>
                  </a:cubicBezTo>
                  <a:cubicBezTo>
                    <a:pt x="6850" y="13374"/>
                    <a:pt x="5480" y="26388"/>
                    <a:pt x="3197" y="48992"/>
                  </a:cubicBezTo>
                  <a:cubicBezTo>
                    <a:pt x="1028" y="71711"/>
                    <a:pt x="1" y="83926"/>
                    <a:pt x="457" y="85753"/>
                  </a:cubicBezTo>
                  <a:cubicBezTo>
                    <a:pt x="685" y="87237"/>
                    <a:pt x="2855" y="88150"/>
                    <a:pt x="6850" y="88379"/>
                  </a:cubicBezTo>
                  <a:cubicBezTo>
                    <a:pt x="7585" y="88422"/>
                    <a:pt x="8352" y="88445"/>
                    <a:pt x="9151" y="88445"/>
                  </a:cubicBezTo>
                  <a:cubicBezTo>
                    <a:pt x="12575" y="88445"/>
                    <a:pt x="16585" y="88027"/>
                    <a:pt x="21121" y="87009"/>
                  </a:cubicBezTo>
                  <a:cubicBezTo>
                    <a:pt x="26600" y="85867"/>
                    <a:pt x="30368" y="84725"/>
                    <a:pt x="32423" y="83355"/>
                  </a:cubicBezTo>
                  <a:lnTo>
                    <a:pt x="32423" y="83470"/>
                  </a:lnTo>
                  <a:cubicBezTo>
                    <a:pt x="34364" y="82100"/>
                    <a:pt x="35163" y="80387"/>
                    <a:pt x="34934" y="78218"/>
                  </a:cubicBezTo>
                  <a:lnTo>
                    <a:pt x="34135" y="71711"/>
                  </a:lnTo>
                  <a:lnTo>
                    <a:pt x="44981" y="69542"/>
                  </a:lnTo>
                  <a:lnTo>
                    <a:pt x="47264" y="76620"/>
                  </a:lnTo>
                  <a:cubicBezTo>
                    <a:pt x="47807" y="78310"/>
                    <a:pt x="50043" y="79139"/>
                    <a:pt x="54005" y="79139"/>
                  </a:cubicBezTo>
                  <a:cubicBezTo>
                    <a:pt x="57535" y="79139"/>
                    <a:pt x="62434" y="78482"/>
                    <a:pt x="68727" y="77191"/>
                  </a:cubicBezTo>
                  <a:cubicBezTo>
                    <a:pt x="74891" y="75821"/>
                    <a:pt x="79001" y="74222"/>
                    <a:pt x="80714" y="72053"/>
                  </a:cubicBezTo>
                  <a:cubicBezTo>
                    <a:pt x="81399" y="71140"/>
                    <a:pt x="81741" y="70341"/>
                    <a:pt x="81627" y="69542"/>
                  </a:cubicBezTo>
                  <a:cubicBezTo>
                    <a:pt x="81399" y="68743"/>
                    <a:pt x="69297" y="46253"/>
                    <a:pt x="45323" y="1957"/>
                  </a:cubicBezTo>
                  <a:cubicBezTo>
                    <a:pt x="44563" y="645"/>
                    <a:pt x="42883" y="1"/>
                    <a:pt x="40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47"/>
            <p:cNvSpPr/>
            <p:nvPr/>
          </p:nvSpPr>
          <p:spPr>
            <a:xfrm>
              <a:off x="4799461" y="3545867"/>
              <a:ext cx="528399" cy="662171"/>
            </a:xfrm>
            <a:custGeom>
              <a:avLst/>
              <a:gdLst/>
              <a:ahLst/>
              <a:cxnLst/>
              <a:rect l="l" t="t" r="r" b="b"/>
              <a:pathLst>
                <a:path w="57654" h="72250" extrusionOk="0">
                  <a:moveTo>
                    <a:pt x="16177" y="1"/>
                  </a:moveTo>
                  <a:cubicBezTo>
                    <a:pt x="14434" y="1"/>
                    <a:pt x="12274" y="275"/>
                    <a:pt x="9705" y="816"/>
                  </a:cubicBezTo>
                  <a:cubicBezTo>
                    <a:pt x="6394" y="1501"/>
                    <a:pt x="3083" y="2300"/>
                    <a:pt x="1" y="3099"/>
                  </a:cubicBezTo>
                  <a:cubicBezTo>
                    <a:pt x="832" y="2898"/>
                    <a:pt x="2109" y="2683"/>
                    <a:pt x="3647" y="2683"/>
                  </a:cubicBezTo>
                  <a:cubicBezTo>
                    <a:pt x="8233" y="2683"/>
                    <a:pt x="15133" y="4597"/>
                    <a:pt x="19409" y="14515"/>
                  </a:cubicBezTo>
                  <a:cubicBezTo>
                    <a:pt x="26002" y="29790"/>
                    <a:pt x="37567" y="72250"/>
                    <a:pt x="54613" y="72250"/>
                  </a:cubicBezTo>
                  <a:cubicBezTo>
                    <a:pt x="55276" y="72250"/>
                    <a:pt x="55946" y="72186"/>
                    <a:pt x="56626" y="72053"/>
                  </a:cubicBezTo>
                  <a:cubicBezTo>
                    <a:pt x="57311" y="71140"/>
                    <a:pt x="57653" y="70227"/>
                    <a:pt x="57539" y="69542"/>
                  </a:cubicBezTo>
                  <a:cubicBezTo>
                    <a:pt x="57311" y="68743"/>
                    <a:pt x="45209" y="46253"/>
                    <a:pt x="21235" y="1957"/>
                  </a:cubicBezTo>
                  <a:cubicBezTo>
                    <a:pt x="20544" y="645"/>
                    <a:pt x="18850" y="1"/>
                    <a:pt x="161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47"/>
            <p:cNvSpPr/>
            <p:nvPr/>
          </p:nvSpPr>
          <p:spPr>
            <a:xfrm>
              <a:off x="4782725" y="3812825"/>
              <a:ext cx="89991" cy="190751"/>
            </a:xfrm>
            <a:custGeom>
              <a:avLst/>
              <a:gdLst/>
              <a:ahLst/>
              <a:cxnLst/>
              <a:rect l="l" t="t" r="r" b="b"/>
              <a:pathLst>
                <a:path w="9819" h="20813" extrusionOk="0">
                  <a:moveTo>
                    <a:pt x="7421" y="0"/>
                  </a:moveTo>
                  <a:cubicBezTo>
                    <a:pt x="7421" y="0"/>
                    <a:pt x="0" y="2740"/>
                    <a:pt x="1370" y="11645"/>
                  </a:cubicBezTo>
                  <a:cubicBezTo>
                    <a:pt x="2524" y="19142"/>
                    <a:pt x="5781" y="20813"/>
                    <a:pt x="8418" y="20813"/>
                  </a:cubicBezTo>
                  <a:cubicBezTo>
                    <a:pt x="8912" y="20813"/>
                    <a:pt x="9385" y="20754"/>
                    <a:pt x="9818" y="20664"/>
                  </a:cubicBezTo>
                  <a:lnTo>
                    <a:pt x="7421"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47"/>
            <p:cNvSpPr/>
            <p:nvPr/>
          </p:nvSpPr>
          <p:spPr>
            <a:xfrm>
              <a:off x="4580784" y="4203089"/>
              <a:ext cx="320179" cy="153294"/>
            </a:xfrm>
            <a:custGeom>
              <a:avLst/>
              <a:gdLst/>
              <a:ahLst/>
              <a:cxnLst/>
              <a:rect l="l" t="t" r="r" b="b"/>
              <a:pathLst>
                <a:path w="34935" h="16726" extrusionOk="0">
                  <a:moveTo>
                    <a:pt x="33907" y="1"/>
                  </a:moveTo>
                  <a:lnTo>
                    <a:pt x="33907" y="1"/>
                  </a:lnTo>
                  <a:cubicBezTo>
                    <a:pt x="33907" y="2"/>
                    <a:pt x="34363" y="8449"/>
                    <a:pt x="20208" y="11303"/>
                  </a:cubicBezTo>
                  <a:cubicBezTo>
                    <a:pt x="18466" y="11651"/>
                    <a:pt x="16807" y="11805"/>
                    <a:pt x="15236" y="11805"/>
                  </a:cubicBezTo>
                  <a:cubicBezTo>
                    <a:pt x="8570" y="11805"/>
                    <a:pt x="3485" y="9046"/>
                    <a:pt x="343" y="6736"/>
                  </a:cubicBezTo>
                  <a:cubicBezTo>
                    <a:pt x="115" y="10846"/>
                    <a:pt x="1" y="13244"/>
                    <a:pt x="229" y="13929"/>
                  </a:cubicBezTo>
                  <a:cubicBezTo>
                    <a:pt x="572" y="15527"/>
                    <a:pt x="2627" y="16440"/>
                    <a:pt x="6622" y="16669"/>
                  </a:cubicBezTo>
                  <a:cubicBezTo>
                    <a:pt x="7269" y="16707"/>
                    <a:pt x="7942" y="16726"/>
                    <a:pt x="8639" y="16726"/>
                  </a:cubicBezTo>
                  <a:cubicBezTo>
                    <a:pt x="12124" y="16726"/>
                    <a:pt x="16231" y="16250"/>
                    <a:pt x="20893" y="15299"/>
                  </a:cubicBezTo>
                  <a:cubicBezTo>
                    <a:pt x="26372" y="14157"/>
                    <a:pt x="30254" y="12901"/>
                    <a:pt x="32195" y="11645"/>
                  </a:cubicBezTo>
                  <a:cubicBezTo>
                    <a:pt x="34136" y="10390"/>
                    <a:pt x="34935" y="8677"/>
                    <a:pt x="34706" y="6394"/>
                  </a:cubicBezTo>
                  <a:lnTo>
                    <a:pt x="33907"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xmlns="" id="{D131C64E-E5FA-F759-2E3E-A040D5C9D807}"/>
              </a:ext>
            </a:extLst>
          </p:cNvPr>
          <p:cNvSpPr txBox="1"/>
          <p:nvPr/>
        </p:nvSpPr>
        <p:spPr>
          <a:xfrm>
            <a:off x="2918264" y="2248584"/>
            <a:ext cx="604853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b="1" noProof="0" dirty="0">
                <a:solidFill>
                  <a:srgbClr val="191919"/>
                </a:solidFill>
                <a:latin typeface="Arial" panose="020B0604020202020204" pitchFamily="34" charset="0"/>
                <a:ea typeface="+mn-ea"/>
                <a:cs typeface="Arial" panose="020B0604020202020204" pitchFamily="34" charset="0"/>
              </a:rPr>
              <a:t>LUYỆN TẬP</a:t>
            </a:r>
            <a:endParaRPr kumimoji="0" lang="en-US" sz="3600" b="1" i="0" u="none" strike="noStrike" kern="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a:extLst>
              <a:ext uri="{FF2B5EF4-FFF2-40B4-BE49-F238E27FC236}">
                <a16:creationId xmlns:a16="http://schemas.microsoft.com/office/drawing/2014/main" xmlns="" id="{2FCE4E80-F538-1607-15A9-7E274457CF43}"/>
              </a:ext>
            </a:extLst>
          </p:cNvPr>
          <p:cNvPicPr>
            <a:picLocks noChangeAspect="1"/>
          </p:cNvPicPr>
          <p:nvPr/>
        </p:nvPicPr>
        <p:blipFill>
          <a:blip r:embed="rId3"/>
          <a:stretch>
            <a:fillRect/>
          </a:stretch>
        </p:blipFill>
        <p:spPr>
          <a:xfrm>
            <a:off x="-450223" y="3043829"/>
            <a:ext cx="3732748" cy="2099671"/>
          </a:xfrm>
          <a:prstGeom prst="rect">
            <a:avLst/>
          </a:prstGeom>
        </p:spPr>
      </p:pic>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7" name="Google Shape;607;p31"/>
          <p:cNvSpPr/>
          <p:nvPr/>
        </p:nvSpPr>
        <p:spPr>
          <a:xfrm>
            <a:off x="2315749" y="4873480"/>
            <a:ext cx="108899" cy="80261"/>
          </a:xfrm>
          <a:custGeom>
            <a:avLst/>
            <a:gdLst/>
            <a:ahLst/>
            <a:cxnLst/>
            <a:rect l="l" t="t" r="r" b="b"/>
            <a:pathLst>
              <a:path w="7225" h="5325" extrusionOk="0">
                <a:moveTo>
                  <a:pt x="7224" y="1"/>
                </a:moveTo>
                <a:lnTo>
                  <a:pt x="0" y="3761"/>
                </a:lnTo>
                <a:lnTo>
                  <a:pt x="0" y="5324"/>
                </a:lnTo>
                <a:lnTo>
                  <a:pt x="7224" y="1480"/>
                </a:lnTo>
                <a:lnTo>
                  <a:pt x="72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8" name="Google Shape;608;p31"/>
          <p:cNvGrpSpPr/>
          <p:nvPr/>
        </p:nvGrpSpPr>
        <p:grpSpPr>
          <a:xfrm>
            <a:off x="-1265873" y="3598648"/>
            <a:ext cx="3681247" cy="1467805"/>
            <a:chOff x="-1063023" y="3598648"/>
            <a:chExt cx="3681247" cy="1467805"/>
          </a:xfrm>
        </p:grpSpPr>
        <p:grpSp>
          <p:nvGrpSpPr>
            <p:cNvPr id="609" name="Google Shape;609;p31"/>
            <p:cNvGrpSpPr/>
            <p:nvPr/>
          </p:nvGrpSpPr>
          <p:grpSpPr>
            <a:xfrm>
              <a:off x="-1063023" y="4873480"/>
              <a:ext cx="3681247" cy="192973"/>
              <a:chOff x="1217825" y="3356550"/>
              <a:chExt cx="6105900" cy="320075"/>
            </a:xfrm>
          </p:grpSpPr>
          <p:sp>
            <p:nvSpPr>
              <p:cNvPr id="610" name="Google Shape;610;p31"/>
              <p:cNvSpPr/>
              <p:nvPr/>
            </p:nvSpPr>
            <p:spPr>
              <a:xfrm>
                <a:off x="1217825" y="3356550"/>
                <a:ext cx="6105900" cy="159525"/>
              </a:xfrm>
              <a:custGeom>
                <a:avLst/>
                <a:gdLst/>
                <a:ahLst/>
                <a:cxnLst/>
                <a:rect l="l" t="t" r="r" b="b"/>
                <a:pathLst>
                  <a:path w="244236" h="6381" extrusionOk="0">
                    <a:moveTo>
                      <a:pt x="244236" y="1"/>
                    </a:moveTo>
                    <a:lnTo>
                      <a:pt x="15421" y="466"/>
                    </a:lnTo>
                    <a:lnTo>
                      <a:pt x="0" y="6380"/>
                    </a:lnTo>
                    <a:lnTo>
                      <a:pt x="229576" y="6380"/>
                    </a:lnTo>
                    <a:lnTo>
                      <a:pt x="2442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1"/>
              <p:cNvSpPr/>
              <p:nvPr/>
            </p:nvSpPr>
            <p:spPr>
              <a:xfrm>
                <a:off x="6957200" y="3356550"/>
                <a:ext cx="366525" cy="320075"/>
              </a:xfrm>
              <a:custGeom>
                <a:avLst/>
                <a:gdLst/>
                <a:ahLst/>
                <a:cxnLst/>
                <a:rect l="l" t="t" r="r" b="b"/>
                <a:pathLst>
                  <a:path w="14661" h="12803" extrusionOk="0">
                    <a:moveTo>
                      <a:pt x="14661" y="1"/>
                    </a:moveTo>
                    <a:lnTo>
                      <a:pt x="1" y="6380"/>
                    </a:lnTo>
                    <a:lnTo>
                      <a:pt x="1" y="12802"/>
                    </a:lnTo>
                    <a:lnTo>
                      <a:pt x="14661" y="6380"/>
                    </a:lnTo>
                    <a:lnTo>
                      <a:pt x="146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2" name="Google Shape;612;p31"/>
              <p:cNvGrpSpPr/>
              <p:nvPr/>
            </p:nvGrpSpPr>
            <p:grpSpPr>
              <a:xfrm>
                <a:off x="1217825" y="3356550"/>
                <a:ext cx="6105900" cy="320075"/>
                <a:chOff x="1217825" y="3356550"/>
                <a:chExt cx="6105900" cy="320075"/>
              </a:xfrm>
            </p:grpSpPr>
            <p:sp>
              <p:nvSpPr>
                <p:cNvPr id="613" name="Google Shape;613;p31"/>
                <p:cNvSpPr/>
                <p:nvPr/>
              </p:nvSpPr>
              <p:spPr>
                <a:xfrm>
                  <a:off x="1217825" y="3516050"/>
                  <a:ext cx="5739400" cy="160575"/>
                </a:xfrm>
                <a:custGeom>
                  <a:avLst/>
                  <a:gdLst/>
                  <a:ahLst/>
                  <a:cxnLst/>
                  <a:rect l="l" t="t" r="r" b="b"/>
                  <a:pathLst>
                    <a:path w="229576" h="6423" extrusionOk="0">
                      <a:moveTo>
                        <a:pt x="0" y="0"/>
                      </a:moveTo>
                      <a:lnTo>
                        <a:pt x="0" y="6422"/>
                      </a:lnTo>
                      <a:lnTo>
                        <a:pt x="229576" y="6422"/>
                      </a:lnTo>
                      <a:lnTo>
                        <a:pt x="2295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1"/>
                <p:cNvSpPr/>
                <p:nvPr/>
              </p:nvSpPr>
              <p:spPr>
                <a:xfrm>
                  <a:off x="1217825" y="3356550"/>
                  <a:ext cx="6105900" cy="159525"/>
                </a:xfrm>
                <a:custGeom>
                  <a:avLst/>
                  <a:gdLst/>
                  <a:ahLst/>
                  <a:cxnLst/>
                  <a:rect l="l" t="t" r="r" b="b"/>
                  <a:pathLst>
                    <a:path w="244236" h="6381" extrusionOk="0">
                      <a:moveTo>
                        <a:pt x="244236" y="1"/>
                      </a:moveTo>
                      <a:lnTo>
                        <a:pt x="15421" y="466"/>
                      </a:lnTo>
                      <a:lnTo>
                        <a:pt x="0" y="6380"/>
                      </a:lnTo>
                      <a:lnTo>
                        <a:pt x="229576" y="6380"/>
                      </a:lnTo>
                      <a:lnTo>
                        <a:pt x="244236"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1"/>
                <p:cNvSpPr/>
                <p:nvPr/>
              </p:nvSpPr>
              <p:spPr>
                <a:xfrm>
                  <a:off x="6957200" y="3356550"/>
                  <a:ext cx="366525" cy="320075"/>
                </a:xfrm>
                <a:custGeom>
                  <a:avLst/>
                  <a:gdLst/>
                  <a:ahLst/>
                  <a:cxnLst/>
                  <a:rect l="l" t="t" r="r" b="b"/>
                  <a:pathLst>
                    <a:path w="14661" h="12803" extrusionOk="0">
                      <a:moveTo>
                        <a:pt x="14661" y="1"/>
                      </a:moveTo>
                      <a:lnTo>
                        <a:pt x="1" y="6380"/>
                      </a:lnTo>
                      <a:lnTo>
                        <a:pt x="1" y="12802"/>
                      </a:lnTo>
                      <a:lnTo>
                        <a:pt x="14661" y="6380"/>
                      </a:lnTo>
                      <a:lnTo>
                        <a:pt x="14661" y="1"/>
                      </a:lnTo>
                      <a:close/>
                    </a:path>
                  </a:pathLst>
                </a:custGeom>
                <a:solidFill>
                  <a:srgbClr val="191919">
                    <a:alpha val="6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16" name="Google Shape;616;p31"/>
            <p:cNvGrpSpPr/>
            <p:nvPr/>
          </p:nvGrpSpPr>
          <p:grpSpPr>
            <a:xfrm>
              <a:off x="275490" y="3918305"/>
              <a:ext cx="555934" cy="1017605"/>
              <a:chOff x="3437950" y="1772250"/>
              <a:chExt cx="922100" cy="1687850"/>
            </a:xfrm>
          </p:grpSpPr>
          <p:sp>
            <p:nvSpPr>
              <p:cNvPr id="617" name="Google Shape;617;p31"/>
              <p:cNvSpPr/>
              <p:nvPr/>
            </p:nvSpPr>
            <p:spPr>
              <a:xfrm>
                <a:off x="3437950" y="1772250"/>
                <a:ext cx="547150" cy="1687850"/>
              </a:xfrm>
              <a:custGeom>
                <a:avLst/>
                <a:gdLst/>
                <a:ahLst/>
                <a:cxnLst/>
                <a:rect l="l" t="t" r="r" b="b"/>
                <a:pathLst>
                  <a:path w="21886" h="67514" extrusionOk="0">
                    <a:moveTo>
                      <a:pt x="14492" y="1"/>
                    </a:moveTo>
                    <a:lnTo>
                      <a:pt x="1648" y="1437"/>
                    </a:lnTo>
                    <a:cubicBezTo>
                      <a:pt x="677" y="1522"/>
                      <a:pt x="1" y="2409"/>
                      <a:pt x="127" y="3339"/>
                    </a:cubicBezTo>
                    <a:lnTo>
                      <a:pt x="7352" y="67513"/>
                    </a:lnTo>
                    <a:lnTo>
                      <a:pt x="21885" y="65908"/>
                    </a:lnTo>
                    <a:lnTo>
                      <a:pt x="144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1"/>
              <p:cNvSpPr/>
              <p:nvPr/>
            </p:nvSpPr>
            <p:spPr>
              <a:xfrm>
                <a:off x="3560475" y="2879150"/>
                <a:ext cx="376025" cy="146850"/>
              </a:xfrm>
              <a:custGeom>
                <a:avLst/>
                <a:gdLst/>
                <a:ahLst/>
                <a:cxnLst/>
                <a:rect l="l" t="t" r="r" b="b"/>
                <a:pathLst>
                  <a:path w="15041" h="5874" extrusionOk="0">
                    <a:moveTo>
                      <a:pt x="14576" y="1"/>
                    </a:moveTo>
                    <a:lnTo>
                      <a:pt x="0" y="1649"/>
                    </a:lnTo>
                    <a:lnTo>
                      <a:pt x="465" y="5873"/>
                    </a:lnTo>
                    <a:lnTo>
                      <a:pt x="15041" y="4268"/>
                    </a:lnTo>
                    <a:lnTo>
                      <a:pt x="145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1"/>
              <p:cNvSpPr/>
              <p:nvPr/>
            </p:nvSpPr>
            <p:spPr>
              <a:xfrm>
                <a:off x="3449575" y="1899000"/>
                <a:ext cx="377075" cy="154225"/>
              </a:xfrm>
              <a:custGeom>
                <a:avLst/>
                <a:gdLst/>
                <a:ahLst/>
                <a:cxnLst/>
                <a:rect l="l" t="t" r="r" b="b"/>
                <a:pathLst>
                  <a:path w="15083" h="6169" extrusionOk="0">
                    <a:moveTo>
                      <a:pt x="14576" y="1"/>
                    </a:moveTo>
                    <a:lnTo>
                      <a:pt x="0" y="1648"/>
                    </a:lnTo>
                    <a:lnTo>
                      <a:pt x="550" y="6169"/>
                    </a:lnTo>
                    <a:lnTo>
                      <a:pt x="15083" y="4521"/>
                    </a:lnTo>
                    <a:lnTo>
                      <a:pt x="145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1"/>
              <p:cNvSpPr/>
              <p:nvPr/>
            </p:nvSpPr>
            <p:spPr>
              <a:xfrm>
                <a:off x="3800225" y="1772250"/>
                <a:ext cx="559825" cy="1647700"/>
              </a:xfrm>
              <a:custGeom>
                <a:avLst/>
                <a:gdLst/>
                <a:ahLst/>
                <a:cxnLst/>
                <a:rect l="l" t="t" r="r" b="b"/>
                <a:pathLst>
                  <a:path w="22393" h="65908" extrusionOk="0">
                    <a:moveTo>
                      <a:pt x="1" y="1"/>
                    </a:moveTo>
                    <a:lnTo>
                      <a:pt x="7394" y="65908"/>
                    </a:lnTo>
                    <a:lnTo>
                      <a:pt x="22392" y="58726"/>
                    </a:lnTo>
                    <a:lnTo>
                      <a:pt x="16013" y="1987"/>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1"/>
              <p:cNvSpPr/>
              <p:nvPr/>
            </p:nvSpPr>
            <p:spPr>
              <a:xfrm>
                <a:off x="3621725" y="2099675"/>
                <a:ext cx="126775" cy="730925"/>
              </a:xfrm>
              <a:custGeom>
                <a:avLst/>
                <a:gdLst/>
                <a:ahLst/>
                <a:cxnLst/>
                <a:rect l="l" t="t" r="r" b="b"/>
                <a:pathLst>
                  <a:path w="5071" h="29237" extrusionOk="0">
                    <a:moveTo>
                      <a:pt x="1817" y="1"/>
                    </a:moveTo>
                    <a:lnTo>
                      <a:pt x="1" y="212"/>
                    </a:lnTo>
                    <a:lnTo>
                      <a:pt x="3296" y="29236"/>
                    </a:lnTo>
                    <a:lnTo>
                      <a:pt x="5070" y="29025"/>
                    </a:lnTo>
                    <a:lnTo>
                      <a:pt x="181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1"/>
              <p:cNvSpPr/>
              <p:nvPr/>
            </p:nvSpPr>
            <p:spPr>
              <a:xfrm>
                <a:off x="3696725" y="1772250"/>
                <a:ext cx="288375" cy="1658275"/>
              </a:xfrm>
              <a:custGeom>
                <a:avLst/>
                <a:gdLst/>
                <a:ahLst/>
                <a:cxnLst/>
                <a:rect l="l" t="t" r="r" b="b"/>
                <a:pathLst>
                  <a:path w="11535" h="66331" extrusionOk="0">
                    <a:moveTo>
                      <a:pt x="4141" y="1"/>
                    </a:moveTo>
                    <a:lnTo>
                      <a:pt x="0" y="466"/>
                    </a:lnTo>
                    <a:lnTo>
                      <a:pt x="7858" y="66330"/>
                    </a:lnTo>
                    <a:lnTo>
                      <a:pt x="11534" y="65908"/>
                    </a:lnTo>
                    <a:lnTo>
                      <a:pt x="414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1"/>
              <p:cNvSpPr/>
              <p:nvPr/>
            </p:nvSpPr>
            <p:spPr>
              <a:xfrm>
                <a:off x="4018850" y="1800775"/>
                <a:ext cx="69750" cy="1603350"/>
              </a:xfrm>
              <a:custGeom>
                <a:avLst/>
                <a:gdLst/>
                <a:ahLst/>
                <a:cxnLst/>
                <a:rect l="l" t="t" r="r" b="b"/>
                <a:pathLst>
                  <a:path w="2790" h="64134" extrusionOk="0">
                    <a:moveTo>
                      <a:pt x="1" y="1"/>
                    </a:moveTo>
                    <a:lnTo>
                      <a:pt x="1" y="64133"/>
                    </a:lnTo>
                    <a:lnTo>
                      <a:pt x="2789" y="62781"/>
                    </a:lnTo>
                    <a:lnTo>
                      <a:pt x="2747" y="296"/>
                    </a:ln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4" name="Google Shape;624;p31"/>
            <p:cNvGrpSpPr/>
            <p:nvPr/>
          </p:nvGrpSpPr>
          <p:grpSpPr>
            <a:xfrm>
              <a:off x="667752" y="3598648"/>
              <a:ext cx="392277" cy="1355726"/>
              <a:chOff x="4088575" y="1242050"/>
              <a:chExt cx="650650" cy="2248675"/>
            </a:xfrm>
          </p:grpSpPr>
          <p:sp>
            <p:nvSpPr>
              <p:cNvPr id="625" name="Google Shape;625;p31"/>
              <p:cNvSpPr/>
              <p:nvPr/>
            </p:nvSpPr>
            <p:spPr>
              <a:xfrm>
                <a:off x="4088575" y="1242050"/>
                <a:ext cx="289425" cy="2248675"/>
              </a:xfrm>
              <a:custGeom>
                <a:avLst/>
                <a:gdLst/>
                <a:ahLst/>
                <a:cxnLst/>
                <a:rect l="l" t="t" r="r" b="b"/>
                <a:pathLst>
                  <a:path w="11577" h="89947" extrusionOk="0">
                    <a:moveTo>
                      <a:pt x="845" y="0"/>
                    </a:moveTo>
                    <a:cubicBezTo>
                      <a:pt x="381" y="0"/>
                      <a:pt x="0" y="381"/>
                      <a:pt x="0" y="845"/>
                    </a:cubicBezTo>
                    <a:lnTo>
                      <a:pt x="0" y="89946"/>
                    </a:lnTo>
                    <a:lnTo>
                      <a:pt x="11576" y="89946"/>
                    </a:lnTo>
                    <a:lnTo>
                      <a:pt x="115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1"/>
              <p:cNvSpPr/>
              <p:nvPr/>
            </p:nvSpPr>
            <p:spPr>
              <a:xfrm>
                <a:off x="4088575" y="1482875"/>
                <a:ext cx="289425" cy="125700"/>
              </a:xfrm>
              <a:custGeom>
                <a:avLst/>
                <a:gdLst/>
                <a:ahLst/>
                <a:cxnLst/>
                <a:rect l="l" t="t" r="r" b="b"/>
                <a:pathLst>
                  <a:path w="11577" h="5028" extrusionOk="0">
                    <a:moveTo>
                      <a:pt x="0" y="0"/>
                    </a:moveTo>
                    <a:lnTo>
                      <a:pt x="0" y="5028"/>
                    </a:lnTo>
                    <a:lnTo>
                      <a:pt x="11576" y="5028"/>
                    </a:lnTo>
                    <a:lnTo>
                      <a:pt x="115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1"/>
              <p:cNvSpPr/>
              <p:nvPr/>
            </p:nvSpPr>
            <p:spPr>
              <a:xfrm>
                <a:off x="4088575" y="1728950"/>
                <a:ext cx="289425" cy="103550"/>
              </a:xfrm>
              <a:custGeom>
                <a:avLst/>
                <a:gdLst/>
                <a:ahLst/>
                <a:cxnLst/>
                <a:rect l="l" t="t" r="r" b="b"/>
                <a:pathLst>
                  <a:path w="11577" h="4142" extrusionOk="0">
                    <a:moveTo>
                      <a:pt x="0" y="1"/>
                    </a:moveTo>
                    <a:lnTo>
                      <a:pt x="0" y="4141"/>
                    </a:lnTo>
                    <a:lnTo>
                      <a:pt x="11576" y="4141"/>
                    </a:lnTo>
                    <a:lnTo>
                      <a:pt x="115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1"/>
              <p:cNvSpPr/>
              <p:nvPr/>
            </p:nvSpPr>
            <p:spPr>
              <a:xfrm>
                <a:off x="4088575" y="3084050"/>
                <a:ext cx="289425" cy="135225"/>
              </a:xfrm>
              <a:custGeom>
                <a:avLst/>
                <a:gdLst/>
                <a:ahLst/>
                <a:cxnLst/>
                <a:rect l="l" t="t" r="r" b="b"/>
                <a:pathLst>
                  <a:path w="11577" h="5409" extrusionOk="0">
                    <a:moveTo>
                      <a:pt x="0" y="1"/>
                    </a:moveTo>
                    <a:lnTo>
                      <a:pt x="0" y="5409"/>
                    </a:lnTo>
                    <a:lnTo>
                      <a:pt x="11576" y="5409"/>
                    </a:lnTo>
                    <a:lnTo>
                      <a:pt x="115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1"/>
              <p:cNvSpPr/>
              <p:nvPr/>
            </p:nvSpPr>
            <p:spPr>
              <a:xfrm>
                <a:off x="4377975" y="1242050"/>
                <a:ext cx="361250" cy="2248675"/>
              </a:xfrm>
              <a:custGeom>
                <a:avLst/>
                <a:gdLst/>
                <a:ahLst/>
                <a:cxnLst/>
                <a:rect l="l" t="t" r="r" b="b"/>
                <a:pathLst>
                  <a:path w="14450" h="89947" extrusionOk="0">
                    <a:moveTo>
                      <a:pt x="0" y="0"/>
                    </a:moveTo>
                    <a:lnTo>
                      <a:pt x="0" y="89946"/>
                    </a:lnTo>
                    <a:lnTo>
                      <a:pt x="14449" y="83525"/>
                    </a:lnTo>
                    <a:lnTo>
                      <a:pt x="14449" y="3676"/>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1"/>
              <p:cNvSpPr/>
              <p:nvPr/>
            </p:nvSpPr>
            <p:spPr>
              <a:xfrm>
                <a:off x="4188900" y="1927525"/>
                <a:ext cx="81350" cy="1025600"/>
              </a:xfrm>
              <a:custGeom>
                <a:avLst/>
                <a:gdLst/>
                <a:ahLst/>
                <a:cxnLst/>
                <a:rect l="l" t="t" r="r" b="b"/>
                <a:pathLst>
                  <a:path w="3254" h="41024" extrusionOk="0">
                    <a:moveTo>
                      <a:pt x="1649" y="0"/>
                    </a:moveTo>
                    <a:cubicBezTo>
                      <a:pt x="719" y="0"/>
                      <a:pt x="1" y="719"/>
                      <a:pt x="1" y="1606"/>
                    </a:cubicBezTo>
                    <a:lnTo>
                      <a:pt x="1" y="39376"/>
                    </a:lnTo>
                    <a:cubicBezTo>
                      <a:pt x="1" y="40263"/>
                      <a:pt x="719" y="41023"/>
                      <a:pt x="1649" y="41023"/>
                    </a:cubicBezTo>
                    <a:cubicBezTo>
                      <a:pt x="2536" y="41023"/>
                      <a:pt x="3254" y="40263"/>
                      <a:pt x="3254" y="39376"/>
                    </a:cubicBezTo>
                    <a:lnTo>
                      <a:pt x="3254" y="1606"/>
                    </a:lnTo>
                    <a:cubicBezTo>
                      <a:pt x="3254" y="719"/>
                      <a:pt x="2536" y="0"/>
                      <a:pt x="16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1" name="Google Shape;631;p31"/>
            <p:cNvGrpSpPr/>
            <p:nvPr/>
          </p:nvGrpSpPr>
          <p:grpSpPr>
            <a:xfrm>
              <a:off x="897623" y="3793505"/>
              <a:ext cx="421563" cy="1160869"/>
              <a:chOff x="4469850" y="1565250"/>
              <a:chExt cx="699225" cy="1925475"/>
            </a:xfrm>
          </p:grpSpPr>
          <p:sp>
            <p:nvSpPr>
              <p:cNvPr id="632" name="Google Shape;632;p31"/>
              <p:cNvSpPr/>
              <p:nvPr/>
            </p:nvSpPr>
            <p:spPr>
              <a:xfrm>
                <a:off x="4469850" y="1565250"/>
                <a:ext cx="380275" cy="1925475"/>
              </a:xfrm>
              <a:custGeom>
                <a:avLst/>
                <a:gdLst/>
                <a:ahLst/>
                <a:cxnLst/>
                <a:rect l="l" t="t" r="r" b="b"/>
                <a:pathLst>
                  <a:path w="15211" h="77019" extrusionOk="0">
                    <a:moveTo>
                      <a:pt x="930" y="0"/>
                    </a:moveTo>
                    <a:cubicBezTo>
                      <a:pt x="423" y="0"/>
                      <a:pt x="1" y="423"/>
                      <a:pt x="1" y="972"/>
                    </a:cubicBezTo>
                    <a:lnTo>
                      <a:pt x="1" y="77018"/>
                    </a:lnTo>
                    <a:lnTo>
                      <a:pt x="15210" y="77018"/>
                    </a:lnTo>
                    <a:lnTo>
                      <a:pt x="152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1"/>
              <p:cNvSpPr/>
              <p:nvPr/>
            </p:nvSpPr>
            <p:spPr>
              <a:xfrm>
                <a:off x="4850100" y="1565250"/>
                <a:ext cx="318975" cy="1925475"/>
              </a:xfrm>
              <a:custGeom>
                <a:avLst/>
                <a:gdLst/>
                <a:ahLst/>
                <a:cxnLst/>
                <a:rect l="l" t="t" r="r" b="b"/>
                <a:pathLst>
                  <a:path w="12759" h="77019" extrusionOk="0">
                    <a:moveTo>
                      <a:pt x="0" y="0"/>
                    </a:moveTo>
                    <a:lnTo>
                      <a:pt x="0" y="77018"/>
                    </a:lnTo>
                    <a:lnTo>
                      <a:pt x="12759" y="72118"/>
                    </a:lnTo>
                    <a:lnTo>
                      <a:pt x="12759" y="367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1"/>
              <p:cNvSpPr/>
              <p:nvPr/>
            </p:nvSpPr>
            <p:spPr>
              <a:xfrm>
                <a:off x="4469850" y="1772250"/>
                <a:ext cx="380275" cy="107775"/>
              </a:xfrm>
              <a:custGeom>
                <a:avLst/>
                <a:gdLst/>
                <a:ahLst/>
                <a:cxnLst/>
                <a:rect l="l" t="t" r="r" b="b"/>
                <a:pathLst>
                  <a:path w="15211" h="4311" extrusionOk="0">
                    <a:moveTo>
                      <a:pt x="1" y="1"/>
                    </a:moveTo>
                    <a:lnTo>
                      <a:pt x="1" y="4310"/>
                    </a:lnTo>
                    <a:lnTo>
                      <a:pt x="15210" y="4310"/>
                    </a:lnTo>
                    <a:lnTo>
                      <a:pt x="152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1"/>
              <p:cNvSpPr/>
              <p:nvPr/>
            </p:nvSpPr>
            <p:spPr>
              <a:xfrm>
                <a:off x="4469850" y="1976100"/>
                <a:ext cx="380275" cy="107775"/>
              </a:xfrm>
              <a:custGeom>
                <a:avLst/>
                <a:gdLst/>
                <a:ahLst/>
                <a:cxnLst/>
                <a:rect l="l" t="t" r="r" b="b"/>
                <a:pathLst>
                  <a:path w="15211" h="4311" extrusionOk="0">
                    <a:moveTo>
                      <a:pt x="1" y="1"/>
                    </a:moveTo>
                    <a:lnTo>
                      <a:pt x="1" y="4310"/>
                    </a:lnTo>
                    <a:lnTo>
                      <a:pt x="15210" y="4310"/>
                    </a:lnTo>
                    <a:lnTo>
                      <a:pt x="152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1"/>
              <p:cNvSpPr/>
              <p:nvPr/>
            </p:nvSpPr>
            <p:spPr>
              <a:xfrm>
                <a:off x="4522675" y="3201300"/>
                <a:ext cx="274625" cy="136275"/>
              </a:xfrm>
              <a:custGeom>
                <a:avLst/>
                <a:gdLst/>
                <a:ahLst/>
                <a:cxnLst/>
                <a:rect l="l" t="t" r="r" b="b"/>
                <a:pathLst>
                  <a:path w="10985" h="5451" extrusionOk="0">
                    <a:moveTo>
                      <a:pt x="1268" y="0"/>
                    </a:moveTo>
                    <a:cubicBezTo>
                      <a:pt x="549" y="0"/>
                      <a:pt x="0" y="550"/>
                      <a:pt x="0" y="1268"/>
                    </a:cubicBezTo>
                    <a:lnTo>
                      <a:pt x="0" y="4225"/>
                    </a:lnTo>
                    <a:cubicBezTo>
                      <a:pt x="0" y="4901"/>
                      <a:pt x="549" y="5450"/>
                      <a:pt x="1268" y="5450"/>
                    </a:cubicBezTo>
                    <a:lnTo>
                      <a:pt x="9717" y="5450"/>
                    </a:lnTo>
                    <a:cubicBezTo>
                      <a:pt x="10435" y="5450"/>
                      <a:pt x="10985" y="4901"/>
                      <a:pt x="10985" y="4225"/>
                    </a:cubicBezTo>
                    <a:lnTo>
                      <a:pt x="10985" y="1268"/>
                    </a:lnTo>
                    <a:cubicBezTo>
                      <a:pt x="10985" y="550"/>
                      <a:pt x="10435" y="0"/>
                      <a:pt x="97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1"/>
              <p:cNvSpPr/>
              <p:nvPr/>
            </p:nvSpPr>
            <p:spPr>
              <a:xfrm>
                <a:off x="4705400" y="1565250"/>
                <a:ext cx="144725" cy="1925475"/>
              </a:xfrm>
              <a:custGeom>
                <a:avLst/>
                <a:gdLst/>
                <a:ahLst/>
                <a:cxnLst/>
                <a:rect l="l" t="t" r="r" b="b"/>
                <a:pathLst>
                  <a:path w="5789" h="77019" extrusionOk="0">
                    <a:moveTo>
                      <a:pt x="0" y="0"/>
                    </a:moveTo>
                    <a:lnTo>
                      <a:pt x="0" y="77018"/>
                    </a:lnTo>
                    <a:lnTo>
                      <a:pt x="5788" y="77018"/>
                    </a:lnTo>
                    <a:lnTo>
                      <a:pt x="5788"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8" name="Google Shape;638;p31"/>
            <p:cNvSpPr/>
            <p:nvPr/>
          </p:nvSpPr>
          <p:spPr>
            <a:xfrm>
              <a:off x="1126875" y="3903037"/>
              <a:ext cx="90435" cy="1051337"/>
            </a:xfrm>
            <a:custGeom>
              <a:avLst/>
              <a:gdLst/>
              <a:ahLst/>
              <a:cxnLst/>
              <a:rect l="l" t="t" r="r" b="b"/>
              <a:pathLst>
                <a:path w="6000" h="69752" extrusionOk="0">
                  <a:moveTo>
                    <a:pt x="169" y="0"/>
                  </a:moveTo>
                  <a:lnTo>
                    <a:pt x="0" y="169"/>
                  </a:lnTo>
                  <a:lnTo>
                    <a:pt x="0" y="69751"/>
                  </a:lnTo>
                  <a:lnTo>
                    <a:pt x="5999" y="67428"/>
                  </a:lnTo>
                  <a:lnTo>
                    <a:pt x="169" y="0"/>
                  </a:lnTo>
                  <a:close/>
                </a:path>
              </a:pathLst>
            </a:custGeom>
            <a:solidFill>
              <a:srgbClr val="191919">
                <a:alpha val="66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9" name="Google Shape;639;p31"/>
            <p:cNvGrpSpPr/>
            <p:nvPr/>
          </p:nvGrpSpPr>
          <p:grpSpPr>
            <a:xfrm>
              <a:off x="1129423" y="3883925"/>
              <a:ext cx="434932" cy="1060893"/>
              <a:chOff x="4854325" y="1715225"/>
              <a:chExt cx="721400" cy="1759650"/>
            </a:xfrm>
          </p:grpSpPr>
          <p:sp>
            <p:nvSpPr>
              <p:cNvPr id="640" name="Google Shape;640;p31"/>
              <p:cNvSpPr/>
              <p:nvPr/>
            </p:nvSpPr>
            <p:spPr>
              <a:xfrm>
                <a:off x="4854325" y="1715225"/>
                <a:ext cx="508050" cy="1759650"/>
              </a:xfrm>
              <a:custGeom>
                <a:avLst/>
                <a:gdLst/>
                <a:ahLst/>
                <a:cxnLst/>
                <a:rect l="l" t="t" r="r" b="b"/>
                <a:pathLst>
                  <a:path w="20322" h="70386" extrusionOk="0">
                    <a:moveTo>
                      <a:pt x="14364" y="1"/>
                    </a:moveTo>
                    <a:lnTo>
                      <a:pt x="0" y="1226"/>
                    </a:lnTo>
                    <a:lnTo>
                      <a:pt x="5957" y="70386"/>
                    </a:lnTo>
                    <a:lnTo>
                      <a:pt x="20321" y="69161"/>
                    </a:lnTo>
                    <a:lnTo>
                      <a:pt x="1436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1"/>
              <p:cNvSpPr/>
              <p:nvPr/>
            </p:nvSpPr>
            <p:spPr>
              <a:xfrm>
                <a:off x="4969450" y="3053425"/>
                <a:ext cx="363350" cy="82425"/>
              </a:xfrm>
              <a:custGeom>
                <a:avLst/>
                <a:gdLst/>
                <a:ahLst/>
                <a:cxnLst/>
                <a:rect l="l" t="t" r="r" b="b"/>
                <a:pathLst>
                  <a:path w="14534" h="3297" extrusionOk="0">
                    <a:moveTo>
                      <a:pt x="14364" y="1"/>
                    </a:moveTo>
                    <a:lnTo>
                      <a:pt x="0" y="1226"/>
                    </a:lnTo>
                    <a:lnTo>
                      <a:pt x="211" y="3296"/>
                    </a:lnTo>
                    <a:lnTo>
                      <a:pt x="14533" y="2071"/>
                    </a:lnTo>
                    <a:lnTo>
                      <a:pt x="143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1"/>
              <p:cNvSpPr/>
              <p:nvPr/>
            </p:nvSpPr>
            <p:spPr>
              <a:xfrm>
                <a:off x="4980000" y="3171725"/>
                <a:ext cx="363350" cy="82400"/>
              </a:xfrm>
              <a:custGeom>
                <a:avLst/>
                <a:gdLst/>
                <a:ahLst/>
                <a:cxnLst/>
                <a:rect l="l" t="t" r="r" b="b"/>
                <a:pathLst>
                  <a:path w="14534" h="3296" extrusionOk="0">
                    <a:moveTo>
                      <a:pt x="14365" y="1"/>
                    </a:moveTo>
                    <a:lnTo>
                      <a:pt x="1" y="1268"/>
                    </a:lnTo>
                    <a:lnTo>
                      <a:pt x="170" y="3296"/>
                    </a:lnTo>
                    <a:lnTo>
                      <a:pt x="14534" y="2071"/>
                    </a:lnTo>
                    <a:lnTo>
                      <a:pt x="1436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1"/>
              <p:cNvSpPr/>
              <p:nvPr/>
            </p:nvSpPr>
            <p:spPr>
              <a:xfrm>
                <a:off x="4953600" y="1926400"/>
                <a:ext cx="241900" cy="544100"/>
              </a:xfrm>
              <a:custGeom>
                <a:avLst/>
                <a:gdLst/>
                <a:ahLst/>
                <a:cxnLst/>
                <a:rect l="l" t="t" r="r" b="b"/>
                <a:pathLst>
                  <a:path w="9676" h="21764" extrusionOk="0">
                    <a:moveTo>
                      <a:pt x="6798" y="0"/>
                    </a:moveTo>
                    <a:cubicBezTo>
                      <a:pt x="6771" y="0"/>
                      <a:pt x="6745" y="1"/>
                      <a:pt x="6718" y="3"/>
                    </a:cubicBezTo>
                    <a:lnTo>
                      <a:pt x="1099" y="468"/>
                    </a:lnTo>
                    <a:cubicBezTo>
                      <a:pt x="465" y="552"/>
                      <a:pt x="0" y="1102"/>
                      <a:pt x="43" y="1735"/>
                    </a:cubicBezTo>
                    <a:lnTo>
                      <a:pt x="1690" y="20705"/>
                    </a:lnTo>
                    <a:cubicBezTo>
                      <a:pt x="1731" y="21312"/>
                      <a:pt x="2236" y="21764"/>
                      <a:pt x="2836" y="21764"/>
                    </a:cubicBezTo>
                    <a:cubicBezTo>
                      <a:pt x="2862" y="21764"/>
                      <a:pt x="2889" y="21763"/>
                      <a:pt x="2915" y="21761"/>
                    </a:cubicBezTo>
                    <a:lnTo>
                      <a:pt x="8577" y="21254"/>
                    </a:lnTo>
                    <a:cubicBezTo>
                      <a:pt x="9210" y="21212"/>
                      <a:pt x="9675" y="20662"/>
                      <a:pt x="9633" y="20029"/>
                    </a:cubicBezTo>
                    <a:lnTo>
                      <a:pt x="7985" y="1059"/>
                    </a:lnTo>
                    <a:cubicBezTo>
                      <a:pt x="7904" y="452"/>
                      <a:pt x="7397" y="0"/>
                      <a:pt x="6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1"/>
              <p:cNvSpPr/>
              <p:nvPr/>
            </p:nvSpPr>
            <p:spPr>
              <a:xfrm>
                <a:off x="5213425" y="1715225"/>
                <a:ext cx="362300" cy="1729025"/>
              </a:xfrm>
              <a:custGeom>
                <a:avLst/>
                <a:gdLst/>
                <a:ahLst/>
                <a:cxnLst/>
                <a:rect l="l" t="t" r="r" b="b"/>
                <a:pathLst>
                  <a:path w="14492" h="69161" extrusionOk="0">
                    <a:moveTo>
                      <a:pt x="0" y="1"/>
                    </a:moveTo>
                    <a:lnTo>
                      <a:pt x="5957" y="69161"/>
                    </a:lnTo>
                    <a:lnTo>
                      <a:pt x="14491" y="64936"/>
                    </a:lnTo>
                    <a:lnTo>
                      <a:pt x="9084" y="2071"/>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1"/>
              <p:cNvSpPr/>
              <p:nvPr/>
            </p:nvSpPr>
            <p:spPr>
              <a:xfrm>
                <a:off x="5074000" y="1715225"/>
                <a:ext cx="288375" cy="1739575"/>
              </a:xfrm>
              <a:custGeom>
                <a:avLst/>
                <a:gdLst/>
                <a:ahLst/>
                <a:cxnLst/>
                <a:rect l="l" t="t" r="r" b="b"/>
                <a:pathLst>
                  <a:path w="11535" h="69583" extrusionOk="0">
                    <a:moveTo>
                      <a:pt x="5577" y="1"/>
                    </a:moveTo>
                    <a:lnTo>
                      <a:pt x="1" y="550"/>
                    </a:lnTo>
                    <a:lnTo>
                      <a:pt x="6634" y="69583"/>
                    </a:lnTo>
                    <a:lnTo>
                      <a:pt x="11534" y="69161"/>
                    </a:lnTo>
                    <a:lnTo>
                      <a:pt x="5577"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6" name="Google Shape;646;p31"/>
            <p:cNvGrpSpPr/>
            <p:nvPr/>
          </p:nvGrpSpPr>
          <p:grpSpPr>
            <a:xfrm>
              <a:off x="1507667" y="4686912"/>
              <a:ext cx="916981" cy="266828"/>
              <a:chOff x="5481700" y="3047100"/>
              <a:chExt cx="1520950" cy="442575"/>
            </a:xfrm>
          </p:grpSpPr>
          <p:sp>
            <p:nvSpPr>
              <p:cNvPr id="647" name="Google Shape;647;p31"/>
              <p:cNvSpPr/>
              <p:nvPr/>
            </p:nvSpPr>
            <p:spPr>
              <a:xfrm>
                <a:off x="5595775" y="3047100"/>
                <a:ext cx="1406875" cy="104575"/>
              </a:xfrm>
              <a:custGeom>
                <a:avLst/>
                <a:gdLst/>
                <a:ahLst/>
                <a:cxnLst/>
                <a:rect l="l" t="t" r="r" b="b"/>
                <a:pathLst>
                  <a:path w="56275" h="4183" extrusionOk="0">
                    <a:moveTo>
                      <a:pt x="8407" y="0"/>
                    </a:moveTo>
                    <a:lnTo>
                      <a:pt x="0" y="4183"/>
                    </a:lnTo>
                    <a:lnTo>
                      <a:pt x="0" y="4183"/>
                    </a:lnTo>
                    <a:lnTo>
                      <a:pt x="49050" y="3718"/>
                    </a:lnTo>
                    <a:lnTo>
                      <a:pt x="562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1"/>
              <p:cNvSpPr/>
              <p:nvPr/>
            </p:nvSpPr>
            <p:spPr>
              <a:xfrm>
                <a:off x="5481700" y="3140050"/>
                <a:ext cx="1340325" cy="349625"/>
              </a:xfrm>
              <a:custGeom>
                <a:avLst/>
                <a:gdLst/>
                <a:ahLst/>
                <a:cxnLst/>
                <a:rect l="l" t="t" r="r" b="b"/>
                <a:pathLst>
                  <a:path w="53613" h="13985" extrusionOk="0">
                    <a:moveTo>
                      <a:pt x="6971" y="0"/>
                    </a:moveTo>
                    <a:cubicBezTo>
                      <a:pt x="3127" y="0"/>
                      <a:pt x="0" y="3126"/>
                      <a:pt x="0" y="7013"/>
                    </a:cubicBezTo>
                    <a:cubicBezTo>
                      <a:pt x="0" y="10858"/>
                      <a:pt x="3127" y="13984"/>
                      <a:pt x="6971" y="13984"/>
                    </a:cubicBezTo>
                    <a:lnTo>
                      <a:pt x="53613" y="13984"/>
                    </a:lnTo>
                    <a:lnTo>
                      <a:pt x="536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1"/>
              <p:cNvSpPr/>
              <p:nvPr/>
            </p:nvSpPr>
            <p:spPr>
              <a:xfrm>
                <a:off x="5539775" y="3180175"/>
                <a:ext cx="1282250" cy="270400"/>
              </a:xfrm>
              <a:custGeom>
                <a:avLst/>
                <a:gdLst/>
                <a:ahLst/>
                <a:cxnLst/>
                <a:rect l="l" t="t" r="r" b="b"/>
                <a:pathLst>
                  <a:path w="51290" h="10816" extrusionOk="0">
                    <a:moveTo>
                      <a:pt x="5409" y="1"/>
                    </a:moveTo>
                    <a:cubicBezTo>
                      <a:pt x="2409" y="1"/>
                      <a:pt x="1" y="2409"/>
                      <a:pt x="1" y="5408"/>
                    </a:cubicBezTo>
                    <a:cubicBezTo>
                      <a:pt x="1" y="8366"/>
                      <a:pt x="2409" y="10816"/>
                      <a:pt x="5409" y="10816"/>
                    </a:cubicBezTo>
                    <a:lnTo>
                      <a:pt x="51290" y="10816"/>
                    </a:lnTo>
                    <a:lnTo>
                      <a:pt x="51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1"/>
              <p:cNvSpPr/>
              <p:nvPr/>
            </p:nvSpPr>
            <p:spPr>
              <a:xfrm>
                <a:off x="6822025" y="3047100"/>
                <a:ext cx="180625" cy="133100"/>
              </a:xfrm>
              <a:custGeom>
                <a:avLst/>
                <a:gdLst/>
                <a:ahLst/>
                <a:cxnLst/>
                <a:rect l="l" t="t" r="r" b="b"/>
                <a:pathLst>
                  <a:path w="7225" h="5324" extrusionOk="0">
                    <a:moveTo>
                      <a:pt x="7224" y="0"/>
                    </a:moveTo>
                    <a:lnTo>
                      <a:pt x="0" y="3718"/>
                    </a:lnTo>
                    <a:lnTo>
                      <a:pt x="0" y="5324"/>
                    </a:lnTo>
                    <a:lnTo>
                      <a:pt x="7224" y="1479"/>
                    </a:lnTo>
                    <a:lnTo>
                      <a:pt x="72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1"/>
              <p:cNvSpPr/>
              <p:nvPr/>
            </p:nvSpPr>
            <p:spPr>
              <a:xfrm>
                <a:off x="6822025" y="3094625"/>
                <a:ext cx="160550" cy="355950"/>
              </a:xfrm>
              <a:custGeom>
                <a:avLst/>
                <a:gdLst/>
                <a:ahLst/>
                <a:cxnLst/>
                <a:rect l="l" t="t" r="r" b="b"/>
                <a:pathLst>
                  <a:path w="6422" h="14238" extrusionOk="0">
                    <a:moveTo>
                      <a:pt x="6422" y="0"/>
                    </a:moveTo>
                    <a:lnTo>
                      <a:pt x="0" y="3423"/>
                    </a:lnTo>
                    <a:lnTo>
                      <a:pt x="0" y="14238"/>
                    </a:lnTo>
                    <a:lnTo>
                      <a:pt x="6422" y="10900"/>
                    </a:lnTo>
                    <a:lnTo>
                      <a:pt x="64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1"/>
              <p:cNvSpPr/>
              <p:nvPr/>
            </p:nvSpPr>
            <p:spPr>
              <a:xfrm>
                <a:off x="5737300" y="3180175"/>
                <a:ext cx="161625" cy="228175"/>
              </a:xfrm>
              <a:custGeom>
                <a:avLst/>
                <a:gdLst/>
                <a:ahLst/>
                <a:cxnLst/>
                <a:rect l="l" t="t" r="r" b="b"/>
                <a:pathLst>
                  <a:path w="6465" h="9127" extrusionOk="0">
                    <a:moveTo>
                      <a:pt x="0" y="1"/>
                    </a:moveTo>
                    <a:lnTo>
                      <a:pt x="0" y="9126"/>
                    </a:lnTo>
                    <a:lnTo>
                      <a:pt x="3253" y="7394"/>
                    </a:lnTo>
                    <a:lnTo>
                      <a:pt x="6464" y="8830"/>
                    </a:lnTo>
                    <a:lnTo>
                      <a:pt x="646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1"/>
              <p:cNvSpPr/>
              <p:nvPr/>
            </p:nvSpPr>
            <p:spPr>
              <a:xfrm>
                <a:off x="6031975" y="3306400"/>
                <a:ext cx="602050" cy="15850"/>
              </a:xfrm>
              <a:custGeom>
                <a:avLst/>
                <a:gdLst/>
                <a:ahLst/>
                <a:cxnLst/>
                <a:rect l="l" t="t" r="r" b="b"/>
                <a:pathLst>
                  <a:path w="24082" h="634" extrusionOk="0">
                    <a:moveTo>
                      <a:pt x="12041" y="0"/>
                    </a:moveTo>
                    <a:cubicBezTo>
                      <a:pt x="8017" y="0"/>
                      <a:pt x="3993" y="106"/>
                      <a:pt x="1" y="317"/>
                    </a:cubicBezTo>
                    <a:cubicBezTo>
                      <a:pt x="3993" y="528"/>
                      <a:pt x="8017" y="634"/>
                      <a:pt x="12041" y="634"/>
                    </a:cubicBezTo>
                    <a:cubicBezTo>
                      <a:pt x="16065" y="634"/>
                      <a:pt x="20089" y="528"/>
                      <a:pt x="24082" y="317"/>
                    </a:cubicBezTo>
                    <a:cubicBezTo>
                      <a:pt x="20089" y="106"/>
                      <a:pt x="16065" y="0"/>
                      <a:pt x="1204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4" name="Google Shape;654;p31"/>
            <p:cNvGrpSpPr/>
            <p:nvPr/>
          </p:nvGrpSpPr>
          <p:grpSpPr>
            <a:xfrm>
              <a:off x="1592359" y="3954615"/>
              <a:ext cx="606231" cy="788352"/>
              <a:chOff x="5622175" y="1832475"/>
              <a:chExt cx="1005525" cy="1307600"/>
            </a:xfrm>
          </p:grpSpPr>
          <p:sp>
            <p:nvSpPr>
              <p:cNvPr id="655" name="Google Shape;655;p31"/>
              <p:cNvSpPr/>
              <p:nvPr/>
            </p:nvSpPr>
            <p:spPr>
              <a:xfrm>
                <a:off x="5703500" y="1835625"/>
                <a:ext cx="874550" cy="1304450"/>
              </a:xfrm>
              <a:custGeom>
                <a:avLst/>
                <a:gdLst/>
                <a:ahLst/>
                <a:cxnLst/>
                <a:rect l="l" t="t" r="r" b="b"/>
                <a:pathLst>
                  <a:path w="34982" h="52178" extrusionOk="0">
                    <a:moveTo>
                      <a:pt x="0" y="1"/>
                    </a:moveTo>
                    <a:lnTo>
                      <a:pt x="0" y="52177"/>
                    </a:lnTo>
                    <a:lnTo>
                      <a:pt x="34982" y="52177"/>
                    </a:lnTo>
                    <a:lnTo>
                      <a:pt x="3498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1"/>
              <p:cNvSpPr/>
              <p:nvPr/>
            </p:nvSpPr>
            <p:spPr>
              <a:xfrm>
                <a:off x="6578025" y="1835625"/>
                <a:ext cx="49675" cy="1304450"/>
              </a:xfrm>
              <a:custGeom>
                <a:avLst/>
                <a:gdLst/>
                <a:ahLst/>
                <a:cxnLst/>
                <a:rect l="l" t="t" r="r" b="b"/>
                <a:pathLst>
                  <a:path w="1987" h="52178" extrusionOk="0">
                    <a:moveTo>
                      <a:pt x="1" y="1"/>
                    </a:moveTo>
                    <a:lnTo>
                      <a:pt x="1" y="52177"/>
                    </a:lnTo>
                    <a:lnTo>
                      <a:pt x="1986" y="52177"/>
                    </a:lnTo>
                    <a:lnTo>
                      <a:pt x="19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1"/>
              <p:cNvSpPr/>
              <p:nvPr/>
            </p:nvSpPr>
            <p:spPr>
              <a:xfrm>
                <a:off x="5703500" y="1883150"/>
                <a:ext cx="874550" cy="1256925"/>
              </a:xfrm>
              <a:custGeom>
                <a:avLst/>
                <a:gdLst/>
                <a:ahLst/>
                <a:cxnLst/>
                <a:rect l="l" t="t" r="r" b="b"/>
                <a:pathLst>
                  <a:path w="34982" h="50277" extrusionOk="0">
                    <a:moveTo>
                      <a:pt x="0" y="1"/>
                    </a:moveTo>
                    <a:lnTo>
                      <a:pt x="0" y="50276"/>
                    </a:lnTo>
                    <a:lnTo>
                      <a:pt x="34982" y="50276"/>
                    </a:lnTo>
                    <a:lnTo>
                      <a:pt x="349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1"/>
              <p:cNvSpPr/>
              <p:nvPr/>
            </p:nvSpPr>
            <p:spPr>
              <a:xfrm>
                <a:off x="5622175" y="1835625"/>
                <a:ext cx="759425" cy="1304450"/>
              </a:xfrm>
              <a:custGeom>
                <a:avLst/>
                <a:gdLst/>
                <a:ahLst/>
                <a:cxnLst/>
                <a:rect l="l" t="t" r="r" b="b"/>
                <a:pathLst>
                  <a:path w="30377" h="52178" extrusionOk="0">
                    <a:moveTo>
                      <a:pt x="2324" y="1"/>
                    </a:moveTo>
                    <a:cubicBezTo>
                      <a:pt x="1014" y="1"/>
                      <a:pt x="0" y="1057"/>
                      <a:pt x="0" y="2324"/>
                    </a:cubicBezTo>
                    <a:lnTo>
                      <a:pt x="0" y="49853"/>
                    </a:lnTo>
                    <a:cubicBezTo>
                      <a:pt x="0" y="51163"/>
                      <a:pt x="1014" y="52177"/>
                      <a:pt x="2324" y="52177"/>
                    </a:cubicBezTo>
                    <a:lnTo>
                      <a:pt x="30377" y="52177"/>
                    </a:lnTo>
                    <a:lnTo>
                      <a:pt x="303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1"/>
              <p:cNvSpPr/>
              <p:nvPr/>
            </p:nvSpPr>
            <p:spPr>
              <a:xfrm>
                <a:off x="6381575" y="1835625"/>
                <a:ext cx="49675" cy="1304450"/>
              </a:xfrm>
              <a:custGeom>
                <a:avLst/>
                <a:gdLst/>
                <a:ahLst/>
                <a:cxnLst/>
                <a:rect l="l" t="t" r="r" b="b"/>
                <a:pathLst>
                  <a:path w="1987" h="52178" extrusionOk="0">
                    <a:moveTo>
                      <a:pt x="1" y="1"/>
                    </a:moveTo>
                    <a:lnTo>
                      <a:pt x="1" y="52177"/>
                    </a:lnTo>
                    <a:lnTo>
                      <a:pt x="1986" y="52177"/>
                    </a:lnTo>
                    <a:lnTo>
                      <a:pt x="1986"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1"/>
              <p:cNvSpPr/>
              <p:nvPr/>
            </p:nvSpPr>
            <p:spPr>
              <a:xfrm>
                <a:off x="5622175" y="1835625"/>
                <a:ext cx="81350" cy="1304450"/>
              </a:xfrm>
              <a:custGeom>
                <a:avLst/>
                <a:gdLst/>
                <a:ahLst/>
                <a:cxnLst/>
                <a:rect l="l" t="t" r="r" b="b"/>
                <a:pathLst>
                  <a:path w="3254" h="52178" extrusionOk="0">
                    <a:moveTo>
                      <a:pt x="1986" y="1"/>
                    </a:moveTo>
                    <a:cubicBezTo>
                      <a:pt x="888" y="1"/>
                      <a:pt x="0" y="1226"/>
                      <a:pt x="0" y="2705"/>
                    </a:cubicBezTo>
                    <a:lnTo>
                      <a:pt x="0" y="49473"/>
                    </a:lnTo>
                    <a:cubicBezTo>
                      <a:pt x="0" y="50994"/>
                      <a:pt x="888" y="52177"/>
                      <a:pt x="1986" y="52177"/>
                    </a:cubicBezTo>
                    <a:lnTo>
                      <a:pt x="3253" y="52177"/>
                    </a:lnTo>
                    <a:lnTo>
                      <a:pt x="3253"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1"/>
              <p:cNvSpPr/>
              <p:nvPr/>
            </p:nvSpPr>
            <p:spPr>
              <a:xfrm>
                <a:off x="5819675" y="2054275"/>
                <a:ext cx="410900" cy="162675"/>
              </a:xfrm>
              <a:custGeom>
                <a:avLst/>
                <a:gdLst/>
                <a:ahLst/>
                <a:cxnLst/>
                <a:rect l="l" t="t" r="r" b="b"/>
                <a:pathLst>
                  <a:path w="16436" h="6507" extrusionOk="0">
                    <a:moveTo>
                      <a:pt x="1437" y="0"/>
                    </a:moveTo>
                    <a:cubicBezTo>
                      <a:pt x="634" y="0"/>
                      <a:pt x="1" y="634"/>
                      <a:pt x="1" y="1437"/>
                    </a:cubicBezTo>
                    <a:lnTo>
                      <a:pt x="1" y="5070"/>
                    </a:lnTo>
                    <a:cubicBezTo>
                      <a:pt x="1" y="5873"/>
                      <a:pt x="634" y="6506"/>
                      <a:pt x="1437" y="6506"/>
                    </a:cubicBezTo>
                    <a:lnTo>
                      <a:pt x="14999" y="6506"/>
                    </a:lnTo>
                    <a:cubicBezTo>
                      <a:pt x="15801" y="6506"/>
                      <a:pt x="16435" y="5873"/>
                      <a:pt x="16435" y="5070"/>
                    </a:cubicBezTo>
                    <a:lnTo>
                      <a:pt x="16435" y="1437"/>
                    </a:lnTo>
                    <a:cubicBezTo>
                      <a:pt x="16435" y="634"/>
                      <a:pt x="15801" y="0"/>
                      <a:pt x="149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1"/>
              <p:cNvSpPr/>
              <p:nvPr/>
            </p:nvSpPr>
            <p:spPr>
              <a:xfrm>
                <a:off x="5819675" y="2253900"/>
                <a:ext cx="410900" cy="46475"/>
              </a:xfrm>
              <a:custGeom>
                <a:avLst/>
                <a:gdLst/>
                <a:ahLst/>
                <a:cxnLst/>
                <a:rect l="l" t="t" r="r" b="b"/>
                <a:pathLst>
                  <a:path w="16436" h="1859" extrusionOk="0">
                    <a:moveTo>
                      <a:pt x="930" y="0"/>
                    </a:moveTo>
                    <a:cubicBezTo>
                      <a:pt x="423" y="0"/>
                      <a:pt x="1" y="423"/>
                      <a:pt x="1" y="929"/>
                    </a:cubicBezTo>
                    <a:cubicBezTo>
                      <a:pt x="1" y="1436"/>
                      <a:pt x="423" y="1859"/>
                      <a:pt x="930" y="1859"/>
                    </a:cubicBezTo>
                    <a:lnTo>
                      <a:pt x="15506" y="1859"/>
                    </a:lnTo>
                    <a:cubicBezTo>
                      <a:pt x="16013" y="1859"/>
                      <a:pt x="16435" y="1436"/>
                      <a:pt x="16435" y="929"/>
                    </a:cubicBezTo>
                    <a:cubicBezTo>
                      <a:pt x="16435" y="423"/>
                      <a:pt x="16013" y="0"/>
                      <a:pt x="155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1"/>
              <p:cNvSpPr/>
              <p:nvPr/>
            </p:nvSpPr>
            <p:spPr>
              <a:xfrm>
                <a:off x="6477700" y="2365850"/>
                <a:ext cx="21150" cy="602050"/>
              </a:xfrm>
              <a:custGeom>
                <a:avLst/>
                <a:gdLst/>
                <a:ahLst/>
                <a:cxnLst/>
                <a:rect l="l" t="t" r="r" b="b"/>
                <a:pathLst>
                  <a:path w="846" h="24082" extrusionOk="0">
                    <a:moveTo>
                      <a:pt x="423" y="0"/>
                    </a:moveTo>
                    <a:cubicBezTo>
                      <a:pt x="0" y="7985"/>
                      <a:pt x="0" y="16097"/>
                      <a:pt x="423" y="24082"/>
                    </a:cubicBezTo>
                    <a:cubicBezTo>
                      <a:pt x="845" y="16097"/>
                      <a:pt x="845" y="7985"/>
                      <a:pt x="423"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1"/>
              <p:cNvSpPr/>
              <p:nvPr/>
            </p:nvSpPr>
            <p:spPr>
              <a:xfrm>
                <a:off x="6518875" y="2165175"/>
                <a:ext cx="20100" cy="602050"/>
              </a:xfrm>
              <a:custGeom>
                <a:avLst/>
                <a:gdLst/>
                <a:ahLst/>
                <a:cxnLst/>
                <a:rect l="l" t="t" r="r" b="b"/>
                <a:pathLst>
                  <a:path w="804" h="24082" extrusionOk="0">
                    <a:moveTo>
                      <a:pt x="423" y="0"/>
                    </a:moveTo>
                    <a:cubicBezTo>
                      <a:pt x="1" y="7985"/>
                      <a:pt x="1" y="16097"/>
                      <a:pt x="423" y="24082"/>
                    </a:cubicBezTo>
                    <a:cubicBezTo>
                      <a:pt x="804" y="16097"/>
                      <a:pt x="804" y="7985"/>
                      <a:pt x="423"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1"/>
              <p:cNvSpPr/>
              <p:nvPr/>
            </p:nvSpPr>
            <p:spPr>
              <a:xfrm>
                <a:off x="5866150" y="1832475"/>
                <a:ext cx="515450" cy="1307600"/>
              </a:xfrm>
              <a:custGeom>
                <a:avLst/>
                <a:gdLst/>
                <a:ahLst/>
                <a:cxnLst/>
                <a:rect l="l" t="t" r="r" b="b"/>
                <a:pathLst>
                  <a:path w="20618" h="52304" extrusionOk="0">
                    <a:moveTo>
                      <a:pt x="18167" y="0"/>
                    </a:moveTo>
                    <a:cubicBezTo>
                      <a:pt x="18167" y="0"/>
                      <a:pt x="19688" y="39080"/>
                      <a:pt x="1" y="52303"/>
                    </a:cubicBezTo>
                    <a:lnTo>
                      <a:pt x="20618" y="52303"/>
                    </a:lnTo>
                    <a:lnTo>
                      <a:pt x="20618" y="127"/>
                    </a:lnTo>
                    <a:lnTo>
                      <a:pt x="1816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0" name="Google Shape;730;p31"/>
          <p:cNvGrpSpPr/>
          <p:nvPr/>
        </p:nvGrpSpPr>
        <p:grpSpPr>
          <a:xfrm>
            <a:off x="7945613" y="2133475"/>
            <a:ext cx="104150" cy="104150"/>
            <a:chOff x="7648113" y="3202125"/>
            <a:chExt cx="104150" cy="104150"/>
          </a:xfrm>
        </p:grpSpPr>
        <p:sp>
          <p:nvSpPr>
            <p:cNvPr id="731" name="Google Shape;731;p31"/>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1"/>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3" name="Google Shape;733;p31"/>
          <p:cNvGrpSpPr/>
          <p:nvPr/>
        </p:nvGrpSpPr>
        <p:grpSpPr>
          <a:xfrm>
            <a:off x="8347088" y="2976150"/>
            <a:ext cx="109300" cy="109625"/>
            <a:chOff x="9043313" y="2299825"/>
            <a:chExt cx="109300" cy="109625"/>
          </a:xfrm>
        </p:grpSpPr>
        <p:sp>
          <p:nvSpPr>
            <p:cNvPr id="734" name="Google Shape;734;p31"/>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1"/>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6" name="Google Shape;736;p31"/>
          <p:cNvSpPr/>
          <p:nvPr/>
        </p:nvSpPr>
        <p:spPr>
          <a:xfrm>
            <a:off x="8181188" y="2601150"/>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1"/>
          <p:cNvSpPr/>
          <p:nvPr/>
        </p:nvSpPr>
        <p:spPr>
          <a:xfrm>
            <a:off x="1494325" y="3188150"/>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1"/>
          <p:cNvSpPr/>
          <p:nvPr/>
        </p:nvSpPr>
        <p:spPr>
          <a:xfrm>
            <a:off x="1172313" y="3525075"/>
            <a:ext cx="49025" cy="49025"/>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1"/>
          <p:cNvSpPr/>
          <p:nvPr/>
        </p:nvSpPr>
        <p:spPr>
          <a:xfrm>
            <a:off x="836786" y="1767336"/>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1"/>
          <p:cNvSpPr/>
          <p:nvPr/>
        </p:nvSpPr>
        <p:spPr>
          <a:xfrm>
            <a:off x="1793788" y="33225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1"/>
          <p:cNvSpPr/>
          <p:nvPr/>
        </p:nvSpPr>
        <p:spPr>
          <a:xfrm>
            <a:off x="8177651" y="1791598"/>
            <a:ext cx="104153" cy="117561"/>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04;p31">
            <a:extLst>
              <a:ext uri="{FF2B5EF4-FFF2-40B4-BE49-F238E27FC236}">
                <a16:creationId xmlns:a16="http://schemas.microsoft.com/office/drawing/2014/main" xmlns="" id="{64648973-AEC1-146B-D410-91BF4D743C1F}"/>
              </a:ext>
            </a:extLst>
          </p:cNvPr>
          <p:cNvSpPr txBox="1">
            <a:spLocks/>
          </p:cNvSpPr>
          <p:nvPr/>
        </p:nvSpPr>
        <p:spPr>
          <a:xfrm>
            <a:off x="291056" y="1673432"/>
            <a:ext cx="8544022" cy="135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DM Serif Display"/>
              <a:buNone/>
              <a:defRPr sz="5000" b="1" i="0" u="none" strike="noStrike" cap="none">
                <a:solidFill>
                  <a:schemeClr val="accent2"/>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9pPr>
          </a:lstStyle>
          <a:p>
            <a:pPr>
              <a:lnSpc>
                <a:spcPct val="150000"/>
              </a:lnSpc>
            </a:pPr>
            <a:r>
              <a:rPr lang="nn-NO" sz="4500" dirty="0">
                <a:solidFill>
                  <a:schemeClr val="tx1"/>
                </a:solidFill>
                <a:latin typeface="Arial" panose="020B0604020202020204" pitchFamily="34" charset="0"/>
                <a:cs typeface="Arial" panose="020B0604020202020204" pitchFamily="34" charset="0"/>
              </a:rPr>
              <a:t>BÀI 6: </a:t>
            </a:r>
          </a:p>
          <a:p>
            <a:pPr>
              <a:lnSpc>
                <a:spcPct val="150000"/>
              </a:lnSpc>
            </a:pPr>
            <a:r>
              <a:rPr lang="nn-NO" sz="4500" dirty="0">
                <a:solidFill>
                  <a:schemeClr val="tx1"/>
                </a:solidFill>
                <a:latin typeface="Arial" panose="020B0604020202020204" pitchFamily="34" charset="0"/>
                <a:cs typeface="Arial" panose="020B0604020202020204" pitchFamily="34" charset="0"/>
              </a:rPr>
              <a:t>CỘNG, TRỪ PHÂN THỨC</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378699" flipH="1">
            <a:off x="-1761962" y="3045816"/>
            <a:ext cx="6517945" cy="3951504"/>
          </a:xfrm>
          <a:prstGeom prst="rect">
            <a:avLst/>
          </a:prstGeom>
        </p:spPr>
      </p:pic>
      <p:pic>
        <p:nvPicPr>
          <p:cNvPr id="6" name="Picture 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82530" y="2978771"/>
            <a:ext cx="1447792" cy="1449604"/>
          </a:xfrm>
          <a:prstGeom prst="rect">
            <a:avLst/>
          </a:prstGeom>
        </p:spPr>
      </p:pic>
      <p:pic>
        <p:nvPicPr>
          <p:cNvPr id="7" name="Picture 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7566422" y="2641873"/>
            <a:ext cx="1085444" cy="2183625"/>
          </a:xfrm>
          <a:prstGeom prst="rect">
            <a:avLst/>
          </a:prstGeom>
        </p:spPr>
      </p:pic>
      <p:pic>
        <p:nvPicPr>
          <p:cNvPr id="8" name="Picture 8"/>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flipH="1">
            <a:off x="1499742" y="3520203"/>
            <a:ext cx="1301959" cy="1156573"/>
          </a:xfrm>
          <a:prstGeom prst="rect">
            <a:avLst/>
          </a:prstGeom>
        </p:spPr>
      </p:pic>
      <p:pic>
        <p:nvPicPr>
          <p:cNvPr id="9" name="Picture 9"/>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6076651" y="3392521"/>
            <a:ext cx="1517055" cy="1336905"/>
          </a:xfrm>
          <a:prstGeom prst="rect">
            <a:avLst/>
          </a:prstGeom>
        </p:spPr>
      </p:pic>
      <p:pic>
        <p:nvPicPr>
          <p:cNvPr id="10" name="Picture 10"/>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7310278" y="4060973"/>
            <a:ext cx="566857" cy="859960"/>
          </a:xfrm>
          <a:prstGeom prst="rect">
            <a:avLst/>
          </a:prstGeom>
        </p:spPr>
      </p:pic>
      <p:pic>
        <p:nvPicPr>
          <p:cNvPr id="11" name="Picture 11"/>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flipH="1">
            <a:off x="879976" y="4060973"/>
            <a:ext cx="920974" cy="859960"/>
          </a:xfrm>
          <a:prstGeom prst="rect">
            <a:avLst/>
          </a:prstGeom>
        </p:spPr>
      </p:pic>
      <p:pic>
        <p:nvPicPr>
          <p:cNvPr id="12" name="Picture 12"/>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a:off x="2834388" y="3985010"/>
            <a:ext cx="771849" cy="840489"/>
          </a:xfrm>
          <a:prstGeom prst="rect">
            <a:avLst/>
          </a:prstGeom>
        </p:spPr>
      </p:pic>
      <p:pic>
        <p:nvPicPr>
          <p:cNvPr id="13" name="Picture 13"/>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xmlns="" r:embed="rId28"/>
              </a:ext>
            </a:extLst>
          </a:blip>
          <a:srcRect/>
          <a:stretch>
            <a:fillRect/>
          </a:stretch>
        </p:blipFill>
        <p:spPr>
          <a:xfrm>
            <a:off x="5344579" y="3785489"/>
            <a:ext cx="796041" cy="1040010"/>
          </a:xfrm>
          <a:prstGeom prst="rect">
            <a:avLst/>
          </a:prstGeom>
        </p:spPr>
      </p:pic>
      <p:sp>
        <p:nvSpPr>
          <p:cNvPr id="21" name="Title 1">
            <a:extLst>
              <a:ext uri="{FF2B5EF4-FFF2-40B4-BE49-F238E27FC236}">
                <a16:creationId xmlns:a16="http://schemas.microsoft.com/office/drawing/2014/main" xmlns="" id="{22639C7E-2814-42F4-7B65-862CE105F706}"/>
              </a:ext>
            </a:extLst>
          </p:cNvPr>
          <p:cNvSpPr txBox="1">
            <a:spLocks/>
          </p:cNvSpPr>
          <p:nvPr/>
        </p:nvSpPr>
        <p:spPr>
          <a:xfrm>
            <a:off x="419224" y="1386358"/>
            <a:ext cx="8305552" cy="994173"/>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buClrTx/>
            </a:pPr>
            <a:r>
              <a:rPr lang="en-US" sz="5400" b="1" dirty="0">
                <a:ln>
                  <a:solidFill>
                    <a:srgbClr val="BE664E"/>
                  </a:solidFill>
                </a:ln>
                <a:solidFill>
                  <a:srgbClr val="643325"/>
                </a:solidFill>
                <a:latin typeface="Arial" panose="020B0604020202020204" pitchFamily="34" charset="0"/>
                <a:cs typeface="Arial" panose="020B0604020202020204" pitchFamily="34" charset="0"/>
              </a:rPr>
              <a:t>CUỘC ĐUA RỪNG XANH</a:t>
            </a:r>
          </a:p>
        </p:txBody>
      </p:sp>
      <p:sp>
        <p:nvSpPr>
          <p:cNvPr id="14" name="Rectangle: Rounded Corners 13">
            <a:hlinkClick r:id="rId29" action="ppaction://hlinksldjump"/>
            <a:extLst>
              <a:ext uri="{FF2B5EF4-FFF2-40B4-BE49-F238E27FC236}">
                <a16:creationId xmlns:a16="http://schemas.microsoft.com/office/drawing/2014/main" xmlns="" id="{18AB74C1-4B9A-0E82-4D7C-2438289C09B3}"/>
              </a:ext>
            </a:extLst>
          </p:cNvPr>
          <p:cNvSpPr/>
          <p:nvPr/>
        </p:nvSpPr>
        <p:spPr>
          <a:xfrm>
            <a:off x="3509010" y="2695281"/>
            <a:ext cx="2125980" cy="617220"/>
          </a:xfrm>
          <a:prstGeom prst="round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a:solidFill>
                  <a:prstClr val="white"/>
                </a:solidFill>
                <a:latin typeface="Arial" panose="020B0604020202020204" pitchFamily="34" charset="0"/>
                <a:cs typeface="Arial" panose="020B0604020202020204" pitchFamily="34" charset="0"/>
              </a:rPr>
              <a:t>BẮT ĐẦU</a:t>
            </a:r>
          </a:p>
        </p:txBody>
      </p:sp>
      <p:pic>
        <p:nvPicPr>
          <p:cNvPr id="15" name="Tieng-chim-keu-trong-rung-nui-www_tiengdong_com">
            <a:hlinkClick r:id="" action="ppaction://media"/>
            <a:extLst>
              <a:ext uri="{FF2B5EF4-FFF2-40B4-BE49-F238E27FC236}">
                <a16:creationId xmlns:a16="http://schemas.microsoft.com/office/drawing/2014/main" xmlns="" id="{27FFEB9F-9DD6-382A-0EEC-A2D31C094089}"/>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850033" y="2078467"/>
            <a:ext cx="365523" cy="365523"/>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grpId="0" nodeType="withEffect">
                                  <p:stCondLst>
                                    <p:cond delay="0"/>
                                  </p:stCondLst>
                                  <p:childTnLst>
                                    <p:animEffect transition="out" filter="fade">
                                      <p:cBhvr>
                                        <p:cTn id="6" dur="1000" tmFilter="0, 0; .2, .5; .8, .5; 1, 0"/>
                                        <p:tgtEl>
                                          <p:spTgt spid="21"/>
                                        </p:tgtEl>
                                      </p:cBhvr>
                                    </p:animEffect>
                                    <p:animScale>
                                      <p:cBhvr>
                                        <p:cTn id="7" dur="500" autoRev="1" fill="hold"/>
                                        <p:tgtEl>
                                          <p:spTgt spid="21"/>
                                        </p:tgtEl>
                                      </p:cBhvr>
                                      <p:by x="105000" y="105000"/>
                                    </p:animScale>
                                  </p:childTnLst>
                                </p:cTn>
                              </p:par>
                              <p:par>
                                <p:cTn id="8" presetID="26" presetClass="emph" presetSubtype="0" repeatCount="4000" fill="hold" grpId="0" nodeType="withEffect">
                                  <p:stCondLst>
                                    <p:cond delay="0"/>
                                  </p:stCondLst>
                                  <p:childTnLst>
                                    <p:animEffect transition="out" filter="fade">
                                      <p:cBhvr>
                                        <p:cTn id="9" dur="1000" tmFilter="0, 0; .2, .5; .8, .5; 1, 0"/>
                                        <p:tgtEl>
                                          <p:spTgt spid="14"/>
                                        </p:tgtEl>
                                      </p:cBhvr>
                                    </p:animEffect>
                                    <p:animScale>
                                      <p:cBhvr>
                                        <p:cTn id="10" dur="500" autoRev="1" fill="hold"/>
                                        <p:tgtEl>
                                          <p:spTgt spid="14"/>
                                        </p:tgtEl>
                                      </p:cBhvr>
                                      <p:by x="105000" y="105000"/>
                                    </p:animScale>
                                  </p:childTnLst>
                                </p:cTn>
                              </p:par>
                              <p:par>
                                <p:cTn id="11" presetID="1" presetClass="mediacall" presetSubtype="0" fill="hold" nodeType="withEffect">
                                  <p:stCondLst>
                                    <p:cond delay="0"/>
                                  </p:stCondLst>
                                  <p:childTnLst>
                                    <p:cmd type="call" cmd="playFrom(0.0)">
                                      <p:cBhvr>
                                        <p:cTn id="12" dur="10795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5"/>
                </p:tgtEl>
              </p:cMediaNode>
            </p:audio>
          </p:childTnLst>
        </p:cTn>
      </p:par>
    </p:tnLst>
    <p:bldLst>
      <p:bldP spid="21" grpId="0"/>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78699" flipH="1">
            <a:off x="-1761962" y="3045816"/>
            <a:ext cx="6517945" cy="3951504"/>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82530" y="2978771"/>
            <a:ext cx="1447792" cy="1449604"/>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566422" y="2641873"/>
            <a:ext cx="1085444" cy="2183625"/>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flipH="1">
            <a:off x="1499742" y="3520203"/>
            <a:ext cx="1301959" cy="1156573"/>
          </a:xfrm>
          <a:prstGeom prst="rect">
            <a:avLst/>
          </a:prstGeom>
        </p:spPr>
      </p:pic>
      <p:pic>
        <p:nvPicPr>
          <p:cNvPr id="9" name="Picture 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6076651" y="3392521"/>
            <a:ext cx="1517055" cy="1336905"/>
          </a:xfrm>
          <a:prstGeom prst="rect">
            <a:avLst/>
          </a:prstGeom>
        </p:spPr>
      </p:pic>
      <p:pic>
        <p:nvPicPr>
          <p:cNvPr id="10" name="Picture 1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7310278" y="4060973"/>
            <a:ext cx="566857" cy="859960"/>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flipH="1">
            <a:off x="879976" y="4060973"/>
            <a:ext cx="920974" cy="859960"/>
          </a:xfrm>
          <a:prstGeom prst="rect">
            <a:avLst/>
          </a:prstGeom>
        </p:spPr>
      </p:pic>
      <p:pic>
        <p:nvPicPr>
          <p:cNvPr id="12" name="Picture 1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2834388" y="3985010"/>
            <a:ext cx="771849" cy="840489"/>
          </a:xfrm>
          <a:prstGeom prst="rect">
            <a:avLst/>
          </a:prstGeom>
        </p:spPr>
      </p:pic>
      <p:pic>
        <p:nvPicPr>
          <p:cNvPr id="13" name="Picture 1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a:off x="5344579" y="3785489"/>
            <a:ext cx="796041" cy="1040010"/>
          </a:xfrm>
          <a:prstGeom prst="rect">
            <a:avLst/>
          </a:prstGeom>
        </p:spPr>
      </p:pic>
      <p:sp>
        <p:nvSpPr>
          <p:cNvPr id="14" name="Rectangle: Rounded Corners 13">
            <a:extLst>
              <a:ext uri="{FF2B5EF4-FFF2-40B4-BE49-F238E27FC236}">
                <a16:creationId xmlns:a16="http://schemas.microsoft.com/office/drawing/2014/main" xmlns="" id="{1AFAC498-1176-0422-62F8-E1AD8C84692E}"/>
              </a:ext>
            </a:extLst>
          </p:cNvPr>
          <p:cNvSpPr/>
          <p:nvPr/>
        </p:nvSpPr>
        <p:spPr>
          <a:xfrm>
            <a:off x="1497011" y="810300"/>
            <a:ext cx="6158359" cy="25668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r>
              <a:rPr lang="vi-VN" sz="2400" kern="1200" noProof="1">
                <a:solidFill>
                  <a:prstClr val="black"/>
                </a:solidFill>
                <a:latin typeface="Arial" panose="020B0604020202020204" pitchFamily="34" charset="0"/>
                <a:cs typeface="Arial" panose="020B0604020202020204" pitchFamily="34" charset="0"/>
              </a:rPr>
              <a:t>Hôm nay, các muông thú trong rừng xanh tham gia tranh tài để chọn ra người giỏi nhất đứng đầu khu rừng. Em hãy chọn những con vật xuất sắc nhất để vào chung kết cuộc thi bằng cách trả lời các câu hỏi mà mỗi con vật đang cất giữ.</a:t>
            </a:r>
          </a:p>
        </p:txBody>
      </p:sp>
    </p:spTree>
    <p:extLst>
      <p:ext uri="{BB962C8B-B14F-4D97-AF65-F5344CB8AC3E}">
        <p14:creationId xmlns:p14="http://schemas.microsoft.com/office/powerpoint/2010/main" val="20721750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78699" flipH="1">
            <a:off x="-1761962" y="3045816"/>
            <a:ext cx="6517945" cy="3951504"/>
          </a:xfrm>
          <a:prstGeom prst="rect">
            <a:avLst/>
          </a:prstGeom>
        </p:spPr>
      </p:pic>
      <p:pic>
        <p:nvPicPr>
          <p:cNvPr id="37" name="Picture 36">
            <a:extLst>
              <a:ext uri="{FF2B5EF4-FFF2-40B4-BE49-F238E27FC236}">
                <a16:creationId xmlns:a16="http://schemas.microsoft.com/office/drawing/2014/main" xmlns="" id="{DF74DAF8-0CB0-78BB-D30F-565D0C1285D4}"/>
              </a:ext>
            </a:extLst>
          </p:cNvPr>
          <p:cNvPicPr>
            <a:picLocks noChangeAspect="1"/>
          </p:cNvPicPr>
          <p:nvPr/>
        </p:nvPicPr>
        <p:blipFill>
          <a:blip r:embed="rId10"/>
          <a:stretch>
            <a:fillRect/>
          </a:stretch>
        </p:blipFill>
        <p:spPr>
          <a:xfrm>
            <a:off x="86418" y="1415319"/>
            <a:ext cx="1467740" cy="2802879"/>
          </a:xfrm>
          <a:prstGeom prst="rect">
            <a:avLst/>
          </a:prstGeom>
        </p:spPr>
      </p:pic>
      <p:pic>
        <p:nvPicPr>
          <p:cNvPr id="38" name="Picture 37">
            <a:extLst>
              <a:ext uri="{FF2B5EF4-FFF2-40B4-BE49-F238E27FC236}">
                <a16:creationId xmlns:a16="http://schemas.microsoft.com/office/drawing/2014/main" xmlns="" id="{202CECED-A8FB-23CF-6ACE-C5CEB175349F}"/>
              </a:ext>
            </a:extLst>
          </p:cNvPr>
          <p:cNvPicPr>
            <a:picLocks noChangeAspect="1"/>
          </p:cNvPicPr>
          <p:nvPr/>
        </p:nvPicPr>
        <p:blipFill>
          <a:blip r:embed="rId11"/>
          <a:stretch>
            <a:fillRect/>
          </a:stretch>
        </p:blipFill>
        <p:spPr>
          <a:xfrm>
            <a:off x="1807416" y="1894588"/>
            <a:ext cx="1614057" cy="2912617"/>
          </a:xfrm>
          <a:prstGeom prst="rect">
            <a:avLst/>
          </a:prstGeom>
        </p:spPr>
      </p:pic>
      <p:pic>
        <p:nvPicPr>
          <p:cNvPr id="40" name="Picture 39">
            <a:extLst>
              <a:ext uri="{FF2B5EF4-FFF2-40B4-BE49-F238E27FC236}">
                <a16:creationId xmlns:a16="http://schemas.microsoft.com/office/drawing/2014/main" xmlns="" id="{3934E292-F266-9C68-E708-1B8AA8CB7C59}"/>
              </a:ext>
            </a:extLst>
          </p:cNvPr>
          <p:cNvPicPr>
            <a:picLocks noChangeAspect="1"/>
          </p:cNvPicPr>
          <p:nvPr/>
        </p:nvPicPr>
        <p:blipFill>
          <a:blip r:embed="rId12"/>
          <a:stretch>
            <a:fillRect/>
          </a:stretch>
        </p:blipFill>
        <p:spPr>
          <a:xfrm>
            <a:off x="5699395" y="1872681"/>
            <a:ext cx="1467740" cy="2665707"/>
          </a:xfrm>
          <a:prstGeom prst="rect">
            <a:avLst/>
          </a:prstGeom>
        </p:spPr>
      </p:pic>
      <p:pic>
        <p:nvPicPr>
          <p:cNvPr id="41" name="Picture 40">
            <a:extLst>
              <a:ext uri="{FF2B5EF4-FFF2-40B4-BE49-F238E27FC236}">
                <a16:creationId xmlns:a16="http://schemas.microsoft.com/office/drawing/2014/main" xmlns="" id="{9C9D0EF6-3ED4-A67C-78FD-CF35C9028581}"/>
              </a:ext>
            </a:extLst>
          </p:cNvPr>
          <p:cNvPicPr>
            <a:picLocks noChangeAspect="1"/>
          </p:cNvPicPr>
          <p:nvPr/>
        </p:nvPicPr>
        <p:blipFill>
          <a:blip r:embed="rId13"/>
          <a:stretch>
            <a:fillRect/>
          </a:stretch>
        </p:blipFill>
        <p:spPr>
          <a:xfrm>
            <a:off x="7605565" y="1511340"/>
            <a:ext cx="1284843" cy="2610839"/>
          </a:xfrm>
          <a:prstGeom prst="rect">
            <a:avLst/>
          </a:prstGeom>
        </p:spPr>
      </p:pic>
      <p:pic>
        <p:nvPicPr>
          <p:cNvPr id="31" name="Picture 30">
            <a:hlinkClick r:id="rId14" action="ppaction://hlinksldjump"/>
            <a:extLst>
              <a:ext uri="{FF2B5EF4-FFF2-40B4-BE49-F238E27FC236}">
                <a16:creationId xmlns:a16="http://schemas.microsoft.com/office/drawing/2014/main" xmlns="" id="{17979D70-A8A4-1536-A307-596FCC6C0413}"/>
              </a:ext>
            </a:extLst>
          </p:cNvPr>
          <p:cNvPicPr>
            <a:picLocks noChangeAspect="1"/>
          </p:cNvPicPr>
          <p:nvPr/>
        </p:nvPicPr>
        <p:blipFill>
          <a:blip r:embed="rId10"/>
          <a:stretch>
            <a:fillRect/>
          </a:stretch>
        </p:blipFill>
        <p:spPr>
          <a:xfrm>
            <a:off x="86418" y="1415319"/>
            <a:ext cx="1467740" cy="2802879"/>
          </a:xfrm>
          <a:prstGeom prst="rect">
            <a:avLst/>
          </a:prstGeom>
        </p:spPr>
      </p:pic>
      <p:pic>
        <p:nvPicPr>
          <p:cNvPr id="32" name="Picture 31">
            <a:hlinkClick r:id="rId15" action="ppaction://hlinksldjump"/>
            <a:extLst>
              <a:ext uri="{FF2B5EF4-FFF2-40B4-BE49-F238E27FC236}">
                <a16:creationId xmlns:a16="http://schemas.microsoft.com/office/drawing/2014/main" xmlns="" id="{CA5639FF-7624-00A3-EB53-CCD1660787C4}"/>
              </a:ext>
            </a:extLst>
          </p:cNvPr>
          <p:cNvPicPr>
            <a:picLocks noChangeAspect="1"/>
          </p:cNvPicPr>
          <p:nvPr/>
        </p:nvPicPr>
        <p:blipFill>
          <a:blip r:embed="rId11"/>
          <a:stretch>
            <a:fillRect/>
          </a:stretch>
        </p:blipFill>
        <p:spPr>
          <a:xfrm>
            <a:off x="1807416" y="1894588"/>
            <a:ext cx="1614057" cy="2912617"/>
          </a:xfrm>
          <a:prstGeom prst="rect">
            <a:avLst/>
          </a:prstGeom>
        </p:spPr>
      </p:pic>
      <p:pic>
        <p:nvPicPr>
          <p:cNvPr id="34" name="Picture 33">
            <a:hlinkClick r:id="rId16" action="ppaction://hlinksldjump"/>
            <a:extLst>
              <a:ext uri="{FF2B5EF4-FFF2-40B4-BE49-F238E27FC236}">
                <a16:creationId xmlns:a16="http://schemas.microsoft.com/office/drawing/2014/main" xmlns="" id="{5C9EE13E-E48E-2ED5-75F6-1EF2F25A7AF8}"/>
              </a:ext>
            </a:extLst>
          </p:cNvPr>
          <p:cNvPicPr>
            <a:picLocks noChangeAspect="1"/>
          </p:cNvPicPr>
          <p:nvPr/>
        </p:nvPicPr>
        <p:blipFill>
          <a:blip r:embed="rId12"/>
          <a:stretch>
            <a:fillRect/>
          </a:stretch>
        </p:blipFill>
        <p:spPr>
          <a:xfrm>
            <a:off x="5699395" y="1872681"/>
            <a:ext cx="1467740" cy="2665707"/>
          </a:xfrm>
          <a:prstGeom prst="rect">
            <a:avLst/>
          </a:prstGeom>
        </p:spPr>
      </p:pic>
      <p:pic>
        <p:nvPicPr>
          <p:cNvPr id="35" name="Picture 34">
            <a:hlinkClick r:id="rId17" action="ppaction://hlinksldjump"/>
            <a:extLst>
              <a:ext uri="{FF2B5EF4-FFF2-40B4-BE49-F238E27FC236}">
                <a16:creationId xmlns:a16="http://schemas.microsoft.com/office/drawing/2014/main" xmlns="" id="{022C2FF9-88BA-8F0F-95A5-EB284F906233}"/>
              </a:ext>
            </a:extLst>
          </p:cNvPr>
          <p:cNvPicPr>
            <a:picLocks noChangeAspect="1"/>
          </p:cNvPicPr>
          <p:nvPr/>
        </p:nvPicPr>
        <p:blipFill>
          <a:blip r:embed="rId13"/>
          <a:stretch>
            <a:fillRect/>
          </a:stretch>
        </p:blipFill>
        <p:spPr>
          <a:xfrm>
            <a:off x="7605565" y="1511340"/>
            <a:ext cx="1284843" cy="2610839"/>
          </a:xfrm>
          <a:prstGeom prst="rect">
            <a:avLst/>
          </a:prstGeom>
        </p:spPr>
      </p:pic>
      <p:pic>
        <p:nvPicPr>
          <p:cNvPr id="47" name="Picture 46">
            <a:extLst>
              <a:ext uri="{FF2B5EF4-FFF2-40B4-BE49-F238E27FC236}">
                <a16:creationId xmlns:a16="http://schemas.microsoft.com/office/drawing/2014/main" xmlns="" id="{8A8D131C-5357-4ECA-DE6A-7E25605FD1F2}"/>
              </a:ext>
            </a:extLst>
          </p:cNvPr>
          <p:cNvPicPr>
            <a:picLocks noChangeAspect="1"/>
          </p:cNvPicPr>
          <p:nvPr/>
        </p:nvPicPr>
        <p:blipFill>
          <a:blip r:embed="rId18"/>
          <a:stretch>
            <a:fillRect/>
          </a:stretch>
        </p:blipFill>
        <p:spPr>
          <a:xfrm>
            <a:off x="3871763" y="2098572"/>
            <a:ext cx="1380864" cy="2748011"/>
          </a:xfrm>
          <a:prstGeom prst="rect">
            <a:avLst/>
          </a:prstGeom>
        </p:spPr>
      </p:pic>
      <p:pic>
        <p:nvPicPr>
          <p:cNvPr id="44" name="Picture 43">
            <a:hlinkClick r:id="rId19" action="ppaction://hlinksldjump"/>
            <a:extLst>
              <a:ext uri="{FF2B5EF4-FFF2-40B4-BE49-F238E27FC236}">
                <a16:creationId xmlns:a16="http://schemas.microsoft.com/office/drawing/2014/main" xmlns="" id="{11846C19-9DC6-1C0B-B653-6D82AA38CDF1}"/>
              </a:ext>
            </a:extLst>
          </p:cNvPr>
          <p:cNvPicPr>
            <a:picLocks noChangeAspect="1"/>
          </p:cNvPicPr>
          <p:nvPr/>
        </p:nvPicPr>
        <p:blipFill>
          <a:blip r:embed="rId18"/>
          <a:stretch>
            <a:fillRect/>
          </a:stretch>
        </p:blipFill>
        <p:spPr>
          <a:xfrm>
            <a:off x="3871763" y="2098572"/>
            <a:ext cx="1380864" cy="2748011"/>
          </a:xfrm>
          <a:prstGeom prst="rect">
            <a:avLst/>
          </a:prstGeom>
        </p:spPr>
      </p:pic>
      <p:pic>
        <p:nvPicPr>
          <p:cNvPr id="48" name="Picture 12">
            <a:hlinkClick r:id="rId20" action="ppaction://hlinksldjump"/>
            <a:extLst>
              <a:ext uri="{FF2B5EF4-FFF2-40B4-BE49-F238E27FC236}">
                <a16:creationId xmlns:a16="http://schemas.microsoft.com/office/drawing/2014/main" xmlns="" id="{7CF7896F-5EA2-BEC8-620D-9AB4D4061BA8}"/>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4164716" y="128519"/>
            <a:ext cx="822960" cy="822960"/>
          </a:xfrm>
          <a:prstGeom prst="rect">
            <a:avLst/>
          </a:prstGeom>
        </p:spPr>
      </p:pic>
    </p:spTree>
    <p:extLst>
      <p:ext uri="{BB962C8B-B14F-4D97-AF65-F5344CB8AC3E}">
        <p14:creationId xmlns:p14="http://schemas.microsoft.com/office/powerpoint/2010/main" val="21220854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7"/>
                                        </p:tgtEl>
                                        <p:attrNameLst>
                                          <p:attrName>r</p:attrName>
                                        </p:attrNameLst>
                                      </p:cBhvr>
                                    </p:animRot>
                                    <p:animRot by="-240000">
                                      <p:cBhvr>
                                        <p:cTn id="7" dur="600" fill="hold">
                                          <p:stCondLst>
                                            <p:cond delay="600"/>
                                          </p:stCondLst>
                                        </p:cTn>
                                        <p:tgtEl>
                                          <p:spTgt spid="37"/>
                                        </p:tgtEl>
                                        <p:attrNameLst>
                                          <p:attrName>r</p:attrName>
                                        </p:attrNameLst>
                                      </p:cBhvr>
                                    </p:animRot>
                                    <p:animRot by="240000">
                                      <p:cBhvr>
                                        <p:cTn id="8" dur="600" fill="hold">
                                          <p:stCondLst>
                                            <p:cond delay="1200"/>
                                          </p:stCondLst>
                                        </p:cTn>
                                        <p:tgtEl>
                                          <p:spTgt spid="37"/>
                                        </p:tgtEl>
                                        <p:attrNameLst>
                                          <p:attrName>r</p:attrName>
                                        </p:attrNameLst>
                                      </p:cBhvr>
                                    </p:animRot>
                                    <p:animRot by="-240000">
                                      <p:cBhvr>
                                        <p:cTn id="9" dur="600" fill="hold">
                                          <p:stCondLst>
                                            <p:cond delay="1800"/>
                                          </p:stCondLst>
                                        </p:cTn>
                                        <p:tgtEl>
                                          <p:spTgt spid="37"/>
                                        </p:tgtEl>
                                        <p:attrNameLst>
                                          <p:attrName>r</p:attrName>
                                        </p:attrNameLst>
                                      </p:cBhvr>
                                    </p:animRot>
                                    <p:animRot by="120000">
                                      <p:cBhvr>
                                        <p:cTn id="10" dur="600" fill="hold">
                                          <p:stCondLst>
                                            <p:cond delay="2400"/>
                                          </p:stCondLst>
                                        </p:cTn>
                                        <p:tgtEl>
                                          <p:spTgt spid="3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8"/>
                                        </p:tgtEl>
                                        <p:attrNameLst>
                                          <p:attrName>r</p:attrName>
                                        </p:attrNameLst>
                                      </p:cBhvr>
                                    </p:animRot>
                                    <p:animRot by="-240000">
                                      <p:cBhvr>
                                        <p:cTn id="13" dur="600" fill="hold">
                                          <p:stCondLst>
                                            <p:cond delay="600"/>
                                          </p:stCondLst>
                                        </p:cTn>
                                        <p:tgtEl>
                                          <p:spTgt spid="38"/>
                                        </p:tgtEl>
                                        <p:attrNameLst>
                                          <p:attrName>r</p:attrName>
                                        </p:attrNameLst>
                                      </p:cBhvr>
                                    </p:animRot>
                                    <p:animRot by="240000">
                                      <p:cBhvr>
                                        <p:cTn id="14" dur="600" fill="hold">
                                          <p:stCondLst>
                                            <p:cond delay="1200"/>
                                          </p:stCondLst>
                                        </p:cTn>
                                        <p:tgtEl>
                                          <p:spTgt spid="38"/>
                                        </p:tgtEl>
                                        <p:attrNameLst>
                                          <p:attrName>r</p:attrName>
                                        </p:attrNameLst>
                                      </p:cBhvr>
                                    </p:animRot>
                                    <p:animRot by="-240000">
                                      <p:cBhvr>
                                        <p:cTn id="15" dur="600" fill="hold">
                                          <p:stCondLst>
                                            <p:cond delay="1800"/>
                                          </p:stCondLst>
                                        </p:cTn>
                                        <p:tgtEl>
                                          <p:spTgt spid="38"/>
                                        </p:tgtEl>
                                        <p:attrNameLst>
                                          <p:attrName>r</p:attrName>
                                        </p:attrNameLst>
                                      </p:cBhvr>
                                    </p:animRot>
                                    <p:animRot by="120000">
                                      <p:cBhvr>
                                        <p:cTn id="16" dur="600" fill="hold">
                                          <p:stCondLst>
                                            <p:cond delay="2400"/>
                                          </p:stCondLst>
                                        </p:cTn>
                                        <p:tgtEl>
                                          <p:spTgt spid="3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40"/>
                                        </p:tgtEl>
                                        <p:attrNameLst>
                                          <p:attrName>r</p:attrName>
                                        </p:attrNameLst>
                                      </p:cBhvr>
                                    </p:animRot>
                                    <p:animRot by="-240000">
                                      <p:cBhvr>
                                        <p:cTn id="19" dur="600" fill="hold">
                                          <p:stCondLst>
                                            <p:cond delay="600"/>
                                          </p:stCondLst>
                                        </p:cTn>
                                        <p:tgtEl>
                                          <p:spTgt spid="40"/>
                                        </p:tgtEl>
                                        <p:attrNameLst>
                                          <p:attrName>r</p:attrName>
                                        </p:attrNameLst>
                                      </p:cBhvr>
                                    </p:animRot>
                                    <p:animRot by="240000">
                                      <p:cBhvr>
                                        <p:cTn id="20" dur="600" fill="hold">
                                          <p:stCondLst>
                                            <p:cond delay="1200"/>
                                          </p:stCondLst>
                                        </p:cTn>
                                        <p:tgtEl>
                                          <p:spTgt spid="40"/>
                                        </p:tgtEl>
                                        <p:attrNameLst>
                                          <p:attrName>r</p:attrName>
                                        </p:attrNameLst>
                                      </p:cBhvr>
                                    </p:animRot>
                                    <p:animRot by="-240000">
                                      <p:cBhvr>
                                        <p:cTn id="21" dur="600" fill="hold">
                                          <p:stCondLst>
                                            <p:cond delay="1800"/>
                                          </p:stCondLst>
                                        </p:cTn>
                                        <p:tgtEl>
                                          <p:spTgt spid="40"/>
                                        </p:tgtEl>
                                        <p:attrNameLst>
                                          <p:attrName>r</p:attrName>
                                        </p:attrNameLst>
                                      </p:cBhvr>
                                    </p:animRot>
                                    <p:animRot by="120000">
                                      <p:cBhvr>
                                        <p:cTn id="22" dur="600" fill="hold">
                                          <p:stCondLst>
                                            <p:cond delay="2400"/>
                                          </p:stCondLst>
                                        </p:cTn>
                                        <p:tgtEl>
                                          <p:spTgt spid="40"/>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41"/>
                                        </p:tgtEl>
                                        <p:attrNameLst>
                                          <p:attrName>r</p:attrName>
                                        </p:attrNameLst>
                                      </p:cBhvr>
                                    </p:animRot>
                                    <p:animRot by="-240000">
                                      <p:cBhvr>
                                        <p:cTn id="25" dur="600" fill="hold">
                                          <p:stCondLst>
                                            <p:cond delay="600"/>
                                          </p:stCondLst>
                                        </p:cTn>
                                        <p:tgtEl>
                                          <p:spTgt spid="41"/>
                                        </p:tgtEl>
                                        <p:attrNameLst>
                                          <p:attrName>r</p:attrName>
                                        </p:attrNameLst>
                                      </p:cBhvr>
                                    </p:animRot>
                                    <p:animRot by="240000">
                                      <p:cBhvr>
                                        <p:cTn id="26" dur="600" fill="hold">
                                          <p:stCondLst>
                                            <p:cond delay="1200"/>
                                          </p:stCondLst>
                                        </p:cTn>
                                        <p:tgtEl>
                                          <p:spTgt spid="41"/>
                                        </p:tgtEl>
                                        <p:attrNameLst>
                                          <p:attrName>r</p:attrName>
                                        </p:attrNameLst>
                                      </p:cBhvr>
                                    </p:animRot>
                                    <p:animRot by="-240000">
                                      <p:cBhvr>
                                        <p:cTn id="27" dur="600" fill="hold">
                                          <p:stCondLst>
                                            <p:cond delay="1800"/>
                                          </p:stCondLst>
                                        </p:cTn>
                                        <p:tgtEl>
                                          <p:spTgt spid="41"/>
                                        </p:tgtEl>
                                        <p:attrNameLst>
                                          <p:attrName>r</p:attrName>
                                        </p:attrNameLst>
                                      </p:cBhvr>
                                    </p:animRot>
                                    <p:animRot by="120000">
                                      <p:cBhvr>
                                        <p:cTn id="28" dur="600" fill="hold">
                                          <p:stCondLst>
                                            <p:cond delay="2400"/>
                                          </p:stCondLst>
                                        </p:cTn>
                                        <p:tgtEl>
                                          <p:spTgt spid="4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31"/>
                                        </p:tgtEl>
                                        <p:attrNameLst>
                                          <p:attrName>r</p:attrName>
                                        </p:attrNameLst>
                                      </p:cBhvr>
                                    </p:animRot>
                                    <p:animRot by="-240000">
                                      <p:cBhvr>
                                        <p:cTn id="31" dur="600" fill="hold">
                                          <p:stCondLst>
                                            <p:cond delay="600"/>
                                          </p:stCondLst>
                                        </p:cTn>
                                        <p:tgtEl>
                                          <p:spTgt spid="31"/>
                                        </p:tgtEl>
                                        <p:attrNameLst>
                                          <p:attrName>r</p:attrName>
                                        </p:attrNameLst>
                                      </p:cBhvr>
                                    </p:animRot>
                                    <p:animRot by="240000">
                                      <p:cBhvr>
                                        <p:cTn id="32" dur="600" fill="hold">
                                          <p:stCondLst>
                                            <p:cond delay="1200"/>
                                          </p:stCondLst>
                                        </p:cTn>
                                        <p:tgtEl>
                                          <p:spTgt spid="31"/>
                                        </p:tgtEl>
                                        <p:attrNameLst>
                                          <p:attrName>r</p:attrName>
                                        </p:attrNameLst>
                                      </p:cBhvr>
                                    </p:animRot>
                                    <p:animRot by="-240000">
                                      <p:cBhvr>
                                        <p:cTn id="33" dur="600" fill="hold">
                                          <p:stCondLst>
                                            <p:cond delay="1800"/>
                                          </p:stCondLst>
                                        </p:cTn>
                                        <p:tgtEl>
                                          <p:spTgt spid="31"/>
                                        </p:tgtEl>
                                        <p:attrNameLst>
                                          <p:attrName>r</p:attrName>
                                        </p:attrNameLst>
                                      </p:cBhvr>
                                    </p:animRot>
                                    <p:animRot by="120000">
                                      <p:cBhvr>
                                        <p:cTn id="34" dur="600" fill="hold">
                                          <p:stCondLst>
                                            <p:cond delay="2400"/>
                                          </p:stCondLst>
                                        </p:cTn>
                                        <p:tgtEl>
                                          <p:spTgt spid="31"/>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32"/>
                                        </p:tgtEl>
                                        <p:attrNameLst>
                                          <p:attrName>r</p:attrName>
                                        </p:attrNameLst>
                                      </p:cBhvr>
                                    </p:animRot>
                                    <p:animRot by="-240000">
                                      <p:cBhvr>
                                        <p:cTn id="37" dur="600" fill="hold">
                                          <p:stCondLst>
                                            <p:cond delay="600"/>
                                          </p:stCondLst>
                                        </p:cTn>
                                        <p:tgtEl>
                                          <p:spTgt spid="32"/>
                                        </p:tgtEl>
                                        <p:attrNameLst>
                                          <p:attrName>r</p:attrName>
                                        </p:attrNameLst>
                                      </p:cBhvr>
                                    </p:animRot>
                                    <p:animRot by="240000">
                                      <p:cBhvr>
                                        <p:cTn id="38" dur="600" fill="hold">
                                          <p:stCondLst>
                                            <p:cond delay="1200"/>
                                          </p:stCondLst>
                                        </p:cTn>
                                        <p:tgtEl>
                                          <p:spTgt spid="32"/>
                                        </p:tgtEl>
                                        <p:attrNameLst>
                                          <p:attrName>r</p:attrName>
                                        </p:attrNameLst>
                                      </p:cBhvr>
                                    </p:animRot>
                                    <p:animRot by="-240000">
                                      <p:cBhvr>
                                        <p:cTn id="39" dur="600" fill="hold">
                                          <p:stCondLst>
                                            <p:cond delay="1800"/>
                                          </p:stCondLst>
                                        </p:cTn>
                                        <p:tgtEl>
                                          <p:spTgt spid="32"/>
                                        </p:tgtEl>
                                        <p:attrNameLst>
                                          <p:attrName>r</p:attrName>
                                        </p:attrNameLst>
                                      </p:cBhvr>
                                    </p:animRot>
                                    <p:animRot by="120000">
                                      <p:cBhvr>
                                        <p:cTn id="40" dur="600" fill="hold">
                                          <p:stCondLst>
                                            <p:cond delay="2400"/>
                                          </p:stCondLst>
                                        </p:cTn>
                                        <p:tgtEl>
                                          <p:spTgt spid="32"/>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34"/>
                                        </p:tgtEl>
                                        <p:attrNameLst>
                                          <p:attrName>r</p:attrName>
                                        </p:attrNameLst>
                                      </p:cBhvr>
                                    </p:animRot>
                                    <p:animRot by="-240000">
                                      <p:cBhvr>
                                        <p:cTn id="43" dur="600" fill="hold">
                                          <p:stCondLst>
                                            <p:cond delay="600"/>
                                          </p:stCondLst>
                                        </p:cTn>
                                        <p:tgtEl>
                                          <p:spTgt spid="34"/>
                                        </p:tgtEl>
                                        <p:attrNameLst>
                                          <p:attrName>r</p:attrName>
                                        </p:attrNameLst>
                                      </p:cBhvr>
                                    </p:animRot>
                                    <p:animRot by="240000">
                                      <p:cBhvr>
                                        <p:cTn id="44" dur="600" fill="hold">
                                          <p:stCondLst>
                                            <p:cond delay="1200"/>
                                          </p:stCondLst>
                                        </p:cTn>
                                        <p:tgtEl>
                                          <p:spTgt spid="34"/>
                                        </p:tgtEl>
                                        <p:attrNameLst>
                                          <p:attrName>r</p:attrName>
                                        </p:attrNameLst>
                                      </p:cBhvr>
                                    </p:animRot>
                                    <p:animRot by="-240000">
                                      <p:cBhvr>
                                        <p:cTn id="45" dur="600" fill="hold">
                                          <p:stCondLst>
                                            <p:cond delay="1800"/>
                                          </p:stCondLst>
                                        </p:cTn>
                                        <p:tgtEl>
                                          <p:spTgt spid="34"/>
                                        </p:tgtEl>
                                        <p:attrNameLst>
                                          <p:attrName>r</p:attrName>
                                        </p:attrNameLst>
                                      </p:cBhvr>
                                    </p:animRot>
                                    <p:animRot by="120000">
                                      <p:cBhvr>
                                        <p:cTn id="46" dur="600" fill="hold">
                                          <p:stCondLst>
                                            <p:cond delay="2400"/>
                                          </p:stCondLst>
                                        </p:cTn>
                                        <p:tgtEl>
                                          <p:spTgt spid="34"/>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300" fill="hold">
                                          <p:stCondLst>
                                            <p:cond delay="0"/>
                                          </p:stCondLst>
                                        </p:cTn>
                                        <p:tgtEl>
                                          <p:spTgt spid="35"/>
                                        </p:tgtEl>
                                        <p:attrNameLst>
                                          <p:attrName>r</p:attrName>
                                        </p:attrNameLst>
                                      </p:cBhvr>
                                    </p:animRot>
                                    <p:animRot by="-240000">
                                      <p:cBhvr>
                                        <p:cTn id="49" dur="600" fill="hold">
                                          <p:stCondLst>
                                            <p:cond delay="600"/>
                                          </p:stCondLst>
                                        </p:cTn>
                                        <p:tgtEl>
                                          <p:spTgt spid="35"/>
                                        </p:tgtEl>
                                        <p:attrNameLst>
                                          <p:attrName>r</p:attrName>
                                        </p:attrNameLst>
                                      </p:cBhvr>
                                    </p:animRot>
                                    <p:animRot by="240000">
                                      <p:cBhvr>
                                        <p:cTn id="50" dur="600" fill="hold">
                                          <p:stCondLst>
                                            <p:cond delay="1200"/>
                                          </p:stCondLst>
                                        </p:cTn>
                                        <p:tgtEl>
                                          <p:spTgt spid="35"/>
                                        </p:tgtEl>
                                        <p:attrNameLst>
                                          <p:attrName>r</p:attrName>
                                        </p:attrNameLst>
                                      </p:cBhvr>
                                    </p:animRot>
                                    <p:animRot by="-240000">
                                      <p:cBhvr>
                                        <p:cTn id="51" dur="600" fill="hold">
                                          <p:stCondLst>
                                            <p:cond delay="1800"/>
                                          </p:stCondLst>
                                        </p:cTn>
                                        <p:tgtEl>
                                          <p:spTgt spid="35"/>
                                        </p:tgtEl>
                                        <p:attrNameLst>
                                          <p:attrName>r</p:attrName>
                                        </p:attrNameLst>
                                      </p:cBhvr>
                                    </p:animRot>
                                    <p:animRot by="120000">
                                      <p:cBhvr>
                                        <p:cTn id="52" dur="600" fill="hold">
                                          <p:stCondLst>
                                            <p:cond delay="2400"/>
                                          </p:stCondLst>
                                        </p:cTn>
                                        <p:tgtEl>
                                          <p:spTgt spid="35"/>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300" fill="hold">
                                          <p:stCondLst>
                                            <p:cond delay="0"/>
                                          </p:stCondLst>
                                        </p:cTn>
                                        <p:tgtEl>
                                          <p:spTgt spid="44"/>
                                        </p:tgtEl>
                                        <p:attrNameLst>
                                          <p:attrName>r</p:attrName>
                                        </p:attrNameLst>
                                      </p:cBhvr>
                                    </p:animRot>
                                    <p:animRot by="-240000">
                                      <p:cBhvr>
                                        <p:cTn id="55" dur="600" fill="hold">
                                          <p:stCondLst>
                                            <p:cond delay="600"/>
                                          </p:stCondLst>
                                        </p:cTn>
                                        <p:tgtEl>
                                          <p:spTgt spid="44"/>
                                        </p:tgtEl>
                                        <p:attrNameLst>
                                          <p:attrName>r</p:attrName>
                                        </p:attrNameLst>
                                      </p:cBhvr>
                                    </p:animRot>
                                    <p:animRot by="240000">
                                      <p:cBhvr>
                                        <p:cTn id="56" dur="600" fill="hold">
                                          <p:stCondLst>
                                            <p:cond delay="1200"/>
                                          </p:stCondLst>
                                        </p:cTn>
                                        <p:tgtEl>
                                          <p:spTgt spid="44"/>
                                        </p:tgtEl>
                                        <p:attrNameLst>
                                          <p:attrName>r</p:attrName>
                                        </p:attrNameLst>
                                      </p:cBhvr>
                                    </p:animRot>
                                    <p:animRot by="-240000">
                                      <p:cBhvr>
                                        <p:cTn id="57" dur="600" fill="hold">
                                          <p:stCondLst>
                                            <p:cond delay="1800"/>
                                          </p:stCondLst>
                                        </p:cTn>
                                        <p:tgtEl>
                                          <p:spTgt spid="44"/>
                                        </p:tgtEl>
                                        <p:attrNameLst>
                                          <p:attrName>r</p:attrName>
                                        </p:attrNameLst>
                                      </p:cBhvr>
                                    </p:animRot>
                                    <p:animRot by="120000">
                                      <p:cBhvr>
                                        <p:cTn id="58" dur="600" fill="hold">
                                          <p:stCondLst>
                                            <p:cond delay="2400"/>
                                          </p:stCondLst>
                                        </p:cTn>
                                        <p:tgtEl>
                                          <p:spTgt spid="44"/>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47"/>
                                        </p:tgtEl>
                                        <p:attrNameLst>
                                          <p:attrName>r</p:attrName>
                                        </p:attrNameLst>
                                      </p:cBhvr>
                                    </p:animRot>
                                    <p:animRot by="-240000">
                                      <p:cBhvr>
                                        <p:cTn id="61" dur="600" fill="hold">
                                          <p:stCondLst>
                                            <p:cond delay="600"/>
                                          </p:stCondLst>
                                        </p:cTn>
                                        <p:tgtEl>
                                          <p:spTgt spid="47"/>
                                        </p:tgtEl>
                                        <p:attrNameLst>
                                          <p:attrName>r</p:attrName>
                                        </p:attrNameLst>
                                      </p:cBhvr>
                                    </p:animRot>
                                    <p:animRot by="240000">
                                      <p:cBhvr>
                                        <p:cTn id="62" dur="600" fill="hold">
                                          <p:stCondLst>
                                            <p:cond delay="1200"/>
                                          </p:stCondLst>
                                        </p:cTn>
                                        <p:tgtEl>
                                          <p:spTgt spid="47"/>
                                        </p:tgtEl>
                                        <p:attrNameLst>
                                          <p:attrName>r</p:attrName>
                                        </p:attrNameLst>
                                      </p:cBhvr>
                                    </p:animRot>
                                    <p:animRot by="-240000">
                                      <p:cBhvr>
                                        <p:cTn id="63" dur="600" fill="hold">
                                          <p:stCondLst>
                                            <p:cond delay="1800"/>
                                          </p:stCondLst>
                                        </p:cTn>
                                        <p:tgtEl>
                                          <p:spTgt spid="47"/>
                                        </p:tgtEl>
                                        <p:attrNameLst>
                                          <p:attrName>r</p:attrName>
                                        </p:attrNameLst>
                                      </p:cBhvr>
                                    </p:animRot>
                                    <p:animRot by="120000">
                                      <p:cBhvr>
                                        <p:cTn id="64" dur="600" fill="hold">
                                          <p:stCondLst>
                                            <p:cond delay="240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31"/>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31"/>
                                        </p:tgtEl>
                                      </p:cBhvr>
                                    </p:animEffect>
                                    <p:set>
                                      <p:cBhvr>
                                        <p:cTn id="70"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1" restart="whenNotActive" fill="hold" evtFilter="cancelBubble" nodeType="interactiveSeq">
                <p:stCondLst>
                  <p:cond evt="onClick" delay="0">
                    <p:tgtEl>
                      <p:spTgt spid="32"/>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32"/>
                                        </p:tgtEl>
                                      </p:cBhvr>
                                    </p:animEffect>
                                    <p:set>
                                      <p:cBhvr>
                                        <p:cTn id="76"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77" restart="whenNotActive" fill="hold" evtFilter="cancelBubble" nodeType="interactiveSeq">
                <p:stCondLst>
                  <p:cond evt="onClick" delay="0">
                    <p:tgtEl>
                      <p:spTgt spid="44"/>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44"/>
                                        </p:tgtEl>
                                      </p:cBhvr>
                                    </p:animEffect>
                                    <p:set>
                                      <p:cBhvr>
                                        <p:cTn id="82"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83" restart="whenNotActive" fill="hold" evtFilter="cancelBubble" nodeType="interactiveSeq">
                <p:stCondLst>
                  <p:cond evt="onClick" delay="0">
                    <p:tgtEl>
                      <p:spTgt spid="34"/>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34"/>
                                        </p:tgtEl>
                                      </p:cBhvr>
                                    </p:animEffect>
                                    <p:set>
                                      <p:cBhvr>
                                        <p:cTn id="88"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89" restart="whenNotActive" fill="hold" evtFilter="cancelBubble" nodeType="interactiveSeq">
                <p:stCondLst>
                  <p:cond evt="onClick" delay="0">
                    <p:tgtEl>
                      <p:spTgt spid="35"/>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35"/>
                                        </p:tgtEl>
                                      </p:cBhvr>
                                    </p:animEffect>
                                    <p:set>
                                      <p:cBhvr>
                                        <p:cTn id="94"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95" restart="whenNotActive" fill="hold" evtFilter="cancelBubble" nodeType="interactiveSeq">
                <p:stCondLst>
                  <p:cond evt="onClick" delay="0">
                    <p:tgtEl>
                      <p:spTgt spid="37"/>
                    </p:tgtEl>
                  </p:cond>
                </p:stCondLst>
                <p:endSync evt="end" delay="0">
                  <p:rtn val="all"/>
                </p:endSync>
                <p:childTnLst>
                  <p:par>
                    <p:cTn id="96" fill="hold">
                      <p:stCondLst>
                        <p:cond delay="0"/>
                      </p:stCondLst>
                      <p:childTnLst>
                        <p:par>
                          <p:cTn id="97" fill="hold">
                            <p:stCondLst>
                              <p:cond delay="0"/>
                            </p:stCondLst>
                            <p:childTnLst>
                              <p:par>
                                <p:cTn id="98" presetID="23" presetClass="exit" presetSubtype="32" fill="hold" nodeType="clickEffect">
                                  <p:stCondLst>
                                    <p:cond delay="0"/>
                                  </p:stCondLst>
                                  <p:childTnLst>
                                    <p:anim calcmode="lin" valueType="num">
                                      <p:cBhvr>
                                        <p:cTn id="99" dur="500"/>
                                        <p:tgtEl>
                                          <p:spTgt spid="37"/>
                                        </p:tgtEl>
                                        <p:attrNameLst>
                                          <p:attrName>ppt_w</p:attrName>
                                        </p:attrNameLst>
                                      </p:cBhvr>
                                      <p:tavLst>
                                        <p:tav tm="0">
                                          <p:val>
                                            <p:strVal val="ppt_w"/>
                                          </p:val>
                                        </p:tav>
                                        <p:tav tm="100000">
                                          <p:val>
                                            <p:fltVal val="0"/>
                                          </p:val>
                                        </p:tav>
                                      </p:tavLst>
                                    </p:anim>
                                    <p:anim calcmode="lin" valueType="num">
                                      <p:cBhvr>
                                        <p:cTn id="100" dur="500"/>
                                        <p:tgtEl>
                                          <p:spTgt spid="37"/>
                                        </p:tgtEl>
                                        <p:attrNameLst>
                                          <p:attrName>ppt_h</p:attrName>
                                        </p:attrNameLst>
                                      </p:cBhvr>
                                      <p:tavLst>
                                        <p:tav tm="0">
                                          <p:val>
                                            <p:strVal val="ppt_h"/>
                                          </p:val>
                                        </p:tav>
                                        <p:tav tm="100000">
                                          <p:val>
                                            <p:fltVal val="0"/>
                                          </p:val>
                                        </p:tav>
                                      </p:tavLst>
                                    </p:anim>
                                    <p:set>
                                      <p:cBhvr>
                                        <p:cTn id="101"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02" restart="whenNotActive" fill="hold" evtFilter="cancelBubble" nodeType="interactiveSeq">
                <p:stCondLst>
                  <p:cond evt="onClick" delay="0">
                    <p:tgtEl>
                      <p:spTgt spid="38"/>
                    </p:tgtEl>
                  </p:cond>
                </p:stCondLst>
                <p:endSync evt="end" delay="0">
                  <p:rtn val="all"/>
                </p:endSync>
                <p:childTnLst>
                  <p:par>
                    <p:cTn id="103" fill="hold">
                      <p:stCondLst>
                        <p:cond delay="0"/>
                      </p:stCondLst>
                      <p:childTnLst>
                        <p:par>
                          <p:cTn id="104" fill="hold">
                            <p:stCondLst>
                              <p:cond delay="0"/>
                            </p:stCondLst>
                            <p:childTnLst>
                              <p:par>
                                <p:cTn id="105" presetID="23" presetClass="exit" presetSubtype="32" fill="hold" nodeType="clickEffect">
                                  <p:stCondLst>
                                    <p:cond delay="0"/>
                                  </p:stCondLst>
                                  <p:childTnLst>
                                    <p:anim calcmode="lin" valueType="num">
                                      <p:cBhvr>
                                        <p:cTn id="106" dur="500"/>
                                        <p:tgtEl>
                                          <p:spTgt spid="38"/>
                                        </p:tgtEl>
                                        <p:attrNameLst>
                                          <p:attrName>ppt_w</p:attrName>
                                        </p:attrNameLst>
                                      </p:cBhvr>
                                      <p:tavLst>
                                        <p:tav tm="0">
                                          <p:val>
                                            <p:strVal val="ppt_w"/>
                                          </p:val>
                                        </p:tav>
                                        <p:tav tm="100000">
                                          <p:val>
                                            <p:fltVal val="0"/>
                                          </p:val>
                                        </p:tav>
                                      </p:tavLst>
                                    </p:anim>
                                    <p:anim calcmode="lin" valueType="num">
                                      <p:cBhvr>
                                        <p:cTn id="107" dur="500"/>
                                        <p:tgtEl>
                                          <p:spTgt spid="38"/>
                                        </p:tgtEl>
                                        <p:attrNameLst>
                                          <p:attrName>ppt_h</p:attrName>
                                        </p:attrNameLst>
                                      </p:cBhvr>
                                      <p:tavLst>
                                        <p:tav tm="0">
                                          <p:val>
                                            <p:strVal val="ppt_h"/>
                                          </p:val>
                                        </p:tav>
                                        <p:tav tm="100000">
                                          <p:val>
                                            <p:fltVal val="0"/>
                                          </p:val>
                                        </p:tav>
                                      </p:tavLst>
                                    </p:anim>
                                    <p:set>
                                      <p:cBhvr>
                                        <p:cTn id="108"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09" restart="whenNotActive" fill="hold" evtFilter="cancelBubble" nodeType="interactiveSeq">
                <p:stCondLst>
                  <p:cond evt="onClick" delay="0">
                    <p:tgtEl>
                      <p:spTgt spid="40"/>
                    </p:tgtEl>
                  </p:cond>
                </p:stCondLst>
                <p:endSync evt="end" delay="0">
                  <p:rtn val="all"/>
                </p:endSync>
                <p:childTnLst>
                  <p:par>
                    <p:cTn id="110" fill="hold">
                      <p:stCondLst>
                        <p:cond delay="0"/>
                      </p:stCondLst>
                      <p:childTnLst>
                        <p:par>
                          <p:cTn id="111" fill="hold">
                            <p:stCondLst>
                              <p:cond delay="0"/>
                            </p:stCondLst>
                            <p:childTnLst>
                              <p:par>
                                <p:cTn id="112" presetID="23" presetClass="exit" presetSubtype="32" fill="hold" nodeType="clickEffect">
                                  <p:stCondLst>
                                    <p:cond delay="0"/>
                                  </p:stCondLst>
                                  <p:childTnLst>
                                    <p:anim calcmode="lin" valueType="num">
                                      <p:cBhvr>
                                        <p:cTn id="113" dur="500"/>
                                        <p:tgtEl>
                                          <p:spTgt spid="40"/>
                                        </p:tgtEl>
                                        <p:attrNameLst>
                                          <p:attrName>ppt_w</p:attrName>
                                        </p:attrNameLst>
                                      </p:cBhvr>
                                      <p:tavLst>
                                        <p:tav tm="0">
                                          <p:val>
                                            <p:strVal val="ppt_w"/>
                                          </p:val>
                                        </p:tav>
                                        <p:tav tm="100000">
                                          <p:val>
                                            <p:fltVal val="0"/>
                                          </p:val>
                                        </p:tav>
                                      </p:tavLst>
                                    </p:anim>
                                    <p:anim calcmode="lin" valueType="num">
                                      <p:cBhvr>
                                        <p:cTn id="114" dur="500"/>
                                        <p:tgtEl>
                                          <p:spTgt spid="40"/>
                                        </p:tgtEl>
                                        <p:attrNameLst>
                                          <p:attrName>ppt_h</p:attrName>
                                        </p:attrNameLst>
                                      </p:cBhvr>
                                      <p:tavLst>
                                        <p:tav tm="0">
                                          <p:val>
                                            <p:strVal val="ppt_h"/>
                                          </p:val>
                                        </p:tav>
                                        <p:tav tm="100000">
                                          <p:val>
                                            <p:fltVal val="0"/>
                                          </p:val>
                                        </p:tav>
                                      </p:tavLst>
                                    </p:anim>
                                    <p:set>
                                      <p:cBhvr>
                                        <p:cTn id="115"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16" restart="whenNotActive" fill="hold" evtFilter="cancelBubble" nodeType="interactiveSeq">
                <p:stCondLst>
                  <p:cond evt="onClick" delay="0">
                    <p:tgtEl>
                      <p:spTgt spid="41"/>
                    </p:tgtEl>
                  </p:cond>
                </p:stCondLst>
                <p:endSync evt="end" delay="0">
                  <p:rtn val="all"/>
                </p:endSync>
                <p:childTnLst>
                  <p:par>
                    <p:cTn id="117" fill="hold">
                      <p:stCondLst>
                        <p:cond delay="0"/>
                      </p:stCondLst>
                      <p:childTnLst>
                        <p:par>
                          <p:cTn id="118" fill="hold">
                            <p:stCondLst>
                              <p:cond delay="0"/>
                            </p:stCondLst>
                            <p:childTnLst>
                              <p:par>
                                <p:cTn id="119" presetID="23" presetClass="exit" presetSubtype="32" fill="hold" nodeType="clickEffect">
                                  <p:stCondLst>
                                    <p:cond delay="0"/>
                                  </p:stCondLst>
                                  <p:childTnLst>
                                    <p:anim calcmode="lin" valueType="num">
                                      <p:cBhvr>
                                        <p:cTn id="120" dur="500"/>
                                        <p:tgtEl>
                                          <p:spTgt spid="41"/>
                                        </p:tgtEl>
                                        <p:attrNameLst>
                                          <p:attrName>ppt_w</p:attrName>
                                        </p:attrNameLst>
                                      </p:cBhvr>
                                      <p:tavLst>
                                        <p:tav tm="0">
                                          <p:val>
                                            <p:strVal val="ppt_w"/>
                                          </p:val>
                                        </p:tav>
                                        <p:tav tm="100000">
                                          <p:val>
                                            <p:fltVal val="0"/>
                                          </p:val>
                                        </p:tav>
                                      </p:tavLst>
                                    </p:anim>
                                    <p:anim calcmode="lin" valueType="num">
                                      <p:cBhvr>
                                        <p:cTn id="121" dur="500"/>
                                        <p:tgtEl>
                                          <p:spTgt spid="41"/>
                                        </p:tgtEl>
                                        <p:attrNameLst>
                                          <p:attrName>ppt_h</p:attrName>
                                        </p:attrNameLst>
                                      </p:cBhvr>
                                      <p:tavLst>
                                        <p:tav tm="0">
                                          <p:val>
                                            <p:strVal val="ppt_h"/>
                                          </p:val>
                                        </p:tav>
                                        <p:tav tm="100000">
                                          <p:val>
                                            <p:fltVal val="0"/>
                                          </p:val>
                                        </p:tav>
                                      </p:tavLst>
                                    </p:anim>
                                    <p:set>
                                      <p:cBhvr>
                                        <p:cTn id="122"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23" restart="whenNotActive" fill="hold" evtFilter="cancelBubble" nodeType="interactiveSeq">
                <p:stCondLst>
                  <p:cond evt="onClick" delay="0">
                    <p:tgtEl>
                      <p:spTgt spid="47"/>
                    </p:tgtEl>
                  </p:cond>
                </p:stCondLst>
                <p:endSync evt="end" delay="0">
                  <p:rtn val="all"/>
                </p:endSync>
                <p:childTnLst>
                  <p:par>
                    <p:cTn id="124" fill="hold">
                      <p:stCondLst>
                        <p:cond delay="0"/>
                      </p:stCondLst>
                      <p:childTnLst>
                        <p:par>
                          <p:cTn id="125" fill="hold">
                            <p:stCondLst>
                              <p:cond delay="0"/>
                            </p:stCondLst>
                            <p:childTnLst>
                              <p:par>
                                <p:cTn id="126" presetID="23" presetClass="exit" presetSubtype="32" fill="hold" nodeType="clickEffect">
                                  <p:stCondLst>
                                    <p:cond delay="0"/>
                                  </p:stCondLst>
                                  <p:childTnLst>
                                    <p:anim calcmode="lin" valueType="num">
                                      <p:cBhvr>
                                        <p:cTn id="127" dur="500"/>
                                        <p:tgtEl>
                                          <p:spTgt spid="47"/>
                                        </p:tgtEl>
                                        <p:attrNameLst>
                                          <p:attrName>ppt_w</p:attrName>
                                        </p:attrNameLst>
                                      </p:cBhvr>
                                      <p:tavLst>
                                        <p:tav tm="0">
                                          <p:val>
                                            <p:strVal val="ppt_w"/>
                                          </p:val>
                                        </p:tav>
                                        <p:tav tm="100000">
                                          <p:val>
                                            <p:fltVal val="0"/>
                                          </p:val>
                                        </p:tav>
                                      </p:tavLst>
                                    </p:anim>
                                    <p:anim calcmode="lin" valueType="num">
                                      <p:cBhvr>
                                        <p:cTn id="128" dur="500"/>
                                        <p:tgtEl>
                                          <p:spTgt spid="47"/>
                                        </p:tgtEl>
                                        <p:attrNameLst>
                                          <p:attrName>ppt_h</p:attrName>
                                        </p:attrNameLst>
                                      </p:cBhvr>
                                      <p:tavLst>
                                        <p:tav tm="0">
                                          <p:val>
                                            <p:strVal val="ppt_h"/>
                                          </p:val>
                                        </p:tav>
                                        <p:tav tm="100000">
                                          <p:val>
                                            <p:fltVal val="0"/>
                                          </p:val>
                                        </p:tav>
                                      </p:tavLst>
                                    </p:anim>
                                    <p:set>
                                      <p:cBhvr>
                                        <p:cTn id="12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Đáp án sai 1">
                <a:extLst>
                  <a:ext uri="{FF2B5EF4-FFF2-40B4-BE49-F238E27FC236}">
                    <a16:creationId xmlns:a16="http://schemas.microsoft.com/office/drawing/2014/main" xmlns="" id="{5615FDC2-5DAE-01DC-73AC-64601178DA19}"/>
                  </a:ext>
                </a:extLst>
              </p:cNvPr>
              <p:cNvSpPr/>
              <p:nvPr/>
            </p:nvSpPr>
            <p:spPr>
              <a:xfrm>
                <a:off x="1345280" y="2211968"/>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A. </a:t>
                </a:r>
                <a14:m>
                  <m:oMath xmlns:m="http://schemas.openxmlformats.org/officeDocument/2006/math">
                    <m:f>
                      <m:fPr>
                        <m:ctrlPr>
                          <a:rPr lang="en-US" sz="2800" i="1">
                            <a:latin typeface="Cambria Math"/>
                            <a:ea typeface="Times New Roman" panose="02020603050405020304" pitchFamily="18" charset="0"/>
                            <a:cs typeface="Times New Roman" panose="02020603050405020304" pitchFamily="18" charset="0"/>
                          </a:rPr>
                        </m:ctrlPr>
                      </m:fPr>
                      <m:num>
                        <m:r>
                          <a:rPr lang="en-US" sz="2800" i="1">
                            <a:latin typeface="Cambria Math" panose="02040503050406030204" pitchFamily="18" charset="0"/>
                            <a:ea typeface="Times New Roman" panose="02020603050405020304" pitchFamily="18" charset="0"/>
                            <a:cs typeface="Times New Roman" panose="02020603050405020304" pitchFamily="18" charset="0"/>
                          </a:rPr>
                          <m:t>𝐴</m:t>
                        </m:r>
                        <m:r>
                          <a:rPr lang="fr-FR" sz="2800" i="1">
                            <a:latin typeface="Cambria Math" panose="02040503050406030204" pitchFamily="18" charset="0"/>
                            <a:ea typeface="Times New Roman" panose="02020603050405020304" pitchFamily="18" charset="0"/>
                            <a:cs typeface="Times New Roman" panose="02020603050405020304" pitchFamily="18" charset="0"/>
                          </a:rPr>
                          <m:t>.</m:t>
                        </m:r>
                        <m:r>
                          <a:rPr lang="en-US" sz="2800" i="1">
                            <a:latin typeface="Cambria Math" panose="02040503050406030204" pitchFamily="18" charset="0"/>
                            <a:ea typeface="Times New Roman" panose="02020603050405020304" pitchFamily="18" charset="0"/>
                            <a:cs typeface="Times New Roman" panose="02020603050405020304" pitchFamily="18" charset="0"/>
                          </a:rPr>
                          <m:t>𝐶</m:t>
                        </m:r>
                      </m:num>
                      <m:den>
                        <m:r>
                          <a:rPr lang="en-US" sz="2800" i="1">
                            <a:latin typeface="Cambria Math" panose="02040503050406030204" pitchFamily="18" charset="0"/>
                            <a:ea typeface="Times New Roman" panose="02020603050405020304" pitchFamily="18" charset="0"/>
                            <a:cs typeface="Times New Roman" panose="02020603050405020304" pitchFamily="18" charset="0"/>
                          </a:rPr>
                          <m:t>𝐵</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7" name="Đáp án sai 1">
                <a:extLst>
                  <a:ext uri="{FF2B5EF4-FFF2-40B4-BE49-F238E27FC236}">
                    <a16:creationId xmlns:a16="http://schemas.microsoft.com/office/drawing/2014/main" id="{5615FDC2-5DAE-01DC-73AC-64601178DA19}"/>
                  </a:ext>
                </a:extLst>
              </p:cNvPr>
              <p:cNvSpPr>
                <a:spLocks noRot="1" noChangeAspect="1" noMove="1" noResize="1" noEditPoints="1" noAdjustHandles="1" noChangeArrowheads="1" noChangeShapeType="1" noTextEdit="1"/>
              </p:cNvSpPr>
              <p:nvPr/>
            </p:nvSpPr>
            <p:spPr>
              <a:xfrm>
                <a:off x="1345280" y="2211968"/>
                <a:ext cx="2808146" cy="833303"/>
              </a:xfrm>
              <a:prstGeom prst="roundRect">
                <a:avLst/>
              </a:prstGeom>
              <a:blipFill>
                <a:blip r:embed="rId2"/>
                <a:stretch>
                  <a:fillRect/>
                </a:stretch>
              </a:blipFill>
              <a:ln w="12700" cap="flat" cmpd="sng" algn="ctr">
                <a:noFill/>
                <a:prstDash val="solid"/>
                <a:miter lim="800000"/>
              </a:ln>
              <a:effectLst/>
            </p:spPr>
            <p:txBody>
              <a:bodyPr/>
              <a:lstStyle/>
              <a:p>
                <a:r>
                  <a:rPr lang="en-US">
                    <a:noFill/>
                  </a:rPr>
                  <a:t> </a:t>
                </a:r>
              </a:p>
            </p:txBody>
          </p:sp>
        </mc:Fallback>
      </mc:AlternateContent>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78699" flipH="1">
            <a:off x="-1761962" y="3045816"/>
            <a:ext cx="6517945" cy="3951504"/>
          </a:xfrm>
          <a:prstGeom prst="rect">
            <a:avLst/>
          </a:prstGeom>
        </p:spPr>
      </p:pic>
      <p:pic>
        <p:nvPicPr>
          <p:cNvPr id="7" name="Picture 6">
            <a:hlinkClick r:id="rId11" action="ppaction://hlinksldjump"/>
            <a:extLst>
              <a:ext uri="{FF2B5EF4-FFF2-40B4-BE49-F238E27FC236}">
                <a16:creationId xmlns:a16="http://schemas.microsoft.com/office/drawing/2014/main" xmlns="" id="{98E479EE-D325-D022-CFBC-797436F7B1D0}"/>
              </a:ext>
            </a:extLst>
          </p:cNvPr>
          <p:cNvPicPr>
            <a:picLocks noChangeAspect="1"/>
          </p:cNvPicPr>
          <p:nvPr/>
        </p:nvPicPr>
        <p:blipFill>
          <a:blip r:embed="rId12"/>
          <a:stretch>
            <a:fillRect/>
          </a:stretch>
        </p:blipFill>
        <p:spPr>
          <a:xfrm>
            <a:off x="7702709" y="4060756"/>
            <a:ext cx="1441292" cy="1074105"/>
          </a:xfrm>
          <a:prstGeom prst="rect">
            <a:avLst/>
          </a:prstGeom>
        </p:spPr>
      </p:pic>
      <p:pic>
        <p:nvPicPr>
          <p:cNvPr id="32" name="Picture 9">
            <a:extLst>
              <a:ext uri="{FF2B5EF4-FFF2-40B4-BE49-F238E27FC236}">
                <a16:creationId xmlns:a16="http://schemas.microsoft.com/office/drawing/2014/main" xmlns="" id="{95FC5D24-6386-4E35-2430-A8B13628564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86612" y="3085925"/>
            <a:ext cx="1468595" cy="2057576"/>
          </a:xfrm>
          <a:prstGeom prst="rect">
            <a:avLst/>
          </a:prstGeom>
        </p:spPr>
      </p:pic>
      <mc:AlternateContent xmlns:mc="http://schemas.openxmlformats.org/markup-compatibility/2006" xmlns:a14="http://schemas.microsoft.com/office/drawing/2010/main">
        <mc:Choice Requires="a14">
          <p:sp>
            <p:nvSpPr>
              <p:cNvPr id="11" name="Đáp án sai 1">
                <a:extLst>
                  <a:ext uri="{FF2B5EF4-FFF2-40B4-BE49-F238E27FC236}">
                    <a16:creationId xmlns:a16="http://schemas.microsoft.com/office/drawing/2014/main" xmlns="" id="{2DE8C9A0-C97A-624C-3AC8-AB9E1DACB141}"/>
                  </a:ext>
                </a:extLst>
              </p:cNvPr>
              <p:cNvSpPr/>
              <p:nvPr/>
            </p:nvSpPr>
            <p:spPr>
              <a:xfrm>
                <a:off x="1345280" y="3369573"/>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C. </a:t>
                </a:r>
                <a14:m>
                  <m:oMath xmlns:m="http://schemas.openxmlformats.org/officeDocument/2006/math">
                    <m:f>
                      <m:fPr>
                        <m:ctrlPr>
                          <a:rPr lang="en-US" sz="2800" i="1">
                            <a:latin typeface="Cambria Math"/>
                            <a:ea typeface="Times New Roman" panose="02020603050405020304" pitchFamily="18" charset="0"/>
                            <a:cs typeface="Times New Roman" panose="02020603050405020304" pitchFamily="18" charset="0"/>
                          </a:rPr>
                        </m:ctrlPr>
                      </m:fPr>
                      <m:num>
                        <m:r>
                          <a:rPr lang="en-US" sz="2800" i="1">
                            <a:latin typeface="Cambria Math" panose="02040503050406030204" pitchFamily="18" charset="0"/>
                            <a:ea typeface="Times New Roman" panose="02020603050405020304" pitchFamily="18" charset="0"/>
                            <a:cs typeface="Times New Roman" panose="02020603050405020304" pitchFamily="18" charset="0"/>
                          </a:rPr>
                          <m:t>𝐴</m:t>
                        </m:r>
                        <m:r>
                          <a:rPr lang="fr-FR" sz="2800" i="1">
                            <a:latin typeface="Cambria Math" panose="02040503050406030204" pitchFamily="18" charset="0"/>
                            <a:ea typeface="Times New Roman" panose="02020603050405020304" pitchFamily="18" charset="0"/>
                            <a:cs typeface="Times New Roman" panose="02020603050405020304" pitchFamily="18" charset="0"/>
                          </a:rPr>
                          <m:t>+</m:t>
                        </m:r>
                        <m:r>
                          <a:rPr lang="en-US" sz="2800" i="1">
                            <a:latin typeface="Cambria Math" panose="02040503050406030204" pitchFamily="18" charset="0"/>
                            <a:ea typeface="Times New Roman" panose="02020603050405020304" pitchFamily="18" charset="0"/>
                            <a:cs typeface="Times New Roman" panose="02020603050405020304" pitchFamily="18" charset="0"/>
                          </a:rPr>
                          <m:t>𝐶</m:t>
                        </m:r>
                      </m:num>
                      <m:den>
                        <m:sSup>
                          <m:sSupPr>
                            <m:ctrlPr>
                              <a:rPr lang="en-US" sz="2800" i="1">
                                <a:latin typeface="Cambria Math"/>
                                <a:ea typeface="Times New Roman" panose="02020603050405020304" pitchFamily="18" charset="0"/>
                                <a:cs typeface="Times New Roman" panose="02020603050405020304" pitchFamily="18" charset="0"/>
                              </a:rPr>
                            </m:ctrlPr>
                          </m:sSupPr>
                          <m:e>
                            <m:r>
                              <a:rPr lang="en-US" sz="2800" i="1">
                                <a:latin typeface="Cambria Math" panose="02040503050406030204" pitchFamily="18" charset="0"/>
                                <a:ea typeface="Times New Roman" panose="02020603050405020304" pitchFamily="18" charset="0"/>
                                <a:cs typeface="Times New Roman" panose="02020603050405020304" pitchFamily="18" charset="0"/>
                              </a:rPr>
                              <m:t>𝐵</m:t>
                            </m:r>
                          </m:e>
                          <m:sup>
                            <m:r>
                              <a:rPr lang="fr-FR" sz="2800" i="1">
                                <a:latin typeface="Cambria Math" panose="02040503050406030204" pitchFamily="18" charset="0"/>
                                <a:ea typeface="Times New Roman" panose="02020603050405020304" pitchFamily="18" charset="0"/>
                                <a:cs typeface="Times New Roman" panose="02020603050405020304" pitchFamily="18" charset="0"/>
                              </a:rPr>
                              <m:t>2</m:t>
                            </m:r>
                          </m:sup>
                        </m:sSup>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1" name="Đáp án sai 1">
                <a:extLst>
                  <a:ext uri="{FF2B5EF4-FFF2-40B4-BE49-F238E27FC236}">
                    <a16:creationId xmlns:a16="http://schemas.microsoft.com/office/drawing/2014/main" id="{2DE8C9A0-C97A-624C-3AC8-AB9E1DACB141}"/>
                  </a:ext>
                </a:extLst>
              </p:cNvPr>
              <p:cNvSpPr>
                <a:spLocks noRot="1" noChangeAspect="1" noMove="1" noResize="1" noEditPoints="1" noAdjustHandles="1" noChangeArrowheads="1" noChangeShapeType="1" noTextEdit="1"/>
              </p:cNvSpPr>
              <p:nvPr/>
            </p:nvSpPr>
            <p:spPr>
              <a:xfrm>
                <a:off x="1345280" y="3369573"/>
                <a:ext cx="2808146" cy="833303"/>
              </a:xfrm>
              <a:prstGeom prst="roundRect">
                <a:avLst/>
              </a:prstGeom>
              <a:blipFill>
                <a:blip r:embed="rId15"/>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Đáp án sai 1">
                <a:extLst>
                  <a:ext uri="{FF2B5EF4-FFF2-40B4-BE49-F238E27FC236}">
                    <a16:creationId xmlns:a16="http://schemas.microsoft.com/office/drawing/2014/main" xmlns="" id="{A6FA1030-51E3-541C-FC12-EAD4A26C1059}"/>
                  </a:ext>
                </a:extLst>
              </p:cNvPr>
              <p:cNvSpPr/>
              <p:nvPr/>
            </p:nvSpPr>
            <p:spPr>
              <a:xfrm>
                <a:off x="4894563" y="2219637"/>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B. </a:t>
                </a:r>
                <a14:m>
                  <m:oMath xmlns:m="http://schemas.openxmlformats.org/officeDocument/2006/math">
                    <m:f>
                      <m:fPr>
                        <m:ctrlPr>
                          <a:rPr lang="en-US" sz="2800" i="1">
                            <a:latin typeface="Cambria Math"/>
                            <a:cs typeface="Times New Roman" panose="02020603050405020304" pitchFamily="18" charset="0"/>
                          </a:rPr>
                        </m:ctrlPr>
                      </m:fPr>
                      <m:num>
                        <m:r>
                          <a:rPr lang="en-US" sz="2800" i="1">
                            <a:latin typeface="Cambria Math" panose="02040503050406030204" pitchFamily="18" charset="0"/>
                            <a:ea typeface="Arial" panose="020B0604020202020204" pitchFamily="34" charset="0"/>
                            <a:cs typeface="Times New Roman" panose="02020603050405020304" pitchFamily="18" charset="0"/>
                          </a:rPr>
                          <m:t>𝐴</m:t>
                        </m:r>
                        <m:r>
                          <a:rPr lang="fr-FR" sz="2800">
                            <a:latin typeface="Cambria Math" panose="02040503050406030204" pitchFamily="18" charset="0"/>
                            <a:ea typeface="Arial" panose="020B0604020202020204" pitchFamily="34" charset="0"/>
                            <a:cs typeface="Times New Roman" panose="02020603050405020304" pitchFamily="18" charset="0"/>
                          </a:rPr>
                          <m:t>+</m:t>
                        </m:r>
                        <m:r>
                          <a:rPr lang="en-US" sz="2800" i="1">
                            <a:latin typeface="Cambria Math" panose="02040503050406030204" pitchFamily="18" charset="0"/>
                            <a:ea typeface="Arial" panose="020B0604020202020204" pitchFamily="34" charset="0"/>
                            <a:cs typeface="Times New Roman" panose="02020603050405020304" pitchFamily="18" charset="0"/>
                          </a:rPr>
                          <m:t>𝐶</m:t>
                        </m:r>
                      </m:num>
                      <m:den>
                        <m:r>
                          <a:rPr lang="en-US" sz="2800" i="1">
                            <a:latin typeface="Cambria Math" panose="02040503050406030204" pitchFamily="18" charset="0"/>
                            <a:ea typeface="Arial" panose="020B0604020202020204" pitchFamily="34" charset="0"/>
                            <a:cs typeface="Times New Roman" panose="02020603050405020304" pitchFamily="18" charset="0"/>
                          </a:rPr>
                          <m:t>𝐵</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5" name="Đáp án sai 1">
                <a:extLst>
                  <a:ext uri="{FF2B5EF4-FFF2-40B4-BE49-F238E27FC236}">
                    <a16:creationId xmlns:a16="http://schemas.microsoft.com/office/drawing/2014/main" id="{A6FA1030-51E3-541C-FC12-EAD4A26C1059}"/>
                  </a:ext>
                </a:extLst>
              </p:cNvPr>
              <p:cNvSpPr>
                <a:spLocks noRot="1" noChangeAspect="1" noMove="1" noResize="1" noEditPoints="1" noAdjustHandles="1" noChangeArrowheads="1" noChangeShapeType="1" noTextEdit="1"/>
              </p:cNvSpPr>
              <p:nvPr/>
            </p:nvSpPr>
            <p:spPr>
              <a:xfrm>
                <a:off x="4894563" y="2219637"/>
                <a:ext cx="2808146" cy="833303"/>
              </a:xfrm>
              <a:prstGeom prst="roundRect">
                <a:avLst/>
              </a:prstGeom>
              <a:blipFill>
                <a:blip r:embed="rId16"/>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Đáp án sai 1">
                <a:extLst>
                  <a:ext uri="{FF2B5EF4-FFF2-40B4-BE49-F238E27FC236}">
                    <a16:creationId xmlns:a16="http://schemas.microsoft.com/office/drawing/2014/main" xmlns="" id="{372D6353-AD85-8B42-B496-6678D68673E2}"/>
                  </a:ext>
                </a:extLst>
              </p:cNvPr>
              <p:cNvSpPr/>
              <p:nvPr/>
            </p:nvSpPr>
            <p:spPr>
              <a:xfrm>
                <a:off x="4894563" y="3414417"/>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D. </a:t>
                </a:r>
                <a14:m>
                  <m:oMath xmlns:m="http://schemas.openxmlformats.org/officeDocument/2006/math">
                    <m:f>
                      <m:fPr>
                        <m:ctrlPr>
                          <a:rPr lang="en-US" sz="2800" i="1">
                            <a:latin typeface="Cambria Math"/>
                            <a:ea typeface="Times New Roman" panose="02020603050405020304" pitchFamily="18" charset="0"/>
                            <a:cs typeface="Times New Roman" panose="02020603050405020304" pitchFamily="18" charset="0"/>
                          </a:rPr>
                        </m:ctrlPr>
                      </m:fPr>
                      <m:num>
                        <m:r>
                          <a:rPr lang="en-US" sz="2800" i="1">
                            <a:latin typeface="Cambria Math" panose="02040503050406030204" pitchFamily="18" charset="0"/>
                            <a:ea typeface="Times New Roman" panose="02020603050405020304" pitchFamily="18" charset="0"/>
                            <a:cs typeface="Times New Roman" panose="02020603050405020304" pitchFamily="18" charset="0"/>
                          </a:rPr>
                          <m:t>𝐴</m:t>
                        </m:r>
                        <m:r>
                          <a:rPr lang="fr-FR" sz="2800" i="1">
                            <a:latin typeface="Cambria Math" panose="02040503050406030204" pitchFamily="18" charset="0"/>
                            <a:ea typeface="Times New Roman" panose="02020603050405020304" pitchFamily="18" charset="0"/>
                            <a:cs typeface="Times New Roman" panose="02020603050405020304" pitchFamily="18" charset="0"/>
                          </a:rPr>
                          <m:t>+</m:t>
                        </m:r>
                        <m:r>
                          <a:rPr lang="en-US" sz="2800" i="1">
                            <a:latin typeface="Cambria Math" panose="02040503050406030204" pitchFamily="18" charset="0"/>
                            <a:ea typeface="Times New Roman" panose="02020603050405020304" pitchFamily="18" charset="0"/>
                            <a:cs typeface="Times New Roman" panose="02020603050405020304" pitchFamily="18" charset="0"/>
                          </a:rPr>
                          <m:t>𝐶</m:t>
                        </m:r>
                      </m:num>
                      <m:den>
                        <m:r>
                          <a:rPr lang="fr-FR" sz="2800" i="1">
                            <a:latin typeface="Cambria Math" panose="02040503050406030204" pitchFamily="18" charset="0"/>
                            <a:ea typeface="Times New Roman" panose="02020603050405020304" pitchFamily="18" charset="0"/>
                            <a:cs typeface="Times New Roman" panose="02020603050405020304" pitchFamily="18" charset="0"/>
                          </a:rPr>
                          <m:t>2</m:t>
                        </m:r>
                        <m:r>
                          <a:rPr lang="en-US" sz="2800" i="1">
                            <a:latin typeface="Cambria Math" panose="02040503050406030204" pitchFamily="18" charset="0"/>
                            <a:ea typeface="Times New Roman" panose="02020603050405020304" pitchFamily="18" charset="0"/>
                            <a:cs typeface="Times New Roman" panose="02020603050405020304" pitchFamily="18" charset="0"/>
                          </a:rPr>
                          <m:t>𝐵</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6" name="Đáp án sai 1">
                <a:extLst>
                  <a:ext uri="{FF2B5EF4-FFF2-40B4-BE49-F238E27FC236}">
                    <a16:creationId xmlns:a16="http://schemas.microsoft.com/office/drawing/2014/main" id="{372D6353-AD85-8B42-B496-6678D68673E2}"/>
                  </a:ext>
                </a:extLst>
              </p:cNvPr>
              <p:cNvSpPr>
                <a:spLocks noRot="1" noChangeAspect="1" noMove="1" noResize="1" noEditPoints="1" noAdjustHandles="1" noChangeArrowheads="1" noChangeShapeType="1" noTextEdit="1"/>
              </p:cNvSpPr>
              <p:nvPr/>
            </p:nvSpPr>
            <p:spPr>
              <a:xfrm>
                <a:off x="4894563" y="3414417"/>
                <a:ext cx="2808146" cy="833303"/>
              </a:xfrm>
              <a:prstGeom prst="roundRect">
                <a:avLst/>
              </a:prstGeom>
              <a:blipFill>
                <a:blip r:embed="rId17"/>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Rounded Corners 17">
                <a:extLst>
                  <a:ext uri="{FF2B5EF4-FFF2-40B4-BE49-F238E27FC236}">
                    <a16:creationId xmlns:a16="http://schemas.microsoft.com/office/drawing/2014/main" xmlns="" id="{A6A8ADF2-3762-1664-9D3E-3D2230AA262A}"/>
                  </a:ext>
                </a:extLst>
              </p:cNvPr>
              <p:cNvSpPr/>
              <p:nvPr/>
            </p:nvSpPr>
            <p:spPr>
              <a:xfrm>
                <a:off x="500961" y="449508"/>
                <a:ext cx="8139793" cy="15101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600" kern="1200" noProof="1">
                    <a:solidFill>
                      <a:prstClr val="black"/>
                    </a:solidFill>
                    <a:latin typeface="Arial" panose="020B0604020202020204" pitchFamily="34" charset="0"/>
                    <a:cs typeface="Arial" panose="020B0604020202020204" pitchFamily="34" charset="0"/>
                  </a:rPr>
                  <a:t>Câu hỏi</a:t>
                </a:r>
                <a:r>
                  <a:rPr lang="en-US" sz="2600" kern="1200" noProof="1">
                    <a:solidFill>
                      <a:prstClr val="black"/>
                    </a:solidFill>
                    <a:latin typeface="Arial" panose="020B0604020202020204" pitchFamily="34" charset="0"/>
                    <a:cs typeface="Arial" panose="020B0604020202020204" pitchFamily="34" charset="0"/>
                  </a:rPr>
                  <a:t> 1:</a:t>
                </a:r>
              </a:p>
              <a:p>
                <a:pPr algn="ctr">
                  <a:lnSpc>
                    <a:spcPct val="150000"/>
                  </a:lnSpc>
                  <a:spcAft>
                    <a:spcPts val="800"/>
                  </a:spcAft>
                </a:pPr>
                <a:r>
                  <a:rPr lang="fr-FR" sz="2600" dirty="0" err="1">
                    <a:solidFill>
                      <a:schemeClr val="tx1"/>
                    </a:solidFill>
                    <a:latin typeface="Arial" panose="020B0604020202020204" pitchFamily="34" charset="0"/>
                    <a:ea typeface="Arial" panose="020B0604020202020204" pitchFamily="34" charset="0"/>
                    <a:cs typeface="Arial" panose="020B0604020202020204" pitchFamily="34" charset="0"/>
                  </a:rPr>
                  <a:t>Với</a:t>
                </a:r>
                <a:r>
                  <a:rPr lang="fr-FR" sz="2600" dirty="0">
                    <a:solidFill>
                      <a:schemeClr val="tx1"/>
                    </a:solidFill>
                    <a:latin typeface="Arial" panose="020B0604020202020204" pitchFamily="34" charset="0"/>
                    <a:ea typeface="Arial" panose="020B0604020202020204" pitchFamily="34" charset="0"/>
                    <a:cs typeface="Arial" panose="020B0604020202020204" pitchFamily="34" charset="0"/>
                  </a:rPr>
                  <a:t> B ≠ 0 </a:t>
                </a:r>
                <a:r>
                  <a:rPr lang="fr-FR" sz="2600" dirty="0" err="1">
                    <a:solidFill>
                      <a:schemeClr val="tx1"/>
                    </a:solidFill>
                    <a:latin typeface="Arial" panose="020B0604020202020204" pitchFamily="34" charset="0"/>
                    <a:ea typeface="Arial" panose="020B0604020202020204" pitchFamily="34" charset="0"/>
                    <a:cs typeface="Arial" panose="020B0604020202020204" pitchFamily="34" charset="0"/>
                  </a:rPr>
                  <a:t>thì</a:t>
                </a:r>
                <a:r>
                  <a:rPr lang="fr-FR" sz="2600" dirty="0">
                    <a:solidFill>
                      <a:schemeClr val="tx1"/>
                    </a:solidFill>
                    <a:latin typeface="Arial" panose="020B0604020202020204" pitchFamily="34" charset="0"/>
                    <a:ea typeface="Arial" panose="020B0604020202020204" pitchFamily="34" charset="0"/>
                    <a:cs typeface="Arial" panose="020B0604020202020204" pitchFamily="34" charset="0"/>
                  </a:rPr>
                  <a:t> </a:t>
                </a:r>
                <a:r>
                  <a:rPr lang="fr-FR" sz="2600" dirty="0" err="1">
                    <a:solidFill>
                      <a:schemeClr val="tx1"/>
                    </a:solidFill>
                    <a:latin typeface="Arial" panose="020B0604020202020204" pitchFamily="34" charset="0"/>
                    <a:ea typeface="Arial" panose="020B0604020202020204" pitchFamily="34" charset="0"/>
                    <a:cs typeface="Arial" panose="020B0604020202020204" pitchFamily="34" charset="0"/>
                  </a:rPr>
                  <a:t>kết</a:t>
                </a:r>
                <a:r>
                  <a:rPr lang="fr-FR" sz="2600" dirty="0">
                    <a:solidFill>
                      <a:schemeClr val="tx1"/>
                    </a:solidFill>
                    <a:latin typeface="Arial" panose="020B0604020202020204" pitchFamily="34" charset="0"/>
                    <a:ea typeface="Arial" panose="020B0604020202020204" pitchFamily="34" charset="0"/>
                    <a:cs typeface="Arial" panose="020B0604020202020204" pitchFamily="34" charset="0"/>
                  </a:rPr>
                  <a:t> </a:t>
                </a:r>
                <a:r>
                  <a:rPr lang="fr-FR" sz="2600" dirty="0" err="1">
                    <a:solidFill>
                      <a:schemeClr val="tx1"/>
                    </a:solidFill>
                    <a:latin typeface="Arial" panose="020B0604020202020204" pitchFamily="34" charset="0"/>
                    <a:ea typeface="Arial" panose="020B0604020202020204" pitchFamily="34" charset="0"/>
                    <a:cs typeface="Arial" panose="020B0604020202020204" pitchFamily="34" charset="0"/>
                  </a:rPr>
                  <a:t>quả</a:t>
                </a:r>
                <a:r>
                  <a:rPr lang="fr-FR" sz="2600" dirty="0">
                    <a:solidFill>
                      <a:schemeClr val="tx1"/>
                    </a:solidFill>
                    <a:latin typeface="Arial" panose="020B0604020202020204" pitchFamily="34" charset="0"/>
                    <a:ea typeface="Arial" panose="020B0604020202020204" pitchFamily="34" charset="0"/>
                    <a:cs typeface="Arial" panose="020B0604020202020204" pitchFamily="34" charset="0"/>
                  </a:rPr>
                  <a:t> </a:t>
                </a:r>
                <a:r>
                  <a:rPr lang="fr-FR" sz="2600" dirty="0" err="1">
                    <a:solidFill>
                      <a:schemeClr val="tx1"/>
                    </a:solidFill>
                    <a:latin typeface="Arial" panose="020B0604020202020204" pitchFamily="34" charset="0"/>
                    <a:ea typeface="Arial" panose="020B0604020202020204" pitchFamily="34" charset="0"/>
                    <a:cs typeface="Arial" panose="020B0604020202020204" pitchFamily="34" charset="0"/>
                  </a:rPr>
                  <a:t>của</a:t>
                </a:r>
                <a:r>
                  <a:rPr lang="fr-FR" sz="2600" dirty="0">
                    <a:solidFill>
                      <a:schemeClr val="tx1"/>
                    </a:solidFill>
                    <a:latin typeface="Arial" panose="020B0604020202020204" pitchFamily="34" charset="0"/>
                    <a:ea typeface="Arial" panose="020B0604020202020204" pitchFamily="34" charset="0"/>
                    <a:cs typeface="Arial" panose="020B0604020202020204" pitchFamily="34" charset="0"/>
                  </a:rPr>
                  <a:t> </a:t>
                </a:r>
                <a:r>
                  <a:rPr lang="fr-FR" sz="2600" dirty="0" err="1">
                    <a:solidFill>
                      <a:schemeClr val="tx1"/>
                    </a:solidFill>
                    <a:latin typeface="Arial" panose="020B0604020202020204" pitchFamily="34" charset="0"/>
                    <a:ea typeface="Arial" panose="020B0604020202020204" pitchFamily="34" charset="0"/>
                    <a:cs typeface="Arial" panose="020B0604020202020204" pitchFamily="34" charset="0"/>
                  </a:rPr>
                  <a:t>phép</a:t>
                </a:r>
                <a:r>
                  <a:rPr lang="fr-FR" sz="2600" dirty="0">
                    <a:solidFill>
                      <a:schemeClr val="tx1"/>
                    </a:solidFill>
                    <a:latin typeface="Arial" panose="020B0604020202020204" pitchFamily="34" charset="0"/>
                    <a:ea typeface="Arial" panose="020B0604020202020204" pitchFamily="34" charset="0"/>
                    <a:cs typeface="Arial" panose="020B0604020202020204" pitchFamily="34" charset="0"/>
                  </a:rPr>
                  <a:t> </a:t>
                </a:r>
                <a:r>
                  <a:rPr lang="fr-FR" sz="2600" dirty="0" err="1">
                    <a:solidFill>
                      <a:schemeClr val="tx1"/>
                    </a:solidFill>
                    <a:latin typeface="Arial" panose="020B0604020202020204" pitchFamily="34" charset="0"/>
                    <a:ea typeface="Arial" panose="020B0604020202020204" pitchFamily="34" charset="0"/>
                    <a:cs typeface="Arial" panose="020B0604020202020204" pitchFamily="34" charset="0"/>
                  </a:rPr>
                  <a:t>cộng</a:t>
                </a:r>
                <a:r>
                  <a:rPr lang="fr-FR" sz="2600" dirty="0">
                    <a:solidFill>
                      <a:schemeClr val="tx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f>
                      <m:fPr>
                        <m:ctrlPr>
                          <a:rPr lang="en-US" sz="2600" i="1">
                            <a:solidFill>
                              <a:schemeClr val="tx1"/>
                            </a:solidFill>
                            <a:latin typeface="Cambria Math"/>
                            <a:ea typeface="Arial" panose="020B0604020202020204" pitchFamily="34" charset="0"/>
                            <a:cs typeface="Times New Roman" panose="02020603050405020304" pitchFamily="18" charset="0"/>
                          </a:rPr>
                        </m:ctrlPr>
                      </m:fPr>
                      <m:num>
                        <m:r>
                          <a:rPr lang="en-US" sz="2600" i="1">
                            <a:solidFill>
                              <a:schemeClr val="tx1"/>
                            </a:solidFill>
                            <a:latin typeface="Cambria Math" panose="02040503050406030204" pitchFamily="18" charset="0"/>
                            <a:ea typeface="Arial" panose="020B0604020202020204" pitchFamily="34" charset="0"/>
                            <a:cs typeface="Times New Roman" panose="02020603050405020304" pitchFamily="18" charset="0"/>
                          </a:rPr>
                          <m:t>𝐴</m:t>
                        </m:r>
                      </m:num>
                      <m:den>
                        <m:r>
                          <a:rPr lang="en-US" sz="2600" i="1">
                            <a:solidFill>
                              <a:schemeClr val="tx1"/>
                            </a:solidFill>
                            <a:latin typeface="Cambria Math" panose="02040503050406030204" pitchFamily="18" charset="0"/>
                            <a:ea typeface="Arial" panose="020B0604020202020204" pitchFamily="34" charset="0"/>
                            <a:cs typeface="Times New Roman" panose="02020603050405020304" pitchFamily="18" charset="0"/>
                          </a:rPr>
                          <m:t>𝐵</m:t>
                        </m:r>
                      </m:den>
                    </m:f>
                  </m:oMath>
                </a14:m>
                <a:r>
                  <a:rPr lang="en-US" sz="2600" dirty="0">
                    <a:solidFill>
                      <a:schemeClr val="tx1"/>
                    </a:solidFill>
                    <a:latin typeface="Arial" panose="020B0604020202020204" pitchFamily="34" charset="0"/>
                    <a:ea typeface="Arial" panose="020B0604020202020204" pitchFamily="34" charset="0"/>
                    <a:cs typeface="Arial" panose="020B0604020202020204" pitchFamily="34" charset="0"/>
                  </a:rPr>
                  <a:t> </a:t>
                </a:r>
                <a:r>
                  <a:rPr lang="fr-FR" sz="2600" dirty="0">
                    <a:solidFill>
                      <a:schemeClr val="tx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f>
                      <m:fPr>
                        <m:ctrlPr>
                          <a:rPr lang="en-US" sz="2600" i="1">
                            <a:solidFill>
                              <a:schemeClr val="tx1"/>
                            </a:solidFill>
                            <a:latin typeface="Cambria Math"/>
                            <a:ea typeface="Arial" panose="020B0604020202020204" pitchFamily="34" charset="0"/>
                            <a:cs typeface="Times New Roman" panose="02020603050405020304" pitchFamily="18" charset="0"/>
                          </a:rPr>
                        </m:ctrlPr>
                      </m:fPr>
                      <m:num>
                        <m:r>
                          <a:rPr lang="en-US" sz="2600" i="1">
                            <a:solidFill>
                              <a:schemeClr val="tx1"/>
                            </a:solidFill>
                            <a:latin typeface="Cambria Math" panose="02040503050406030204" pitchFamily="18" charset="0"/>
                            <a:ea typeface="Arial" panose="020B0604020202020204" pitchFamily="34" charset="0"/>
                            <a:cs typeface="Times New Roman" panose="02020603050405020304" pitchFamily="18" charset="0"/>
                          </a:rPr>
                          <m:t>𝐶</m:t>
                        </m:r>
                      </m:num>
                      <m:den>
                        <m:r>
                          <a:rPr lang="en-US" sz="2600" i="1">
                            <a:solidFill>
                              <a:schemeClr val="tx1"/>
                            </a:solidFill>
                            <a:latin typeface="Cambria Math" panose="02040503050406030204" pitchFamily="18" charset="0"/>
                            <a:ea typeface="Arial" panose="020B0604020202020204" pitchFamily="34" charset="0"/>
                            <a:cs typeface="Times New Roman" panose="02020603050405020304" pitchFamily="18" charset="0"/>
                          </a:rPr>
                          <m:t>𝐵</m:t>
                        </m:r>
                      </m:den>
                    </m:f>
                  </m:oMath>
                </a14:m>
                <a:endParaRPr lang="en-US" sz="2600" dirty="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8" name="Rectangle: Rounded Corners 17">
                <a:extLst>
                  <a:ext uri="{FF2B5EF4-FFF2-40B4-BE49-F238E27FC236}">
                    <a16:creationId xmlns:a16="http://schemas.microsoft.com/office/drawing/2014/main" id="{A6A8ADF2-3762-1664-9D3E-3D2230AA262A}"/>
                  </a:ext>
                </a:extLst>
              </p:cNvPr>
              <p:cNvSpPr>
                <a:spLocks noRot="1" noChangeAspect="1" noMove="1" noResize="1" noEditPoints="1" noAdjustHandles="1" noChangeArrowheads="1" noChangeShapeType="1" noTextEdit="1"/>
              </p:cNvSpPr>
              <p:nvPr/>
            </p:nvSpPr>
            <p:spPr>
              <a:xfrm>
                <a:off x="500961" y="449508"/>
                <a:ext cx="8139793" cy="1510195"/>
              </a:xfrm>
              <a:prstGeom prst="roundRect">
                <a:avLst/>
              </a:prstGeom>
              <a:blipFill>
                <a:blip r:embed="rId18"/>
                <a:stretch>
                  <a:fillRect b="-242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Đáp án đúng">
                <a:extLst>
                  <a:ext uri="{FF2B5EF4-FFF2-40B4-BE49-F238E27FC236}">
                    <a16:creationId xmlns:a16="http://schemas.microsoft.com/office/drawing/2014/main" xmlns="" id="{1728F394-2715-18DC-B977-79A6B035E6DB}"/>
                  </a:ext>
                </a:extLst>
              </p:cNvPr>
              <p:cNvSpPr/>
              <p:nvPr/>
            </p:nvSpPr>
            <p:spPr>
              <a:xfrm>
                <a:off x="4894563" y="2212087"/>
                <a:ext cx="2808146" cy="873957"/>
              </a:xfrm>
              <a:prstGeom prst="roundRect">
                <a:avLst/>
              </a:prstGeom>
              <a:solidFill>
                <a:srgbClr val="A6FD83"/>
              </a:solidFill>
              <a:ln w="12700" cap="flat" cmpd="sng" algn="ctr">
                <a:noFill/>
                <a:prstDash val="solid"/>
                <a:miter lim="800000"/>
              </a:ln>
              <a:effectLst/>
            </p:spPr>
            <p:txBody>
              <a:bodyPr rtlCol="0" anchor="ctr"/>
              <a:lstStyle/>
              <a:p>
                <a:pPr algn="ctr" defTabSz="1028752">
                  <a:buClrTx/>
                  <a:defRPr/>
                </a:pPr>
                <a:r>
                  <a:rPr lang="en-US" sz="2400" noProof="1">
                    <a:solidFill>
                      <a:prstClr val="black"/>
                    </a:solidFill>
                    <a:latin typeface="Arial" panose="020B0604020202020204" pitchFamily="34" charset="0"/>
                    <a:cs typeface="Arial" panose="020B0604020202020204" pitchFamily="34" charset="0"/>
                  </a:rPr>
                  <a:t>B. </a:t>
                </a:r>
                <a14:m>
                  <m:oMath xmlns:m="http://schemas.openxmlformats.org/officeDocument/2006/math">
                    <m:f>
                      <m:fPr>
                        <m:ctrlPr>
                          <a:rPr lang="en-US" sz="2400" i="1">
                            <a:latin typeface="Cambria Math"/>
                            <a:cs typeface="Times New Roman" panose="02020603050405020304" pitchFamily="18" charset="0"/>
                          </a:rPr>
                        </m:ctrlPr>
                      </m:fPr>
                      <m:num>
                        <m:r>
                          <a:rPr lang="en-US" sz="2400" i="1">
                            <a:latin typeface="Cambria Math" panose="02040503050406030204" pitchFamily="18" charset="0"/>
                            <a:ea typeface="Arial" panose="020B0604020202020204" pitchFamily="34" charset="0"/>
                            <a:cs typeface="Times New Roman" panose="02020603050405020304" pitchFamily="18" charset="0"/>
                          </a:rPr>
                          <m:t>𝐴</m:t>
                        </m:r>
                        <m:r>
                          <a:rPr lang="fr-FR" sz="2400">
                            <a:latin typeface="Cambria Math" panose="02040503050406030204" pitchFamily="18" charset="0"/>
                            <a:ea typeface="Arial" panose="020B0604020202020204" pitchFamily="34" charset="0"/>
                            <a:cs typeface="Times New Roman" panose="02020603050405020304" pitchFamily="18" charset="0"/>
                          </a:rPr>
                          <m:t>+</m:t>
                        </m:r>
                        <m:r>
                          <a:rPr lang="en-US" sz="2400" i="1">
                            <a:latin typeface="Cambria Math" panose="02040503050406030204" pitchFamily="18" charset="0"/>
                            <a:ea typeface="Arial" panose="020B0604020202020204" pitchFamily="34" charset="0"/>
                            <a:cs typeface="Times New Roman" panose="02020603050405020304" pitchFamily="18" charset="0"/>
                          </a:rPr>
                          <m:t>𝐶</m:t>
                        </m:r>
                      </m:num>
                      <m:den>
                        <m:r>
                          <a:rPr lang="en-US" sz="2400" i="1">
                            <a:latin typeface="Cambria Math" panose="02040503050406030204" pitchFamily="18" charset="0"/>
                            <a:ea typeface="Arial" panose="020B0604020202020204" pitchFamily="34" charset="0"/>
                            <a:cs typeface="Times New Roman" panose="02020603050405020304" pitchFamily="18" charset="0"/>
                          </a:rPr>
                          <m:t>𝐵</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4" name="Đáp án đúng">
                <a:extLst>
                  <a:ext uri="{FF2B5EF4-FFF2-40B4-BE49-F238E27FC236}">
                    <a16:creationId xmlns:a16="http://schemas.microsoft.com/office/drawing/2014/main" id="{1728F394-2715-18DC-B977-79A6B035E6DB}"/>
                  </a:ext>
                </a:extLst>
              </p:cNvPr>
              <p:cNvSpPr>
                <a:spLocks noRot="1" noChangeAspect="1" noMove="1" noResize="1" noEditPoints="1" noAdjustHandles="1" noChangeArrowheads="1" noChangeShapeType="1" noTextEdit="1"/>
              </p:cNvSpPr>
              <p:nvPr/>
            </p:nvSpPr>
            <p:spPr>
              <a:xfrm>
                <a:off x="4894563" y="2212087"/>
                <a:ext cx="2808146" cy="873957"/>
              </a:xfrm>
              <a:prstGeom prst="roundRect">
                <a:avLst/>
              </a:prstGeom>
              <a:blipFill>
                <a:blip r:embed="rId19"/>
                <a:stretch>
                  <a:fillRect/>
                </a:stretch>
              </a:blipFill>
              <a:ln w="12700" cap="flat" cmpd="sng" algn="ctr">
                <a:noFill/>
                <a:prstDash val="solid"/>
                <a:miter lim="800000"/>
              </a:ln>
              <a:effectLst/>
            </p:spPr>
            <p:txBody>
              <a:bodyPr/>
              <a:lstStyle/>
              <a:p>
                <a:r>
                  <a:rPr lang="en-US">
                    <a:noFill/>
                  </a:rPr>
                  <a:t> </a:t>
                </a:r>
              </a:p>
            </p:txBody>
          </p:sp>
        </mc:Fallback>
      </mc:AlternateContent>
    </p:spTree>
    <p:extLst>
      <p:ext uri="{BB962C8B-B14F-4D97-AF65-F5344CB8AC3E}">
        <p14:creationId xmlns:p14="http://schemas.microsoft.com/office/powerpoint/2010/main" val="10245089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500"/>
                                        <p:tgtEl>
                                          <p:spTgt spid="17"/>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animBg="1"/>
      <p:bldP spid="15" grpId="0" animBg="1"/>
      <p:bldP spid="16" grpId="0" animBg="1"/>
      <p:bldP spid="18" grpId="0" animBg="1"/>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78699" flipH="1">
            <a:off x="-1761962" y="3045816"/>
            <a:ext cx="6517945" cy="3951504"/>
          </a:xfrm>
          <a:prstGeom prst="rect">
            <a:avLst/>
          </a:prstGeom>
        </p:spPr>
      </p:pic>
      <mc:AlternateContent xmlns:mc="http://schemas.openxmlformats.org/markup-compatibility/2006" xmlns:a14="http://schemas.microsoft.com/office/drawing/2010/main">
        <mc:Choice Requires="a14">
          <p:sp>
            <p:nvSpPr>
              <p:cNvPr id="28" name="Rectangle: Rounded Corners 27">
                <a:extLst>
                  <a:ext uri="{FF2B5EF4-FFF2-40B4-BE49-F238E27FC236}">
                    <a16:creationId xmlns:a16="http://schemas.microsoft.com/office/drawing/2014/main" xmlns="" id="{E61D4046-9D0D-71A8-5E6D-C216D938944C}"/>
                  </a:ext>
                </a:extLst>
              </p:cNvPr>
              <p:cNvSpPr/>
              <p:nvPr/>
            </p:nvSpPr>
            <p:spPr>
              <a:xfrm>
                <a:off x="500961" y="449508"/>
                <a:ext cx="8139793" cy="15101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600" kern="1200" noProof="1">
                    <a:solidFill>
                      <a:prstClr val="black"/>
                    </a:solidFill>
                    <a:latin typeface="Arial" panose="020B0604020202020204" pitchFamily="34" charset="0"/>
                    <a:cs typeface="Arial" panose="020B0604020202020204" pitchFamily="34" charset="0"/>
                  </a:rPr>
                  <a:t>Câu hỏi</a:t>
                </a:r>
                <a:r>
                  <a:rPr lang="en-US" sz="2600" kern="1200" noProof="1">
                    <a:solidFill>
                      <a:prstClr val="black"/>
                    </a:solidFill>
                    <a:latin typeface="Arial" panose="020B0604020202020204" pitchFamily="34" charset="0"/>
                    <a:cs typeface="Arial" panose="020B0604020202020204" pitchFamily="34" charset="0"/>
                  </a:rPr>
                  <a:t> 2:</a:t>
                </a:r>
              </a:p>
              <a:p>
                <a:pPr algn="ctr" defTabSz="685800">
                  <a:lnSpc>
                    <a:spcPct val="150000"/>
                  </a:lnSpc>
                  <a:buClrTx/>
                </a:pPr>
                <a:r>
                  <a:rPr lang="fr-FR" sz="2600" dirty="0" err="1">
                    <a:solidFill>
                      <a:srgbClr val="000000"/>
                    </a:solidFill>
                    <a:latin typeface="Arial" panose="020B0604020202020204" pitchFamily="34" charset="0"/>
                    <a:ea typeface="Arial" panose="020B0604020202020204" pitchFamily="34" charset="0"/>
                    <a:cs typeface="Arial" panose="020B0604020202020204" pitchFamily="34" charset="0"/>
                  </a:rPr>
                  <a:t>Phân</a:t>
                </a:r>
                <a:r>
                  <a:rPr lang="fr-FR" sz="26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fr-FR" sz="2600" dirty="0" err="1">
                    <a:solidFill>
                      <a:srgbClr val="000000"/>
                    </a:solidFill>
                    <a:latin typeface="Arial" panose="020B0604020202020204" pitchFamily="34" charset="0"/>
                    <a:ea typeface="Arial" panose="020B0604020202020204" pitchFamily="34" charset="0"/>
                    <a:cs typeface="Arial" panose="020B0604020202020204" pitchFamily="34" charset="0"/>
                  </a:rPr>
                  <a:t>thức</a:t>
                </a:r>
                <a:r>
                  <a:rPr lang="fr-FR" sz="26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fr-FR" sz="2600" dirty="0" err="1">
                    <a:solidFill>
                      <a:srgbClr val="000000"/>
                    </a:solidFill>
                    <a:latin typeface="Arial" panose="020B0604020202020204" pitchFamily="34" charset="0"/>
                    <a:ea typeface="Arial" panose="020B0604020202020204" pitchFamily="34" charset="0"/>
                    <a:cs typeface="Arial" panose="020B0604020202020204" pitchFamily="34" charset="0"/>
                  </a:rPr>
                  <a:t>đối</a:t>
                </a:r>
                <a:r>
                  <a:rPr lang="fr-FR" sz="26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fr-FR" sz="2600" dirty="0" err="1">
                    <a:solidFill>
                      <a:srgbClr val="000000"/>
                    </a:solidFill>
                    <a:latin typeface="Arial" panose="020B0604020202020204" pitchFamily="34" charset="0"/>
                    <a:ea typeface="Arial" panose="020B0604020202020204" pitchFamily="34" charset="0"/>
                    <a:cs typeface="Arial" panose="020B0604020202020204" pitchFamily="34" charset="0"/>
                  </a:rPr>
                  <a:t>của</a:t>
                </a:r>
                <a:r>
                  <a:rPr lang="fr-FR" sz="26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fr-FR" sz="2600" dirty="0" err="1">
                    <a:solidFill>
                      <a:srgbClr val="000000"/>
                    </a:solidFill>
                    <a:latin typeface="Arial" panose="020B0604020202020204" pitchFamily="34" charset="0"/>
                    <a:ea typeface="Arial" panose="020B0604020202020204" pitchFamily="34" charset="0"/>
                    <a:cs typeface="Arial" panose="020B0604020202020204" pitchFamily="34" charset="0"/>
                  </a:rPr>
                  <a:t>phân</a:t>
                </a:r>
                <a:r>
                  <a:rPr lang="fr-FR" sz="26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fr-FR" sz="2600" dirty="0" err="1">
                    <a:solidFill>
                      <a:srgbClr val="000000"/>
                    </a:solidFill>
                    <a:latin typeface="Arial" panose="020B0604020202020204" pitchFamily="34" charset="0"/>
                    <a:ea typeface="Arial" panose="020B0604020202020204" pitchFamily="34" charset="0"/>
                    <a:cs typeface="Arial" panose="020B0604020202020204" pitchFamily="34" charset="0"/>
                  </a:rPr>
                  <a:t>thức</a:t>
                </a:r>
                <a:r>
                  <a:rPr lang="fr-FR" sz="2600" dirty="0">
                    <a:solidFill>
                      <a:srgbClr val="000000"/>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f>
                      <m:fPr>
                        <m:ctrlPr>
                          <a:rPr lang="en-US" sz="2600" i="1">
                            <a:solidFill>
                              <a:srgbClr val="000000"/>
                            </a:solidFill>
                            <a:latin typeface="Cambria Math"/>
                            <a:cs typeface="Times New Roman" panose="02020603050405020304" pitchFamily="18" charset="0"/>
                          </a:rPr>
                        </m:ctrlPr>
                      </m:fPr>
                      <m:num>
                        <m:r>
                          <a:rPr lang="fr-FR" sz="2600" i="1">
                            <a:solidFill>
                              <a:srgbClr val="000000"/>
                            </a:solidFill>
                            <a:latin typeface="Cambria Math" panose="02040503050406030204" pitchFamily="18" charset="0"/>
                            <a:ea typeface="Arial" panose="020B0604020202020204" pitchFamily="34" charset="0"/>
                            <a:cs typeface="Times New Roman" panose="02020603050405020304" pitchFamily="18" charset="0"/>
                          </a:rPr>
                          <m:t>3</m:t>
                        </m:r>
                      </m:num>
                      <m:den>
                        <m:r>
                          <a:rPr lang="en-US" sz="2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r>
                          <a:rPr lang="fr-FR" sz="260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den>
                    </m:f>
                  </m:oMath>
                </a14:m>
                <a:r>
                  <a:rPr lang="fr-FR" sz="2600" dirty="0">
                    <a:solidFill>
                      <a:srgbClr val="000000"/>
                    </a:solidFill>
                    <a:latin typeface="Arial" panose="020B0604020202020204" pitchFamily="34" charset="0"/>
                    <a:ea typeface="Arial" panose="020B0604020202020204" pitchFamily="34" charset="0"/>
                    <a:cs typeface="Arial" panose="020B0604020202020204" pitchFamily="34" charset="0"/>
                  </a:rPr>
                  <a:t> là</a:t>
                </a:r>
                <a:endParaRPr lang="vi-VN" sz="2600" kern="1200" noProof="1">
                  <a:solidFill>
                    <a:prstClr val="black"/>
                  </a:solidFill>
                  <a:latin typeface="Arial" panose="020B0604020202020204" pitchFamily="34" charset="0"/>
                  <a:cs typeface="Arial" panose="020B0604020202020204" pitchFamily="34" charset="0"/>
                </a:endParaRPr>
              </a:p>
            </p:txBody>
          </p:sp>
        </mc:Choice>
        <mc:Fallback xmlns="">
          <p:sp>
            <p:nvSpPr>
              <p:cNvPr id="28" name="Rectangle: Rounded Corners 27">
                <a:extLst>
                  <a:ext uri="{FF2B5EF4-FFF2-40B4-BE49-F238E27FC236}">
                    <a16:creationId xmlns:a16="http://schemas.microsoft.com/office/drawing/2014/main" id="{E61D4046-9D0D-71A8-5E6D-C216D938944C}"/>
                  </a:ext>
                </a:extLst>
              </p:cNvPr>
              <p:cNvSpPr>
                <a:spLocks noRot="1" noChangeAspect="1" noMove="1" noResize="1" noEditPoints="1" noAdjustHandles="1" noChangeArrowheads="1" noChangeShapeType="1" noTextEdit="1"/>
              </p:cNvSpPr>
              <p:nvPr/>
            </p:nvSpPr>
            <p:spPr>
              <a:xfrm>
                <a:off x="500961" y="449508"/>
                <a:ext cx="8139793" cy="1510195"/>
              </a:xfrm>
              <a:prstGeom prst="roundRect">
                <a:avLst/>
              </a:prstGeom>
              <a:blipFill>
                <a:blip r:embed="rId10"/>
                <a:stretch>
                  <a:fillRect b="-2429"/>
                </a:stretch>
              </a:blipFill>
              <a:ln>
                <a:noFill/>
              </a:ln>
            </p:spPr>
            <p:txBody>
              <a:bodyPr/>
              <a:lstStyle/>
              <a:p>
                <a:r>
                  <a:rPr lang="en-US">
                    <a:noFill/>
                  </a:rPr>
                  <a:t> </a:t>
                </a:r>
              </a:p>
            </p:txBody>
          </p:sp>
        </mc:Fallback>
      </mc:AlternateContent>
      <p:pic>
        <p:nvPicPr>
          <p:cNvPr id="10" name="Picture 11">
            <a:extLst>
              <a:ext uri="{FF2B5EF4-FFF2-40B4-BE49-F238E27FC236}">
                <a16:creationId xmlns:a16="http://schemas.microsoft.com/office/drawing/2014/main" xmlns="" id="{3799B1D7-34FE-CABD-445E-DD020281AB5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0" y="3077655"/>
            <a:ext cx="1613942" cy="2065845"/>
          </a:xfrm>
          <a:prstGeom prst="rect">
            <a:avLst/>
          </a:prstGeom>
        </p:spPr>
      </p:pic>
      <mc:AlternateContent xmlns:mc="http://schemas.openxmlformats.org/markup-compatibility/2006" xmlns:a14="http://schemas.microsoft.com/office/drawing/2010/main">
        <mc:Choice Requires="a14">
          <p:sp>
            <p:nvSpPr>
              <p:cNvPr id="6" name="Đáp án sai 1">
                <a:extLst>
                  <a:ext uri="{FF2B5EF4-FFF2-40B4-BE49-F238E27FC236}">
                    <a16:creationId xmlns:a16="http://schemas.microsoft.com/office/drawing/2014/main" xmlns="" id="{60533EEE-7EF3-D54B-B9F7-C9D90D4ABBD9}"/>
                  </a:ext>
                </a:extLst>
              </p:cNvPr>
              <p:cNvSpPr/>
              <p:nvPr/>
            </p:nvSpPr>
            <p:spPr>
              <a:xfrm>
                <a:off x="1345280" y="2211968"/>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A. </a:t>
                </a:r>
                <a14:m>
                  <m:oMath xmlns:m="http://schemas.openxmlformats.org/officeDocument/2006/math">
                    <m:f>
                      <m:fPr>
                        <m:ctrlPr>
                          <a:rPr lang="en-US" sz="2800" i="1">
                            <a:latin typeface="Cambria Math"/>
                            <a:cs typeface="Times New Roman" panose="02020603050405020304" pitchFamily="18" charset="0"/>
                          </a:rPr>
                        </m:ctrlPr>
                      </m:fPr>
                      <m:num>
                        <m:r>
                          <a:rPr lang="pt-BR" sz="2800" i="1">
                            <a:latin typeface="Cambria Math" panose="02040503050406030204" pitchFamily="18" charset="0"/>
                            <a:ea typeface="Arial" panose="020B0604020202020204" pitchFamily="34" charset="0"/>
                            <a:cs typeface="Times New Roman" panose="02020603050405020304" pitchFamily="18" charset="0"/>
                          </a:rPr>
                          <m:t>−</m:t>
                        </m:r>
                        <m:r>
                          <a:rPr lang="pt-BR" sz="2800">
                            <a:latin typeface="Cambria Math" panose="02040503050406030204" pitchFamily="18" charset="0"/>
                            <a:ea typeface="Arial" panose="020B0604020202020204" pitchFamily="34" charset="0"/>
                            <a:cs typeface="Times New Roman" panose="02020603050405020304" pitchFamily="18" charset="0"/>
                          </a:rPr>
                          <m:t>3</m:t>
                        </m:r>
                      </m:num>
                      <m:den>
                        <m:r>
                          <a:rPr lang="en-US" sz="2800" i="1">
                            <a:latin typeface="Cambria Math" panose="02040503050406030204" pitchFamily="18" charset="0"/>
                            <a:ea typeface="Arial" panose="020B0604020202020204" pitchFamily="34" charset="0"/>
                            <a:cs typeface="Times New Roman" panose="02020603050405020304" pitchFamily="18" charset="0"/>
                          </a:rPr>
                          <m:t>𝑥</m:t>
                        </m:r>
                        <m:r>
                          <a:rPr lang="pt-BR" sz="2800">
                            <a:latin typeface="Cambria Math" panose="02040503050406030204" pitchFamily="18" charset="0"/>
                            <a:ea typeface="Arial" panose="020B0604020202020204" pitchFamily="34" charset="0"/>
                            <a:cs typeface="Times New Roman" panose="02020603050405020304" pitchFamily="18" charset="0"/>
                          </a:rPr>
                          <m:t>+1</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6" name="Đáp án sai 1">
                <a:extLst>
                  <a:ext uri="{FF2B5EF4-FFF2-40B4-BE49-F238E27FC236}">
                    <a16:creationId xmlns:a16="http://schemas.microsoft.com/office/drawing/2014/main" id="{60533EEE-7EF3-D54B-B9F7-C9D90D4ABBD9}"/>
                  </a:ext>
                </a:extLst>
              </p:cNvPr>
              <p:cNvSpPr>
                <a:spLocks noRot="1" noChangeAspect="1" noMove="1" noResize="1" noEditPoints="1" noAdjustHandles="1" noChangeArrowheads="1" noChangeShapeType="1" noTextEdit="1"/>
              </p:cNvSpPr>
              <p:nvPr/>
            </p:nvSpPr>
            <p:spPr>
              <a:xfrm>
                <a:off x="1345280" y="2211968"/>
                <a:ext cx="2808146" cy="833303"/>
              </a:xfrm>
              <a:prstGeom prst="roundRect">
                <a:avLst/>
              </a:prstGeom>
              <a:blipFill>
                <a:blip r:embed="rId13"/>
                <a:stretch>
                  <a:fillRect/>
                </a:stretch>
              </a:blipFill>
              <a:ln w="12700" cap="flat" cmpd="sng" algn="ctr">
                <a:noFill/>
                <a:prstDash val="solid"/>
                <a:miter lim="800000"/>
              </a:ln>
              <a:effectLst/>
            </p:spPr>
            <p:txBody>
              <a:bodyPr/>
              <a:lstStyle/>
              <a:p>
                <a:r>
                  <a:rPr lang="en-US">
                    <a:noFill/>
                  </a:rPr>
                  <a:t> </a:t>
                </a:r>
              </a:p>
            </p:txBody>
          </p:sp>
        </mc:Fallback>
      </mc:AlternateContent>
      <p:pic>
        <p:nvPicPr>
          <p:cNvPr id="7" name="Picture 6">
            <a:hlinkClick r:id="rId14" action="ppaction://hlinksldjump"/>
            <a:extLst>
              <a:ext uri="{FF2B5EF4-FFF2-40B4-BE49-F238E27FC236}">
                <a16:creationId xmlns:a16="http://schemas.microsoft.com/office/drawing/2014/main" xmlns="" id="{8BDCCCD0-A391-2F0D-1287-B6EEF9AC87F4}"/>
              </a:ext>
            </a:extLst>
          </p:cNvPr>
          <p:cNvPicPr>
            <a:picLocks noChangeAspect="1"/>
          </p:cNvPicPr>
          <p:nvPr/>
        </p:nvPicPr>
        <p:blipFill>
          <a:blip r:embed="rId15"/>
          <a:stretch>
            <a:fillRect/>
          </a:stretch>
        </p:blipFill>
        <p:spPr>
          <a:xfrm>
            <a:off x="7702709" y="4060756"/>
            <a:ext cx="1441292" cy="1074105"/>
          </a:xfrm>
          <a:prstGeom prst="rect">
            <a:avLst/>
          </a:prstGeom>
        </p:spPr>
      </p:pic>
      <mc:AlternateContent xmlns:mc="http://schemas.openxmlformats.org/markup-compatibility/2006" xmlns:a14="http://schemas.microsoft.com/office/drawing/2010/main">
        <mc:Choice Requires="a14">
          <p:sp>
            <p:nvSpPr>
              <p:cNvPr id="8" name="Đáp án sai 1">
                <a:extLst>
                  <a:ext uri="{FF2B5EF4-FFF2-40B4-BE49-F238E27FC236}">
                    <a16:creationId xmlns:a16="http://schemas.microsoft.com/office/drawing/2014/main" xmlns="" id="{5A1CF2D4-48A3-8138-5701-57E1FE0879DE}"/>
                  </a:ext>
                </a:extLst>
              </p:cNvPr>
              <p:cNvSpPr/>
              <p:nvPr/>
            </p:nvSpPr>
            <p:spPr>
              <a:xfrm>
                <a:off x="1345280" y="3369573"/>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C. </a:t>
                </a:r>
                <a14:m>
                  <m:oMath xmlns:m="http://schemas.openxmlformats.org/officeDocument/2006/math">
                    <m:f>
                      <m:fPr>
                        <m:ctrlPr>
                          <a:rPr lang="en-US" sz="2800" i="1">
                            <a:latin typeface="Cambria Math"/>
                            <a:cs typeface="Times New Roman" panose="02020603050405020304" pitchFamily="18" charset="0"/>
                          </a:rPr>
                        </m:ctrlPr>
                      </m:fPr>
                      <m:num>
                        <m:r>
                          <a:rPr lang="pt-BR" sz="2800" i="1">
                            <a:latin typeface="Cambria Math" panose="02040503050406030204" pitchFamily="18" charset="0"/>
                            <a:ea typeface="Arial" panose="020B0604020202020204" pitchFamily="34" charset="0"/>
                            <a:cs typeface="Times New Roman" panose="02020603050405020304" pitchFamily="18" charset="0"/>
                          </a:rPr>
                          <m:t>−3</m:t>
                        </m:r>
                      </m:num>
                      <m:den>
                        <m:r>
                          <a:rPr lang="pt-BR" sz="2800" i="1">
                            <a:latin typeface="Cambria Math" panose="02040503050406030204" pitchFamily="18" charset="0"/>
                            <a:ea typeface="Arial" panose="020B0604020202020204" pitchFamily="34" charset="0"/>
                            <a:cs typeface="Times New Roman" panose="02020603050405020304" pitchFamily="18" charset="0"/>
                          </a:rPr>
                          <m:t>−</m:t>
                        </m:r>
                        <m:r>
                          <a:rPr lang="en-US" sz="2800" i="1">
                            <a:latin typeface="Cambria Math" panose="02040503050406030204" pitchFamily="18" charset="0"/>
                            <a:ea typeface="Arial" panose="020B0604020202020204" pitchFamily="34" charset="0"/>
                            <a:cs typeface="Times New Roman" panose="02020603050405020304" pitchFamily="18" charset="0"/>
                          </a:rPr>
                          <m:t>𝑥</m:t>
                        </m:r>
                        <m:r>
                          <a:rPr lang="pt-BR" sz="2800" i="1">
                            <a:latin typeface="Cambria Math" panose="02040503050406030204" pitchFamily="18" charset="0"/>
                            <a:ea typeface="Arial" panose="020B0604020202020204" pitchFamily="34" charset="0"/>
                            <a:cs typeface="Times New Roman" panose="02020603050405020304" pitchFamily="18" charset="0"/>
                          </a:rPr>
                          <m:t>−1</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8" name="Đáp án sai 1">
                <a:extLst>
                  <a:ext uri="{FF2B5EF4-FFF2-40B4-BE49-F238E27FC236}">
                    <a16:creationId xmlns:a16="http://schemas.microsoft.com/office/drawing/2014/main" id="{5A1CF2D4-48A3-8138-5701-57E1FE0879DE}"/>
                  </a:ext>
                </a:extLst>
              </p:cNvPr>
              <p:cNvSpPr>
                <a:spLocks noRot="1" noChangeAspect="1" noMove="1" noResize="1" noEditPoints="1" noAdjustHandles="1" noChangeArrowheads="1" noChangeShapeType="1" noTextEdit="1"/>
              </p:cNvSpPr>
              <p:nvPr/>
            </p:nvSpPr>
            <p:spPr>
              <a:xfrm>
                <a:off x="1345280" y="3369573"/>
                <a:ext cx="2808146" cy="833303"/>
              </a:xfrm>
              <a:prstGeom prst="roundRect">
                <a:avLst/>
              </a:prstGeom>
              <a:blipFill>
                <a:blip r:embed="rId16"/>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1">
                <a:extLst>
                  <a:ext uri="{FF2B5EF4-FFF2-40B4-BE49-F238E27FC236}">
                    <a16:creationId xmlns:a16="http://schemas.microsoft.com/office/drawing/2014/main" xmlns="" id="{A9D4494D-6496-1DC1-CC3F-E831FF25AA19}"/>
                  </a:ext>
                </a:extLst>
              </p:cNvPr>
              <p:cNvSpPr/>
              <p:nvPr/>
            </p:nvSpPr>
            <p:spPr>
              <a:xfrm>
                <a:off x="4894563" y="2219637"/>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B. </a:t>
                </a:r>
                <a14:m>
                  <m:oMath xmlns:m="http://schemas.openxmlformats.org/officeDocument/2006/math">
                    <m:f>
                      <m:fPr>
                        <m:ctrlPr>
                          <a:rPr lang="en-US" sz="2800" i="1">
                            <a:latin typeface="Cambria Math"/>
                            <a:cs typeface="Times New Roman" panose="02020603050405020304" pitchFamily="18" charset="0"/>
                          </a:rPr>
                        </m:ctrlPr>
                      </m:fPr>
                      <m:num>
                        <m:r>
                          <a:rPr lang="en-US" sz="2800" i="1">
                            <a:latin typeface="Cambria Math" panose="02040503050406030204" pitchFamily="18" charset="0"/>
                            <a:ea typeface="Arial" panose="020B0604020202020204" pitchFamily="34" charset="0"/>
                            <a:cs typeface="Times New Roman" panose="02020603050405020304" pitchFamily="18" charset="0"/>
                          </a:rPr>
                          <m:t>𝑥</m:t>
                        </m:r>
                        <m:r>
                          <a:rPr lang="pt-BR" sz="2800" i="1">
                            <a:latin typeface="Cambria Math" panose="02040503050406030204" pitchFamily="18" charset="0"/>
                            <a:ea typeface="Arial" panose="020B0604020202020204" pitchFamily="34" charset="0"/>
                            <a:cs typeface="Times New Roman" panose="02020603050405020304" pitchFamily="18" charset="0"/>
                          </a:rPr>
                          <m:t>+1</m:t>
                        </m:r>
                      </m:num>
                      <m:den>
                        <m:r>
                          <a:rPr lang="pt-BR" sz="2800" i="1">
                            <a:latin typeface="Cambria Math" panose="02040503050406030204" pitchFamily="18" charset="0"/>
                            <a:ea typeface="Arial" panose="020B0604020202020204" pitchFamily="34" charset="0"/>
                            <a:cs typeface="Times New Roman" panose="02020603050405020304" pitchFamily="18" charset="0"/>
                          </a:rPr>
                          <m:t>3</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2" name="Đáp án sai 1">
                <a:extLst>
                  <a:ext uri="{FF2B5EF4-FFF2-40B4-BE49-F238E27FC236}">
                    <a16:creationId xmlns:a16="http://schemas.microsoft.com/office/drawing/2014/main" id="{A9D4494D-6496-1DC1-CC3F-E831FF25AA19}"/>
                  </a:ext>
                </a:extLst>
              </p:cNvPr>
              <p:cNvSpPr>
                <a:spLocks noRot="1" noChangeAspect="1" noMove="1" noResize="1" noEditPoints="1" noAdjustHandles="1" noChangeArrowheads="1" noChangeShapeType="1" noTextEdit="1"/>
              </p:cNvSpPr>
              <p:nvPr/>
            </p:nvSpPr>
            <p:spPr>
              <a:xfrm>
                <a:off x="4894563" y="2219637"/>
                <a:ext cx="2808146" cy="833303"/>
              </a:xfrm>
              <a:prstGeom prst="roundRect">
                <a:avLst/>
              </a:prstGeom>
              <a:blipFill>
                <a:blip r:embed="rId17"/>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1">
                <a:extLst>
                  <a:ext uri="{FF2B5EF4-FFF2-40B4-BE49-F238E27FC236}">
                    <a16:creationId xmlns:a16="http://schemas.microsoft.com/office/drawing/2014/main" xmlns="" id="{BBE79D13-3B91-E2BE-1B36-CE40ECFC0321}"/>
                  </a:ext>
                </a:extLst>
              </p:cNvPr>
              <p:cNvSpPr/>
              <p:nvPr/>
            </p:nvSpPr>
            <p:spPr>
              <a:xfrm>
                <a:off x="4894563" y="3414417"/>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D. </a:t>
                </a:r>
                <a14:m>
                  <m:oMath xmlns:m="http://schemas.openxmlformats.org/officeDocument/2006/math">
                    <m:f>
                      <m:fPr>
                        <m:ctrlPr>
                          <a:rPr lang="en-US" sz="2800" i="1">
                            <a:latin typeface="Cambria Math"/>
                            <a:cs typeface="Times New Roman" panose="02020603050405020304" pitchFamily="18" charset="0"/>
                          </a:rPr>
                        </m:ctrlPr>
                      </m:fPr>
                      <m:num>
                        <m:r>
                          <a:rPr lang="pt-BR" sz="2800" i="1">
                            <a:latin typeface="Cambria Math" panose="02040503050406030204" pitchFamily="18" charset="0"/>
                            <a:ea typeface="Arial" panose="020B0604020202020204" pitchFamily="34" charset="0"/>
                            <a:cs typeface="Times New Roman" panose="02020603050405020304" pitchFamily="18" charset="0"/>
                          </a:rPr>
                          <m:t>−3</m:t>
                        </m:r>
                      </m:num>
                      <m:den>
                        <m:r>
                          <a:rPr lang="en-US" sz="2800" i="1">
                            <a:latin typeface="Cambria Math" panose="02040503050406030204" pitchFamily="18" charset="0"/>
                            <a:ea typeface="Arial" panose="020B0604020202020204" pitchFamily="34" charset="0"/>
                            <a:cs typeface="Times New Roman" panose="02020603050405020304" pitchFamily="18" charset="0"/>
                          </a:rPr>
                          <m:t>𝑥</m:t>
                        </m:r>
                        <m:r>
                          <a:rPr lang="pt-BR" sz="2800" i="1">
                            <a:latin typeface="Cambria Math" panose="02040503050406030204" pitchFamily="18" charset="0"/>
                            <a:ea typeface="Arial" panose="020B0604020202020204" pitchFamily="34" charset="0"/>
                            <a:cs typeface="Times New Roman" panose="02020603050405020304" pitchFamily="18" charset="0"/>
                          </a:rPr>
                          <m:t>−1</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3" name="Đáp án sai 1">
                <a:extLst>
                  <a:ext uri="{FF2B5EF4-FFF2-40B4-BE49-F238E27FC236}">
                    <a16:creationId xmlns:a16="http://schemas.microsoft.com/office/drawing/2014/main" id="{BBE79D13-3B91-E2BE-1B36-CE40ECFC0321}"/>
                  </a:ext>
                </a:extLst>
              </p:cNvPr>
              <p:cNvSpPr>
                <a:spLocks noRot="1" noChangeAspect="1" noMove="1" noResize="1" noEditPoints="1" noAdjustHandles="1" noChangeArrowheads="1" noChangeShapeType="1" noTextEdit="1"/>
              </p:cNvSpPr>
              <p:nvPr/>
            </p:nvSpPr>
            <p:spPr>
              <a:xfrm>
                <a:off x="4894563" y="3414417"/>
                <a:ext cx="2808146" cy="833303"/>
              </a:xfrm>
              <a:prstGeom prst="roundRect">
                <a:avLst/>
              </a:prstGeom>
              <a:blipFill>
                <a:blip r:embed="rId18"/>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Đáp án đúng">
                <a:extLst>
                  <a:ext uri="{FF2B5EF4-FFF2-40B4-BE49-F238E27FC236}">
                    <a16:creationId xmlns:a16="http://schemas.microsoft.com/office/drawing/2014/main" xmlns="" id="{6D129776-EA53-07AD-5FF7-046F4803AA09}"/>
                  </a:ext>
                </a:extLst>
              </p:cNvPr>
              <p:cNvSpPr/>
              <p:nvPr/>
            </p:nvSpPr>
            <p:spPr>
              <a:xfrm>
                <a:off x="1345280" y="2193101"/>
                <a:ext cx="2813220" cy="873957"/>
              </a:xfrm>
              <a:prstGeom prst="roundRect">
                <a:avLst/>
              </a:prstGeom>
              <a:solidFill>
                <a:srgbClr val="A6FD83"/>
              </a:solidFill>
              <a:ln w="12700" cap="flat" cmpd="sng" algn="ctr">
                <a:noFill/>
                <a:prstDash val="solid"/>
                <a:miter lim="800000"/>
              </a:ln>
              <a:effectLst/>
            </p:spPr>
            <p:txBody>
              <a:bodyPr rtlCol="0" anchor="ctr"/>
              <a:lstStyle/>
              <a:p>
                <a:pPr lvl="0"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A. </a:t>
                </a:r>
                <a14:m>
                  <m:oMath xmlns:m="http://schemas.openxmlformats.org/officeDocument/2006/math">
                    <m:f>
                      <m:fPr>
                        <m:ctrlPr>
                          <a:rPr lang="en-US" sz="2800" i="1">
                            <a:latin typeface="Cambria Math"/>
                            <a:cs typeface="Times New Roman" panose="02020603050405020304" pitchFamily="18" charset="0"/>
                          </a:rPr>
                        </m:ctrlPr>
                      </m:fPr>
                      <m:num>
                        <m:r>
                          <a:rPr lang="pt-BR" sz="2800" i="1">
                            <a:latin typeface="Cambria Math" panose="02040503050406030204" pitchFamily="18" charset="0"/>
                            <a:ea typeface="Arial" panose="020B0604020202020204" pitchFamily="34" charset="0"/>
                            <a:cs typeface="Times New Roman" panose="02020603050405020304" pitchFamily="18" charset="0"/>
                          </a:rPr>
                          <m:t>−</m:t>
                        </m:r>
                        <m:r>
                          <a:rPr lang="pt-BR" sz="2800">
                            <a:latin typeface="Cambria Math" panose="02040503050406030204" pitchFamily="18" charset="0"/>
                            <a:ea typeface="Arial" panose="020B0604020202020204" pitchFamily="34" charset="0"/>
                            <a:cs typeface="Times New Roman" panose="02020603050405020304" pitchFamily="18" charset="0"/>
                          </a:rPr>
                          <m:t>3</m:t>
                        </m:r>
                      </m:num>
                      <m:den>
                        <m:r>
                          <a:rPr lang="en-US" sz="2800" i="1">
                            <a:latin typeface="Cambria Math" panose="02040503050406030204" pitchFamily="18" charset="0"/>
                            <a:ea typeface="Arial" panose="020B0604020202020204" pitchFamily="34" charset="0"/>
                            <a:cs typeface="Times New Roman" panose="02020603050405020304" pitchFamily="18" charset="0"/>
                          </a:rPr>
                          <m:t>𝑥</m:t>
                        </m:r>
                        <m:r>
                          <a:rPr lang="pt-BR" sz="2800">
                            <a:latin typeface="Cambria Math" panose="02040503050406030204" pitchFamily="18" charset="0"/>
                            <a:ea typeface="Arial" panose="020B0604020202020204" pitchFamily="34" charset="0"/>
                            <a:cs typeface="Times New Roman" panose="02020603050405020304" pitchFamily="18" charset="0"/>
                          </a:rPr>
                          <m:t>+1</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1" name="Đáp án đúng">
                <a:extLst>
                  <a:ext uri="{FF2B5EF4-FFF2-40B4-BE49-F238E27FC236}">
                    <a16:creationId xmlns:a16="http://schemas.microsoft.com/office/drawing/2014/main" id="{6D129776-EA53-07AD-5FF7-046F4803AA09}"/>
                  </a:ext>
                </a:extLst>
              </p:cNvPr>
              <p:cNvSpPr>
                <a:spLocks noRot="1" noChangeAspect="1" noMove="1" noResize="1" noEditPoints="1" noAdjustHandles="1" noChangeArrowheads="1" noChangeShapeType="1" noTextEdit="1"/>
              </p:cNvSpPr>
              <p:nvPr/>
            </p:nvSpPr>
            <p:spPr>
              <a:xfrm>
                <a:off x="1345280" y="2193101"/>
                <a:ext cx="2813220" cy="873957"/>
              </a:xfrm>
              <a:prstGeom prst="roundRect">
                <a:avLst/>
              </a:prstGeom>
              <a:blipFill>
                <a:blip r:embed="rId19"/>
                <a:stretch>
                  <a:fillRect/>
                </a:stretch>
              </a:blipFill>
              <a:ln w="12700" cap="flat" cmpd="sng" algn="ctr">
                <a:noFill/>
                <a:prstDash val="solid"/>
                <a:miter lim="800000"/>
              </a:ln>
              <a:effectLst/>
            </p:spPr>
            <p:txBody>
              <a:bodyPr/>
              <a:lstStyle/>
              <a:p>
                <a:r>
                  <a:rPr lang="en-US">
                    <a:noFill/>
                  </a:rPr>
                  <a:t> </a:t>
                </a:r>
              </a:p>
            </p:txBody>
          </p:sp>
        </mc:Fallback>
      </mc:AlternateContent>
    </p:spTree>
    <p:extLst>
      <p:ext uri="{BB962C8B-B14F-4D97-AF65-F5344CB8AC3E}">
        <p14:creationId xmlns:p14="http://schemas.microsoft.com/office/powerpoint/2010/main" val="5212116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animBg="1"/>
      <p:bldP spid="8" grpId="0" animBg="1"/>
      <p:bldP spid="12" grpId="0" animBg="1"/>
      <p:bldP spid="13" grpId="0"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78699" flipH="1">
            <a:off x="-1761962" y="3045816"/>
            <a:ext cx="6517945" cy="3951504"/>
          </a:xfrm>
          <a:prstGeom prst="rect">
            <a:avLst/>
          </a:prstGeom>
        </p:spPr>
      </p:pic>
      <mc:AlternateContent xmlns:mc="http://schemas.openxmlformats.org/markup-compatibility/2006" xmlns:a14="http://schemas.microsoft.com/office/drawing/2010/main">
        <mc:Choice Requires="a14">
          <p:sp>
            <p:nvSpPr>
              <p:cNvPr id="28" name="Rectangle: Rounded Corners 27">
                <a:extLst>
                  <a:ext uri="{FF2B5EF4-FFF2-40B4-BE49-F238E27FC236}">
                    <a16:creationId xmlns:a16="http://schemas.microsoft.com/office/drawing/2014/main" xmlns="" id="{E61D4046-9D0D-71A8-5E6D-C216D938944C}"/>
                  </a:ext>
                </a:extLst>
              </p:cNvPr>
              <p:cNvSpPr/>
              <p:nvPr/>
            </p:nvSpPr>
            <p:spPr>
              <a:xfrm>
                <a:off x="500961" y="449508"/>
                <a:ext cx="8139793" cy="15101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685800">
                  <a:lnSpc>
                    <a:spcPct val="150000"/>
                  </a:lnSpc>
                  <a:buClrTx/>
                </a:pPr>
                <a:r>
                  <a:rPr lang="vi-VN" sz="2600" kern="1200" noProof="1">
                    <a:solidFill>
                      <a:prstClr val="black"/>
                    </a:solidFill>
                    <a:latin typeface="Arial" panose="020B0604020202020204" pitchFamily="34" charset="0"/>
                    <a:cs typeface="Arial" panose="020B0604020202020204" pitchFamily="34" charset="0"/>
                  </a:rPr>
                  <a:t>Câu hỏi</a:t>
                </a:r>
                <a:r>
                  <a:rPr lang="en-US" sz="2600" kern="1200" noProof="1">
                    <a:solidFill>
                      <a:prstClr val="black"/>
                    </a:solidFill>
                    <a:latin typeface="Arial" panose="020B0604020202020204" pitchFamily="34" charset="0"/>
                    <a:cs typeface="Arial" panose="020B0604020202020204" pitchFamily="34" charset="0"/>
                  </a:rPr>
                  <a:t> 3:</a:t>
                </a:r>
              </a:p>
              <a:p>
                <a:pPr algn="ctr" defTabSz="685800">
                  <a:lnSpc>
                    <a:spcPct val="150000"/>
                  </a:lnSpc>
                  <a:buClrTx/>
                </a:pPr>
                <a:r>
                  <a:rPr lang="pt-BR" sz="2600" dirty="0">
                    <a:solidFill>
                      <a:srgbClr val="000000"/>
                    </a:solidFill>
                    <a:latin typeface="Arial" panose="020B0604020202020204" pitchFamily="34" charset="0"/>
                    <a:ea typeface="Arial" panose="020B0604020202020204" pitchFamily="34" charset="0"/>
                    <a:cs typeface="Arial" panose="020B0604020202020204" pitchFamily="34" charset="0"/>
                  </a:rPr>
                  <a:t>Thực hiện phép tính sau:  </a:t>
                </a:r>
                <a14:m>
                  <m:oMath xmlns:m="http://schemas.openxmlformats.org/officeDocument/2006/math">
                    <m:f>
                      <m:fPr>
                        <m:ctrlPr>
                          <a:rPr lang="en-US" sz="2600" i="1">
                            <a:solidFill>
                              <a:srgbClr val="000000"/>
                            </a:solidFill>
                            <a:latin typeface="Cambria Math"/>
                          </a:rPr>
                        </m:ctrlPr>
                      </m:fPr>
                      <m:num>
                        <m:sSup>
                          <m:sSupPr>
                            <m:ctrlPr>
                              <a:rPr lang="en-US" sz="2600" i="1">
                                <a:solidFill>
                                  <a:srgbClr val="000000"/>
                                </a:solidFill>
                                <a:latin typeface="Cambria Math"/>
                              </a:rPr>
                            </m:ctrlPr>
                          </m:sSupPr>
                          <m:e>
                            <m:r>
                              <a:rPr lang="en-US" sz="2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e>
                          <m:sup>
                            <m:r>
                              <a:rPr lang="pt-BR" sz="2600" i="1">
                                <a:solidFill>
                                  <a:srgbClr val="000000"/>
                                </a:solidFill>
                                <a:latin typeface="Cambria Math" panose="02040503050406030204" pitchFamily="18" charset="0"/>
                                <a:ea typeface="Arial" panose="020B0604020202020204" pitchFamily="34" charset="0"/>
                                <a:cs typeface="Times New Roman" panose="02020603050405020304" pitchFamily="18" charset="0"/>
                              </a:rPr>
                              <m:t>3</m:t>
                            </m:r>
                          </m:sup>
                        </m:sSup>
                      </m:num>
                      <m:den>
                        <m:sSup>
                          <m:sSupPr>
                            <m:ctrlPr>
                              <a:rPr lang="en-US" sz="2600" i="1">
                                <a:solidFill>
                                  <a:srgbClr val="000000"/>
                                </a:solidFill>
                                <a:latin typeface="Cambria Math"/>
                              </a:rPr>
                            </m:ctrlPr>
                          </m:sSupPr>
                          <m:e>
                            <m:r>
                              <a:rPr lang="en-US" sz="2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e>
                          <m:sup>
                            <m:r>
                              <a:rPr lang="pt-BR" sz="2600" i="1">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sup>
                        </m:sSup>
                        <m:r>
                          <a:rPr lang="pt-BR" sz="260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den>
                    </m:f>
                    <m:r>
                      <a:rPr lang="pt-BR" sz="2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2600" i="1">
                            <a:solidFill>
                              <a:srgbClr val="000000"/>
                            </a:solidFill>
                            <a:latin typeface="Cambria Math"/>
                          </a:rPr>
                        </m:ctrlPr>
                      </m:fPr>
                      <m:num>
                        <m:r>
                          <a:rPr lang="en-US" sz="2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num>
                      <m:den>
                        <m:sSup>
                          <m:sSupPr>
                            <m:ctrlPr>
                              <a:rPr lang="en-US" sz="2600" i="1">
                                <a:solidFill>
                                  <a:srgbClr val="000000"/>
                                </a:solidFill>
                                <a:latin typeface="Cambria Math"/>
                              </a:rPr>
                            </m:ctrlPr>
                          </m:sSupPr>
                          <m:e>
                            <m:r>
                              <a:rPr lang="en-US" sz="2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𝑥</m:t>
                            </m:r>
                          </m:e>
                          <m:sup>
                            <m:r>
                              <a:rPr lang="pt-BR" sz="2600" i="1">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sup>
                        </m:sSup>
                        <m:r>
                          <a:rPr lang="pt-BR" sz="260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den>
                    </m:f>
                  </m:oMath>
                </a14:m>
                <a:endParaRPr lang="vi-VN" sz="2600" kern="1200" noProof="1">
                  <a:solidFill>
                    <a:prstClr val="black"/>
                  </a:solidFill>
                  <a:latin typeface="Arial" panose="020B0604020202020204" pitchFamily="34" charset="0"/>
                  <a:cs typeface="Arial" panose="020B0604020202020204" pitchFamily="34" charset="0"/>
                </a:endParaRPr>
              </a:p>
            </p:txBody>
          </p:sp>
        </mc:Choice>
        <mc:Fallback xmlns="">
          <p:sp>
            <p:nvSpPr>
              <p:cNvPr id="28" name="Rectangle: Rounded Corners 27">
                <a:extLst>
                  <a:ext uri="{FF2B5EF4-FFF2-40B4-BE49-F238E27FC236}">
                    <a16:creationId xmlns:a16="http://schemas.microsoft.com/office/drawing/2014/main" id="{E61D4046-9D0D-71A8-5E6D-C216D938944C}"/>
                  </a:ext>
                </a:extLst>
              </p:cNvPr>
              <p:cNvSpPr>
                <a:spLocks noRot="1" noChangeAspect="1" noMove="1" noResize="1" noEditPoints="1" noAdjustHandles="1" noChangeArrowheads="1" noChangeShapeType="1" noTextEdit="1"/>
              </p:cNvSpPr>
              <p:nvPr/>
            </p:nvSpPr>
            <p:spPr>
              <a:xfrm>
                <a:off x="500961" y="449508"/>
                <a:ext cx="8139793" cy="1510195"/>
              </a:xfrm>
              <a:prstGeom prst="roundRect">
                <a:avLst/>
              </a:prstGeom>
              <a:blipFill>
                <a:blip r:embed="rId10"/>
                <a:stretch>
                  <a:fillRect t="-2429"/>
                </a:stretch>
              </a:blipFill>
              <a:ln>
                <a:noFill/>
              </a:ln>
            </p:spPr>
            <p:txBody>
              <a:bodyPr/>
              <a:lstStyle/>
              <a:p>
                <a:r>
                  <a:rPr lang="en-US">
                    <a:noFill/>
                  </a:rPr>
                  <a:t> </a:t>
                </a:r>
              </a:p>
            </p:txBody>
          </p:sp>
        </mc:Fallback>
      </mc:AlternateContent>
      <p:pic>
        <p:nvPicPr>
          <p:cNvPr id="11" name="Picture 8">
            <a:extLst>
              <a:ext uri="{FF2B5EF4-FFF2-40B4-BE49-F238E27FC236}">
                <a16:creationId xmlns:a16="http://schemas.microsoft.com/office/drawing/2014/main" xmlns="" id="{2BBC18D4-9026-BBCA-0B63-7E8BCEB8107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4651" y="3180996"/>
            <a:ext cx="1382360" cy="1953866"/>
          </a:xfrm>
          <a:prstGeom prst="rect">
            <a:avLst/>
          </a:prstGeom>
        </p:spPr>
      </p:pic>
      <p:sp>
        <p:nvSpPr>
          <p:cNvPr id="6" name="Đáp án sai 1">
            <a:extLst>
              <a:ext uri="{FF2B5EF4-FFF2-40B4-BE49-F238E27FC236}">
                <a16:creationId xmlns:a16="http://schemas.microsoft.com/office/drawing/2014/main" xmlns="" id="{F451D9A9-5E15-BDFD-1271-8F4EBB715FCE}"/>
              </a:ext>
            </a:extLst>
          </p:cNvPr>
          <p:cNvSpPr/>
          <p:nvPr/>
        </p:nvSpPr>
        <p:spPr>
          <a:xfrm>
            <a:off x="1345280" y="2211968"/>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A. - x</a:t>
            </a:r>
            <a:endParaRPr lang="vi-VN" sz="2700" noProof="1">
              <a:solidFill>
                <a:prstClr val="black"/>
              </a:solidFill>
              <a:latin typeface="Arial" panose="020B0604020202020204" pitchFamily="34" charset="0"/>
              <a:ea typeface="+mn-ea"/>
              <a:cs typeface="Arial" panose="020B0604020202020204" pitchFamily="34" charset="0"/>
            </a:endParaRPr>
          </a:p>
        </p:txBody>
      </p:sp>
      <p:pic>
        <p:nvPicPr>
          <p:cNvPr id="7" name="Picture 6">
            <a:hlinkClick r:id="rId13" action="ppaction://hlinksldjump"/>
            <a:extLst>
              <a:ext uri="{FF2B5EF4-FFF2-40B4-BE49-F238E27FC236}">
                <a16:creationId xmlns:a16="http://schemas.microsoft.com/office/drawing/2014/main" xmlns="" id="{B573D4E0-A363-B786-1D77-E42A6102E323}"/>
              </a:ext>
            </a:extLst>
          </p:cNvPr>
          <p:cNvPicPr>
            <a:picLocks noChangeAspect="1"/>
          </p:cNvPicPr>
          <p:nvPr/>
        </p:nvPicPr>
        <p:blipFill>
          <a:blip r:embed="rId14"/>
          <a:stretch>
            <a:fillRect/>
          </a:stretch>
        </p:blipFill>
        <p:spPr>
          <a:xfrm>
            <a:off x="7702709" y="4060756"/>
            <a:ext cx="1441292" cy="1074105"/>
          </a:xfrm>
          <a:prstGeom prst="rect">
            <a:avLst/>
          </a:prstGeom>
        </p:spPr>
      </p:pic>
      <mc:AlternateContent xmlns:mc="http://schemas.openxmlformats.org/markup-compatibility/2006" xmlns:a14="http://schemas.microsoft.com/office/drawing/2010/main">
        <mc:Choice Requires="a14">
          <p:sp>
            <p:nvSpPr>
              <p:cNvPr id="8" name="Đáp án sai 1">
                <a:extLst>
                  <a:ext uri="{FF2B5EF4-FFF2-40B4-BE49-F238E27FC236}">
                    <a16:creationId xmlns:a16="http://schemas.microsoft.com/office/drawing/2014/main" xmlns="" id="{61E4079C-FF64-F0AD-92A1-8F5E477B34D2}"/>
                  </a:ext>
                </a:extLst>
              </p:cNvPr>
              <p:cNvSpPr/>
              <p:nvPr/>
            </p:nvSpPr>
            <p:spPr>
              <a:xfrm>
                <a:off x="1345280" y="3369573"/>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C. </a:t>
                </a:r>
                <a14:m>
                  <m:oMath xmlns:m="http://schemas.openxmlformats.org/officeDocument/2006/math">
                    <m:f>
                      <m:fPr>
                        <m:ctrlPr>
                          <a:rPr lang="en-US" sz="2700" b="0" i="1" noProof="1" smtClean="0">
                            <a:solidFill>
                              <a:prstClr val="black"/>
                            </a:solidFill>
                            <a:latin typeface="Cambria Math"/>
                            <a:ea typeface="+mn-ea"/>
                            <a:cs typeface="Arial" panose="020B0604020202020204" pitchFamily="34" charset="0"/>
                          </a:rPr>
                        </m:ctrlPr>
                      </m:fPr>
                      <m:num>
                        <m:r>
                          <a:rPr lang="en-US" sz="2700" b="0" i="1" noProof="1" smtClean="0">
                            <a:solidFill>
                              <a:prstClr val="black"/>
                            </a:solidFill>
                            <a:latin typeface="Cambria Math" panose="02040503050406030204" pitchFamily="18" charset="0"/>
                            <a:ea typeface="+mn-ea"/>
                            <a:cs typeface="Arial" panose="020B0604020202020204" pitchFamily="34" charset="0"/>
                          </a:rPr>
                          <m:t>𝑥</m:t>
                        </m:r>
                      </m:num>
                      <m:den>
                        <m:r>
                          <a:rPr lang="en-US" sz="2700" b="0" i="1" noProof="1" smtClean="0">
                            <a:solidFill>
                              <a:prstClr val="black"/>
                            </a:solidFill>
                            <a:latin typeface="Cambria Math" panose="02040503050406030204" pitchFamily="18" charset="0"/>
                            <a:ea typeface="+mn-ea"/>
                            <a:cs typeface="Arial" panose="020B0604020202020204" pitchFamily="34" charset="0"/>
                          </a:rPr>
                          <m:t>2</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8" name="Đáp án sai 1">
                <a:extLst>
                  <a:ext uri="{FF2B5EF4-FFF2-40B4-BE49-F238E27FC236}">
                    <a16:creationId xmlns:a16="http://schemas.microsoft.com/office/drawing/2014/main" id="{61E4079C-FF64-F0AD-92A1-8F5E477B34D2}"/>
                  </a:ext>
                </a:extLst>
              </p:cNvPr>
              <p:cNvSpPr>
                <a:spLocks noRot="1" noChangeAspect="1" noMove="1" noResize="1" noEditPoints="1" noAdjustHandles="1" noChangeArrowheads="1" noChangeShapeType="1" noTextEdit="1"/>
              </p:cNvSpPr>
              <p:nvPr/>
            </p:nvSpPr>
            <p:spPr>
              <a:xfrm>
                <a:off x="1345280" y="3369573"/>
                <a:ext cx="2808146" cy="833303"/>
              </a:xfrm>
              <a:prstGeom prst="roundRect">
                <a:avLst/>
              </a:prstGeom>
              <a:blipFill>
                <a:blip r:embed="rId15"/>
                <a:stretch>
                  <a:fillRect/>
                </a:stretch>
              </a:blipFill>
              <a:ln w="12700" cap="flat" cmpd="sng" algn="ctr">
                <a:noFill/>
                <a:prstDash val="solid"/>
                <a:miter lim="800000"/>
              </a:ln>
              <a:effectLst/>
            </p:spPr>
            <p:txBody>
              <a:bodyPr/>
              <a:lstStyle/>
              <a:p>
                <a:r>
                  <a:rPr lang="en-US">
                    <a:noFill/>
                  </a:rPr>
                  <a:t> </a:t>
                </a:r>
              </a:p>
            </p:txBody>
          </p:sp>
        </mc:Fallback>
      </mc:AlternateContent>
      <p:sp>
        <p:nvSpPr>
          <p:cNvPr id="10" name="Đáp án sai 1">
            <a:extLst>
              <a:ext uri="{FF2B5EF4-FFF2-40B4-BE49-F238E27FC236}">
                <a16:creationId xmlns:a16="http://schemas.microsoft.com/office/drawing/2014/main" xmlns="" id="{C6B608DB-DA94-4AAF-B03E-98FCC37DD1E7}"/>
              </a:ext>
            </a:extLst>
          </p:cNvPr>
          <p:cNvSpPr/>
          <p:nvPr/>
        </p:nvSpPr>
        <p:spPr>
          <a:xfrm>
            <a:off x="4894563" y="2219637"/>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B. 2x</a:t>
            </a:r>
            <a:endParaRPr lang="vi-VN" sz="2700" noProof="1">
              <a:solidFill>
                <a:prstClr val="black"/>
              </a:solidFill>
              <a:latin typeface="Arial" panose="020B0604020202020204" pitchFamily="34" charset="0"/>
              <a:ea typeface="+mn-ea"/>
              <a:cs typeface="Arial" panose="020B0604020202020204" pitchFamily="34" charset="0"/>
            </a:endParaRPr>
          </a:p>
        </p:txBody>
      </p:sp>
      <p:sp>
        <p:nvSpPr>
          <p:cNvPr id="13" name="Đáp án sai 1">
            <a:extLst>
              <a:ext uri="{FF2B5EF4-FFF2-40B4-BE49-F238E27FC236}">
                <a16:creationId xmlns:a16="http://schemas.microsoft.com/office/drawing/2014/main" xmlns="" id="{57B2BD6A-AE66-9145-EF24-4F0D51EA74AA}"/>
              </a:ext>
            </a:extLst>
          </p:cNvPr>
          <p:cNvSpPr/>
          <p:nvPr/>
        </p:nvSpPr>
        <p:spPr>
          <a:xfrm>
            <a:off x="4894563" y="3414417"/>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D. x </a:t>
            </a:r>
            <a:endParaRPr lang="vi-VN" sz="2700" noProof="1">
              <a:solidFill>
                <a:prstClr val="black"/>
              </a:solidFill>
              <a:latin typeface="Arial" panose="020B0604020202020204" pitchFamily="34" charset="0"/>
              <a:ea typeface="+mn-ea"/>
              <a:cs typeface="Arial" panose="020B0604020202020204" pitchFamily="34" charset="0"/>
            </a:endParaRPr>
          </a:p>
        </p:txBody>
      </p:sp>
      <p:sp>
        <p:nvSpPr>
          <p:cNvPr id="9" name="Đáp án đúng">
            <a:extLst>
              <a:ext uri="{FF2B5EF4-FFF2-40B4-BE49-F238E27FC236}">
                <a16:creationId xmlns:a16="http://schemas.microsoft.com/office/drawing/2014/main" xmlns="" id="{EEC76957-F287-ABE6-519F-A78BABD1EFDD}"/>
              </a:ext>
            </a:extLst>
          </p:cNvPr>
          <p:cNvSpPr/>
          <p:nvPr/>
        </p:nvSpPr>
        <p:spPr>
          <a:xfrm>
            <a:off x="4894563" y="3421228"/>
            <a:ext cx="2808146" cy="833303"/>
          </a:xfrm>
          <a:prstGeom prst="roundRect">
            <a:avLst/>
          </a:prstGeom>
          <a:solidFill>
            <a:srgbClr val="A6FD83"/>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cs typeface="Arial" panose="020B0604020202020204" pitchFamily="34" charset="0"/>
              </a:rPr>
              <a:t>D. x </a:t>
            </a:r>
            <a:endParaRPr lang="vi-VN" sz="2700" noProof="1">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39090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animBg="1"/>
      <p:bldP spid="8" grpId="0" animBg="1"/>
      <p:bldP spid="10" grpId="0" animBg="1"/>
      <p:bldP spid="13"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78699" flipH="1">
            <a:off x="-1761962" y="3045816"/>
            <a:ext cx="6517945" cy="3951504"/>
          </a:xfrm>
          <a:prstGeom prst="rect">
            <a:avLst/>
          </a:prstGeom>
        </p:spPr>
      </p:pic>
      <mc:AlternateContent xmlns:mc="http://schemas.openxmlformats.org/markup-compatibility/2006" xmlns:a14="http://schemas.microsoft.com/office/drawing/2010/main">
        <mc:Choice Requires="a14">
          <p:sp>
            <p:nvSpPr>
              <p:cNvPr id="28" name="Rectangle: Rounded Corners 27">
                <a:extLst>
                  <a:ext uri="{FF2B5EF4-FFF2-40B4-BE49-F238E27FC236}">
                    <a16:creationId xmlns:a16="http://schemas.microsoft.com/office/drawing/2014/main" xmlns="" id="{E61D4046-9D0D-71A8-5E6D-C216D938944C}"/>
                  </a:ext>
                </a:extLst>
              </p:cNvPr>
              <p:cNvSpPr/>
              <p:nvPr/>
            </p:nvSpPr>
            <p:spPr>
              <a:xfrm>
                <a:off x="500961" y="449508"/>
                <a:ext cx="8139793" cy="15101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685800">
                  <a:lnSpc>
                    <a:spcPct val="150000"/>
                  </a:lnSpc>
                  <a:buClrTx/>
                </a:pPr>
                <a:r>
                  <a:rPr lang="vi-VN" sz="2700" kern="1200" noProof="1">
                    <a:solidFill>
                      <a:prstClr val="black"/>
                    </a:solidFill>
                    <a:latin typeface="Arial" panose="020B0604020202020204" pitchFamily="34" charset="0"/>
                    <a:cs typeface="Arial" panose="020B0604020202020204" pitchFamily="34" charset="0"/>
                  </a:rPr>
                  <a:t>Câu hỏi</a:t>
                </a:r>
                <a:r>
                  <a:rPr lang="en-US" sz="2700" kern="1200" noProof="1">
                    <a:solidFill>
                      <a:prstClr val="black"/>
                    </a:solidFill>
                    <a:latin typeface="Arial" panose="020B0604020202020204" pitchFamily="34" charset="0"/>
                    <a:cs typeface="Arial" panose="020B0604020202020204" pitchFamily="34" charset="0"/>
                  </a:rPr>
                  <a:t> 4:</a:t>
                </a:r>
              </a:p>
              <a:p>
                <a:pPr algn="ctr" defTabSz="685800">
                  <a:lnSpc>
                    <a:spcPct val="150000"/>
                  </a:lnSpc>
                  <a:buClrTx/>
                </a:pPr>
                <a:r>
                  <a:rPr lang="en-US" sz="2700" dirty="0" err="1">
                    <a:solidFill>
                      <a:srgbClr val="000000"/>
                    </a:solidFill>
                    <a:latin typeface="Arial" panose="020B0604020202020204" pitchFamily="34" charset="0"/>
                    <a:ea typeface="Arial" panose="020B0604020202020204" pitchFamily="34" charset="0"/>
                    <a:cs typeface="Arial" panose="020B0604020202020204" pitchFamily="34" charset="0"/>
                  </a:rPr>
                  <a:t>Kết</a:t>
                </a:r>
                <a:r>
                  <a:rPr lang="en-US" sz="27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700" dirty="0" err="1">
                    <a:solidFill>
                      <a:srgbClr val="000000"/>
                    </a:solidFill>
                    <a:latin typeface="Arial" panose="020B0604020202020204" pitchFamily="34" charset="0"/>
                    <a:ea typeface="Arial" panose="020B0604020202020204" pitchFamily="34" charset="0"/>
                    <a:cs typeface="Arial" panose="020B0604020202020204" pitchFamily="34" charset="0"/>
                  </a:rPr>
                  <a:t>quả</a:t>
                </a:r>
                <a:r>
                  <a:rPr lang="en-US" sz="27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700" dirty="0" err="1">
                    <a:solidFill>
                      <a:srgbClr val="000000"/>
                    </a:solidFill>
                    <a:latin typeface="Arial" panose="020B0604020202020204" pitchFamily="34" charset="0"/>
                    <a:ea typeface="Arial" panose="020B0604020202020204" pitchFamily="34" charset="0"/>
                    <a:cs typeface="Arial" panose="020B0604020202020204" pitchFamily="34" charset="0"/>
                  </a:rPr>
                  <a:t>đúng</a:t>
                </a:r>
                <a:r>
                  <a:rPr lang="en-US" sz="27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700" dirty="0" err="1">
                    <a:solidFill>
                      <a:srgbClr val="000000"/>
                    </a:solidFill>
                    <a:latin typeface="Arial" panose="020B0604020202020204" pitchFamily="34" charset="0"/>
                    <a:ea typeface="Arial" panose="020B0604020202020204" pitchFamily="34" charset="0"/>
                    <a:cs typeface="Arial" panose="020B0604020202020204" pitchFamily="34" charset="0"/>
                  </a:rPr>
                  <a:t>của</a:t>
                </a:r>
                <a:r>
                  <a:rPr lang="en-US" sz="27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700" dirty="0" err="1">
                    <a:solidFill>
                      <a:srgbClr val="000000"/>
                    </a:solidFill>
                    <a:latin typeface="Arial" panose="020B0604020202020204" pitchFamily="34" charset="0"/>
                    <a:ea typeface="Arial" panose="020B0604020202020204" pitchFamily="34" charset="0"/>
                    <a:cs typeface="Arial" panose="020B0604020202020204" pitchFamily="34" charset="0"/>
                  </a:rPr>
                  <a:t>tổng</a:t>
                </a:r>
                <a:r>
                  <a:rPr lang="en-US" sz="2700" dirty="0">
                    <a:solidFill>
                      <a:srgbClr val="000000"/>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f>
                      <m:fPr>
                        <m:ctrlPr>
                          <a:rPr lang="en-US" sz="2700" i="1">
                            <a:solidFill>
                              <a:srgbClr val="000000"/>
                            </a:solidFill>
                            <a:latin typeface="Cambria Math"/>
                          </a:rPr>
                        </m:ctrlPr>
                      </m:fPr>
                      <m:num>
                        <m:r>
                          <a:rPr lang="en-US" sz="27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𝑎</m:t>
                        </m:r>
                        <m:r>
                          <a:rPr lang="en-US" sz="2700" i="1">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num>
                      <m:den>
                        <m:r>
                          <a:rPr lang="en-US" sz="27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𝑎</m:t>
                        </m:r>
                        <m:r>
                          <a:rPr lang="en-US" sz="27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27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𝑏</m:t>
                        </m:r>
                      </m:den>
                    </m:f>
                    <m:r>
                      <a:rPr lang="en-US" sz="27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2700" i="1">
                            <a:solidFill>
                              <a:srgbClr val="000000"/>
                            </a:solidFill>
                            <a:latin typeface="Cambria Math"/>
                          </a:rPr>
                        </m:ctrlPr>
                      </m:fPr>
                      <m:num>
                        <m:r>
                          <a:rPr lang="en-US" sz="27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𝑏</m:t>
                        </m:r>
                        <m:r>
                          <a:rPr lang="en-US" sz="2700" i="1">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num>
                      <m:den>
                        <m:r>
                          <a:rPr lang="en-US" sz="27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𝑏</m:t>
                        </m:r>
                        <m:r>
                          <a:rPr lang="en-US" sz="27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27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𝑎</m:t>
                        </m:r>
                      </m:den>
                    </m:f>
                  </m:oMath>
                </a14:m>
                <a:endParaRPr lang="vi-VN" sz="2700" kern="1200" noProof="1">
                  <a:solidFill>
                    <a:prstClr val="black"/>
                  </a:solidFill>
                  <a:latin typeface="Arial" panose="020B0604020202020204" pitchFamily="34" charset="0"/>
                  <a:cs typeface="Arial" panose="020B0604020202020204" pitchFamily="34" charset="0"/>
                </a:endParaRPr>
              </a:p>
            </p:txBody>
          </p:sp>
        </mc:Choice>
        <mc:Fallback xmlns="">
          <p:sp>
            <p:nvSpPr>
              <p:cNvPr id="28" name="Rectangle: Rounded Corners 27">
                <a:extLst>
                  <a:ext uri="{FF2B5EF4-FFF2-40B4-BE49-F238E27FC236}">
                    <a16:creationId xmlns:a16="http://schemas.microsoft.com/office/drawing/2014/main" id="{E61D4046-9D0D-71A8-5E6D-C216D938944C}"/>
                  </a:ext>
                </a:extLst>
              </p:cNvPr>
              <p:cNvSpPr>
                <a:spLocks noRot="1" noChangeAspect="1" noMove="1" noResize="1" noEditPoints="1" noAdjustHandles="1" noChangeArrowheads="1" noChangeShapeType="1" noTextEdit="1"/>
              </p:cNvSpPr>
              <p:nvPr/>
            </p:nvSpPr>
            <p:spPr>
              <a:xfrm>
                <a:off x="500961" y="449508"/>
                <a:ext cx="8139793" cy="1510195"/>
              </a:xfrm>
              <a:prstGeom prst="roundRect">
                <a:avLst/>
              </a:prstGeom>
              <a:blipFill>
                <a:blip r:embed="rId10"/>
                <a:stretch>
                  <a:fillRect t="-810"/>
                </a:stretch>
              </a:blipFill>
              <a:ln>
                <a:noFill/>
              </a:ln>
            </p:spPr>
            <p:txBody>
              <a:bodyPr/>
              <a:lstStyle/>
              <a:p>
                <a:r>
                  <a:rPr lang="en-US">
                    <a:noFill/>
                  </a:rPr>
                  <a:t> </a:t>
                </a:r>
              </a:p>
            </p:txBody>
          </p:sp>
        </mc:Fallback>
      </mc:AlternateContent>
      <p:pic>
        <p:nvPicPr>
          <p:cNvPr id="10" name="Picture 13">
            <a:extLst>
              <a:ext uri="{FF2B5EF4-FFF2-40B4-BE49-F238E27FC236}">
                <a16:creationId xmlns:a16="http://schemas.microsoft.com/office/drawing/2014/main" xmlns="" id="{181F373E-CB88-1754-D4DC-E56F58AC655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7684" y="3330421"/>
            <a:ext cx="1468594" cy="1813080"/>
          </a:xfrm>
          <a:prstGeom prst="rect">
            <a:avLst/>
          </a:prstGeom>
        </p:spPr>
      </p:pic>
      <p:sp>
        <p:nvSpPr>
          <p:cNvPr id="6" name="Đáp án sai 1">
            <a:extLst>
              <a:ext uri="{FF2B5EF4-FFF2-40B4-BE49-F238E27FC236}">
                <a16:creationId xmlns:a16="http://schemas.microsoft.com/office/drawing/2014/main" xmlns="" id="{CDF706D4-2006-FE8D-9E39-606337390B25}"/>
              </a:ext>
            </a:extLst>
          </p:cNvPr>
          <p:cNvSpPr/>
          <p:nvPr/>
        </p:nvSpPr>
        <p:spPr>
          <a:xfrm>
            <a:off x="1345280" y="2211968"/>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A. - 1</a:t>
            </a:r>
            <a:endParaRPr lang="vi-VN" sz="2700" noProof="1">
              <a:solidFill>
                <a:prstClr val="black"/>
              </a:solidFill>
              <a:latin typeface="Arial" panose="020B0604020202020204" pitchFamily="34" charset="0"/>
              <a:ea typeface="+mn-ea"/>
              <a:cs typeface="Arial" panose="020B0604020202020204" pitchFamily="34" charset="0"/>
            </a:endParaRPr>
          </a:p>
        </p:txBody>
      </p:sp>
      <p:pic>
        <p:nvPicPr>
          <p:cNvPr id="7" name="Picture 6">
            <a:hlinkClick r:id="rId13" action="ppaction://hlinksldjump"/>
            <a:extLst>
              <a:ext uri="{FF2B5EF4-FFF2-40B4-BE49-F238E27FC236}">
                <a16:creationId xmlns:a16="http://schemas.microsoft.com/office/drawing/2014/main" xmlns="" id="{1DE1B923-5780-A246-38FF-51A402D4A6D1}"/>
              </a:ext>
            </a:extLst>
          </p:cNvPr>
          <p:cNvPicPr>
            <a:picLocks noChangeAspect="1"/>
          </p:cNvPicPr>
          <p:nvPr/>
        </p:nvPicPr>
        <p:blipFill>
          <a:blip r:embed="rId14"/>
          <a:stretch>
            <a:fillRect/>
          </a:stretch>
        </p:blipFill>
        <p:spPr>
          <a:xfrm>
            <a:off x="7702709" y="4060756"/>
            <a:ext cx="1441292" cy="1074105"/>
          </a:xfrm>
          <a:prstGeom prst="rect">
            <a:avLst/>
          </a:prstGeom>
        </p:spPr>
      </p:pic>
      <mc:AlternateContent xmlns:mc="http://schemas.openxmlformats.org/markup-compatibility/2006" xmlns:a14="http://schemas.microsoft.com/office/drawing/2010/main">
        <mc:Choice Requires="a14">
          <p:sp>
            <p:nvSpPr>
              <p:cNvPr id="8" name="Đáp án sai 1">
                <a:extLst>
                  <a:ext uri="{FF2B5EF4-FFF2-40B4-BE49-F238E27FC236}">
                    <a16:creationId xmlns:a16="http://schemas.microsoft.com/office/drawing/2014/main" xmlns="" id="{1BB79414-20E5-7A0F-6A2E-92E4B2283821}"/>
                  </a:ext>
                </a:extLst>
              </p:cNvPr>
              <p:cNvSpPr/>
              <p:nvPr/>
            </p:nvSpPr>
            <p:spPr>
              <a:xfrm>
                <a:off x="1345280" y="3369573"/>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C. </a:t>
                </a:r>
                <a14:m>
                  <m:oMath xmlns:m="http://schemas.openxmlformats.org/officeDocument/2006/math">
                    <m:f>
                      <m:fPr>
                        <m:ctrlPr>
                          <a:rPr lang="en-US" sz="2800" i="1">
                            <a:latin typeface="Cambria Math"/>
                            <a:cs typeface="Times New Roman" panose="02020603050405020304" pitchFamily="18" charset="0"/>
                          </a:rPr>
                        </m:ctrlPr>
                      </m:fPr>
                      <m:num>
                        <m:r>
                          <a:rPr lang="en-US" sz="2800" i="1">
                            <a:latin typeface="Cambria Math" panose="02040503050406030204" pitchFamily="18" charset="0"/>
                            <a:ea typeface="Arial" panose="020B0604020202020204" pitchFamily="34" charset="0"/>
                            <a:cs typeface="Times New Roman" panose="02020603050405020304" pitchFamily="18" charset="0"/>
                          </a:rPr>
                          <m:t>𝑎</m:t>
                        </m:r>
                        <m:r>
                          <a:rPr lang="en-US" sz="2800" i="1">
                            <a:latin typeface="Cambria Math" panose="02040503050406030204" pitchFamily="18" charset="0"/>
                            <a:ea typeface="Arial" panose="020B0604020202020204" pitchFamily="34" charset="0"/>
                            <a:cs typeface="Times New Roman" panose="02020603050405020304" pitchFamily="18" charset="0"/>
                          </a:rPr>
                          <m:t>−</m:t>
                        </m:r>
                        <m:r>
                          <a:rPr lang="en-US" sz="2800" i="1">
                            <a:latin typeface="Cambria Math" panose="02040503050406030204" pitchFamily="18" charset="0"/>
                            <a:ea typeface="Times New Roman" panose="02020603050405020304" pitchFamily="18" charset="0"/>
                            <a:cs typeface="Times New Roman" panose="02020603050405020304" pitchFamily="18" charset="0"/>
                          </a:rPr>
                          <m:t>𝑏</m:t>
                        </m:r>
                      </m:num>
                      <m:den>
                        <m:r>
                          <a:rPr lang="en-US" sz="2800" i="1">
                            <a:latin typeface="Cambria Math" panose="02040503050406030204" pitchFamily="18" charset="0"/>
                            <a:ea typeface="Arial" panose="020B0604020202020204" pitchFamily="34" charset="0"/>
                            <a:cs typeface="Times New Roman" panose="02020603050405020304" pitchFamily="18" charset="0"/>
                          </a:rPr>
                          <m:t>𝑏</m:t>
                        </m:r>
                        <m:r>
                          <a:rPr lang="en-US" sz="2800" i="1">
                            <a:latin typeface="Cambria Math" panose="02040503050406030204" pitchFamily="18" charset="0"/>
                            <a:ea typeface="Arial" panose="020B0604020202020204" pitchFamily="34" charset="0"/>
                            <a:cs typeface="Times New Roman" panose="02020603050405020304" pitchFamily="18" charset="0"/>
                          </a:rPr>
                          <m:t>−</m:t>
                        </m:r>
                        <m:r>
                          <a:rPr lang="en-US" sz="2800" i="1">
                            <a:latin typeface="Cambria Math" panose="02040503050406030204" pitchFamily="18" charset="0"/>
                            <a:ea typeface="Arial" panose="020B0604020202020204" pitchFamily="34" charset="0"/>
                            <a:cs typeface="Times New Roman" panose="02020603050405020304" pitchFamily="18" charset="0"/>
                          </a:rPr>
                          <m:t>𝑎</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8" name="Đáp án sai 1">
                <a:extLst>
                  <a:ext uri="{FF2B5EF4-FFF2-40B4-BE49-F238E27FC236}">
                    <a16:creationId xmlns:a16="http://schemas.microsoft.com/office/drawing/2014/main" id="{1BB79414-20E5-7A0F-6A2E-92E4B2283821}"/>
                  </a:ext>
                </a:extLst>
              </p:cNvPr>
              <p:cNvSpPr>
                <a:spLocks noRot="1" noChangeAspect="1" noMove="1" noResize="1" noEditPoints="1" noAdjustHandles="1" noChangeArrowheads="1" noChangeShapeType="1" noTextEdit="1"/>
              </p:cNvSpPr>
              <p:nvPr/>
            </p:nvSpPr>
            <p:spPr>
              <a:xfrm>
                <a:off x="1345280" y="3369573"/>
                <a:ext cx="2808146" cy="833303"/>
              </a:xfrm>
              <a:prstGeom prst="roundRect">
                <a:avLst/>
              </a:prstGeom>
              <a:blipFill>
                <a:blip r:embed="rId15"/>
                <a:stretch>
                  <a:fillRect/>
                </a:stretch>
              </a:blipFill>
              <a:ln w="12700" cap="flat" cmpd="sng" algn="ctr">
                <a:noFill/>
                <a:prstDash val="solid"/>
                <a:miter lim="800000"/>
              </a:ln>
              <a:effectLst/>
            </p:spPr>
            <p:txBody>
              <a:bodyPr/>
              <a:lstStyle/>
              <a:p>
                <a:r>
                  <a:rPr lang="en-US">
                    <a:noFill/>
                  </a:rPr>
                  <a:t> </a:t>
                </a:r>
              </a:p>
            </p:txBody>
          </p:sp>
        </mc:Fallback>
      </mc:AlternateContent>
      <p:sp>
        <p:nvSpPr>
          <p:cNvPr id="12" name="Đáp án sai 1">
            <a:extLst>
              <a:ext uri="{FF2B5EF4-FFF2-40B4-BE49-F238E27FC236}">
                <a16:creationId xmlns:a16="http://schemas.microsoft.com/office/drawing/2014/main" xmlns="" id="{199A6713-322F-7C8C-7C53-4D1497770C57}"/>
              </a:ext>
            </a:extLst>
          </p:cNvPr>
          <p:cNvSpPr/>
          <p:nvPr/>
        </p:nvSpPr>
        <p:spPr>
          <a:xfrm>
            <a:off x="4894563" y="2219637"/>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B. 1</a:t>
            </a:r>
            <a:endParaRPr lang="vi-VN" sz="2700" noProof="1">
              <a:solidFill>
                <a:prstClr val="black"/>
              </a:solidFill>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3" name="Đáp án sai 1">
                <a:extLst>
                  <a:ext uri="{FF2B5EF4-FFF2-40B4-BE49-F238E27FC236}">
                    <a16:creationId xmlns:a16="http://schemas.microsoft.com/office/drawing/2014/main" xmlns="" id="{76D6FD68-0C99-FBCC-FA56-ADD7BC50E0F9}"/>
                  </a:ext>
                </a:extLst>
              </p:cNvPr>
              <p:cNvSpPr/>
              <p:nvPr/>
            </p:nvSpPr>
            <p:spPr>
              <a:xfrm>
                <a:off x="4894563" y="3414417"/>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D. </a:t>
                </a:r>
                <a14:m>
                  <m:oMath xmlns:m="http://schemas.openxmlformats.org/officeDocument/2006/math">
                    <m:f>
                      <m:fPr>
                        <m:ctrlPr>
                          <a:rPr lang="en-US" sz="2800" i="1">
                            <a:latin typeface="Cambria Math"/>
                            <a:cs typeface="Times New Roman" panose="02020603050405020304" pitchFamily="18" charset="0"/>
                          </a:rPr>
                        </m:ctrlPr>
                      </m:fPr>
                      <m:num>
                        <m:r>
                          <a:rPr lang="en-US" sz="2800" i="1">
                            <a:latin typeface="Cambria Math" panose="02040503050406030204" pitchFamily="18" charset="0"/>
                            <a:ea typeface="Arial" panose="020B0604020202020204" pitchFamily="34" charset="0"/>
                            <a:cs typeface="Times New Roman" panose="02020603050405020304" pitchFamily="18" charset="0"/>
                          </a:rPr>
                          <m:t>𝑎</m:t>
                        </m:r>
                        <m:r>
                          <a:rPr lang="en-US" sz="2800" i="1">
                            <a:latin typeface="Cambria Math" panose="02040503050406030204" pitchFamily="18" charset="0"/>
                            <a:ea typeface="Arial" panose="020B0604020202020204" pitchFamily="34" charset="0"/>
                            <a:cs typeface="Times New Roman" panose="02020603050405020304" pitchFamily="18" charset="0"/>
                          </a:rPr>
                          <m:t>+</m:t>
                        </m:r>
                        <m:r>
                          <a:rPr lang="en-US" sz="2800" i="1">
                            <a:latin typeface="Cambria Math" panose="02040503050406030204" pitchFamily="18" charset="0"/>
                            <a:ea typeface="Arial" panose="020B0604020202020204" pitchFamily="34" charset="0"/>
                            <a:cs typeface="Times New Roman" panose="02020603050405020304" pitchFamily="18" charset="0"/>
                          </a:rPr>
                          <m:t>𝑏</m:t>
                        </m:r>
                        <m:r>
                          <a:rPr lang="en-US" sz="2800" i="1">
                            <a:latin typeface="Cambria Math" panose="02040503050406030204" pitchFamily="18" charset="0"/>
                            <a:ea typeface="Arial" panose="020B0604020202020204" pitchFamily="34" charset="0"/>
                            <a:cs typeface="Times New Roman" panose="02020603050405020304" pitchFamily="18" charset="0"/>
                          </a:rPr>
                          <m:t>−4</m:t>
                        </m:r>
                      </m:num>
                      <m:den>
                        <m:r>
                          <a:rPr lang="en-US" sz="2800" i="1">
                            <a:latin typeface="Cambria Math" panose="02040503050406030204" pitchFamily="18" charset="0"/>
                            <a:ea typeface="Arial" panose="020B0604020202020204" pitchFamily="34" charset="0"/>
                            <a:cs typeface="Times New Roman" panose="02020603050405020304" pitchFamily="18" charset="0"/>
                          </a:rPr>
                          <m:t>𝑎</m:t>
                        </m:r>
                        <m:r>
                          <a:rPr lang="en-US" sz="2800" i="1">
                            <a:latin typeface="Cambria Math" panose="02040503050406030204" pitchFamily="18" charset="0"/>
                            <a:ea typeface="Arial" panose="020B0604020202020204" pitchFamily="34" charset="0"/>
                            <a:cs typeface="Times New Roman" panose="02020603050405020304" pitchFamily="18" charset="0"/>
                          </a:rPr>
                          <m:t>−</m:t>
                        </m:r>
                        <m:r>
                          <a:rPr lang="en-US" sz="2800" i="1">
                            <a:latin typeface="Cambria Math" panose="02040503050406030204" pitchFamily="18" charset="0"/>
                            <a:ea typeface="Arial" panose="020B0604020202020204" pitchFamily="34" charset="0"/>
                            <a:cs typeface="Times New Roman" panose="02020603050405020304" pitchFamily="18" charset="0"/>
                          </a:rPr>
                          <m:t>𝑏</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3" name="Đáp án sai 1">
                <a:extLst>
                  <a:ext uri="{FF2B5EF4-FFF2-40B4-BE49-F238E27FC236}">
                    <a16:creationId xmlns:a16="http://schemas.microsoft.com/office/drawing/2014/main" id="{76D6FD68-0C99-FBCC-FA56-ADD7BC50E0F9}"/>
                  </a:ext>
                </a:extLst>
              </p:cNvPr>
              <p:cNvSpPr>
                <a:spLocks noRot="1" noChangeAspect="1" noMove="1" noResize="1" noEditPoints="1" noAdjustHandles="1" noChangeArrowheads="1" noChangeShapeType="1" noTextEdit="1"/>
              </p:cNvSpPr>
              <p:nvPr/>
            </p:nvSpPr>
            <p:spPr>
              <a:xfrm>
                <a:off x="4894563" y="3414417"/>
                <a:ext cx="2808146" cy="833303"/>
              </a:xfrm>
              <a:prstGeom prst="roundRect">
                <a:avLst/>
              </a:prstGeom>
              <a:blipFill>
                <a:blip r:embed="rId16"/>
                <a:stretch>
                  <a:fillRect/>
                </a:stretch>
              </a:blipFill>
              <a:ln w="12700" cap="flat" cmpd="sng" algn="ctr">
                <a:noFill/>
                <a:prstDash val="solid"/>
                <a:miter lim="800000"/>
              </a:ln>
              <a:effectLst/>
            </p:spPr>
            <p:txBody>
              <a:bodyPr/>
              <a:lstStyle/>
              <a:p>
                <a:r>
                  <a:rPr lang="en-US">
                    <a:noFill/>
                  </a:rPr>
                  <a:t> </a:t>
                </a:r>
              </a:p>
            </p:txBody>
          </p:sp>
        </mc:Fallback>
      </mc:AlternateContent>
      <p:sp>
        <p:nvSpPr>
          <p:cNvPr id="9" name="Đáp án đúng">
            <a:extLst>
              <a:ext uri="{FF2B5EF4-FFF2-40B4-BE49-F238E27FC236}">
                <a16:creationId xmlns:a16="http://schemas.microsoft.com/office/drawing/2014/main" xmlns="" id="{742F3C4F-881E-0785-86F9-2DCBFD0E70DB}"/>
              </a:ext>
            </a:extLst>
          </p:cNvPr>
          <p:cNvSpPr/>
          <p:nvPr/>
        </p:nvSpPr>
        <p:spPr>
          <a:xfrm>
            <a:off x="4897556" y="2220067"/>
            <a:ext cx="2825909" cy="833303"/>
          </a:xfrm>
          <a:prstGeom prst="roundRect">
            <a:avLst/>
          </a:prstGeom>
          <a:solidFill>
            <a:srgbClr val="A6FD83"/>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B. 1</a:t>
            </a:r>
            <a:endParaRPr lang="vi-VN" sz="2700" noProof="1">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068815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animBg="1"/>
      <p:bldP spid="8" grpId="0" animBg="1"/>
      <p:bldP spid="12" grpId="0" animBg="1"/>
      <p:bldP spid="13"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78699" flipH="1">
            <a:off x="-1761962" y="3045816"/>
            <a:ext cx="6517945" cy="3951504"/>
          </a:xfrm>
          <a:prstGeom prst="rect">
            <a:avLst/>
          </a:prstGeom>
        </p:spPr>
      </p:pic>
      <mc:AlternateContent xmlns:mc="http://schemas.openxmlformats.org/markup-compatibility/2006" xmlns:a14="http://schemas.microsoft.com/office/drawing/2010/main">
        <mc:Choice Requires="a14">
          <p:sp>
            <p:nvSpPr>
              <p:cNvPr id="28" name="Rectangle: Rounded Corners 27">
                <a:extLst>
                  <a:ext uri="{FF2B5EF4-FFF2-40B4-BE49-F238E27FC236}">
                    <a16:creationId xmlns:a16="http://schemas.microsoft.com/office/drawing/2014/main" xmlns="" id="{E61D4046-9D0D-71A8-5E6D-C216D938944C}"/>
                  </a:ext>
                </a:extLst>
              </p:cNvPr>
              <p:cNvSpPr/>
              <p:nvPr/>
            </p:nvSpPr>
            <p:spPr>
              <a:xfrm>
                <a:off x="500961" y="449508"/>
                <a:ext cx="8139793" cy="15101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685800">
                  <a:lnSpc>
                    <a:spcPct val="150000"/>
                  </a:lnSpc>
                  <a:buClrTx/>
                </a:pPr>
                <a:r>
                  <a:rPr lang="vi-VN" sz="2600" kern="1200" noProof="1">
                    <a:solidFill>
                      <a:prstClr val="black"/>
                    </a:solidFill>
                    <a:latin typeface="Arial" panose="020B0604020202020204" pitchFamily="34" charset="0"/>
                    <a:cs typeface="Arial" panose="020B0604020202020204" pitchFamily="34" charset="0"/>
                  </a:rPr>
                  <a:t>Câu hỏi</a:t>
                </a:r>
                <a:r>
                  <a:rPr lang="en-US" sz="2600" kern="1200" noProof="1">
                    <a:solidFill>
                      <a:prstClr val="black"/>
                    </a:solidFill>
                    <a:latin typeface="Arial" panose="020B0604020202020204" pitchFamily="34" charset="0"/>
                    <a:cs typeface="Arial" panose="020B0604020202020204" pitchFamily="34" charset="0"/>
                  </a:rPr>
                  <a:t> 5: </a:t>
                </a:r>
                <a:r>
                  <a:rPr lang="en-US" sz="2600" dirty="0" err="1">
                    <a:solidFill>
                      <a:srgbClr val="000000"/>
                    </a:solidFill>
                    <a:latin typeface="Arial" panose="020B0604020202020204" pitchFamily="34" charset="0"/>
                    <a:ea typeface="Arial" panose="020B0604020202020204" pitchFamily="34" charset="0"/>
                    <a:cs typeface="Arial" panose="020B0604020202020204" pitchFamily="34" charset="0"/>
                  </a:rPr>
                  <a:t>Thực</a:t>
                </a:r>
                <a:r>
                  <a:rPr lang="en-US" sz="26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600" dirty="0" err="1">
                    <a:solidFill>
                      <a:srgbClr val="000000"/>
                    </a:solidFill>
                    <a:latin typeface="Arial" panose="020B0604020202020204" pitchFamily="34" charset="0"/>
                    <a:ea typeface="Arial" panose="020B0604020202020204" pitchFamily="34" charset="0"/>
                    <a:cs typeface="Arial" panose="020B0604020202020204" pitchFamily="34" charset="0"/>
                  </a:rPr>
                  <a:t>hiện</a:t>
                </a:r>
                <a:r>
                  <a:rPr lang="en-US" sz="26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600" dirty="0" err="1">
                    <a:solidFill>
                      <a:srgbClr val="000000"/>
                    </a:solidFill>
                    <a:latin typeface="Arial" panose="020B0604020202020204" pitchFamily="34" charset="0"/>
                    <a:ea typeface="Arial" panose="020B0604020202020204" pitchFamily="34" charset="0"/>
                    <a:cs typeface="Arial" panose="020B0604020202020204" pitchFamily="34" charset="0"/>
                  </a:rPr>
                  <a:t>phép</a:t>
                </a:r>
                <a:r>
                  <a:rPr lang="en-US" sz="2600" dirty="0">
                    <a:solidFill>
                      <a:srgbClr val="000000"/>
                    </a:solidFill>
                    <a:latin typeface="Arial" panose="020B0604020202020204" pitchFamily="34" charset="0"/>
                    <a:ea typeface="Arial" panose="020B0604020202020204" pitchFamily="34" charset="0"/>
                    <a:cs typeface="Arial" panose="020B0604020202020204" pitchFamily="34" charset="0"/>
                  </a:rPr>
                  <a:t> </a:t>
                </a:r>
                <a:r>
                  <a:rPr lang="en-US" sz="2600" dirty="0" err="1">
                    <a:solidFill>
                      <a:srgbClr val="000000"/>
                    </a:solidFill>
                    <a:latin typeface="Arial" panose="020B0604020202020204" pitchFamily="34" charset="0"/>
                    <a:ea typeface="Arial" panose="020B0604020202020204" pitchFamily="34" charset="0"/>
                    <a:cs typeface="Arial" panose="020B0604020202020204" pitchFamily="34" charset="0"/>
                  </a:rPr>
                  <a:t>tính</a:t>
                </a:r>
                <a:r>
                  <a:rPr lang="en-US" sz="2600" dirty="0">
                    <a:solidFill>
                      <a:srgbClr val="000000"/>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f>
                      <m:fPr>
                        <m:ctrlPr>
                          <a:rPr lang="en-US" sz="2600" i="1">
                            <a:solidFill>
                              <a:srgbClr val="000000"/>
                            </a:solidFill>
                            <a:latin typeface="Cambria Math"/>
                            <a:cs typeface="Times New Roman" panose="02020603050405020304" pitchFamily="18" charset="0"/>
                          </a:rPr>
                        </m:ctrlPr>
                      </m:fPr>
                      <m:num>
                        <m:r>
                          <a:rPr lang="en-US" sz="2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𝑎</m:t>
                        </m:r>
                      </m:num>
                      <m:den>
                        <m:r>
                          <a:rPr lang="en-US" sz="2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𝑎</m:t>
                        </m:r>
                        <m:r>
                          <a:rPr lang="en-US" sz="260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den>
                    </m:f>
                    <m:r>
                      <a:rPr lang="en-US" sz="2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2600" i="1">
                            <a:solidFill>
                              <a:srgbClr val="000000"/>
                            </a:solidFill>
                            <a:latin typeface="Cambria Math"/>
                            <a:cs typeface="Times New Roman" panose="02020603050405020304" pitchFamily="18" charset="0"/>
                          </a:rPr>
                        </m:ctrlPr>
                      </m:fPr>
                      <m:num>
                        <m:r>
                          <a:rPr lang="en-US" sz="2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𝑎</m:t>
                        </m:r>
                      </m:num>
                      <m:den>
                        <m:r>
                          <a:rPr lang="en-US" sz="2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𝑎</m:t>
                        </m:r>
                        <m:r>
                          <a:rPr lang="en-US" sz="260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den>
                    </m:f>
                    <m:r>
                      <a:rPr lang="en-US" sz="26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2600" i="1">
                            <a:solidFill>
                              <a:srgbClr val="000000"/>
                            </a:solidFill>
                            <a:latin typeface="Cambria Math"/>
                            <a:cs typeface="Times New Roman" panose="02020603050405020304" pitchFamily="18" charset="0"/>
                          </a:rPr>
                        </m:ctrlPr>
                      </m:fPr>
                      <m:num>
                        <m:sSup>
                          <m:sSupPr>
                            <m:ctrlPr>
                              <a:rPr lang="en-US" sz="2600" i="1">
                                <a:solidFill>
                                  <a:srgbClr val="000000"/>
                                </a:solidFill>
                                <a:latin typeface="Cambria Math"/>
                                <a:cs typeface="Times New Roman" panose="02020603050405020304" pitchFamily="18" charset="0"/>
                              </a:rPr>
                            </m:ctrlPr>
                          </m:sSupPr>
                          <m:e>
                            <m:r>
                              <a:rPr lang="en-US" sz="2600" i="1">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r>
                              <a:rPr lang="en-US" sz="2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𝑎</m:t>
                            </m:r>
                          </m:e>
                          <m:sup>
                            <m:r>
                              <a:rPr lang="en-US" sz="2600" i="1">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sup>
                        </m:sSup>
                      </m:num>
                      <m:den>
                        <m:r>
                          <a:rPr lang="en-US" sz="2600" i="1">
                            <a:solidFill>
                              <a:srgbClr val="000000"/>
                            </a:solidFill>
                            <a:latin typeface="Cambria Math" panose="02040503050406030204" pitchFamily="18" charset="0"/>
                            <a:ea typeface="Arial" panose="020B0604020202020204" pitchFamily="34" charset="0"/>
                            <a:cs typeface="Times New Roman" panose="02020603050405020304" pitchFamily="18" charset="0"/>
                          </a:rPr>
                          <m:t>1−</m:t>
                        </m:r>
                        <m:sSup>
                          <m:sSupPr>
                            <m:ctrlPr>
                              <a:rPr lang="en-US" sz="2600" i="1">
                                <a:solidFill>
                                  <a:srgbClr val="000000"/>
                                </a:solidFill>
                                <a:latin typeface="Cambria Math"/>
                                <a:cs typeface="Times New Roman" panose="02020603050405020304" pitchFamily="18" charset="0"/>
                              </a:rPr>
                            </m:ctrlPr>
                          </m:sSupPr>
                          <m:e>
                            <m:r>
                              <a:rPr lang="en-US" sz="26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𝑎</m:t>
                            </m:r>
                          </m:e>
                          <m:sup>
                            <m:r>
                              <a:rPr lang="en-US" sz="2600" i="1">
                                <a:solidFill>
                                  <a:srgbClr val="000000"/>
                                </a:solidFill>
                                <a:latin typeface="Cambria Math" panose="02040503050406030204" pitchFamily="18" charset="0"/>
                                <a:ea typeface="Arial" panose="020B0604020202020204" pitchFamily="34" charset="0"/>
                                <a:cs typeface="Times New Roman" panose="02020603050405020304" pitchFamily="18" charset="0"/>
                              </a:rPr>
                              <m:t>2</m:t>
                            </m:r>
                          </m:sup>
                        </m:sSup>
                      </m:den>
                    </m:f>
                  </m:oMath>
                </a14:m>
                <a:r>
                  <a:rPr lang="en-US" sz="2600" dirty="0">
                    <a:solidFill>
                      <a:srgbClr val="000000"/>
                    </a:solidFill>
                    <a:latin typeface="Arial" panose="020B0604020202020204" pitchFamily="34" charset="0"/>
                    <a:ea typeface="Times New Roman" panose="02020603050405020304" pitchFamily="18" charset="0"/>
                    <a:cs typeface="Arial" panose="020B0604020202020204" pitchFamily="34" charset="0"/>
                  </a:rPr>
                  <a:t> ta </a:t>
                </a:r>
                <a:r>
                  <a:rPr lang="en-US" sz="2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2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kết</a:t>
                </a:r>
                <a:r>
                  <a:rPr lang="en-US" sz="2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quả</a:t>
                </a:r>
                <a:r>
                  <a:rPr lang="en-US" sz="2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gọn</a:t>
                </a:r>
                <a:r>
                  <a:rPr lang="en-US" sz="2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nhất</a:t>
                </a:r>
                <a:r>
                  <a:rPr lang="en-US" sz="2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6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endParaRPr lang="vi-VN" sz="2600" kern="1200" noProof="1">
                  <a:solidFill>
                    <a:prstClr val="black"/>
                  </a:solidFill>
                  <a:latin typeface="Arial" panose="020B0604020202020204" pitchFamily="34" charset="0"/>
                  <a:cs typeface="Arial" panose="020B0604020202020204" pitchFamily="34" charset="0"/>
                </a:endParaRPr>
              </a:p>
            </p:txBody>
          </p:sp>
        </mc:Choice>
        <mc:Fallback xmlns="">
          <p:sp>
            <p:nvSpPr>
              <p:cNvPr id="28" name="Rectangle: Rounded Corners 27">
                <a:extLst>
                  <a:ext uri="{FF2B5EF4-FFF2-40B4-BE49-F238E27FC236}">
                    <a16:creationId xmlns:a16="http://schemas.microsoft.com/office/drawing/2014/main" id="{E61D4046-9D0D-71A8-5E6D-C216D938944C}"/>
                  </a:ext>
                </a:extLst>
              </p:cNvPr>
              <p:cNvSpPr>
                <a:spLocks noRot="1" noChangeAspect="1" noMove="1" noResize="1" noEditPoints="1" noAdjustHandles="1" noChangeArrowheads="1" noChangeShapeType="1" noTextEdit="1"/>
              </p:cNvSpPr>
              <p:nvPr/>
            </p:nvSpPr>
            <p:spPr>
              <a:xfrm>
                <a:off x="500961" y="449508"/>
                <a:ext cx="8139793" cy="1510195"/>
              </a:xfrm>
              <a:prstGeom prst="roundRect">
                <a:avLst/>
              </a:prstGeom>
              <a:blipFill>
                <a:blip r:embed="rId10"/>
                <a:stretch>
                  <a:fillRect b="-5263"/>
                </a:stretch>
              </a:blipFill>
              <a:ln>
                <a:noFill/>
              </a:ln>
            </p:spPr>
            <p:txBody>
              <a:bodyPr/>
              <a:lstStyle/>
              <a:p>
                <a:r>
                  <a:rPr lang="en-US">
                    <a:noFill/>
                  </a:rPr>
                  <a:t> </a:t>
                </a:r>
              </a:p>
            </p:txBody>
          </p:sp>
        </mc:Fallback>
      </mc:AlternateContent>
      <p:pic>
        <p:nvPicPr>
          <p:cNvPr id="10" name="Picture 14">
            <a:extLst>
              <a:ext uri="{FF2B5EF4-FFF2-40B4-BE49-F238E27FC236}">
                <a16:creationId xmlns:a16="http://schemas.microsoft.com/office/drawing/2014/main" xmlns="" id="{08DA4076-1321-CB65-FC52-C1C21B2F550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0" y="3155931"/>
            <a:ext cx="1284467" cy="1987570"/>
          </a:xfrm>
          <a:prstGeom prst="rect">
            <a:avLst/>
          </a:prstGeom>
        </p:spPr>
      </p:pic>
      <mc:AlternateContent xmlns:mc="http://schemas.openxmlformats.org/markup-compatibility/2006" xmlns:a14="http://schemas.microsoft.com/office/drawing/2010/main">
        <mc:Choice Requires="a14">
          <p:sp>
            <p:nvSpPr>
              <p:cNvPr id="6" name="Đáp án sai 1">
                <a:extLst>
                  <a:ext uri="{FF2B5EF4-FFF2-40B4-BE49-F238E27FC236}">
                    <a16:creationId xmlns:a16="http://schemas.microsoft.com/office/drawing/2014/main" xmlns="" id="{B66A4424-2046-B1B1-0D0F-2048DA663BA7}"/>
                  </a:ext>
                </a:extLst>
              </p:cNvPr>
              <p:cNvSpPr/>
              <p:nvPr/>
            </p:nvSpPr>
            <p:spPr>
              <a:xfrm>
                <a:off x="1345280" y="2211968"/>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A. </a:t>
                </a:r>
                <a14:m>
                  <m:oMath xmlns:m="http://schemas.openxmlformats.org/officeDocument/2006/math">
                    <m:f>
                      <m:fPr>
                        <m:ctrlPr>
                          <a:rPr lang="en-US" sz="2800" i="1">
                            <a:latin typeface="Cambria Math"/>
                            <a:cs typeface="Times New Roman" panose="02020603050405020304" pitchFamily="18" charset="0"/>
                          </a:rPr>
                        </m:ctrlPr>
                      </m:fPr>
                      <m:num>
                        <m:r>
                          <a:rPr lang="en-US" sz="2800" i="1">
                            <a:latin typeface="Cambria Math" panose="02040503050406030204" pitchFamily="18" charset="0"/>
                            <a:ea typeface="Arial" panose="020B0604020202020204" pitchFamily="34" charset="0"/>
                            <a:cs typeface="Times New Roman" panose="02020603050405020304" pitchFamily="18" charset="0"/>
                          </a:rPr>
                          <m:t>2</m:t>
                        </m:r>
                        <m:r>
                          <a:rPr lang="en-US" sz="2800" i="1">
                            <a:latin typeface="Cambria Math" panose="02040503050406030204" pitchFamily="18" charset="0"/>
                            <a:ea typeface="Arial" panose="020B0604020202020204" pitchFamily="34" charset="0"/>
                            <a:cs typeface="Times New Roman" panose="02020603050405020304" pitchFamily="18" charset="0"/>
                          </a:rPr>
                          <m:t>𝑎</m:t>
                        </m:r>
                      </m:num>
                      <m:den>
                        <m:r>
                          <a:rPr lang="en-US" sz="2800" i="1">
                            <a:latin typeface="Cambria Math" panose="02040503050406030204" pitchFamily="18" charset="0"/>
                            <a:ea typeface="Arial" panose="020B0604020202020204" pitchFamily="34" charset="0"/>
                            <a:cs typeface="Times New Roman" panose="02020603050405020304" pitchFamily="18" charset="0"/>
                          </a:rPr>
                          <m:t>𝑎</m:t>
                        </m:r>
                        <m:r>
                          <a:rPr lang="en-US" sz="2800" i="1">
                            <a:latin typeface="Cambria Math" panose="02040503050406030204" pitchFamily="18" charset="0"/>
                            <a:ea typeface="Arial" panose="020B0604020202020204" pitchFamily="34" charset="0"/>
                            <a:cs typeface="Times New Roman" panose="02020603050405020304" pitchFamily="18" charset="0"/>
                          </a:rPr>
                          <m:t>−1</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6" name="Đáp án sai 1">
                <a:extLst>
                  <a:ext uri="{FF2B5EF4-FFF2-40B4-BE49-F238E27FC236}">
                    <a16:creationId xmlns:a16="http://schemas.microsoft.com/office/drawing/2014/main" id="{B66A4424-2046-B1B1-0D0F-2048DA663BA7}"/>
                  </a:ext>
                </a:extLst>
              </p:cNvPr>
              <p:cNvSpPr>
                <a:spLocks noRot="1" noChangeAspect="1" noMove="1" noResize="1" noEditPoints="1" noAdjustHandles="1" noChangeArrowheads="1" noChangeShapeType="1" noTextEdit="1"/>
              </p:cNvSpPr>
              <p:nvPr/>
            </p:nvSpPr>
            <p:spPr>
              <a:xfrm>
                <a:off x="1345280" y="2211968"/>
                <a:ext cx="2808146" cy="833303"/>
              </a:xfrm>
              <a:prstGeom prst="roundRect">
                <a:avLst/>
              </a:prstGeom>
              <a:blipFill>
                <a:blip r:embed="rId13"/>
                <a:stretch>
                  <a:fillRect/>
                </a:stretch>
              </a:blipFill>
              <a:ln w="12700" cap="flat" cmpd="sng" algn="ctr">
                <a:noFill/>
                <a:prstDash val="solid"/>
                <a:miter lim="800000"/>
              </a:ln>
              <a:effectLst/>
            </p:spPr>
            <p:txBody>
              <a:bodyPr/>
              <a:lstStyle/>
              <a:p>
                <a:r>
                  <a:rPr lang="en-US">
                    <a:noFill/>
                  </a:rPr>
                  <a:t> </a:t>
                </a:r>
              </a:p>
            </p:txBody>
          </p:sp>
        </mc:Fallback>
      </mc:AlternateContent>
      <p:pic>
        <p:nvPicPr>
          <p:cNvPr id="7" name="Picture 6">
            <a:hlinkClick r:id="rId14" action="ppaction://hlinksldjump"/>
            <a:extLst>
              <a:ext uri="{FF2B5EF4-FFF2-40B4-BE49-F238E27FC236}">
                <a16:creationId xmlns:a16="http://schemas.microsoft.com/office/drawing/2014/main" xmlns="" id="{9B1D0546-D4AE-1AA9-57D8-7B8DF841FFE0}"/>
              </a:ext>
            </a:extLst>
          </p:cNvPr>
          <p:cNvPicPr>
            <a:picLocks noChangeAspect="1"/>
          </p:cNvPicPr>
          <p:nvPr/>
        </p:nvPicPr>
        <p:blipFill>
          <a:blip r:embed="rId15"/>
          <a:stretch>
            <a:fillRect/>
          </a:stretch>
        </p:blipFill>
        <p:spPr>
          <a:xfrm>
            <a:off x="7702709" y="4060756"/>
            <a:ext cx="1441292" cy="1074105"/>
          </a:xfrm>
          <a:prstGeom prst="rect">
            <a:avLst/>
          </a:prstGeom>
        </p:spPr>
      </p:pic>
      <mc:AlternateContent xmlns:mc="http://schemas.openxmlformats.org/markup-compatibility/2006" xmlns:a14="http://schemas.microsoft.com/office/drawing/2010/main">
        <mc:Choice Requires="a14">
          <p:sp>
            <p:nvSpPr>
              <p:cNvPr id="8" name="Đáp án sai 1">
                <a:extLst>
                  <a:ext uri="{FF2B5EF4-FFF2-40B4-BE49-F238E27FC236}">
                    <a16:creationId xmlns:a16="http://schemas.microsoft.com/office/drawing/2014/main" xmlns="" id="{631B0EC4-61A7-6881-C8EB-2D7F07B26B3F}"/>
                  </a:ext>
                </a:extLst>
              </p:cNvPr>
              <p:cNvSpPr/>
              <p:nvPr/>
            </p:nvSpPr>
            <p:spPr>
              <a:xfrm>
                <a:off x="1345280" y="3369573"/>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C. </a:t>
                </a:r>
                <a14:m>
                  <m:oMath xmlns:m="http://schemas.openxmlformats.org/officeDocument/2006/math">
                    <m:f>
                      <m:fPr>
                        <m:ctrlPr>
                          <a:rPr lang="en-US" sz="2800" i="1">
                            <a:latin typeface="Cambria Math"/>
                            <a:cs typeface="Times New Roman" panose="02020603050405020304" pitchFamily="18" charset="0"/>
                          </a:rPr>
                        </m:ctrlPr>
                      </m:fPr>
                      <m:num>
                        <m:r>
                          <a:rPr lang="en-US" sz="2800">
                            <a:latin typeface="Cambria Math" panose="02040503050406030204" pitchFamily="18" charset="0"/>
                            <a:ea typeface="Arial" panose="020B0604020202020204" pitchFamily="34" charset="0"/>
                            <a:cs typeface="Times New Roman" panose="02020603050405020304" pitchFamily="18" charset="0"/>
                          </a:rPr>
                          <m:t>2</m:t>
                        </m:r>
                        <m:r>
                          <a:rPr lang="en-US" sz="2800" i="1">
                            <a:latin typeface="Cambria Math" panose="02040503050406030204" pitchFamily="18" charset="0"/>
                            <a:ea typeface="Arial" panose="020B0604020202020204" pitchFamily="34" charset="0"/>
                            <a:cs typeface="Times New Roman" panose="02020603050405020304" pitchFamily="18" charset="0"/>
                          </a:rPr>
                          <m:t>𝑎</m:t>
                        </m:r>
                      </m:num>
                      <m:den>
                        <m:r>
                          <a:rPr lang="en-US" sz="2800" i="1">
                            <a:latin typeface="Cambria Math" panose="02040503050406030204" pitchFamily="18" charset="0"/>
                            <a:ea typeface="Arial" panose="020B0604020202020204" pitchFamily="34" charset="0"/>
                            <a:cs typeface="Times New Roman" panose="02020603050405020304" pitchFamily="18" charset="0"/>
                          </a:rPr>
                          <m:t>𝑎</m:t>
                        </m:r>
                        <m:r>
                          <a:rPr lang="en-US" sz="2800">
                            <a:latin typeface="Cambria Math" panose="02040503050406030204" pitchFamily="18" charset="0"/>
                            <a:ea typeface="Arial" panose="020B0604020202020204" pitchFamily="34" charset="0"/>
                            <a:cs typeface="Times New Roman" panose="02020603050405020304" pitchFamily="18" charset="0"/>
                          </a:rPr>
                          <m:t>+1</m:t>
                        </m:r>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8" name="Đáp án sai 1">
                <a:extLst>
                  <a:ext uri="{FF2B5EF4-FFF2-40B4-BE49-F238E27FC236}">
                    <a16:creationId xmlns:a16="http://schemas.microsoft.com/office/drawing/2014/main" id="{631B0EC4-61A7-6881-C8EB-2D7F07B26B3F}"/>
                  </a:ext>
                </a:extLst>
              </p:cNvPr>
              <p:cNvSpPr>
                <a:spLocks noRot="1" noChangeAspect="1" noMove="1" noResize="1" noEditPoints="1" noAdjustHandles="1" noChangeArrowheads="1" noChangeShapeType="1" noTextEdit="1"/>
              </p:cNvSpPr>
              <p:nvPr/>
            </p:nvSpPr>
            <p:spPr>
              <a:xfrm>
                <a:off x="1345280" y="3369573"/>
                <a:ext cx="2808146" cy="833303"/>
              </a:xfrm>
              <a:prstGeom prst="roundRect">
                <a:avLst/>
              </a:prstGeom>
              <a:blipFill>
                <a:blip r:embed="rId16"/>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Đáp án đúng">
                <a:extLst>
                  <a:ext uri="{FF2B5EF4-FFF2-40B4-BE49-F238E27FC236}">
                    <a16:creationId xmlns:a16="http://schemas.microsoft.com/office/drawing/2014/main" xmlns="" id="{7C65FBDF-8E13-925E-7CD5-4D284C13AA3A}"/>
                  </a:ext>
                </a:extLst>
              </p:cNvPr>
              <p:cNvSpPr/>
              <p:nvPr/>
            </p:nvSpPr>
            <p:spPr>
              <a:xfrm>
                <a:off x="1345280" y="3372263"/>
                <a:ext cx="2808146" cy="830613"/>
              </a:xfrm>
              <a:prstGeom prst="roundRect">
                <a:avLst/>
              </a:prstGeom>
              <a:solidFill>
                <a:srgbClr val="A6FD83"/>
              </a:solidFill>
              <a:ln w="12700" cap="flat" cmpd="sng" algn="ctr">
                <a:noFill/>
                <a:prstDash val="solid"/>
                <a:miter lim="800000"/>
              </a:ln>
              <a:effectLst/>
            </p:spPr>
            <p:txBody>
              <a:bodyPr rtlCol="0" anchor="ctr"/>
              <a:lstStyle/>
              <a:p>
                <a:pPr algn="ctr" defTabSz="1028752">
                  <a:buClrTx/>
                  <a:defRPr/>
                </a:pPr>
                <a:r>
                  <a:rPr lang="en-US" sz="2400" noProof="1">
                    <a:solidFill>
                      <a:prstClr val="black"/>
                    </a:solidFill>
                    <a:latin typeface="Arial" panose="020B0604020202020204" pitchFamily="34" charset="0"/>
                    <a:cs typeface="Arial" panose="020B0604020202020204" pitchFamily="34" charset="0"/>
                  </a:rPr>
                  <a:t>C. </a:t>
                </a:r>
                <a14:m>
                  <m:oMath xmlns:m="http://schemas.openxmlformats.org/officeDocument/2006/math">
                    <m:f>
                      <m:fPr>
                        <m:ctrlPr>
                          <a:rPr lang="en-US" sz="2400" i="1">
                            <a:latin typeface="Cambria Math"/>
                            <a:cs typeface="Times New Roman" panose="02020603050405020304" pitchFamily="18" charset="0"/>
                          </a:rPr>
                        </m:ctrlPr>
                      </m:fPr>
                      <m:num>
                        <m:r>
                          <a:rPr lang="en-US" sz="2400">
                            <a:latin typeface="Cambria Math" panose="02040503050406030204" pitchFamily="18" charset="0"/>
                            <a:ea typeface="Arial" panose="020B0604020202020204" pitchFamily="34" charset="0"/>
                            <a:cs typeface="Times New Roman" panose="02020603050405020304" pitchFamily="18" charset="0"/>
                          </a:rPr>
                          <m:t>2</m:t>
                        </m:r>
                        <m:r>
                          <a:rPr lang="en-US" sz="2400" i="1">
                            <a:latin typeface="Cambria Math" panose="02040503050406030204" pitchFamily="18" charset="0"/>
                            <a:ea typeface="Arial" panose="020B0604020202020204" pitchFamily="34" charset="0"/>
                            <a:cs typeface="Times New Roman" panose="02020603050405020304" pitchFamily="18" charset="0"/>
                          </a:rPr>
                          <m:t>𝑎</m:t>
                        </m:r>
                      </m:num>
                      <m:den>
                        <m:r>
                          <a:rPr lang="en-US" sz="2400" i="1">
                            <a:latin typeface="Cambria Math" panose="02040503050406030204" pitchFamily="18" charset="0"/>
                            <a:ea typeface="Arial" panose="020B0604020202020204" pitchFamily="34" charset="0"/>
                            <a:cs typeface="Times New Roman" panose="02020603050405020304" pitchFamily="18" charset="0"/>
                          </a:rPr>
                          <m:t>𝑎</m:t>
                        </m:r>
                        <m:r>
                          <a:rPr lang="en-US" sz="2400">
                            <a:latin typeface="Cambria Math" panose="02040503050406030204" pitchFamily="18" charset="0"/>
                            <a:ea typeface="Arial" panose="020B0604020202020204" pitchFamily="34" charset="0"/>
                            <a:cs typeface="Times New Roman" panose="02020603050405020304" pitchFamily="18" charset="0"/>
                          </a:rPr>
                          <m:t>+1</m:t>
                        </m:r>
                      </m:den>
                    </m:f>
                  </m:oMath>
                </a14:m>
                <a:endParaRPr lang="vi-VN" sz="2400" noProof="1">
                  <a:solidFill>
                    <a:prstClr val="black"/>
                  </a:solidFill>
                  <a:latin typeface="Arial" panose="020B0604020202020204" pitchFamily="34" charset="0"/>
                  <a:cs typeface="Arial" panose="020B0604020202020204" pitchFamily="34" charset="0"/>
                </a:endParaRPr>
              </a:p>
            </p:txBody>
          </p:sp>
        </mc:Choice>
        <mc:Fallback xmlns="">
          <p:sp>
            <p:nvSpPr>
              <p:cNvPr id="9" name="Đáp án đúng">
                <a:extLst>
                  <a:ext uri="{FF2B5EF4-FFF2-40B4-BE49-F238E27FC236}">
                    <a16:creationId xmlns:a16="http://schemas.microsoft.com/office/drawing/2014/main" id="{7C65FBDF-8E13-925E-7CD5-4D284C13AA3A}"/>
                  </a:ext>
                </a:extLst>
              </p:cNvPr>
              <p:cNvSpPr>
                <a:spLocks noRot="1" noChangeAspect="1" noMove="1" noResize="1" noEditPoints="1" noAdjustHandles="1" noChangeArrowheads="1" noChangeShapeType="1" noTextEdit="1"/>
              </p:cNvSpPr>
              <p:nvPr/>
            </p:nvSpPr>
            <p:spPr>
              <a:xfrm>
                <a:off x="1345280" y="3372263"/>
                <a:ext cx="2808146" cy="830613"/>
              </a:xfrm>
              <a:prstGeom prst="roundRect">
                <a:avLst/>
              </a:prstGeom>
              <a:blipFill>
                <a:blip r:embed="rId17"/>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1">
                <a:extLst>
                  <a:ext uri="{FF2B5EF4-FFF2-40B4-BE49-F238E27FC236}">
                    <a16:creationId xmlns:a16="http://schemas.microsoft.com/office/drawing/2014/main" xmlns="" id="{C038F706-35C5-7C67-0E5D-3113985429B8}"/>
                  </a:ext>
                </a:extLst>
              </p:cNvPr>
              <p:cNvSpPr/>
              <p:nvPr/>
            </p:nvSpPr>
            <p:spPr>
              <a:xfrm>
                <a:off x="4894563" y="2219637"/>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B. </a:t>
                </a:r>
                <a14:m>
                  <m:oMath xmlns:m="http://schemas.openxmlformats.org/officeDocument/2006/math">
                    <m:f>
                      <m:fPr>
                        <m:ctrlPr>
                          <a:rPr lang="en-US" sz="2800" i="1">
                            <a:latin typeface="Cambria Math"/>
                            <a:cs typeface="Times New Roman" panose="02020603050405020304" pitchFamily="18" charset="0"/>
                          </a:rPr>
                        </m:ctrlPr>
                      </m:fPr>
                      <m:num>
                        <m:sSup>
                          <m:sSupPr>
                            <m:ctrlPr>
                              <a:rPr lang="en-US" sz="2800" i="1">
                                <a:latin typeface="Cambria Math"/>
                                <a:cs typeface="Times New Roman" panose="02020603050405020304" pitchFamily="18" charset="0"/>
                              </a:rPr>
                            </m:ctrlPr>
                          </m:sSupPr>
                          <m:e>
                            <m:r>
                              <a:rPr lang="en-US" sz="2800" i="1">
                                <a:latin typeface="Cambria Math" panose="02040503050406030204" pitchFamily="18" charset="0"/>
                                <a:ea typeface="Arial" panose="020B0604020202020204" pitchFamily="34" charset="0"/>
                                <a:cs typeface="Times New Roman" panose="02020603050405020304" pitchFamily="18" charset="0"/>
                              </a:rPr>
                              <m:t>2</m:t>
                            </m:r>
                            <m:r>
                              <a:rPr lang="en-US" sz="2800" i="1">
                                <a:latin typeface="Cambria Math" panose="02040503050406030204" pitchFamily="18" charset="0"/>
                                <a:ea typeface="Arial" panose="020B0604020202020204" pitchFamily="34" charset="0"/>
                                <a:cs typeface="Times New Roman" panose="02020603050405020304" pitchFamily="18" charset="0"/>
                              </a:rPr>
                              <m:t>𝑎</m:t>
                            </m:r>
                          </m:e>
                          <m:sup>
                            <m:r>
                              <a:rPr lang="en-US" sz="2800" i="1">
                                <a:latin typeface="Cambria Math" panose="02040503050406030204" pitchFamily="18" charset="0"/>
                                <a:ea typeface="Arial" panose="020B0604020202020204" pitchFamily="34" charset="0"/>
                                <a:cs typeface="Times New Roman" panose="02020603050405020304" pitchFamily="18" charset="0"/>
                              </a:rPr>
                              <m:t>2</m:t>
                            </m:r>
                          </m:sup>
                        </m:sSup>
                        <m:r>
                          <a:rPr lang="en-US" sz="2800" i="1">
                            <a:latin typeface="Cambria Math" panose="02040503050406030204" pitchFamily="18" charset="0"/>
                            <a:ea typeface="Arial" panose="020B0604020202020204" pitchFamily="34" charset="0"/>
                            <a:cs typeface="Times New Roman" panose="02020603050405020304" pitchFamily="18" charset="0"/>
                          </a:rPr>
                          <m:t>+2</m:t>
                        </m:r>
                        <m:r>
                          <a:rPr lang="en-US" sz="2800" i="1">
                            <a:latin typeface="Cambria Math" panose="02040503050406030204" pitchFamily="18" charset="0"/>
                            <a:ea typeface="Arial" panose="020B0604020202020204" pitchFamily="34" charset="0"/>
                            <a:cs typeface="Times New Roman" panose="02020603050405020304" pitchFamily="18" charset="0"/>
                          </a:rPr>
                          <m:t>𝑎</m:t>
                        </m:r>
                      </m:num>
                      <m:den>
                        <m:d>
                          <m:dPr>
                            <m:ctrlPr>
                              <a:rPr lang="en-US" sz="2800" i="1">
                                <a:latin typeface="Cambria Math"/>
                                <a:cs typeface="Times New Roman" panose="02020603050405020304" pitchFamily="18" charset="0"/>
                              </a:rPr>
                            </m:ctrlPr>
                          </m:dPr>
                          <m:e>
                            <m:r>
                              <a:rPr lang="en-US" sz="2800" i="1">
                                <a:latin typeface="Cambria Math" panose="02040503050406030204" pitchFamily="18" charset="0"/>
                                <a:ea typeface="Arial" panose="020B0604020202020204" pitchFamily="34" charset="0"/>
                                <a:cs typeface="Times New Roman" panose="02020603050405020304" pitchFamily="18" charset="0"/>
                              </a:rPr>
                              <m:t>𝑎</m:t>
                            </m:r>
                            <m:r>
                              <a:rPr lang="en-US" sz="2800" i="1">
                                <a:latin typeface="Cambria Math" panose="02040503050406030204" pitchFamily="18" charset="0"/>
                                <a:ea typeface="Arial" panose="020B0604020202020204" pitchFamily="34" charset="0"/>
                                <a:cs typeface="Times New Roman" panose="02020603050405020304" pitchFamily="18" charset="0"/>
                              </a:rPr>
                              <m:t>−1</m:t>
                            </m:r>
                          </m:e>
                        </m:d>
                        <m:d>
                          <m:dPr>
                            <m:ctrlPr>
                              <a:rPr lang="en-US" sz="2800" i="1">
                                <a:latin typeface="Cambria Math"/>
                                <a:cs typeface="Times New Roman" panose="02020603050405020304" pitchFamily="18" charset="0"/>
                              </a:rPr>
                            </m:ctrlPr>
                          </m:dPr>
                          <m:e>
                            <m:r>
                              <a:rPr lang="en-US" sz="2800" i="1">
                                <a:latin typeface="Cambria Math" panose="02040503050406030204" pitchFamily="18" charset="0"/>
                                <a:ea typeface="Arial" panose="020B0604020202020204" pitchFamily="34" charset="0"/>
                                <a:cs typeface="Times New Roman" panose="02020603050405020304" pitchFamily="18" charset="0"/>
                              </a:rPr>
                              <m:t>𝑎</m:t>
                            </m:r>
                            <m:r>
                              <a:rPr lang="en-US" sz="2800" i="1">
                                <a:latin typeface="Cambria Math" panose="02040503050406030204" pitchFamily="18" charset="0"/>
                                <a:ea typeface="Arial" panose="020B0604020202020204" pitchFamily="34" charset="0"/>
                                <a:cs typeface="Times New Roman" panose="02020603050405020304" pitchFamily="18" charset="0"/>
                              </a:rPr>
                              <m:t>+1</m:t>
                            </m:r>
                          </m:e>
                        </m:d>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2" name="Đáp án sai 1">
                <a:extLst>
                  <a:ext uri="{FF2B5EF4-FFF2-40B4-BE49-F238E27FC236}">
                    <a16:creationId xmlns:a16="http://schemas.microsoft.com/office/drawing/2014/main" id="{C038F706-35C5-7C67-0E5D-3113985429B8}"/>
                  </a:ext>
                </a:extLst>
              </p:cNvPr>
              <p:cNvSpPr>
                <a:spLocks noRot="1" noChangeAspect="1" noMove="1" noResize="1" noEditPoints="1" noAdjustHandles="1" noChangeArrowheads="1" noChangeShapeType="1" noTextEdit="1"/>
              </p:cNvSpPr>
              <p:nvPr/>
            </p:nvSpPr>
            <p:spPr>
              <a:xfrm>
                <a:off x="4894563" y="2219637"/>
                <a:ext cx="2808146" cy="833303"/>
              </a:xfrm>
              <a:prstGeom prst="roundRect">
                <a:avLst/>
              </a:prstGeom>
              <a:blipFill>
                <a:blip r:embed="rId18"/>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1">
                <a:extLst>
                  <a:ext uri="{FF2B5EF4-FFF2-40B4-BE49-F238E27FC236}">
                    <a16:creationId xmlns:a16="http://schemas.microsoft.com/office/drawing/2014/main" xmlns="" id="{2E70E2ED-EA1D-3200-CCB0-5D646E5F56E6}"/>
                  </a:ext>
                </a:extLst>
              </p:cNvPr>
              <p:cNvSpPr/>
              <p:nvPr/>
            </p:nvSpPr>
            <p:spPr>
              <a:xfrm>
                <a:off x="4894563" y="3414417"/>
                <a:ext cx="2808146" cy="833303"/>
              </a:xfrm>
              <a:prstGeom prst="roundRect">
                <a:avLst/>
              </a:prstGeom>
              <a:solidFill>
                <a:sysClr val="window" lastClr="FFFFFF"/>
              </a:solidFill>
              <a:ln w="12700" cap="flat" cmpd="sng" algn="ctr">
                <a:noFill/>
                <a:prstDash val="solid"/>
                <a:miter lim="800000"/>
              </a:ln>
              <a:effectLst/>
            </p:spPr>
            <p:txBody>
              <a:bodyPr rtlCol="0" anchor="ctr"/>
              <a:lstStyle/>
              <a:p>
                <a:pPr algn="ctr" defTabSz="1028752">
                  <a:buClrTx/>
                  <a:defRPr/>
                </a:pPr>
                <a:r>
                  <a:rPr lang="en-US" sz="2700" noProof="1">
                    <a:solidFill>
                      <a:prstClr val="black"/>
                    </a:solidFill>
                    <a:latin typeface="Arial" panose="020B0604020202020204" pitchFamily="34" charset="0"/>
                    <a:ea typeface="+mn-ea"/>
                    <a:cs typeface="Arial" panose="020B0604020202020204" pitchFamily="34" charset="0"/>
                  </a:rPr>
                  <a:t>D. </a:t>
                </a:r>
                <a14:m>
                  <m:oMath xmlns:m="http://schemas.openxmlformats.org/officeDocument/2006/math">
                    <m:r>
                      <a:rPr lang="en-US" sz="28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800" i="1">
                            <a:latin typeface="Cambria Math"/>
                            <a:cs typeface="Times New Roman" panose="02020603050405020304" pitchFamily="18" charset="0"/>
                          </a:rPr>
                        </m:ctrlPr>
                      </m:fPr>
                      <m:num>
                        <m:sSup>
                          <m:sSupPr>
                            <m:ctrlPr>
                              <a:rPr lang="en-US" sz="2800" i="1">
                                <a:latin typeface="Cambria Math"/>
                                <a:cs typeface="Times New Roman" panose="02020603050405020304" pitchFamily="18" charset="0"/>
                              </a:rPr>
                            </m:ctrlPr>
                          </m:sSupPr>
                          <m:e>
                            <m:r>
                              <a:rPr lang="en-US" sz="2800" i="1">
                                <a:latin typeface="Cambria Math" panose="02040503050406030204" pitchFamily="18" charset="0"/>
                                <a:ea typeface="Arial" panose="020B0604020202020204" pitchFamily="34" charset="0"/>
                                <a:cs typeface="Times New Roman" panose="02020603050405020304" pitchFamily="18" charset="0"/>
                              </a:rPr>
                              <m:t>2</m:t>
                            </m:r>
                            <m:r>
                              <a:rPr lang="en-US" sz="2800" i="1">
                                <a:latin typeface="Cambria Math" panose="02040503050406030204" pitchFamily="18" charset="0"/>
                                <a:ea typeface="Arial" panose="020B0604020202020204" pitchFamily="34" charset="0"/>
                                <a:cs typeface="Times New Roman" panose="02020603050405020304" pitchFamily="18" charset="0"/>
                              </a:rPr>
                              <m:t>𝑎</m:t>
                            </m:r>
                          </m:e>
                          <m:sup>
                            <m:r>
                              <a:rPr lang="en-US" sz="2800" i="1">
                                <a:latin typeface="Cambria Math" panose="02040503050406030204" pitchFamily="18" charset="0"/>
                                <a:ea typeface="Arial" panose="020B0604020202020204" pitchFamily="34" charset="0"/>
                                <a:cs typeface="Times New Roman" panose="02020603050405020304" pitchFamily="18" charset="0"/>
                              </a:rPr>
                              <m:t>2</m:t>
                            </m:r>
                          </m:sup>
                        </m:sSup>
                      </m:num>
                      <m:den>
                        <m:d>
                          <m:dPr>
                            <m:ctrlPr>
                              <a:rPr lang="en-US" sz="2800" i="1">
                                <a:latin typeface="Cambria Math"/>
                                <a:cs typeface="Times New Roman" panose="02020603050405020304" pitchFamily="18" charset="0"/>
                              </a:rPr>
                            </m:ctrlPr>
                          </m:dPr>
                          <m:e>
                            <m:r>
                              <a:rPr lang="en-US" sz="2800" i="1">
                                <a:latin typeface="Cambria Math" panose="02040503050406030204" pitchFamily="18" charset="0"/>
                                <a:ea typeface="Arial" panose="020B0604020202020204" pitchFamily="34" charset="0"/>
                                <a:cs typeface="Times New Roman" panose="02020603050405020304" pitchFamily="18" charset="0"/>
                              </a:rPr>
                              <m:t>𝑎</m:t>
                            </m:r>
                            <m:r>
                              <a:rPr lang="en-US" sz="2800" i="1">
                                <a:latin typeface="Cambria Math" panose="02040503050406030204" pitchFamily="18" charset="0"/>
                                <a:ea typeface="Arial" panose="020B0604020202020204" pitchFamily="34" charset="0"/>
                                <a:cs typeface="Times New Roman" panose="02020603050405020304" pitchFamily="18" charset="0"/>
                              </a:rPr>
                              <m:t>−1</m:t>
                            </m:r>
                          </m:e>
                        </m:d>
                        <m:d>
                          <m:dPr>
                            <m:ctrlPr>
                              <a:rPr lang="en-US" sz="2800" i="1">
                                <a:latin typeface="Cambria Math"/>
                                <a:cs typeface="Times New Roman" panose="02020603050405020304" pitchFamily="18" charset="0"/>
                              </a:rPr>
                            </m:ctrlPr>
                          </m:dPr>
                          <m:e>
                            <m:r>
                              <a:rPr lang="en-US" sz="2800" i="1">
                                <a:latin typeface="Cambria Math" panose="02040503050406030204" pitchFamily="18" charset="0"/>
                                <a:ea typeface="Arial" panose="020B0604020202020204" pitchFamily="34" charset="0"/>
                                <a:cs typeface="Times New Roman" panose="02020603050405020304" pitchFamily="18" charset="0"/>
                              </a:rPr>
                              <m:t>𝑎</m:t>
                            </m:r>
                            <m:r>
                              <a:rPr lang="en-US" sz="2800" i="1">
                                <a:latin typeface="Cambria Math" panose="02040503050406030204" pitchFamily="18" charset="0"/>
                                <a:ea typeface="Arial" panose="020B0604020202020204" pitchFamily="34" charset="0"/>
                                <a:cs typeface="Times New Roman" panose="02020603050405020304" pitchFamily="18" charset="0"/>
                              </a:rPr>
                              <m:t>+1</m:t>
                            </m:r>
                          </m:e>
                        </m:d>
                      </m:den>
                    </m:f>
                  </m:oMath>
                </a14:m>
                <a:endParaRPr lang="vi-VN" sz="2700" noProof="1">
                  <a:solidFill>
                    <a:prstClr val="black"/>
                  </a:solidFill>
                  <a:latin typeface="Arial" panose="020B0604020202020204" pitchFamily="34" charset="0"/>
                  <a:ea typeface="+mn-ea"/>
                  <a:cs typeface="Arial" panose="020B0604020202020204" pitchFamily="34" charset="0"/>
                </a:endParaRPr>
              </a:p>
            </p:txBody>
          </p:sp>
        </mc:Choice>
        <mc:Fallback xmlns="">
          <p:sp>
            <p:nvSpPr>
              <p:cNvPr id="13" name="Đáp án sai 1">
                <a:extLst>
                  <a:ext uri="{FF2B5EF4-FFF2-40B4-BE49-F238E27FC236}">
                    <a16:creationId xmlns:a16="http://schemas.microsoft.com/office/drawing/2014/main" id="{2E70E2ED-EA1D-3200-CCB0-5D646E5F56E6}"/>
                  </a:ext>
                </a:extLst>
              </p:cNvPr>
              <p:cNvSpPr>
                <a:spLocks noRot="1" noChangeAspect="1" noMove="1" noResize="1" noEditPoints="1" noAdjustHandles="1" noChangeArrowheads="1" noChangeShapeType="1" noTextEdit="1"/>
              </p:cNvSpPr>
              <p:nvPr/>
            </p:nvSpPr>
            <p:spPr>
              <a:xfrm>
                <a:off x="4894563" y="3414417"/>
                <a:ext cx="2808146" cy="833303"/>
              </a:xfrm>
              <a:prstGeom prst="roundRect">
                <a:avLst/>
              </a:prstGeom>
              <a:blipFill>
                <a:blip r:embed="rId19"/>
                <a:stretch>
                  <a:fillRect/>
                </a:stretch>
              </a:blipFill>
              <a:ln w="12700" cap="flat" cmpd="sng" algn="ctr">
                <a:noFill/>
                <a:prstDash val="solid"/>
                <a:miter lim="800000"/>
              </a:ln>
              <a:effectLst/>
            </p:spPr>
            <p:txBody>
              <a:bodyPr/>
              <a:lstStyle/>
              <a:p>
                <a:r>
                  <a:rPr lang="en-US">
                    <a:noFill/>
                  </a:rPr>
                  <a:t> </a:t>
                </a:r>
              </a:p>
            </p:txBody>
          </p:sp>
        </mc:Fallback>
      </mc:AlternateContent>
    </p:spTree>
    <p:extLst>
      <p:ext uri="{BB962C8B-B14F-4D97-AF65-F5344CB8AC3E}">
        <p14:creationId xmlns:p14="http://schemas.microsoft.com/office/powerpoint/2010/main" val="36964066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animBg="1"/>
      <p:bldP spid="8" grpId="0" animBg="1"/>
      <p:bldP spid="9" grpId="0" animBg="1"/>
      <p:bldP spid="12"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grpSp>
        <p:nvGrpSpPr>
          <p:cNvPr id="1073" name="Google Shape;1073;p36"/>
          <p:cNvGrpSpPr/>
          <p:nvPr/>
        </p:nvGrpSpPr>
        <p:grpSpPr>
          <a:xfrm>
            <a:off x="465512" y="4005943"/>
            <a:ext cx="819002" cy="812976"/>
            <a:chOff x="8109318" y="-118425"/>
            <a:chExt cx="1034675" cy="1165774"/>
          </a:xfrm>
        </p:grpSpPr>
        <p:sp>
          <p:nvSpPr>
            <p:cNvPr id="1074" name="Google Shape;1074;p36"/>
            <p:cNvSpPr/>
            <p:nvPr/>
          </p:nvSpPr>
          <p:spPr>
            <a:xfrm>
              <a:off x="8149803" y="-37160"/>
              <a:ext cx="994189" cy="1084509"/>
            </a:xfrm>
            <a:custGeom>
              <a:avLst/>
              <a:gdLst/>
              <a:ahLst/>
              <a:cxnLst/>
              <a:rect l="l" t="t" r="r" b="b"/>
              <a:pathLst>
                <a:path w="96711" h="105497" extrusionOk="0">
                  <a:moveTo>
                    <a:pt x="35961" y="0"/>
                  </a:moveTo>
                  <a:lnTo>
                    <a:pt x="1" y="79305"/>
                  </a:lnTo>
                  <a:lnTo>
                    <a:pt x="56631" y="104985"/>
                  </a:lnTo>
                  <a:cubicBezTo>
                    <a:pt x="57394" y="105332"/>
                    <a:pt x="58192" y="105497"/>
                    <a:pt x="58976" y="105497"/>
                  </a:cubicBezTo>
                  <a:cubicBezTo>
                    <a:pt x="61127" y="105497"/>
                    <a:pt x="63175" y="104259"/>
                    <a:pt x="64127" y="102165"/>
                  </a:cubicBezTo>
                  <a:lnTo>
                    <a:pt x="95411" y="33177"/>
                  </a:lnTo>
                  <a:cubicBezTo>
                    <a:pt x="96710" y="30320"/>
                    <a:pt x="95411" y="26943"/>
                    <a:pt x="92591" y="25681"/>
                  </a:cubicBezTo>
                  <a:lnTo>
                    <a:pt x="359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6"/>
            <p:cNvSpPr/>
            <p:nvPr/>
          </p:nvSpPr>
          <p:spPr>
            <a:xfrm>
              <a:off x="8140643" y="-76451"/>
              <a:ext cx="994189" cy="1084509"/>
            </a:xfrm>
            <a:custGeom>
              <a:avLst/>
              <a:gdLst/>
              <a:ahLst/>
              <a:cxnLst/>
              <a:rect l="l" t="t" r="r" b="b"/>
              <a:pathLst>
                <a:path w="96711" h="105497" extrusionOk="0">
                  <a:moveTo>
                    <a:pt x="35961" y="0"/>
                  </a:moveTo>
                  <a:lnTo>
                    <a:pt x="1" y="79305"/>
                  </a:lnTo>
                  <a:lnTo>
                    <a:pt x="56631" y="104985"/>
                  </a:lnTo>
                  <a:cubicBezTo>
                    <a:pt x="57394" y="105332"/>
                    <a:pt x="58192" y="105496"/>
                    <a:pt x="58976" y="105496"/>
                  </a:cubicBezTo>
                  <a:cubicBezTo>
                    <a:pt x="61127" y="105496"/>
                    <a:pt x="63176" y="104259"/>
                    <a:pt x="64128" y="102165"/>
                  </a:cubicBezTo>
                  <a:lnTo>
                    <a:pt x="95412" y="33177"/>
                  </a:lnTo>
                  <a:cubicBezTo>
                    <a:pt x="96711" y="30319"/>
                    <a:pt x="95449" y="26979"/>
                    <a:pt x="92591" y="25680"/>
                  </a:cubicBezTo>
                  <a:lnTo>
                    <a:pt x="359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6"/>
            <p:cNvSpPr/>
            <p:nvPr/>
          </p:nvSpPr>
          <p:spPr>
            <a:xfrm>
              <a:off x="8123475" y="-118425"/>
              <a:ext cx="994189" cy="1084519"/>
            </a:xfrm>
            <a:custGeom>
              <a:avLst/>
              <a:gdLst/>
              <a:ahLst/>
              <a:cxnLst/>
              <a:rect l="l" t="t" r="r" b="b"/>
              <a:pathLst>
                <a:path w="96711" h="105498" extrusionOk="0">
                  <a:moveTo>
                    <a:pt x="35961" y="1"/>
                  </a:moveTo>
                  <a:lnTo>
                    <a:pt x="1" y="79306"/>
                  </a:lnTo>
                  <a:lnTo>
                    <a:pt x="56631" y="104986"/>
                  </a:lnTo>
                  <a:cubicBezTo>
                    <a:pt x="57395" y="105333"/>
                    <a:pt x="58195" y="105497"/>
                    <a:pt x="58982" y="105497"/>
                  </a:cubicBezTo>
                  <a:cubicBezTo>
                    <a:pt x="61142" y="105497"/>
                    <a:pt x="63203" y="104260"/>
                    <a:pt x="64128" y="102166"/>
                  </a:cubicBezTo>
                  <a:lnTo>
                    <a:pt x="95412" y="33178"/>
                  </a:lnTo>
                  <a:cubicBezTo>
                    <a:pt x="96711" y="30320"/>
                    <a:pt x="95449" y="26980"/>
                    <a:pt x="92591" y="25681"/>
                  </a:cubicBezTo>
                  <a:lnTo>
                    <a:pt x="359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7" name="Google Shape;1077;p36"/>
            <p:cNvGrpSpPr/>
            <p:nvPr/>
          </p:nvGrpSpPr>
          <p:grpSpPr>
            <a:xfrm>
              <a:off x="8109318" y="-75443"/>
              <a:ext cx="420814" cy="757961"/>
              <a:chOff x="7775168" y="-75443"/>
              <a:chExt cx="420814" cy="757961"/>
            </a:xfrm>
          </p:grpSpPr>
          <p:sp>
            <p:nvSpPr>
              <p:cNvPr id="1078" name="Google Shape;1078;p36"/>
              <p:cNvSpPr/>
              <p:nvPr/>
            </p:nvSpPr>
            <p:spPr>
              <a:xfrm>
                <a:off x="8139893" y="-59828"/>
                <a:ext cx="56088" cy="49005"/>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6"/>
              <p:cNvSpPr/>
              <p:nvPr/>
            </p:nvSpPr>
            <p:spPr>
              <a:xfrm>
                <a:off x="8105177" y="17233"/>
                <a:ext cx="55707" cy="49005"/>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6"/>
              <p:cNvSpPr/>
              <p:nvPr/>
            </p:nvSpPr>
            <p:spPr>
              <a:xfrm>
                <a:off x="8070069" y="94294"/>
                <a:ext cx="55718" cy="49005"/>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6"/>
              <p:cNvSpPr/>
              <p:nvPr/>
            </p:nvSpPr>
            <p:spPr>
              <a:xfrm>
                <a:off x="8035353" y="171200"/>
                <a:ext cx="55707" cy="49169"/>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6"/>
              <p:cNvSpPr/>
              <p:nvPr/>
            </p:nvSpPr>
            <p:spPr>
              <a:xfrm>
                <a:off x="8000256" y="248261"/>
                <a:ext cx="56088" cy="49108"/>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6"/>
              <p:cNvSpPr/>
              <p:nvPr/>
            </p:nvSpPr>
            <p:spPr>
              <a:xfrm>
                <a:off x="7965539" y="325270"/>
                <a:ext cx="55707" cy="49159"/>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6"/>
              <p:cNvSpPr/>
              <p:nvPr/>
            </p:nvSpPr>
            <p:spPr>
              <a:xfrm>
                <a:off x="7930442" y="402331"/>
                <a:ext cx="55707" cy="49169"/>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6"/>
              <p:cNvSpPr/>
              <p:nvPr/>
            </p:nvSpPr>
            <p:spPr>
              <a:xfrm>
                <a:off x="7895725" y="479392"/>
                <a:ext cx="55707" cy="49005"/>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6"/>
              <p:cNvSpPr/>
              <p:nvPr/>
            </p:nvSpPr>
            <p:spPr>
              <a:xfrm>
                <a:off x="7860628" y="556452"/>
                <a:ext cx="55707" cy="49005"/>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6"/>
              <p:cNvSpPr/>
              <p:nvPr/>
            </p:nvSpPr>
            <p:spPr>
              <a:xfrm>
                <a:off x="7825911" y="633359"/>
                <a:ext cx="55707" cy="49159"/>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8" name="Google Shape;1088;p36"/>
              <p:cNvGrpSpPr/>
              <p:nvPr/>
            </p:nvGrpSpPr>
            <p:grpSpPr>
              <a:xfrm>
                <a:off x="7775168" y="-75443"/>
                <a:ext cx="394865" cy="738871"/>
                <a:chOff x="7775168" y="-75443"/>
                <a:chExt cx="394865" cy="738871"/>
              </a:xfrm>
            </p:grpSpPr>
            <p:sp>
              <p:nvSpPr>
                <p:cNvPr id="1089" name="Google Shape;1089;p36"/>
                <p:cNvSpPr/>
                <p:nvPr/>
              </p:nvSpPr>
              <p:spPr>
                <a:xfrm>
                  <a:off x="8089530" y="-75443"/>
                  <a:ext cx="80503" cy="45674"/>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6"/>
                <p:cNvSpPr/>
                <p:nvPr/>
              </p:nvSpPr>
              <p:spPr>
                <a:xfrm>
                  <a:off x="8054433" y="1617"/>
                  <a:ext cx="80883" cy="45674"/>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6"/>
                <p:cNvSpPr/>
                <p:nvPr/>
              </p:nvSpPr>
              <p:spPr>
                <a:xfrm>
                  <a:off x="8019716" y="78678"/>
                  <a:ext cx="80503" cy="45520"/>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6"/>
                <p:cNvSpPr/>
                <p:nvPr/>
              </p:nvSpPr>
              <p:spPr>
                <a:xfrm>
                  <a:off x="7984619" y="155749"/>
                  <a:ext cx="80883" cy="4551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6"/>
                <p:cNvSpPr/>
                <p:nvPr/>
              </p:nvSpPr>
              <p:spPr>
                <a:xfrm>
                  <a:off x="7949902" y="232594"/>
                  <a:ext cx="80503" cy="45725"/>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6"/>
                <p:cNvSpPr/>
                <p:nvPr/>
              </p:nvSpPr>
              <p:spPr>
                <a:xfrm>
                  <a:off x="7914795" y="309870"/>
                  <a:ext cx="80893" cy="45520"/>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6"/>
                <p:cNvSpPr/>
                <p:nvPr/>
              </p:nvSpPr>
              <p:spPr>
                <a:xfrm>
                  <a:off x="7880078" y="386715"/>
                  <a:ext cx="80513" cy="45520"/>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6"/>
                <p:cNvSpPr/>
                <p:nvPr/>
              </p:nvSpPr>
              <p:spPr>
                <a:xfrm>
                  <a:off x="7844981" y="463786"/>
                  <a:ext cx="80513" cy="45571"/>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6"/>
                <p:cNvSpPr/>
                <p:nvPr/>
              </p:nvSpPr>
              <p:spPr>
                <a:xfrm>
                  <a:off x="7810265" y="540847"/>
                  <a:ext cx="80513" cy="4551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6"/>
                <p:cNvSpPr/>
                <p:nvPr/>
              </p:nvSpPr>
              <p:spPr>
                <a:xfrm>
                  <a:off x="7775168" y="617908"/>
                  <a:ext cx="80503" cy="45520"/>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99" name="Google Shape;1099;p36"/>
            <p:cNvSpPr/>
            <p:nvPr/>
          </p:nvSpPr>
          <p:spPr>
            <a:xfrm>
              <a:off x="8589678" y="93369"/>
              <a:ext cx="394865" cy="227651"/>
            </a:xfrm>
            <a:custGeom>
              <a:avLst/>
              <a:gdLst/>
              <a:ahLst/>
              <a:cxnLst/>
              <a:rect l="l" t="t" r="r" b="b"/>
              <a:pathLst>
                <a:path w="38411" h="22145" extrusionOk="0">
                  <a:moveTo>
                    <a:pt x="5502" y="1"/>
                  </a:moveTo>
                  <a:cubicBezTo>
                    <a:pt x="3677" y="1"/>
                    <a:pt x="1929" y="1050"/>
                    <a:pt x="1114" y="2816"/>
                  </a:cubicBezTo>
                  <a:lnTo>
                    <a:pt x="1077" y="2927"/>
                  </a:lnTo>
                  <a:cubicBezTo>
                    <a:pt x="1" y="5339"/>
                    <a:pt x="1040" y="8159"/>
                    <a:pt x="3489" y="9273"/>
                  </a:cubicBezTo>
                  <a:lnTo>
                    <a:pt x="30914" y="21705"/>
                  </a:lnTo>
                  <a:cubicBezTo>
                    <a:pt x="31561" y="22003"/>
                    <a:pt x="32240" y="22144"/>
                    <a:pt x="32909" y="22144"/>
                  </a:cubicBezTo>
                  <a:cubicBezTo>
                    <a:pt x="34734" y="22144"/>
                    <a:pt x="36482" y="21095"/>
                    <a:pt x="37297" y="19330"/>
                  </a:cubicBezTo>
                  <a:lnTo>
                    <a:pt x="37334" y="19218"/>
                  </a:lnTo>
                  <a:cubicBezTo>
                    <a:pt x="38410" y="16806"/>
                    <a:pt x="37334" y="13949"/>
                    <a:pt x="34922" y="12872"/>
                  </a:cubicBezTo>
                  <a:lnTo>
                    <a:pt x="7497" y="440"/>
                  </a:lnTo>
                  <a:cubicBezTo>
                    <a:pt x="6850" y="142"/>
                    <a:pt x="6171" y="1"/>
                    <a:pt x="55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xmlns="" id="{6CB5BB37-C0E5-05BB-6B00-367541898F7B}"/>
              </a:ext>
            </a:extLst>
          </p:cNvPr>
          <p:cNvSpPr txBox="1"/>
          <p:nvPr/>
        </p:nvSpPr>
        <p:spPr>
          <a:xfrm>
            <a:off x="322227" y="345261"/>
            <a:ext cx="2960250" cy="572213"/>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1: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35</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xmlns="" id="{0A4ECAD1-F486-31C1-DD0F-9791E865B0C9}"/>
              </a:ext>
            </a:extLst>
          </p:cNvPr>
          <p:cNvSpPr txBox="1"/>
          <p:nvPr/>
        </p:nvSpPr>
        <p:spPr>
          <a:xfrm>
            <a:off x="3282477" y="372772"/>
            <a:ext cx="5540888" cy="517193"/>
          </a:xfrm>
          <a:prstGeom prst="rect">
            <a:avLst/>
          </a:prstGeom>
          <a:noFill/>
        </p:spPr>
        <p:txBody>
          <a:bodyPr wrap="square">
            <a:spAutoFit/>
          </a:bodyPr>
          <a:lstStyle/>
          <a:p>
            <a:pPr>
              <a:lnSpc>
                <a:spcPct val="150000"/>
              </a:lnSpc>
              <a:buClrTx/>
              <a:defRPr/>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các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cộng</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trừ</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phân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thức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sau</a:t>
            </a:r>
            <a:endParaRPr lang="en-US" sz="21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xmlns="" id="{9B6B7D24-A38A-C4C7-DDAC-D7339170F7B2}"/>
                  </a:ext>
                </a:extLst>
              </p:cNvPr>
              <p:cNvSpPr txBox="1"/>
              <p:nvPr/>
            </p:nvSpPr>
            <p:spPr>
              <a:xfrm>
                <a:off x="750588" y="1019675"/>
                <a:ext cx="7651324" cy="785151"/>
              </a:xfrm>
              <a:prstGeom prst="rect">
                <a:avLst/>
              </a:prstGeom>
              <a:noFill/>
            </p:spPr>
            <p:txBody>
              <a:bodyPr wrap="square">
                <a:spAutoFit/>
              </a:bodyPr>
              <a:lstStyle/>
              <a:p>
                <a:pPr>
                  <a:lnSpc>
                    <a:spcPct val="150000"/>
                  </a:lnSpc>
                  <a:buClrTx/>
                  <a:defRPr/>
                </a:pPr>
                <a:r>
                  <a:rPr lang="en-US" sz="21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𝑎</m:t>
                        </m:r>
                        <m:r>
                          <a:rPr lang="en-US" sz="2100" b="0" i="1" kern="1200" smtClean="0">
                            <a:solidFill>
                              <a:prstClr val="black"/>
                            </a:solidFill>
                            <a:latin typeface="Cambria Math" panose="02040503050406030204" pitchFamily="18" charset="0"/>
                            <a:ea typeface="+mn-ea"/>
                            <a:cs typeface="Arial" panose="020B0604020202020204" pitchFamily="34" charset="0"/>
                          </a:rPr>
                          <m:t>−1</m:t>
                        </m:r>
                      </m:num>
                      <m:den>
                        <m:r>
                          <a:rPr lang="en-US" sz="2100" b="0" i="1" kern="1200" smtClean="0">
                            <a:solidFill>
                              <a:prstClr val="black"/>
                            </a:solidFill>
                            <a:latin typeface="Cambria Math" panose="02040503050406030204" pitchFamily="18" charset="0"/>
                            <a:ea typeface="+mn-ea"/>
                            <a:cs typeface="Arial" panose="020B0604020202020204" pitchFamily="34" charset="0"/>
                          </a:rPr>
                          <m:t>𝑎</m:t>
                        </m:r>
                        <m:r>
                          <a:rPr lang="en-US" sz="2100" b="0" i="1" kern="1200" smtClean="0">
                            <a:solidFill>
                              <a:prstClr val="black"/>
                            </a:solidFill>
                            <a:latin typeface="Cambria Math" panose="02040503050406030204" pitchFamily="18" charset="0"/>
                            <a:ea typeface="+mn-ea"/>
                            <a:cs typeface="Arial" panose="020B0604020202020204" pitchFamily="34" charset="0"/>
                          </a:rPr>
                          <m:t>+1</m:t>
                        </m:r>
                      </m:den>
                    </m:f>
                  </m:oMath>
                </a14:m>
                <a:r>
                  <a:rPr lang="en-US" sz="2100" kern="1200" dirty="0">
                    <a:solidFill>
                      <a:prstClr val="black"/>
                    </a:solidFill>
                    <a:latin typeface="+mj-lt"/>
                    <a:ea typeface="+mn-ea"/>
                    <a:cs typeface="Arial" panose="020B0604020202020204" pitchFamily="34" charset="0"/>
                  </a:rPr>
                  <a:t>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𝑎</m:t>
                        </m:r>
                      </m:num>
                      <m:den>
                        <m:r>
                          <a:rPr lang="en-US" sz="2100" b="0" i="1" kern="1200" smtClean="0">
                            <a:solidFill>
                              <a:prstClr val="black"/>
                            </a:solidFill>
                            <a:latin typeface="Cambria Math" panose="02040503050406030204" pitchFamily="18" charset="0"/>
                            <a:ea typeface="+mn-ea"/>
                            <a:cs typeface="Arial" panose="020B0604020202020204" pitchFamily="34" charset="0"/>
                          </a:rPr>
                          <m:t>𝑎</m:t>
                        </m:r>
                        <m:r>
                          <a:rPr lang="en-US" sz="2100" b="0" i="1" kern="1200" smtClean="0">
                            <a:solidFill>
                              <a:prstClr val="black"/>
                            </a:solidFill>
                            <a:latin typeface="Cambria Math" panose="02040503050406030204" pitchFamily="18" charset="0"/>
                            <a:ea typeface="+mn-ea"/>
                            <a:cs typeface="Arial" panose="020B0604020202020204" pitchFamily="34" charset="0"/>
                          </a:rPr>
                          <m:t>+1</m:t>
                        </m:r>
                      </m:den>
                    </m:f>
                  </m:oMath>
                </a14:m>
                <a:r>
                  <a:rPr lang="en-US" sz="21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𝑏</m:t>
                        </m:r>
                      </m:num>
                      <m:den>
                        <m:r>
                          <a:rPr lang="en-US" sz="2100" b="0" i="1" kern="1200" smtClean="0">
                            <a:solidFill>
                              <a:prstClr val="black"/>
                            </a:solidFill>
                            <a:latin typeface="Cambria Math" panose="02040503050406030204" pitchFamily="18" charset="0"/>
                            <a:ea typeface="+mn-ea"/>
                            <a:cs typeface="Arial" panose="020B0604020202020204" pitchFamily="34" charset="0"/>
                          </a:rPr>
                          <m:t>𝑎</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𝑏</m:t>
                        </m:r>
                      </m:den>
                    </m:f>
                  </m:oMath>
                </a14:m>
                <a:r>
                  <a:rPr lang="en-US" sz="2100" kern="1200" dirty="0">
                    <a:solidFill>
                      <a:prstClr val="black"/>
                    </a:solidFill>
                    <a:latin typeface="+mj-lt"/>
                    <a:ea typeface="+mn-ea"/>
                    <a:cs typeface="Arial" panose="020B0604020202020204" pitchFamily="34" charset="0"/>
                  </a:rPr>
                  <a:t>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𝑎</m:t>
                        </m:r>
                      </m:num>
                      <m:den>
                        <m:r>
                          <a:rPr lang="en-US" sz="2100" b="0" i="1" kern="1200" smtClean="0">
                            <a:solidFill>
                              <a:prstClr val="black"/>
                            </a:solidFill>
                            <a:latin typeface="Cambria Math" panose="02040503050406030204" pitchFamily="18" charset="0"/>
                            <a:ea typeface="+mn-ea"/>
                            <a:cs typeface="Arial" panose="020B0604020202020204" pitchFamily="34" charset="0"/>
                          </a:rPr>
                          <m:t>𝑏</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𝑎</m:t>
                        </m:r>
                      </m:den>
                    </m:f>
                  </m:oMath>
                </a14:m>
                <a:r>
                  <a:rPr lang="en-US" sz="2100" kern="1200" dirty="0">
                    <a:solidFill>
                      <a:prstClr val="black"/>
                    </a:solidFill>
                    <a:latin typeface="+mj-lt"/>
                    <a:ea typeface="+mn-ea"/>
                    <a:cs typeface="Arial" panose="020B0604020202020204" pitchFamily="34" charset="0"/>
                  </a:rPr>
                  <a:t>		c)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sSup>
                          <m:sSupPr>
                            <m:ctrlPr>
                              <a:rPr lang="en-US" sz="2100" b="0" i="1" kern="1200" smtClean="0">
                                <a:solidFill>
                                  <a:prstClr val="black"/>
                                </a:solidFill>
                                <a:latin typeface="Cambria Math"/>
                                <a:ea typeface="+mn-ea"/>
                                <a:cs typeface="Arial" panose="020B0604020202020204" pitchFamily="34" charset="0"/>
                              </a:rPr>
                            </m:ctrlPr>
                          </m:sSupPr>
                          <m:e>
                            <m:d>
                              <m:dPr>
                                <m:ctrlPr>
                                  <a:rPr lang="en-US" sz="2100" b="0" i="1" kern="1200" smtClean="0">
                                    <a:solidFill>
                                      <a:prstClr val="black"/>
                                    </a:solidFill>
                                    <a:latin typeface="Cambria Math"/>
                                    <a:ea typeface="+mn-ea"/>
                                    <a:cs typeface="Arial" panose="020B0604020202020204" pitchFamily="34" charset="0"/>
                                  </a:rPr>
                                </m:ctrlPr>
                              </m:dPr>
                              <m:e>
                                <m:r>
                                  <a:rPr lang="en-US" sz="2100" b="0" i="1" kern="1200" smtClean="0">
                                    <a:solidFill>
                                      <a:prstClr val="black"/>
                                    </a:solidFill>
                                    <a:latin typeface="Cambria Math" panose="02040503050406030204" pitchFamily="18" charset="0"/>
                                    <a:ea typeface="+mn-ea"/>
                                    <a:cs typeface="Arial" panose="020B0604020202020204" pitchFamily="34" charset="0"/>
                                  </a:rPr>
                                  <m:t>𝑎</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𝑏</m:t>
                                </m:r>
                              </m:e>
                            </m:d>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num>
                      <m:den>
                        <m:r>
                          <a:rPr lang="en-US" sz="2100" b="0" i="1" kern="1200" smtClean="0">
                            <a:solidFill>
                              <a:prstClr val="black"/>
                            </a:solidFill>
                            <a:latin typeface="Cambria Math" panose="02040503050406030204" pitchFamily="18" charset="0"/>
                            <a:ea typeface="+mn-ea"/>
                            <a:cs typeface="Arial" panose="020B0604020202020204" pitchFamily="34" charset="0"/>
                          </a:rPr>
                          <m:t>𝑎𝑏</m:t>
                        </m:r>
                      </m:den>
                    </m:f>
                  </m:oMath>
                </a14:m>
                <a:r>
                  <a:rPr lang="en-US" sz="2100" kern="1200" dirty="0">
                    <a:solidFill>
                      <a:prstClr val="black"/>
                    </a:solidFill>
                    <a:latin typeface="+mj-lt"/>
                    <a:ea typeface="+mn-ea"/>
                    <a:cs typeface="Arial" panose="020B0604020202020204" pitchFamily="34" charset="0"/>
                  </a:rPr>
                  <a:t> </a:t>
                </a:r>
                <a:r>
                  <a:rPr lang="en-US" sz="2100" kern="1200" dirty="0">
                    <a:solidFill>
                      <a:prstClr val="black"/>
                    </a:solidFill>
                    <a:latin typeface="Arial" panose="020B0604020202020204" pitchFamily="34" charset="0"/>
                    <a:cs typeface="Arial" panose="020B0604020202020204" pitchFamily="34" charset="0"/>
                  </a:rPr>
                  <a:t>– </a:t>
                </a:r>
                <a14:m>
                  <m:oMath xmlns:m="http://schemas.openxmlformats.org/officeDocument/2006/math">
                    <m:f>
                      <m:fPr>
                        <m:ctrlPr>
                          <a:rPr lang="en-US" sz="2100" b="0" i="1" kern="1200" smtClean="0">
                            <a:solidFill>
                              <a:prstClr val="black"/>
                            </a:solidFill>
                            <a:latin typeface="Cambria Math"/>
                            <a:cs typeface="Arial" panose="020B0604020202020204" pitchFamily="34" charset="0"/>
                          </a:rPr>
                        </m:ctrlPr>
                      </m:fPr>
                      <m:num>
                        <m:sSup>
                          <m:sSupPr>
                            <m:ctrlPr>
                              <a:rPr lang="en-US" sz="2100" b="0" i="1" kern="1200" smtClean="0">
                                <a:solidFill>
                                  <a:prstClr val="black"/>
                                </a:solidFill>
                                <a:latin typeface="Cambria Math"/>
                                <a:cs typeface="Arial" panose="020B0604020202020204" pitchFamily="34" charset="0"/>
                              </a:rPr>
                            </m:ctrlPr>
                          </m:sSupPr>
                          <m:e>
                            <m:d>
                              <m:dPr>
                                <m:ctrlPr>
                                  <a:rPr lang="en-US" sz="2100" b="0" i="1" kern="1200" smtClean="0">
                                    <a:solidFill>
                                      <a:prstClr val="black"/>
                                    </a:solidFill>
                                    <a:latin typeface="Cambria Math"/>
                                    <a:cs typeface="Arial" panose="020B0604020202020204" pitchFamily="34" charset="0"/>
                                  </a:rPr>
                                </m:ctrlPr>
                              </m:dPr>
                              <m:e>
                                <m:r>
                                  <a:rPr lang="en-US" sz="2100" b="0" i="1" kern="1200" smtClean="0">
                                    <a:solidFill>
                                      <a:prstClr val="black"/>
                                    </a:solidFill>
                                    <a:latin typeface="Cambria Math" panose="02040503050406030204" pitchFamily="18" charset="0"/>
                                    <a:cs typeface="Arial" panose="020B0604020202020204" pitchFamily="34" charset="0"/>
                                  </a:rPr>
                                  <m:t>𝑎</m:t>
                                </m:r>
                                <m:r>
                                  <a:rPr lang="en-US" sz="2100" b="0" i="1" kern="1200" smtClean="0">
                                    <a:solidFill>
                                      <a:prstClr val="black"/>
                                    </a:solidFill>
                                    <a:latin typeface="Cambria Math" panose="02040503050406030204" pitchFamily="18" charset="0"/>
                                    <a:cs typeface="Arial" panose="020B0604020202020204" pitchFamily="34" charset="0"/>
                                  </a:rPr>
                                  <m:t>−</m:t>
                                </m:r>
                                <m:r>
                                  <a:rPr lang="en-US" sz="2100" b="0" i="1" kern="1200" smtClean="0">
                                    <a:solidFill>
                                      <a:prstClr val="black"/>
                                    </a:solidFill>
                                    <a:latin typeface="Cambria Math" panose="02040503050406030204" pitchFamily="18" charset="0"/>
                                    <a:cs typeface="Arial" panose="020B0604020202020204" pitchFamily="34" charset="0"/>
                                  </a:rPr>
                                  <m:t>𝑏</m:t>
                                </m:r>
                              </m:e>
                            </m:d>
                          </m:e>
                          <m:sup>
                            <m:r>
                              <a:rPr lang="en-US" sz="2100" b="0" i="1" kern="1200" smtClean="0">
                                <a:solidFill>
                                  <a:prstClr val="black"/>
                                </a:solidFill>
                                <a:latin typeface="Cambria Math" panose="02040503050406030204" pitchFamily="18" charset="0"/>
                                <a:cs typeface="Arial" panose="020B0604020202020204" pitchFamily="34" charset="0"/>
                              </a:rPr>
                              <m:t>2</m:t>
                            </m:r>
                          </m:sup>
                        </m:sSup>
                      </m:num>
                      <m:den>
                        <m:r>
                          <a:rPr lang="en-US" sz="2100" b="0" i="1" kern="1200" smtClean="0">
                            <a:solidFill>
                              <a:prstClr val="black"/>
                            </a:solidFill>
                            <a:latin typeface="Cambria Math" panose="02040503050406030204" pitchFamily="18" charset="0"/>
                            <a:cs typeface="Arial" panose="020B0604020202020204" pitchFamily="34" charset="0"/>
                          </a:rPr>
                          <m:t>𝑎𝑏</m:t>
                        </m:r>
                      </m:den>
                    </m:f>
                  </m:oMath>
                </a14:m>
                <a:r>
                  <a:rPr lang="en-US" sz="2100" kern="1200" dirty="0">
                    <a:solidFill>
                      <a:prstClr val="black"/>
                    </a:solidFill>
                    <a:latin typeface="+mj-lt"/>
                    <a:ea typeface="+mn-ea"/>
                    <a:cs typeface="Arial" panose="020B0604020202020204" pitchFamily="34" charset="0"/>
                  </a:rPr>
                  <a:t> </a:t>
                </a:r>
              </a:p>
            </p:txBody>
          </p:sp>
        </mc:Choice>
        <mc:Fallback xmlns="">
          <p:sp>
            <p:nvSpPr>
              <p:cNvPr id="4" name="TextBox 3">
                <a:extLst>
                  <a:ext uri="{FF2B5EF4-FFF2-40B4-BE49-F238E27FC236}">
                    <a16:creationId xmlns:a16="http://schemas.microsoft.com/office/drawing/2014/main" id="{9B6B7D24-A38A-C4C7-DDAC-D7339170F7B2}"/>
                  </a:ext>
                </a:extLst>
              </p:cNvPr>
              <p:cNvSpPr txBox="1">
                <a:spLocks noRot="1" noChangeAspect="1" noMove="1" noResize="1" noEditPoints="1" noAdjustHandles="1" noChangeArrowheads="1" noChangeShapeType="1" noTextEdit="1"/>
              </p:cNvSpPr>
              <p:nvPr/>
            </p:nvSpPr>
            <p:spPr>
              <a:xfrm>
                <a:off x="750588" y="1019675"/>
                <a:ext cx="7651324" cy="785151"/>
              </a:xfrm>
              <a:prstGeom prst="rect">
                <a:avLst/>
              </a:prstGeom>
              <a:blipFill>
                <a:blip r:embed="rId3"/>
                <a:stretch>
                  <a:fillRect l="-956" b="-4651"/>
                </a:stretch>
              </a:blipFill>
            </p:spPr>
            <p:txBody>
              <a:bodyPr/>
              <a:lstStyle/>
              <a:p>
                <a:r>
                  <a:rPr lang="en-US">
                    <a:noFill/>
                  </a:rPr>
                  <a:t> </a:t>
                </a:r>
              </a:p>
            </p:txBody>
          </p:sp>
        </mc:Fallback>
      </mc:AlternateContent>
      <p:sp>
        <p:nvSpPr>
          <p:cNvPr id="5" name="Oval Callout 29">
            <a:extLst>
              <a:ext uri="{FF2B5EF4-FFF2-40B4-BE49-F238E27FC236}">
                <a16:creationId xmlns:a16="http://schemas.microsoft.com/office/drawing/2014/main" xmlns="" id="{6E4EF424-95F6-F946-15E8-D31A2E84DC0E}"/>
              </a:ext>
            </a:extLst>
          </p:cNvPr>
          <p:cNvSpPr/>
          <p:nvPr/>
        </p:nvSpPr>
        <p:spPr>
          <a:xfrm>
            <a:off x="4085624" y="2324373"/>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xmlns="" id="{A7F86D02-4937-5A66-F70F-32DB68C32920}"/>
                  </a:ext>
                </a:extLst>
              </p:cNvPr>
              <p:cNvSpPr txBox="1"/>
              <p:nvPr/>
            </p:nvSpPr>
            <p:spPr>
              <a:xfrm>
                <a:off x="686565" y="2914774"/>
                <a:ext cx="3583391" cy="739626"/>
              </a:xfrm>
              <a:prstGeom prst="rect">
                <a:avLst/>
              </a:prstGeom>
              <a:noFill/>
            </p:spPr>
            <p:txBody>
              <a:bodyPr wrap="square">
                <a:spAutoFit/>
              </a:bodyPr>
              <a:lstStyle/>
              <a:p>
                <a:pPr algn="just">
                  <a:lnSpc>
                    <a:spcPct val="150000"/>
                  </a:lnSpc>
                  <a:spcBef>
                    <a:spcPts val="600"/>
                  </a:spcBef>
                  <a:spcAft>
                    <a:spcPts val="600"/>
                  </a:spcAft>
                </a:pPr>
                <a:r>
                  <a:rPr lang="pt-BR" sz="2100" dirty="0">
                    <a:solidFill>
                      <a:srgbClr val="000000"/>
                    </a:solidFill>
                    <a:effectLst/>
                    <a:latin typeface="+mj-lt"/>
                    <a:ea typeface="Arial" panose="020B0604020202020204" pitchFamily="34" charset="0"/>
                    <a:cs typeface="Times New Roman" panose="02020603050405020304" pitchFamily="18" charset="0"/>
                  </a:rPr>
                  <a:t>a) </a:t>
                </a:r>
                <a14:m>
                  <m:oMath xmlns:m="http://schemas.openxmlformats.org/officeDocument/2006/math">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num>
                      <m:den>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den>
                    </m:f>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num>
                      <m:den>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den>
                    </m:f>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−1+3−</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num>
                      <m:den>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den>
                    </m:f>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num>
                      <m:den>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den>
                    </m:f>
                  </m:oMath>
                </a14:m>
                <a:endParaRPr lang="en-US" sz="2100" dirty="0">
                  <a:effectLst/>
                  <a:latin typeface="+mj-lt"/>
                  <a:ea typeface="Arial" panose="020B060402020202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A7F86D02-4937-5A66-F70F-32DB68C32920}"/>
                  </a:ext>
                </a:extLst>
              </p:cNvPr>
              <p:cNvSpPr txBox="1">
                <a:spLocks noRot="1" noChangeAspect="1" noMove="1" noResize="1" noEditPoints="1" noAdjustHandles="1" noChangeArrowheads="1" noChangeShapeType="1" noTextEdit="1"/>
              </p:cNvSpPr>
              <p:nvPr/>
            </p:nvSpPr>
            <p:spPr>
              <a:xfrm>
                <a:off x="686565" y="2914774"/>
                <a:ext cx="3583391" cy="739626"/>
              </a:xfrm>
              <a:prstGeom prst="rect">
                <a:avLst/>
              </a:prstGeom>
              <a:blipFill>
                <a:blip r:embed="rId4"/>
                <a:stretch>
                  <a:fillRect l="-2044" b="-49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xmlns="" id="{CEE887BF-23F9-2F49-357A-D50435A1CD2C}"/>
                  </a:ext>
                </a:extLst>
              </p:cNvPr>
              <p:cNvSpPr txBox="1"/>
              <p:nvPr/>
            </p:nvSpPr>
            <p:spPr>
              <a:xfrm>
                <a:off x="1314669" y="3681865"/>
                <a:ext cx="7524091" cy="798232"/>
              </a:xfrm>
              <a:prstGeom prst="rect">
                <a:avLst/>
              </a:prstGeom>
              <a:noFill/>
            </p:spPr>
            <p:txBody>
              <a:bodyPr wrap="square">
                <a:spAutoFit/>
              </a:bodyPr>
              <a:lstStyle/>
              <a:p>
                <a:pPr algn="just">
                  <a:lnSpc>
                    <a:spcPct val="150000"/>
                  </a:lnSpc>
                  <a:spcAft>
                    <a:spcPts val="600"/>
                  </a:spcAft>
                </a:pPr>
                <a:r>
                  <a:rPr lang="pt-BR" sz="2100" dirty="0">
                    <a:solidFill>
                      <a:srgbClr val="000000"/>
                    </a:solidFill>
                    <a:effectLst/>
                    <a:latin typeface="+mj-lt"/>
                    <a:ea typeface="Arial" panose="020B0604020202020204" pitchFamily="34" charset="0"/>
                    <a:cs typeface="Times New Roman" panose="02020603050405020304" pitchFamily="18" charset="0"/>
                  </a:rPr>
                  <a:t>b) </a:t>
                </a:r>
                <a14:m>
                  <m:oMath xmlns:m="http://schemas.openxmlformats.org/officeDocument/2006/math">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num>
                      <m:den>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den>
                    </m:f>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num>
                      <m:den>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den>
                    </m:f>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num>
                      <m:den>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den>
                    </m:f>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num>
                      <m:den>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den>
                    </m:f>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num>
                      <m:den>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den>
                    </m:f>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num>
                      <m:den>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den>
                    </m:f>
                  </m:oMath>
                </a14:m>
                <a:r>
                  <a:rPr lang="en-US" sz="2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num>
                      <m:den>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den>
                    </m:f>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num>
                      <m:den>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den>
                    </m:f>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oMath>
                </a14:m>
                <a:r>
                  <a:rPr lang="pt-BR" sz="2100" dirty="0">
                    <a:solidFill>
                      <a:srgbClr val="000000"/>
                    </a:solidFill>
                    <a:effectLst/>
                    <a:latin typeface="+mj-lt"/>
                    <a:ea typeface="Times New Roman" panose="02020603050405020304" pitchFamily="18" charset="0"/>
                    <a:cs typeface="Times New Roman" panose="02020603050405020304" pitchFamily="18" charset="0"/>
                  </a:rPr>
                  <a:t> </a:t>
                </a:r>
                <a:endParaRPr lang="en-US" sz="2100" dirty="0">
                  <a:effectLst/>
                  <a:latin typeface="+mj-lt"/>
                  <a:ea typeface="Arial" panose="020B060402020202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CEE887BF-23F9-2F49-357A-D50435A1CD2C}"/>
                  </a:ext>
                </a:extLst>
              </p:cNvPr>
              <p:cNvSpPr txBox="1">
                <a:spLocks noRot="1" noChangeAspect="1" noMove="1" noResize="1" noEditPoints="1" noAdjustHandles="1" noChangeArrowheads="1" noChangeShapeType="1" noTextEdit="1"/>
              </p:cNvSpPr>
              <p:nvPr/>
            </p:nvSpPr>
            <p:spPr>
              <a:xfrm>
                <a:off x="1314669" y="3681865"/>
                <a:ext cx="7524091" cy="798232"/>
              </a:xfrm>
              <a:prstGeom prst="rect">
                <a:avLst/>
              </a:prstGeom>
              <a:blipFill>
                <a:blip r:embed="rId5"/>
                <a:stretch>
                  <a:fillRect l="-972"/>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xmlns="" id="{0CC930FE-7C77-371D-C070-F7CE8445E24D}"/>
              </a:ext>
            </a:extLst>
          </p:cNvPr>
          <p:cNvPicPr>
            <a:picLocks noChangeAspect="1"/>
          </p:cNvPicPr>
          <p:nvPr/>
        </p:nvPicPr>
        <p:blipFill>
          <a:blip r:embed="rId6"/>
          <a:stretch>
            <a:fillRect/>
          </a:stretch>
        </p:blipFill>
        <p:spPr>
          <a:xfrm>
            <a:off x="6087179" y="2105415"/>
            <a:ext cx="2802577" cy="1576450"/>
          </a:xfrm>
          <a:prstGeom prst="rect">
            <a:avLst/>
          </a:prstGeom>
        </p:spPr>
      </p:pic>
    </p:spTree>
    <p:extLst>
      <p:ext uri="{BB962C8B-B14F-4D97-AF65-F5344CB8AC3E}">
        <p14:creationId xmlns:p14="http://schemas.microsoft.com/office/powerpoint/2010/main" val="360345289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heel(1)">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animBg="1"/>
      <p:bldP spid="7"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grpSp>
        <p:nvGrpSpPr>
          <p:cNvPr id="1073" name="Google Shape;1073;p36"/>
          <p:cNvGrpSpPr/>
          <p:nvPr/>
        </p:nvGrpSpPr>
        <p:grpSpPr>
          <a:xfrm>
            <a:off x="465512" y="4005943"/>
            <a:ext cx="819002" cy="812976"/>
            <a:chOff x="8109318" y="-118425"/>
            <a:chExt cx="1034675" cy="1165774"/>
          </a:xfrm>
        </p:grpSpPr>
        <p:sp>
          <p:nvSpPr>
            <p:cNvPr id="1074" name="Google Shape;1074;p36"/>
            <p:cNvSpPr/>
            <p:nvPr/>
          </p:nvSpPr>
          <p:spPr>
            <a:xfrm>
              <a:off x="8149803" y="-37160"/>
              <a:ext cx="994189" cy="1084509"/>
            </a:xfrm>
            <a:custGeom>
              <a:avLst/>
              <a:gdLst/>
              <a:ahLst/>
              <a:cxnLst/>
              <a:rect l="l" t="t" r="r" b="b"/>
              <a:pathLst>
                <a:path w="96711" h="105497" extrusionOk="0">
                  <a:moveTo>
                    <a:pt x="35961" y="0"/>
                  </a:moveTo>
                  <a:lnTo>
                    <a:pt x="1" y="79305"/>
                  </a:lnTo>
                  <a:lnTo>
                    <a:pt x="56631" y="104985"/>
                  </a:lnTo>
                  <a:cubicBezTo>
                    <a:pt x="57394" y="105332"/>
                    <a:pt x="58192" y="105497"/>
                    <a:pt x="58976" y="105497"/>
                  </a:cubicBezTo>
                  <a:cubicBezTo>
                    <a:pt x="61127" y="105497"/>
                    <a:pt x="63175" y="104259"/>
                    <a:pt x="64127" y="102165"/>
                  </a:cubicBezTo>
                  <a:lnTo>
                    <a:pt x="95411" y="33177"/>
                  </a:lnTo>
                  <a:cubicBezTo>
                    <a:pt x="96710" y="30320"/>
                    <a:pt x="95411" y="26943"/>
                    <a:pt x="92591" y="25681"/>
                  </a:cubicBezTo>
                  <a:lnTo>
                    <a:pt x="359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6"/>
            <p:cNvSpPr/>
            <p:nvPr/>
          </p:nvSpPr>
          <p:spPr>
            <a:xfrm>
              <a:off x="8140643" y="-76451"/>
              <a:ext cx="994189" cy="1084509"/>
            </a:xfrm>
            <a:custGeom>
              <a:avLst/>
              <a:gdLst/>
              <a:ahLst/>
              <a:cxnLst/>
              <a:rect l="l" t="t" r="r" b="b"/>
              <a:pathLst>
                <a:path w="96711" h="105497" extrusionOk="0">
                  <a:moveTo>
                    <a:pt x="35961" y="0"/>
                  </a:moveTo>
                  <a:lnTo>
                    <a:pt x="1" y="79305"/>
                  </a:lnTo>
                  <a:lnTo>
                    <a:pt x="56631" y="104985"/>
                  </a:lnTo>
                  <a:cubicBezTo>
                    <a:pt x="57394" y="105332"/>
                    <a:pt x="58192" y="105496"/>
                    <a:pt x="58976" y="105496"/>
                  </a:cubicBezTo>
                  <a:cubicBezTo>
                    <a:pt x="61127" y="105496"/>
                    <a:pt x="63176" y="104259"/>
                    <a:pt x="64128" y="102165"/>
                  </a:cubicBezTo>
                  <a:lnTo>
                    <a:pt x="95412" y="33177"/>
                  </a:lnTo>
                  <a:cubicBezTo>
                    <a:pt x="96711" y="30319"/>
                    <a:pt x="95449" y="26979"/>
                    <a:pt x="92591" y="25680"/>
                  </a:cubicBezTo>
                  <a:lnTo>
                    <a:pt x="359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6"/>
            <p:cNvSpPr/>
            <p:nvPr/>
          </p:nvSpPr>
          <p:spPr>
            <a:xfrm>
              <a:off x="8123475" y="-118425"/>
              <a:ext cx="994189" cy="1084519"/>
            </a:xfrm>
            <a:custGeom>
              <a:avLst/>
              <a:gdLst/>
              <a:ahLst/>
              <a:cxnLst/>
              <a:rect l="l" t="t" r="r" b="b"/>
              <a:pathLst>
                <a:path w="96711" h="105498" extrusionOk="0">
                  <a:moveTo>
                    <a:pt x="35961" y="1"/>
                  </a:moveTo>
                  <a:lnTo>
                    <a:pt x="1" y="79306"/>
                  </a:lnTo>
                  <a:lnTo>
                    <a:pt x="56631" y="104986"/>
                  </a:lnTo>
                  <a:cubicBezTo>
                    <a:pt x="57395" y="105333"/>
                    <a:pt x="58195" y="105497"/>
                    <a:pt x="58982" y="105497"/>
                  </a:cubicBezTo>
                  <a:cubicBezTo>
                    <a:pt x="61142" y="105497"/>
                    <a:pt x="63203" y="104260"/>
                    <a:pt x="64128" y="102166"/>
                  </a:cubicBezTo>
                  <a:lnTo>
                    <a:pt x="95412" y="33178"/>
                  </a:lnTo>
                  <a:cubicBezTo>
                    <a:pt x="96711" y="30320"/>
                    <a:pt x="95449" y="26980"/>
                    <a:pt x="92591" y="25681"/>
                  </a:cubicBezTo>
                  <a:lnTo>
                    <a:pt x="359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7" name="Google Shape;1077;p36"/>
            <p:cNvGrpSpPr/>
            <p:nvPr/>
          </p:nvGrpSpPr>
          <p:grpSpPr>
            <a:xfrm>
              <a:off x="8109318" y="-75443"/>
              <a:ext cx="420814" cy="757961"/>
              <a:chOff x="7775168" y="-75443"/>
              <a:chExt cx="420814" cy="757961"/>
            </a:xfrm>
          </p:grpSpPr>
          <p:sp>
            <p:nvSpPr>
              <p:cNvPr id="1078" name="Google Shape;1078;p36"/>
              <p:cNvSpPr/>
              <p:nvPr/>
            </p:nvSpPr>
            <p:spPr>
              <a:xfrm>
                <a:off x="8139893" y="-59828"/>
                <a:ext cx="56088" cy="49005"/>
              </a:xfrm>
              <a:custGeom>
                <a:avLst/>
                <a:gdLst/>
                <a:ahLst/>
                <a:cxnLst/>
                <a:rect l="l" t="t" r="r" b="b"/>
                <a:pathLst>
                  <a:path w="5456" h="4767" extrusionOk="0">
                    <a:moveTo>
                      <a:pt x="2745" y="0"/>
                    </a:moveTo>
                    <a:cubicBezTo>
                      <a:pt x="1828" y="0"/>
                      <a:pt x="940" y="513"/>
                      <a:pt x="557" y="1389"/>
                    </a:cubicBezTo>
                    <a:cubicBezTo>
                      <a:pt x="0" y="2614"/>
                      <a:pt x="557" y="4024"/>
                      <a:pt x="1744" y="4543"/>
                    </a:cubicBezTo>
                    <a:cubicBezTo>
                      <a:pt x="2067" y="4694"/>
                      <a:pt x="2405" y="4766"/>
                      <a:pt x="2739" y="4766"/>
                    </a:cubicBezTo>
                    <a:cubicBezTo>
                      <a:pt x="3634" y="4766"/>
                      <a:pt x="4493" y="4248"/>
                      <a:pt x="4899" y="3356"/>
                    </a:cubicBezTo>
                    <a:cubicBezTo>
                      <a:pt x="5455" y="2168"/>
                      <a:pt x="4899" y="758"/>
                      <a:pt x="3711" y="201"/>
                    </a:cubicBezTo>
                    <a:cubicBezTo>
                      <a:pt x="3400" y="65"/>
                      <a:pt x="3070" y="0"/>
                      <a:pt x="2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6"/>
              <p:cNvSpPr/>
              <p:nvPr/>
            </p:nvSpPr>
            <p:spPr>
              <a:xfrm>
                <a:off x="8105177" y="17233"/>
                <a:ext cx="55707" cy="49005"/>
              </a:xfrm>
              <a:custGeom>
                <a:avLst/>
                <a:gdLst/>
                <a:ahLst/>
                <a:cxnLst/>
                <a:rect l="l" t="t" r="r" b="b"/>
                <a:pathLst>
                  <a:path w="5419" h="4767" extrusionOk="0">
                    <a:moveTo>
                      <a:pt x="2713" y="1"/>
                    </a:moveTo>
                    <a:cubicBezTo>
                      <a:pt x="1805" y="1"/>
                      <a:pt x="930" y="513"/>
                      <a:pt x="520" y="1389"/>
                    </a:cubicBezTo>
                    <a:cubicBezTo>
                      <a:pt x="0" y="2614"/>
                      <a:pt x="520" y="4024"/>
                      <a:pt x="1707" y="4544"/>
                    </a:cubicBezTo>
                    <a:cubicBezTo>
                      <a:pt x="2039" y="4695"/>
                      <a:pt x="2385" y="4766"/>
                      <a:pt x="2723" y="4766"/>
                    </a:cubicBezTo>
                    <a:cubicBezTo>
                      <a:pt x="3631" y="4766"/>
                      <a:pt x="4483" y="4249"/>
                      <a:pt x="4862" y="3356"/>
                    </a:cubicBezTo>
                    <a:cubicBezTo>
                      <a:pt x="5418" y="2169"/>
                      <a:pt x="4899" y="758"/>
                      <a:pt x="3674" y="202"/>
                    </a:cubicBezTo>
                    <a:cubicBezTo>
                      <a:pt x="3363" y="65"/>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6"/>
              <p:cNvSpPr/>
              <p:nvPr/>
            </p:nvSpPr>
            <p:spPr>
              <a:xfrm>
                <a:off x="8070069" y="94294"/>
                <a:ext cx="55718" cy="49005"/>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6"/>
              <p:cNvSpPr/>
              <p:nvPr/>
            </p:nvSpPr>
            <p:spPr>
              <a:xfrm>
                <a:off x="8035353" y="171200"/>
                <a:ext cx="55707" cy="49169"/>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6"/>
              <p:cNvSpPr/>
              <p:nvPr/>
            </p:nvSpPr>
            <p:spPr>
              <a:xfrm>
                <a:off x="8000256" y="248261"/>
                <a:ext cx="56088" cy="49108"/>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6"/>
              <p:cNvSpPr/>
              <p:nvPr/>
            </p:nvSpPr>
            <p:spPr>
              <a:xfrm>
                <a:off x="7965539" y="325270"/>
                <a:ext cx="55707" cy="49159"/>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6"/>
              <p:cNvSpPr/>
              <p:nvPr/>
            </p:nvSpPr>
            <p:spPr>
              <a:xfrm>
                <a:off x="7930442" y="402331"/>
                <a:ext cx="55707" cy="49169"/>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6"/>
              <p:cNvSpPr/>
              <p:nvPr/>
            </p:nvSpPr>
            <p:spPr>
              <a:xfrm>
                <a:off x="7895725" y="479392"/>
                <a:ext cx="55707" cy="49005"/>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6"/>
              <p:cNvSpPr/>
              <p:nvPr/>
            </p:nvSpPr>
            <p:spPr>
              <a:xfrm>
                <a:off x="7860628" y="556452"/>
                <a:ext cx="55707" cy="49005"/>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6"/>
              <p:cNvSpPr/>
              <p:nvPr/>
            </p:nvSpPr>
            <p:spPr>
              <a:xfrm>
                <a:off x="7825911" y="633359"/>
                <a:ext cx="55707" cy="49159"/>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8" name="Google Shape;1088;p36"/>
              <p:cNvGrpSpPr/>
              <p:nvPr/>
            </p:nvGrpSpPr>
            <p:grpSpPr>
              <a:xfrm>
                <a:off x="7775168" y="-75443"/>
                <a:ext cx="394865" cy="738871"/>
                <a:chOff x="7775168" y="-75443"/>
                <a:chExt cx="394865" cy="738871"/>
              </a:xfrm>
            </p:grpSpPr>
            <p:sp>
              <p:nvSpPr>
                <p:cNvPr id="1089" name="Google Shape;1089;p36"/>
                <p:cNvSpPr/>
                <p:nvPr/>
              </p:nvSpPr>
              <p:spPr>
                <a:xfrm>
                  <a:off x="8089530" y="-75443"/>
                  <a:ext cx="80503" cy="45674"/>
                </a:xfrm>
                <a:custGeom>
                  <a:avLst/>
                  <a:gdLst/>
                  <a:ahLst/>
                  <a:cxnLst/>
                  <a:rect l="l" t="t" r="r" b="b"/>
                  <a:pathLst>
                    <a:path w="7831" h="4443" extrusionOk="0">
                      <a:moveTo>
                        <a:pt x="1038" y="0"/>
                      </a:moveTo>
                      <a:cubicBezTo>
                        <a:pt x="694" y="0"/>
                        <a:pt x="359" y="207"/>
                        <a:pt x="223" y="533"/>
                      </a:cubicBezTo>
                      <a:cubicBezTo>
                        <a:pt x="1" y="1015"/>
                        <a:pt x="223" y="1535"/>
                        <a:pt x="669" y="1720"/>
                      </a:cubicBezTo>
                      <a:lnTo>
                        <a:pt x="6421" y="4355"/>
                      </a:lnTo>
                      <a:cubicBezTo>
                        <a:pt x="6550" y="4415"/>
                        <a:pt x="6682" y="4443"/>
                        <a:pt x="6809" y="4443"/>
                      </a:cubicBezTo>
                      <a:cubicBezTo>
                        <a:pt x="7158" y="4443"/>
                        <a:pt x="7472" y="4236"/>
                        <a:pt x="7608" y="3910"/>
                      </a:cubicBezTo>
                      <a:lnTo>
                        <a:pt x="7645" y="3910"/>
                      </a:lnTo>
                      <a:cubicBezTo>
                        <a:pt x="7831" y="3428"/>
                        <a:pt x="7645" y="2908"/>
                        <a:pt x="7200" y="2722"/>
                      </a:cubicBezTo>
                      <a:lnTo>
                        <a:pt x="1411" y="88"/>
                      </a:lnTo>
                      <a:cubicBezTo>
                        <a:pt x="1291" y="28"/>
                        <a:pt x="1164" y="0"/>
                        <a:pt x="10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6"/>
                <p:cNvSpPr/>
                <p:nvPr/>
              </p:nvSpPr>
              <p:spPr>
                <a:xfrm>
                  <a:off x="8054433" y="1617"/>
                  <a:ext cx="80883" cy="45674"/>
                </a:xfrm>
                <a:custGeom>
                  <a:avLst/>
                  <a:gdLst/>
                  <a:ahLst/>
                  <a:cxnLst/>
                  <a:rect l="l" t="t" r="r" b="b"/>
                  <a:pathLst>
                    <a:path w="7868" h="4443" extrusionOk="0">
                      <a:moveTo>
                        <a:pt x="1044" y="1"/>
                      </a:moveTo>
                      <a:cubicBezTo>
                        <a:pt x="708" y="1"/>
                        <a:pt x="386" y="207"/>
                        <a:pt x="223" y="533"/>
                      </a:cubicBezTo>
                      <a:cubicBezTo>
                        <a:pt x="0" y="1016"/>
                        <a:pt x="223" y="1535"/>
                        <a:pt x="668" y="1721"/>
                      </a:cubicBezTo>
                      <a:lnTo>
                        <a:pt x="6458" y="4356"/>
                      </a:lnTo>
                      <a:cubicBezTo>
                        <a:pt x="6577" y="4415"/>
                        <a:pt x="6702" y="4443"/>
                        <a:pt x="6824" y="4443"/>
                      </a:cubicBezTo>
                      <a:cubicBezTo>
                        <a:pt x="7160" y="4443"/>
                        <a:pt x="7482" y="4236"/>
                        <a:pt x="7645" y="3910"/>
                      </a:cubicBezTo>
                      <a:cubicBezTo>
                        <a:pt x="7868" y="3428"/>
                        <a:pt x="7645" y="2908"/>
                        <a:pt x="7200" y="2723"/>
                      </a:cubicBezTo>
                      <a:lnTo>
                        <a:pt x="1411" y="88"/>
                      </a:lnTo>
                      <a:cubicBezTo>
                        <a:pt x="1291"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6"/>
                <p:cNvSpPr/>
                <p:nvPr/>
              </p:nvSpPr>
              <p:spPr>
                <a:xfrm>
                  <a:off x="8019716" y="78678"/>
                  <a:ext cx="80503" cy="45520"/>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6"/>
                <p:cNvSpPr/>
                <p:nvPr/>
              </p:nvSpPr>
              <p:spPr>
                <a:xfrm>
                  <a:off x="7984619" y="155749"/>
                  <a:ext cx="80883" cy="4551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6"/>
                <p:cNvSpPr/>
                <p:nvPr/>
              </p:nvSpPr>
              <p:spPr>
                <a:xfrm>
                  <a:off x="7949902" y="232594"/>
                  <a:ext cx="80503" cy="45725"/>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6"/>
                <p:cNvSpPr/>
                <p:nvPr/>
              </p:nvSpPr>
              <p:spPr>
                <a:xfrm>
                  <a:off x="7914795" y="309870"/>
                  <a:ext cx="80893" cy="45520"/>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6"/>
                <p:cNvSpPr/>
                <p:nvPr/>
              </p:nvSpPr>
              <p:spPr>
                <a:xfrm>
                  <a:off x="7880078" y="386715"/>
                  <a:ext cx="80513" cy="45520"/>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6"/>
                <p:cNvSpPr/>
                <p:nvPr/>
              </p:nvSpPr>
              <p:spPr>
                <a:xfrm>
                  <a:off x="7844981" y="463786"/>
                  <a:ext cx="80513" cy="45571"/>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6"/>
                <p:cNvSpPr/>
                <p:nvPr/>
              </p:nvSpPr>
              <p:spPr>
                <a:xfrm>
                  <a:off x="7810265" y="540847"/>
                  <a:ext cx="80513" cy="4551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6"/>
                <p:cNvSpPr/>
                <p:nvPr/>
              </p:nvSpPr>
              <p:spPr>
                <a:xfrm>
                  <a:off x="7775168" y="617908"/>
                  <a:ext cx="80503" cy="45520"/>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99" name="Google Shape;1099;p36"/>
            <p:cNvSpPr/>
            <p:nvPr/>
          </p:nvSpPr>
          <p:spPr>
            <a:xfrm>
              <a:off x="8589678" y="93369"/>
              <a:ext cx="394865" cy="227651"/>
            </a:xfrm>
            <a:custGeom>
              <a:avLst/>
              <a:gdLst/>
              <a:ahLst/>
              <a:cxnLst/>
              <a:rect l="l" t="t" r="r" b="b"/>
              <a:pathLst>
                <a:path w="38411" h="22145" extrusionOk="0">
                  <a:moveTo>
                    <a:pt x="5502" y="1"/>
                  </a:moveTo>
                  <a:cubicBezTo>
                    <a:pt x="3677" y="1"/>
                    <a:pt x="1929" y="1050"/>
                    <a:pt x="1114" y="2816"/>
                  </a:cubicBezTo>
                  <a:lnTo>
                    <a:pt x="1077" y="2927"/>
                  </a:lnTo>
                  <a:cubicBezTo>
                    <a:pt x="1" y="5339"/>
                    <a:pt x="1040" y="8159"/>
                    <a:pt x="3489" y="9273"/>
                  </a:cubicBezTo>
                  <a:lnTo>
                    <a:pt x="30914" y="21705"/>
                  </a:lnTo>
                  <a:cubicBezTo>
                    <a:pt x="31561" y="22003"/>
                    <a:pt x="32240" y="22144"/>
                    <a:pt x="32909" y="22144"/>
                  </a:cubicBezTo>
                  <a:cubicBezTo>
                    <a:pt x="34734" y="22144"/>
                    <a:pt x="36482" y="21095"/>
                    <a:pt x="37297" y="19330"/>
                  </a:cubicBezTo>
                  <a:lnTo>
                    <a:pt x="37334" y="19218"/>
                  </a:lnTo>
                  <a:cubicBezTo>
                    <a:pt x="38410" y="16806"/>
                    <a:pt x="37334" y="13949"/>
                    <a:pt x="34922" y="12872"/>
                  </a:cubicBezTo>
                  <a:lnTo>
                    <a:pt x="7497" y="440"/>
                  </a:lnTo>
                  <a:cubicBezTo>
                    <a:pt x="6850" y="142"/>
                    <a:pt x="6171" y="1"/>
                    <a:pt x="55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xmlns="" id="{6CB5BB37-C0E5-05BB-6B00-367541898F7B}"/>
              </a:ext>
            </a:extLst>
          </p:cNvPr>
          <p:cNvSpPr txBox="1"/>
          <p:nvPr/>
        </p:nvSpPr>
        <p:spPr>
          <a:xfrm>
            <a:off x="322227" y="334088"/>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1: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35</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xmlns="" id="{0A4ECAD1-F486-31C1-DD0F-9791E865B0C9}"/>
              </a:ext>
            </a:extLst>
          </p:cNvPr>
          <p:cNvSpPr txBox="1"/>
          <p:nvPr/>
        </p:nvSpPr>
        <p:spPr>
          <a:xfrm>
            <a:off x="3282477" y="372772"/>
            <a:ext cx="5540888" cy="517193"/>
          </a:xfrm>
          <a:prstGeom prst="rect">
            <a:avLst/>
          </a:prstGeom>
          <a:noFill/>
        </p:spPr>
        <p:txBody>
          <a:bodyPr wrap="square">
            <a:spAutoFit/>
          </a:bodyPr>
          <a:lstStyle/>
          <a:p>
            <a:pPr>
              <a:lnSpc>
                <a:spcPct val="150000"/>
              </a:lnSpc>
              <a:buClrTx/>
              <a:defRPr/>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các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cộng</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trừ</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phân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thức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sau</a:t>
            </a:r>
            <a:endParaRPr lang="en-US" sz="21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xmlns="" id="{9B6B7D24-A38A-C4C7-DDAC-D7339170F7B2}"/>
                  </a:ext>
                </a:extLst>
              </p:cNvPr>
              <p:cNvSpPr txBox="1"/>
              <p:nvPr/>
            </p:nvSpPr>
            <p:spPr>
              <a:xfrm>
                <a:off x="750588" y="1019675"/>
                <a:ext cx="7651324" cy="785151"/>
              </a:xfrm>
              <a:prstGeom prst="rect">
                <a:avLst/>
              </a:prstGeom>
              <a:noFill/>
            </p:spPr>
            <p:txBody>
              <a:bodyPr wrap="square">
                <a:spAutoFit/>
              </a:bodyPr>
              <a:lstStyle/>
              <a:p>
                <a:pPr>
                  <a:lnSpc>
                    <a:spcPct val="150000"/>
                  </a:lnSpc>
                  <a:buClrTx/>
                  <a:defRPr/>
                </a:pPr>
                <a:r>
                  <a:rPr lang="en-US" sz="21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𝑎</m:t>
                        </m:r>
                        <m:r>
                          <a:rPr lang="en-US" sz="2100" b="0" i="1" kern="1200" smtClean="0">
                            <a:solidFill>
                              <a:prstClr val="black"/>
                            </a:solidFill>
                            <a:latin typeface="Cambria Math" panose="02040503050406030204" pitchFamily="18" charset="0"/>
                            <a:ea typeface="+mn-ea"/>
                            <a:cs typeface="Arial" panose="020B0604020202020204" pitchFamily="34" charset="0"/>
                          </a:rPr>
                          <m:t>−1</m:t>
                        </m:r>
                      </m:num>
                      <m:den>
                        <m:r>
                          <a:rPr lang="en-US" sz="2100" b="0" i="1" kern="1200" smtClean="0">
                            <a:solidFill>
                              <a:prstClr val="black"/>
                            </a:solidFill>
                            <a:latin typeface="Cambria Math" panose="02040503050406030204" pitchFamily="18" charset="0"/>
                            <a:ea typeface="+mn-ea"/>
                            <a:cs typeface="Arial" panose="020B0604020202020204" pitchFamily="34" charset="0"/>
                          </a:rPr>
                          <m:t>𝑎</m:t>
                        </m:r>
                        <m:r>
                          <a:rPr lang="en-US" sz="2100" b="0" i="1" kern="1200" smtClean="0">
                            <a:solidFill>
                              <a:prstClr val="black"/>
                            </a:solidFill>
                            <a:latin typeface="Cambria Math" panose="02040503050406030204" pitchFamily="18" charset="0"/>
                            <a:ea typeface="+mn-ea"/>
                            <a:cs typeface="Arial" panose="020B0604020202020204" pitchFamily="34" charset="0"/>
                          </a:rPr>
                          <m:t>+1</m:t>
                        </m:r>
                      </m:den>
                    </m:f>
                  </m:oMath>
                </a14:m>
                <a:r>
                  <a:rPr lang="en-US" sz="2100" kern="1200" dirty="0">
                    <a:solidFill>
                      <a:prstClr val="black"/>
                    </a:solidFill>
                    <a:latin typeface="+mj-lt"/>
                    <a:ea typeface="+mn-ea"/>
                    <a:cs typeface="Arial" panose="020B0604020202020204" pitchFamily="34" charset="0"/>
                  </a:rPr>
                  <a:t>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𝑎</m:t>
                        </m:r>
                      </m:num>
                      <m:den>
                        <m:r>
                          <a:rPr lang="en-US" sz="2100" b="0" i="1" kern="1200" smtClean="0">
                            <a:solidFill>
                              <a:prstClr val="black"/>
                            </a:solidFill>
                            <a:latin typeface="Cambria Math" panose="02040503050406030204" pitchFamily="18" charset="0"/>
                            <a:ea typeface="+mn-ea"/>
                            <a:cs typeface="Arial" panose="020B0604020202020204" pitchFamily="34" charset="0"/>
                          </a:rPr>
                          <m:t>𝑎</m:t>
                        </m:r>
                        <m:r>
                          <a:rPr lang="en-US" sz="2100" b="0" i="1" kern="1200" smtClean="0">
                            <a:solidFill>
                              <a:prstClr val="black"/>
                            </a:solidFill>
                            <a:latin typeface="Cambria Math" panose="02040503050406030204" pitchFamily="18" charset="0"/>
                            <a:ea typeface="+mn-ea"/>
                            <a:cs typeface="Arial" panose="020B0604020202020204" pitchFamily="34" charset="0"/>
                          </a:rPr>
                          <m:t>+1</m:t>
                        </m:r>
                      </m:den>
                    </m:f>
                  </m:oMath>
                </a14:m>
                <a:r>
                  <a:rPr lang="en-US" sz="21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𝑏</m:t>
                        </m:r>
                      </m:num>
                      <m:den>
                        <m:r>
                          <a:rPr lang="en-US" sz="2100" b="0" i="1" kern="1200" smtClean="0">
                            <a:solidFill>
                              <a:prstClr val="black"/>
                            </a:solidFill>
                            <a:latin typeface="Cambria Math" panose="02040503050406030204" pitchFamily="18" charset="0"/>
                            <a:ea typeface="+mn-ea"/>
                            <a:cs typeface="Arial" panose="020B0604020202020204" pitchFamily="34" charset="0"/>
                          </a:rPr>
                          <m:t>𝑎</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𝑏</m:t>
                        </m:r>
                      </m:den>
                    </m:f>
                  </m:oMath>
                </a14:m>
                <a:r>
                  <a:rPr lang="en-US" sz="2100" kern="1200" dirty="0">
                    <a:solidFill>
                      <a:prstClr val="black"/>
                    </a:solidFill>
                    <a:latin typeface="+mj-lt"/>
                    <a:ea typeface="+mn-ea"/>
                    <a:cs typeface="Arial" panose="020B0604020202020204" pitchFamily="34" charset="0"/>
                  </a:rPr>
                  <a:t>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𝑎</m:t>
                        </m:r>
                      </m:num>
                      <m:den>
                        <m:r>
                          <a:rPr lang="en-US" sz="2100" b="0" i="1" kern="1200" smtClean="0">
                            <a:solidFill>
                              <a:prstClr val="black"/>
                            </a:solidFill>
                            <a:latin typeface="Cambria Math" panose="02040503050406030204" pitchFamily="18" charset="0"/>
                            <a:ea typeface="+mn-ea"/>
                            <a:cs typeface="Arial" panose="020B0604020202020204" pitchFamily="34" charset="0"/>
                          </a:rPr>
                          <m:t>𝑏</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𝑎</m:t>
                        </m:r>
                      </m:den>
                    </m:f>
                  </m:oMath>
                </a14:m>
                <a:r>
                  <a:rPr lang="en-US" sz="2100" kern="1200" dirty="0">
                    <a:solidFill>
                      <a:prstClr val="black"/>
                    </a:solidFill>
                    <a:latin typeface="+mj-lt"/>
                    <a:ea typeface="+mn-ea"/>
                    <a:cs typeface="Arial" panose="020B0604020202020204" pitchFamily="34" charset="0"/>
                  </a:rPr>
                  <a:t>		c)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sSup>
                          <m:sSupPr>
                            <m:ctrlPr>
                              <a:rPr lang="en-US" sz="2100" b="0" i="1" kern="1200" smtClean="0">
                                <a:solidFill>
                                  <a:prstClr val="black"/>
                                </a:solidFill>
                                <a:latin typeface="Cambria Math"/>
                                <a:ea typeface="+mn-ea"/>
                                <a:cs typeface="Arial" panose="020B0604020202020204" pitchFamily="34" charset="0"/>
                              </a:rPr>
                            </m:ctrlPr>
                          </m:sSupPr>
                          <m:e>
                            <m:d>
                              <m:dPr>
                                <m:ctrlPr>
                                  <a:rPr lang="en-US" sz="2100" b="0" i="1" kern="1200" smtClean="0">
                                    <a:solidFill>
                                      <a:prstClr val="black"/>
                                    </a:solidFill>
                                    <a:latin typeface="Cambria Math"/>
                                    <a:ea typeface="+mn-ea"/>
                                    <a:cs typeface="Arial" panose="020B0604020202020204" pitchFamily="34" charset="0"/>
                                  </a:rPr>
                                </m:ctrlPr>
                              </m:dPr>
                              <m:e>
                                <m:r>
                                  <a:rPr lang="en-US" sz="2100" b="0" i="1" kern="1200" smtClean="0">
                                    <a:solidFill>
                                      <a:prstClr val="black"/>
                                    </a:solidFill>
                                    <a:latin typeface="Cambria Math" panose="02040503050406030204" pitchFamily="18" charset="0"/>
                                    <a:ea typeface="+mn-ea"/>
                                    <a:cs typeface="Arial" panose="020B0604020202020204" pitchFamily="34" charset="0"/>
                                  </a:rPr>
                                  <m:t>𝑎</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𝑏</m:t>
                                </m:r>
                              </m:e>
                            </m:d>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num>
                      <m:den>
                        <m:r>
                          <a:rPr lang="en-US" sz="2100" b="0" i="1" kern="1200" smtClean="0">
                            <a:solidFill>
                              <a:prstClr val="black"/>
                            </a:solidFill>
                            <a:latin typeface="Cambria Math" panose="02040503050406030204" pitchFamily="18" charset="0"/>
                            <a:ea typeface="+mn-ea"/>
                            <a:cs typeface="Arial" panose="020B0604020202020204" pitchFamily="34" charset="0"/>
                          </a:rPr>
                          <m:t>𝑎𝑏</m:t>
                        </m:r>
                      </m:den>
                    </m:f>
                  </m:oMath>
                </a14:m>
                <a:r>
                  <a:rPr lang="en-US" sz="2100" kern="1200" dirty="0">
                    <a:solidFill>
                      <a:prstClr val="black"/>
                    </a:solidFill>
                    <a:latin typeface="+mj-lt"/>
                    <a:ea typeface="+mn-ea"/>
                    <a:cs typeface="Arial" panose="020B0604020202020204" pitchFamily="34" charset="0"/>
                  </a:rPr>
                  <a:t> </a:t>
                </a:r>
                <a:r>
                  <a:rPr lang="en-US" sz="2100" kern="1200" dirty="0">
                    <a:solidFill>
                      <a:prstClr val="black"/>
                    </a:solidFill>
                    <a:latin typeface="Arial" panose="020B0604020202020204" pitchFamily="34" charset="0"/>
                    <a:cs typeface="Arial" panose="020B0604020202020204" pitchFamily="34" charset="0"/>
                  </a:rPr>
                  <a:t>– </a:t>
                </a:r>
                <a14:m>
                  <m:oMath xmlns:m="http://schemas.openxmlformats.org/officeDocument/2006/math">
                    <m:f>
                      <m:fPr>
                        <m:ctrlPr>
                          <a:rPr lang="en-US" sz="2100" b="0" i="1" kern="1200" smtClean="0">
                            <a:solidFill>
                              <a:prstClr val="black"/>
                            </a:solidFill>
                            <a:latin typeface="Cambria Math"/>
                            <a:cs typeface="Arial" panose="020B0604020202020204" pitchFamily="34" charset="0"/>
                          </a:rPr>
                        </m:ctrlPr>
                      </m:fPr>
                      <m:num>
                        <m:sSup>
                          <m:sSupPr>
                            <m:ctrlPr>
                              <a:rPr lang="en-US" sz="2100" b="0" i="1" kern="1200" smtClean="0">
                                <a:solidFill>
                                  <a:prstClr val="black"/>
                                </a:solidFill>
                                <a:latin typeface="Cambria Math"/>
                                <a:cs typeface="Arial" panose="020B0604020202020204" pitchFamily="34" charset="0"/>
                              </a:rPr>
                            </m:ctrlPr>
                          </m:sSupPr>
                          <m:e>
                            <m:d>
                              <m:dPr>
                                <m:ctrlPr>
                                  <a:rPr lang="en-US" sz="2100" b="0" i="1" kern="1200" smtClean="0">
                                    <a:solidFill>
                                      <a:prstClr val="black"/>
                                    </a:solidFill>
                                    <a:latin typeface="Cambria Math"/>
                                    <a:cs typeface="Arial" panose="020B0604020202020204" pitchFamily="34" charset="0"/>
                                  </a:rPr>
                                </m:ctrlPr>
                              </m:dPr>
                              <m:e>
                                <m:r>
                                  <a:rPr lang="en-US" sz="2100" b="0" i="1" kern="1200" smtClean="0">
                                    <a:solidFill>
                                      <a:prstClr val="black"/>
                                    </a:solidFill>
                                    <a:latin typeface="Cambria Math" panose="02040503050406030204" pitchFamily="18" charset="0"/>
                                    <a:cs typeface="Arial" panose="020B0604020202020204" pitchFamily="34" charset="0"/>
                                  </a:rPr>
                                  <m:t>𝑎</m:t>
                                </m:r>
                                <m:r>
                                  <a:rPr lang="en-US" sz="2100" b="0" i="1" kern="1200" smtClean="0">
                                    <a:solidFill>
                                      <a:prstClr val="black"/>
                                    </a:solidFill>
                                    <a:latin typeface="Cambria Math" panose="02040503050406030204" pitchFamily="18" charset="0"/>
                                    <a:cs typeface="Arial" panose="020B0604020202020204" pitchFamily="34" charset="0"/>
                                  </a:rPr>
                                  <m:t>−</m:t>
                                </m:r>
                                <m:r>
                                  <a:rPr lang="en-US" sz="2100" b="0" i="1" kern="1200" smtClean="0">
                                    <a:solidFill>
                                      <a:prstClr val="black"/>
                                    </a:solidFill>
                                    <a:latin typeface="Cambria Math" panose="02040503050406030204" pitchFamily="18" charset="0"/>
                                    <a:cs typeface="Arial" panose="020B0604020202020204" pitchFamily="34" charset="0"/>
                                  </a:rPr>
                                  <m:t>𝑏</m:t>
                                </m:r>
                              </m:e>
                            </m:d>
                          </m:e>
                          <m:sup>
                            <m:r>
                              <a:rPr lang="en-US" sz="2100" b="0" i="1" kern="1200" smtClean="0">
                                <a:solidFill>
                                  <a:prstClr val="black"/>
                                </a:solidFill>
                                <a:latin typeface="Cambria Math" panose="02040503050406030204" pitchFamily="18" charset="0"/>
                                <a:cs typeface="Arial" panose="020B0604020202020204" pitchFamily="34" charset="0"/>
                              </a:rPr>
                              <m:t>2</m:t>
                            </m:r>
                          </m:sup>
                        </m:sSup>
                      </m:num>
                      <m:den>
                        <m:r>
                          <a:rPr lang="en-US" sz="2100" b="0" i="1" kern="1200" smtClean="0">
                            <a:solidFill>
                              <a:prstClr val="black"/>
                            </a:solidFill>
                            <a:latin typeface="Cambria Math" panose="02040503050406030204" pitchFamily="18" charset="0"/>
                            <a:cs typeface="Arial" panose="020B0604020202020204" pitchFamily="34" charset="0"/>
                          </a:rPr>
                          <m:t>𝑎𝑏</m:t>
                        </m:r>
                      </m:den>
                    </m:f>
                  </m:oMath>
                </a14:m>
                <a:r>
                  <a:rPr lang="en-US" sz="2100" kern="1200" dirty="0">
                    <a:solidFill>
                      <a:prstClr val="black"/>
                    </a:solidFill>
                    <a:latin typeface="+mj-lt"/>
                    <a:ea typeface="+mn-ea"/>
                    <a:cs typeface="Arial" panose="020B0604020202020204" pitchFamily="34" charset="0"/>
                  </a:rPr>
                  <a:t> </a:t>
                </a:r>
              </a:p>
            </p:txBody>
          </p:sp>
        </mc:Choice>
        <mc:Fallback xmlns="">
          <p:sp>
            <p:nvSpPr>
              <p:cNvPr id="4" name="TextBox 3">
                <a:extLst>
                  <a:ext uri="{FF2B5EF4-FFF2-40B4-BE49-F238E27FC236}">
                    <a16:creationId xmlns:a16="http://schemas.microsoft.com/office/drawing/2014/main" id="{9B6B7D24-A38A-C4C7-DDAC-D7339170F7B2}"/>
                  </a:ext>
                </a:extLst>
              </p:cNvPr>
              <p:cNvSpPr txBox="1">
                <a:spLocks noRot="1" noChangeAspect="1" noMove="1" noResize="1" noEditPoints="1" noAdjustHandles="1" noChangeArrowheads="1" noChangeShapeType="1" noTextEdit="1"/>
              </p:cNvSpPr>
              <p:nvPr/>
            </p:nvSpPr>
            <p:spPr>
              <a:xfrm>
                <a:off x="750588" y="1019675"/>
                <a:ext cx="7651324" cy="785151"/>
              </a:xfrm>
              <a:prstGeom prst="rect">
                <a:avLst/>
              </a:prstGeom>
              <a:blipFill>
                <a:blip r:embed="rId3"/>
                <a:stretch>
                  <a:fillRect l="-956" b="-4651"/>
                </a:stretch>
              </a:blipFill>
            </p:spPr>
            <p:txBody>
              <a:bodyPr/>
              <a:lstStyle/>
              <a:p>
                <a:r>
                  <a:rPr lang="en-US">
                    <a:noFill/>
                  </a:rPr>
                  <a:t> </a:t>
                </a:r>
              </a:p>
            </p:txBody>
          </p:sp>
        </mc:Fallback>
      </mc:AlternateContent>
      <p:sp>
        <p:nvSpPr>
          <p:cNvPr id="5" name="Oval Callout 29">
            <a:extLst>
              <a:ext uri="{FF2B5EF4-FFF2-40B4-BE49-F238E27FC236}">
                <a16:creationId xmlns:a16="http://schemas.microsoft.com/office/drawing/2014/main" xmlns="" id="{6E4EF424-95F6-F946-15E8-D31A2E84DC0E}"/>
              </a:ext>
            </a:extLst>
          </p:cNvPr>
          <p:cNvSpPr/>
          <p:nvPr/>
        </p:nvSpPr>
        <p:spPr>
          <a:xfrm>
            <a:off x="4085624" y="2324373"/>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xmlns="" id="{0CC930FE-7C77-371D-C070-F7CE8445E24D}"/>
              </a:ext>
            </a:extLst>
          </p:cNvPr>
          <p:cNvPicPr>
            <a:picLocks noChangeAspect="1"/>
          </p:cNvPicPr>
          <p:nvPr/>
        </p:nvPicPr>
        <p:blipFill>
          <a:blip r:embed="rId4"/>
          <a:stretch>
            <a:fillRect/>
          </a:stretch>
        </p:blipFill>
        <p:spPr>
          <a:xfrm>
            <a:off x="6087179" y="2105415"/>
            <a:ext cx="2802577" cy="1576450"/>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xmlns="" id="{1610D55A-C477-3571-54E4-3847062B6ECA}"/>
                  </a:ext>
                </a:extLst>
              </p:cNvPr>
              <p:cNvSpPr txBox="1"/>
              <p:nvPr/>
            </p:nvSpPr>
            <p:spPr>
              <a:xfrm>
                <a:off x="1008481" y="2960915"/>
                <a:ext cx="5305825" cy="1603581"/>
              </a:xfrm>
              <a:prstGeom prst="rect">
                <a:avLst/>
              </a:prstGeom>
              <a:noFill/>
            </p:spPr>
            <p:txBody>
              <a:bodyPr wrap="square">
                <a:spAutoFit/>
              </a:bodyPr>
              <a:lstStyle/>
              <a:p>
                <a:pPr algn="just">
                  <a:lnSpc>
                    <a:spcPct val="150000"/>
                  </a:lnSpc>
                  <a:spcAft>
                    <a:spcPts val="600"/>
                  </a:spcAft>
                </a:pPr>
                <a:r>
                  <a:rPr lang="pt-BR" sz="2100" dirty="0">
                    <a:solidFill>
                      <a:srgbClr val="000000"/>
                    </a:solidFill>
                    <a:effectLst/>
                    <a:latin typeface="+mj-lt"/>
                    <a:ea typeface="Arial" panose="020B0604020202020204" pitchFamily="34" charset="0"/>
                    <a:cs typeface="Times New Roman" panose="02020603050405020304" pitchFamily="18" charset="0"/>
                  </a:rPr>
                  <a:t>c)  </a:t>
                </a:r>
                <a14:m>
                  <m:oMath xmlns:m="http://schemas.openxmlformats.org/officeDocument/2006/math">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sSup>
                          <m:sSupPr>
                            <m:ctrlPr>
                              <a:rPr lang="en-US" sz="2100" i="1">
                                <a:solidFill>
                                  <a:srgbClr val="000000"/>
                                </a:solidFill>
                                <a:effectLst/>
                                <a:latin typeface="Cambria Math"/>
                                <a:ea typeface="Arial" panose="020B0604020202020204" pitchFamily="34" charset="0"/>
                                <a:cs typeface="Times New Roman" panose="02020603050405020304" pitchFamily="18" charset="0"/>
                              </a:rPr>
                            </m:ctrlPr>
                          </m:sSupPr>
                          <m:e>
                            <m:d>
                              <m:dPr>
                                <m:ctrlPr>
                                  <a:rPr lang="en-US" sz="2100" i="1">
                                    <a:solidFill>
                                      <a:srgbClr val="000000"/>
                                    </a:solidFill>
                                    <a:effectLst/>
                                    <a:latin typeface="Cambria Math"/>
                                    <a:ea typeface="Arial" panose="020B0604020202020204" pitchFamily="34" charset="0"/>
                                    <a:cs typeface="Times New Roman" panose="02020603050405020304" pitchFamily="18" charset="0"/>
                                  </a:rPr>
                                </m:ctrlPr>
                              </m:d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e>
                            </m:d>
                          </m:e>
                          <m:sup>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num>
                      <m:den>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𝑎𝑏</m:t>
                        </m:r>
                      </m:den>
                    </m:f>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sSup>
                          <m:sSupPr>
                            <m:ctrlPr>
                              <a:rPr lang="en-US" sz="2100" i="1">
                                <a:solidFill>
                                  <a:srgbClr val="000000"/>
                                </a:solidFill>
                                <a:effectLst/>
                                <a:latin typeface="Cambria Math"/>
                                <a:ea typeface="Arial" panose="020B0604020202020204" pitchFamily="34" charset="0"/>
                                <a:cs typeface="Times New Roman" panose="02020603050405020304" pitchFamily="18" charset="0"/>
                              </a:rPr>
                            </m:ctrlPr>
                          </m:sSupPr>
                          <m:e>
                            <m:d>
                              <m:dPr>
                                <m:ctrlPr>
                                  <a:rPr lang="en-US" sz="2100" i="1">
                                    <a:solidFill>
                                      <a:srgbClr val="000000"/>
                                    </a:solidFill>
                                    <a:effectLst/>
                                    <a:latin typeface="Cambria Math"/>
                                    <a:ea typeface="Arial" panose="020B0604020202020204" pitchFamily="34" charset="0"/>
                                    <a:cs typeface="Times New Roman" panose="02020603050405020304" pitchFamily="18" charset="0"/>
                                  </a:rPr>
                                </m:ctrlPr>
                              </m:d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e>
                            </m:d>
                          </m:e>
                          <m:sup>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num>
                      <m:den>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𝑎𝑏</m:t>
                        </m:r>
                      </m:den>
                    </m:f>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d>
                          <m:dPr>
                            <m:ctrlPr>
                              <a:rPr lang="en-US" sz="2100" i="1">
                                <a:solidFill>
                                  <a:srgbClr val="000000"/>
                                </a:solidFill>
                                <a:effectLst/>
                                <a:latin typeface="Cambria Math"/>
                                <a:ea typeface="Arial" panose="020B0604020202020204" pitchFamily="34" charset="0"/>
                                <a:cs typeface="Times New Roman" panose="02020603050405020304" pitchFamily="18" charset="0"/>
                              </a:rPr>
                            </m:ctrlPr>
                          </m:d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e>
                        </m:d>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d>
                          <m:dPr>
                            <m:begChr m:val="["/>
                            <m:endChr m:val="]"/>
                            <m:ctrlPr>
                              <a:rPr lang="en-US" sz="2100" i="1">
                                <a:solidFill>
                                  <a:srgbClr val="000000"/>
                                </a:solidFill>
                                <a:effectLst/>
                                <a:latin typeface="Cambria Math"/>
                                <a:ea typeface="Arial" panose="020B0604020202020204" pitchFamily="34" charset="0"/>
                                <a:cs typeface="Times New Roman" panose="02020603050405020304" pitchFamily="18" charset="0"/>
                              </a:rPr>
                            </m:ctrlPr>
                          </m:dPr>
                          <m:e>
                            <m:d>
                              <m:dPr>
                                <m:ctrlPr>
                                  <a:rPr lang="en-US" sz="2100" i="1">
                                    <a:solidFill>
                                      <a:srgbClr val="000000"/>
                                    </a:solidFill>
                                    <a:effectLst/>
                                    <a:latin typeface="Cambria Math"/>
                                    <a:ea typeface="Arial" panose="020B0604020202020204" pitchFamily="34" charset="0"/>
                                    <a:cs typeface="Times New Roman" panose="02020603050405020304" pitchFamily="18" charset="0"/>
                                  </a:rPr>
                                </m:ctrlPr>
                              </m:d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e>
                            </m:d>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2100" i="1">
                                    <a:solidFill>
                                      <a:srgbClr val="000000"/>
                                    </a:solidFill>
                                    <a:effectLst/>
                                    <a:latin typeface="Cambria Math"/>
                                    <a:ea typeface="Arial" panose="020B0604020202020204" pitchFamily="34" charset="0"/>
                                    <a:cs typeface="Times New Roman" panose="02020603050405020304" pitchFamily="18" charset="0"/>
                                  </a:rPr>
                                </m:ctrlPr>
                              </m:d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e>
                            </m:d>
                          </m:e>
                        </m:d>
                      </m:num>
                      <m:den>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𝑎𝑏</m:t>
                        </m:r>
                      </m:den>
                    </m:f>
                  </m:oMath>
                </a14:m>
                <a:r>
                  <a:rPr lang="en-US" sz="2100" dirty="0">
                    <a:solidFill>
                      <a:srgbClr val="000000"/>
                    </a:solidFill>
                    <a:effectLst/>
                    <a:latin typeface="+mj-lt"/>
                    <a:ea typeface="Times New Roman" panose="02020603050405020304" pitchFamily="18" charset="0"/>
                    <a:cs typeface="Times New Roman" panose="02020603050405020304" pitchFamily="18" charset="0"/>
                  </a:rPr>
                  <a:t> </a:t>
                </a:r>
                <a:endParaRPr lang="en-US" sz="2100" i="1" dirty="0">
                  <a:solidFill>
                    <a:srgbClr val="000000"/>
                  </a:solidFill>
                  <a:effectLst/>
                  <a:latin typeface="+mj-lt"/>
                  <a:ea typeface="Arial" panose="020B0604020202020204" pitchFamily="34" charset="0"/>
                  <a:cs typeface="Times New Roman" panose="02020603050405020304" pitchFamily="18" charset="0"/>
                </a:endParaRPr>
              </a:p>
              <a:p>
                <a:pPr algn="just">
                  <a:lnSpc>
                    <a:spcPct val="150000"/>
                  </a:lnSpc>
                  <a:spcAft>
                    <a:spcPts val="600"/>
                  </a:spcAft>
                </a:pPr>
                <a:r>
                  <a:rPr lang="pt-BR" sz="2100" dirty="0">
                    <a:solidFill>
                      <a:srgbClr val="000000"/>
                    </a:solidFill>
                    <a:effectLst/>
                    <a:ea typeface="Arial" panose="020B0604020202020204" pitchFamily="34" charset="0"/>
                    <a:cs typeface="Times New Roman" panose="02020603050405020304" pitchFamily="18" charset="0"/>
                  </a:rPr>
                  <a:t>                           </a:t>
                </a:r>
                <a14:m>
                  <m:oMath xmlns:m="http://schemas.openxmlformats.org/officeDocument/2006/math">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2100" i="1">
                                <a:solidFill>
                                  <a:srgbClr val="000000"/>
                                </a:solidFill>
                                <a:effectLst/>
                                <a:latin typeface="Cambria Math"/>
                                <a:ea typeface="Arial" panose="020B0604020202020204" pitchFamily="34" charset="0"/>
                                <a:cs typeface="Times New Roman" panose="02020603050405020304" pitchFamily="18" charset="0"/>
                              </a:rPr>
                            </m:ctrlPr>
                          </m:d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e>
                        </m:d>
                      </m:num>
                      <m:den>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𝑎𝑏</m:t>
                        </m:r>
                      </m:den>
                    </m:f>
                  </m:oMath>
                </a14:m>
                <a:r>
                  <a:rPr lang="en-US" sz="2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num>
                      <m:den>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𝑎𝑏</m:t>
                        </m:r>
                      </m:den>
                    </m:f>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=4</m:t>
                    </m:r>
                  </m:oMath>
                </a14:m>
                <a:r>
                  <a:rPr lang="pt-BR" sz="2100" dirty="0">
                    <a:solidFill>
                      <a:srgbClr val="000000"/>
                    </a:solidFill>
                    <a:effectLst/>
                    <a:latin typeface="+mj-lt"/>
                    <a:ea typeface="Times New Roman" panose="02020603050405020304" pitchFamily="18" charset="0"/>
                    <a:cs typeface="Times New Roman" panose="02020603050405020304" pitchFamily="18" charset="0"/>
                  </a:rPr>
                  <a:t> </a:t>
                </a:r>
                <a:endParaRPr lang="en-US" sz="2100" dirty="0">
                  <a:effectLst/>
                  <a:latin typeface="+mj-lt"/>
                  <a:ea typeface="Arial" panose="020B060402020202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1610D55A-C477-3571-54E4-3847062B6ECA}"/>
                  </a:ext>
                </a:extLst>
              </p:cNvPr>
              <p:cNvSpPr txBox="1">
                <a:spLocks noRot="1" noChangeAspect="1" noMove="1" noResize="1" noEditPoints="1" noAdjustHandles="1" noChangeArrowheads="1" noChangeShapeType="1" noTextEdit="1"/>
              </p:cNvSpPr>
              <p:nvPr/>
            </p:nvSpPr>
            <p:spPr>
              <a:xfrm>
                <a:off x="1008481" y="2960915"/>
                <a:ext cx="5305825" cy="1603581"/>
              </a:xfrm>
              <a:prstGeom prst="rect">
                <a:avLst/>
              </a:prstGeom>
              <a:blipFill>
                <a:blip r:embed="rId5"/>
                <a:stretch>
                  <a:fillRect l="-1378"/>
                </a:stretch>
              </a:blipFill>
            </p:spPr>
            <p:txBody>
              <a:bodyPr/>
              <a:lstStyle/>
              <a:p>
                <a:r>
                  <a:rPr lang="en-US">
                    <a:noFill/>
                  </a:rPr>
                  <a:t> </a:t>
                </a:r>
              </a:p>
            </p:txBody>
          </p:sp>
        </mc:Fallback>
      </mc:AlternateContent>
    </p:spTree>
    <p:extLst>
      <p:ext uri="{BB962C8B-B14F-4D97-AF65-F5344CB8AC3E}">
        <p14:creationId xmlns:p14="http://schemas.microsoft.com/office/powerpoint/2010/main" val="40607303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30"/>
          <p:cNvSpPr txBox="1">
            <a:spLocks noGrp="1"/>
          </p:cNvSpPr>
          <p:nvPr>
            <p:ph type="title"/>
          </p:nvPr>
        </p:nvSpPr>
        <p:spPr>
          <a:xfrm>
            <a:off x="720000" y="590509"/>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Arial" panose="020B0604020202020204" pitchFamily="34" charset="0"/>
                <a:cs typeface="Arial" panose="020B0604020202020204" pitchFamily="34" charset="0"/>
              </a:rPr>
              <a:t>NỘI DUNG BÀI HỌC</a:t>
            </a:r>
            <a:endParaRPr dirty="0">
              <a:latin typeface="Arial" panose="020B0604020202020204" pitchFamily="34" charset="0"/>
              <a:cs typeface="Arial" panose="020B0604020202020204" pitchFamily="34" charset="0"/>
            </a:endParaRPr>
          </a:p>
        </p:txBody>
      </p:sp>
      <p:sp>
        <p:nvSpPr>
          <p:cNvPr id="591" name="Google Shape;591;p30"/>
          <p:cNvSpPr txBox="1">
            <a:spLocks noGrp="1"/>
          </p:cNvSpPr>
          <p:nvPr>
            <p:ph type="title" idx="2"/>
          </p:nvPr>
        </p:nvSpPr>
        <p:spPr>
          <a:xfrm>
            <a:off x="2682500" y="1797568"/>
            <a:ext cx="5328074" cy="713067"/>
          </a:xfrm>
          <a:prstGeom prst="rect">
            <a:avLst/>
          </a:prstGeom>
        </p:spPr>
        <p:txBody>
          <a:bodyPr spcFirstLastPara="1" wrap="square" lIns="91425" tIns="91425" rIns="91425" bIns="91425" anchor="ctr" anchorCtr="0">
            <a:noAutofit/>
          </a:bodyPr>
          <a:lstStyle/>
          <a:p>
            <a:pPr marL="0" lvl="0" indent="0" algn="just" rtl="0">
              <a:lnSpc>
                <a:spcPct val="150000"/>
              </a:lnSpc>
              <a:spcBef>
                <a:spcPts val="0"/>
              </a:spcBef>
              <a:spcAft>
                <a:spcPts val="0"/>
              </a:spcAft>
              <a:buNone/>
            </a:pPr>
            <a:r>
              <a:rPr lang="en-US" sz="2600" b="0" dirty="0" err="1">
                <a:solidFill>
                  <a:schemeClr val="tx1"/>
                </a:solidFill>
                <a:latin typeface="Arial" panose="020B0604020202020204" pitchFamily="34" charset="0"/>
                <a:cs typeface="Arial" panose="020B0604020202020204" pitchFamily="34" charset="0"/>
              </a:rPr>
              <a:t>Cộng</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trừ</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hai</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phân</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thức</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cùng</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mẫu</a:t>
            </a:r>
            <a:endParaRPr sz="2600" b="0" dirty="0">
              <a:solidFill>
                <a:schemeClr val="tx1"/>
              </a:solidFill>
              <a:latin typeface="Arial" panose="020B0604020202020204" pitchFamily="34" charset="0"/>
              <a:cs typeface="Arial" panose="020B0604020202020204" pitchFamily="34" charset="0"/>
            </a:endParaRPr>
          </a:p>
        </p:txBody>
      </p:sp>
      <p:sp>
        <p:nvSpPr>
          <p:cNvPr id="597" name="Google Shape;597;p30"/>
          <p:cNvSpPr txBox="1">
            <a:spLocks noGrp="1"/>
          </p:cNvSpPr>
          <p:nvPr>
            <p:ph type="title" idx="7"/>
          </p:nvPr>
        </p:nvSpPr>
        <p:spPr>
          <a:xfrm>
            <a:off x="1744220" y="1867752"/>
            <a:ext cx="767626"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latin typeface="Arial" panose="020B0604020202020204" pitchFamily="34" charset="0"/>
                <a:cs typeface="Arial" panose="020B0604020202020204" pitchFamily="34" charset="0"/>
              </a:rPr>
              <a:t>01</a:t>
            </a:r>
            <a:endParaRPr sz="3600" dirty="0">
              <a:latin typeface="Arial" panose="020B0604020202020204" pitchFamily="34" charset="0"/>
              <a:cs typeface="Arial" panose="020B0604020202020204" pitchFamily="34" charset="0"/>
            </a:endParaRPr>
          </a:p>
        </p:txBody>
      </p:sp>
      <p:sp>
        <p:nvSpPr>
          <p:cNvPr id="598" name="Google Shape;598;p30"/>
          <p:cNvSpPr txBox="1">
            <a:spLocks noGrp="1"/>
          </p:cNvSpPr>
          <p:nvPr>
            <p:ph type="title" idx="8"/>
          </p:nvPr>
        </p:nvSpPr>
        <p:spPr>
          <a:xfrm>
            <a:off x="1744220" y="3187791"/>
            <a:ext cx="767626"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latin typeface="Arial" panose="020B0604020202020204" pitchFamily="34" charset="0"/>
                <a:cs typeface="Arial" panose="020B0604020202020204" pitchFamily="34" charset="0"/>
              </a:rPr>
              <a:t>02</a:t>
            </a:r>
            <a:endParaRPr sz="3600" dirty="0">
              <a:latin typeface="Arial" panose="020B0604020202020204" pitchFamily="34" charset="0"/>
              <a:cs typeface="Arial" panose="020B0604020202020204" pitchFamily="34" charset="0"/>
            </a:endParaRPr>
          </a:p>
        </p:txBody>
      </p:sp>
      <p:sp>
        <p:nvSpPr>
          <p:cNvPr id="8" name="Google Shape;591;p30">
            <a:extLst>
              <a:ext uri="{FF2B5EF4-FFF2-40B4-BE49-F238E27FC236}">
                <a16:creationId xmlns:a16="http://schemas.microsoft.com/office/drawing/2014/main" xmlns="" id="{7CDFFEDA-7E61-ACFD-F709-68C1EB360475}"/>
              </a:ext>
            </a:extLst>
          </p:cNvPr>
          <p:cNvSpPr txBox="1">
            <a:spLocks/>
          </p:cNvSpPr>
          <p:nvPr/>
        </p:nvSpPr>
        <p:spPr>
          <a:xfrm>
            <a:off x="2682500" y="3048107"/>
            <a:ext cx="5328074" cy="71306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400"/>
              <a:buFont typeface="DM Serif Display"/>
              <a:buNone/>
              <a:defRPr sz="2200" b="1" i="0" u="none" strike="noStrike" cap="none">
                <a:solidFill>
                  <a:schemeClr val="accent2"/>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chemeClr val="accent2"/>
              </a:buClr>
              <a:buSzPts val="2400"/>
              <a:buFont typeface="DM Serif Display"/>
              <a:buNone/>
              <a:defRPr sz="2400" b="1" i="0" u="none" strike="noStrike" cap="none">
                <a:solidFill>
                  <a:schemeClr val="accent2"/>
                </a:solidFill>
                <a:latin typeface="DM Serif Display"/>
                <a:ea typeface="DM Serif Display"/>
                <a:cs typeface="DM Serif Display"/>
                <a:sym typeface="DM Serif Display"/>
              </a:defRPr>
            </a:lvl9pPr>
          </a:lstStyle>
          <a:p>
            <a:pPr algn="just">
              <a:lnSpc>
                <a:spcPct val="150000"/>
              </a:lnSpc>
            </a:pPr>
            <a:r>
              <a:rPr lang="en-US" sz="2600" b="0" dirty="0" err="1">
                <a:solidFill>
                  <a:schemeClr val="tx1"/>
                </a:solidFill>
                <a:latin typeface="Arial" panose="020B0604020202020204" pitchFamily="34" charset="0"/>
                <a:cs typeface="Arial" panose="020B0604020202020204" pitchFamily="34" charset="0"/>
              </a:rPr>
              <a:t>Cộng</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trừ</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hai</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phân</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thức</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khác</a:t>
            </a:r>
            <a:r>
              <a:rPr lang="en-US" sz="2600" b="0" dirty="0">
                <a:solidFill>
                  <a:schemeClr val="tx1"/>
                </a:solidFill>
                <a:latin typeface="Arial" panose="020B0604020202020204" pitchFamily="34" charset="0"/>
                <a:cs typeface="Arial" panose="020B0604020202020204" pitchFamily="34" charset="0"/>
              </a:rPr>
              <a:t> </a:t>
            </a:r>
            <a:r>
              <a:rPr lang="en-US" sz="2600" b="0" dirty="0" err="1">
                <a:solidFill>
                  <a:schemeClr val="tx1"/>
                </a:solidFill>
                <a:latin typeface="Arial" panose="020B0604020202020204" pitchFamily="34" charset="0"/>
                <a:cs typeface="Arial" panose="020B0604020202020204" pitchFamily="34" charset="0"/>
              </a:rPr>
              <a:t>mẫu</a:t>
            </a:r>
            <a:endParaRPr lang="en-US" sz="2600" b="0"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0"/>
                                        </p:tgtEl>
                                        <p:attrNameLst>
                                          <p:attrName>style.visibility</p:attrName>
                                        </p:attrNameLst>
                                      </p:cBhvr>
                                      <p:to>
                                        <p:strVal val="visible"/>
                                      </p:to>
                                    </p:set>
                                    <p:animEffect transition="in" filter="fade">
                                      <p:cBhvr>
                                        <p:cTn id="7" dur="500"/>
                                        <p:tgtEl>
                                          <p:spTgt spid="59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97"/>
                                        </p:tgtEl>
                                        <p:attrNameLst>
                                          <p:attrName>style.visibility</p:attrName>
                                        </p:attrNameLst>
                                      </p:cBhvr>
                                      <p:to>
                                        <p:strVal val="visible"/>
                                      </p:to>
                                    </p:set>
                                    <p:animEffect transition="in" filter="fade">
                                      <p:cBhvr>
                                        <p:cTn id="12" dur="500"/>
                                        <p:tgtEl>
                                          <p:spTgt spid="597"/>
                                        </p:tgtEl>
                                      </p:cBhvr>
                                    </p:animEffect>
                                    <p:anim calcmode="lin" valueType="num">
                                      <p:cBhvr>
                                        <p:cTn id="13" dur="500" fill="hold"/>
                                        <p:tgtEl>
                                          <p:spTgt spid="597"/>
                                        </p:tgtEl>
                                        <p:attrNameLst>
                                          <p:attrName>ppt_x</p:attrName>
                                        </p:attrNameLst>
                                      </p:cBhvr>
                                      <p:tavLst>
                                        <p:tav tm="0">
                                          <p:val>
                                            <p:strVal val="#ppt_x"/>
                                          </p:val>
                                        </p:tav>
                                        <p:tav tm="100000">
                                          <p:val>
                                            <p:strVal val="#ppt_x"/>
                                          </p:val>
                                        </p:tav>
                                      </p:tavLst>
                                    </p:anim>
                                    <p:anim calcmode="lin" valueType="num">
                                      <p:cBhvr>
                                        <p:cTn id="14" dur="500" fill="hold"/>
                                        <p:tgtEl>
                                          <p:spTgt spid="59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1"/>
                                        </p:tgtEl>
                                        <p:attrNameLst>
                                          <p:attrName>style.visibility</p:attrName>
                                        </p:attrNameLst>
                                      </p:cBhvr>
                                      <p:to>
                                        <p:strVal val="visible"/>
                                      </p:to>
                                    </p:set>
                                    <p:animEffect transition="in" filter="fade">
                                      <p:cBhvr>
                                        <p:cTn id="17" dur="500"/>
                                        <p:tgtEl>
                                          <p:spTgt spid="591"/>
                                        </p:tgtEl>
                                      </p:cBhvr>
                                    </p:animEffect>
                                    <p:anim calcmode="lin" valueType="num">
                                      <p:cBhvr>
                                        <p:cTn id="18" dur="500" fill="hold"/>
                                        <p:tgtEl>
                                          <p:spTgt spid="591"/>
                                        </p:tgtEl>
                                        <p:attrNameLst>
                                          <p:attrName>ppt_x</p:attrName>
                                        </p:attrNameLst>
                                      </p:cBhvr>
                                      <p:tavLst>
                                        <p:tav tm="0">
                                          <p:val>
                                            <p:strVal val="#ppt_x"/>
                                          </p:val>
                                        </p:tav>
                                        <p:tav tm="100000">
                                          <p:val>
                                            <p:strVal val="#ppt_x"/>
                                          </p:val>
                                        </p:tav>
                                      </p:tavLst>
                                    </p:anim>
                                    <p:anim calcmode="lin" valueType="num">
                                      <p:cBhvr>
                                        <p:cTn id="19" dur="500" fill="hold"/>
                                        <p:tgtEl>
                                          <p:spTgt spid="59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98"/>
                                        </p:tgtEl>
                                        <p:attrNameLst>
                                          <p:attrName>style.visibility</p:attrName>
                                        </p:attrNameLst>
                                      </p:cBhvr>
                                      <p:to>
                                        <p:strVal val="visible"/>
                                      </p:to>
                                    </p:set>
                                    <p:animEffect transition="in" filter="barn(inVertical)">
                                      <p:cBhvr>
                                        <p:cTn id="24" dur="500"/>
                                        <p:tgtEl>
                                          <p:spTgt spid="59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 grpId="0"/>
      <p:bldP spid="591" grpId="0"/>
      <p:bldP spid="597" grpId="0" animBg="1"/>
      <p:bldP spid="598" grpId="0" animBg="1"/>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grpSp>
        <p:nvGrpSpPr>
          <p:cNvPr id="1527" name="Google Shape;1527;p44"/>
          <p:cNvGrpSpPr/>
          <p:nvPr/>
        </p:nvGrpSpPr>
        <p:grpSpPr>
          <a:xfrm rot="1070920">
            <a:off x="7966822" y="285040"/>
            <a:ext cx="927917" cy="670973"/>
            <a:chOff x="5131350" y="539500"/>
            <a:chExt cx="3299425" cy="2385800"/>
          </a:xfrm>
        </p:grpSpPr>
        <p:sp>
          <p:nvSpPr>
            <p:cNvPr id="1528" name="Google Shape;1528;p44"/>
            <p:cNvSpPr/>
            <p:nvPr/>
          </p:nvSpPr>
          <p:spPr>
            <a:xfrm>
              <a:off x="6771925" y="891300"/>
              <a:ext cx="1658850" cy="1930375"/>
            </a:xfrm>
            <a:custGeom>
              <a:avLst/>
              <a:gdLst/>
              <a:ahLst/>
              <a:cxnLst/>
              <a:rect l="l" t="t" r="r" b="b"/>
              <a:pathLst>
                <a:path w="66354" h="77215" extrusionOk="0">
                  <a:moveTo>
                    <a:pt x="21216" y="1"/>
                  </a:moveTo>
                  <a:cubicBezTo>
                    <a:pt x="13520" y="1"/>
                    <a:pt x="6066" y="700"/>
                    <a:pt x="0" y="2596"/>
                  </a:cubicBezTo>
                  <a:lnTo>
                    <a:pt x="0" y="77214"/>
                  </a:lnTo>
                  <a:lnTo>
                    <a:pt x="63277" y="77214"/>
                  </a:lnTo>
                  <a:lnTo>
                    <a:pt x="66354" y="5516"/>
                  </a:lnTo>
                  <a:cubicBezTo>
                    <a:pt x="66354" y="5516"/>
                    <a:pt x="42832" y="1"/>
                    <a:pt x="21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9" name="Google Shape;1529;p44"/>
            <p:cNvSpPr/>
            <p:nvPr/>
          </p:nvSpPr>
          <p:spPr>
            <a:xfrm>
              <a:off x="6781050" y="810200"/>
              <a:ext cx="1588475" cy="1976925"/>
            </a:xfrm>
            <a:custGeom>
              <a:avLst/>
              <a:gdLst/>
              <a:ahLst/>
              <a:cxnLst/>
              <a:rect l="l" t="t" r="r" b="b"/>
              <a:pathLst>
                <a:path w="63539" h="79077" extrusionOk="0">
                  <a:moveTo>
                    <a:pt x="57542" y="0"/>
                  </a:moveTo>
                  <a:lnTo>
                    <a:pt x="0" y="9073"/>
                  </a:lnTo>
                  <a:lnTo>
                    <a:pt x="0" y="76782"/>
                  </a:lnTo>
                  <a:cubicBezTo>
                    <a:pt x="0" y="76782"/>
                    <a:pt x="1825" y="77069"/>
                    <a:pt x="6153" y="79077"/>
                  </a:cubicBezTo>
                  <a:cubicBezTo>
                    <a:pt x="11374" y="76876"/>
                    <a:pt x="19668" y="76170"/>
                    <a:pt x="28171" y="76170"/>
                  </a:cubicBezTo>
                  <a:cubicBezTo>
                    <a:pt x="43446" y="76170"/>
                    <a:pt x="59393" y="78451"/>
                    <a:pt x="59393" y="78451"/>
                  </a:cubicBezTo>
                  <a:lnTo>
                    <a:pt x="63538" y="9986"/>
                  </a:lnTo>
                  <a:cubicBezTo>
                    <a:pt x="58011" y="8004"/>
                    <a:pt x="57542" y="0"/>
                    <a:pt x="57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0" name="Google Shape;1530;p44"/>
            <p:cNvSpPr/>
            <p:nvPr/>
          </p:nvSpPr>
          <p:spPr>
            <a:xfrm>
              <a:off x="6781050" y="754000"/>
              <a:ext cx="1438550" cy="1906025"/>
            </a:xfrm>
            <a:custGeom>
              <a:avLst/>
              <a:gdLst/>
              <a:ahLst/>
              <a:cxnLst/>
              <a:rect l="l" t="t" r="r" b="b"/>
              <a:pathLst>
                <a:path w="57542" h="76241" extrusionOk="0">
                  <a:moveTo>
                    <a:pt x="39230" y="1"/>
                  </a:moveTo>
                  <a:cubicBezTo>
                    <a:pt x="20089" y="1"/>
                    <a:pt x="0" y="5325"/>
                    <a:pt x="0" y="5325"/>
                  </a:cubicBezTo>
                  <a:cubicBezTo>
                    <a:pt x="0" y="5325"/>
                    <a:pt x="157" y="34395"/>
                    <a:pt x="157" y="76241"/>
                  </a:cubicBezTo>
                  <a:cubicBezTo>
                    <a:pt x="12340" y="70274"/>
                    <a:pt x="23749" y="68534"/>
                    <a:pt x="32912" y="68534"/>
                  </a:cubicBezTo>
                  <a:cubicBezTo>
                    <a:pt x="45729" y="68534"/>
                    <a:pt x="54152" y="71939"/>
                    <a:pt x="54152" y="71939"/>
                  </a:cubicBezTo>
                  <a:lnTo>
                    <a:pt x="57542" y="2248"/>
                  </a:lnTo>
                  <a:cubicBezTo>
                    <a:pt x="52092" y="612"/>
                    <a:pt x="45715" y="1"/>
                    <a:pt x="39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1" name="Google Shape;1531;p44"/>
            <p:cNvSpPr/>
            <p:nvPr/>
          </p:nvSpPr>
          <p:spPr>
            <a:xfrm>
              <a:off x="6784950" y="753950"/>
              <a:ext cx="1368175" cy="1906075"/>
            </a:xfrm>
            <a:custGeom>
              <a:avLst/>
              <a:gdLst/>
              <a:ahLst/>
              <a:cxnLst/>
              <a:rect l="l" t="t" r="r" b="b"/>
              <a:pathLst>
                <a:path w="54727" h="76243" extrusionOk="0">
                  <a:moveTo>
                    <a:pt x="39049" y="1"/>
                  </a:moveTo>
                  <a:cubicBezTo>
                    <a:pt x="20828" y="1"/>
                    <a:pt x="1766" y="4813"/>
                    <a:pt x="1" y="5274"/>
                  </a:cubicBezTo>
                  <a:lnTo>
                    <a:pt x="1" y="76243"/>
                  </a:lnTo>
                  <a:cubicBezTo>
                    <a:pt x="12523" y="68286"/>
                    <a:pt x="25530" y="66345"/>
                    <a:pt x="35243" y="66345"/>
                  </a:cubicBezTo>
                  <a:cubicBezTo>
                    <a:pt x="44499" y="66345"/>
                    <a:pt x="50763" y="68108"/>
                    <a:pt x="50763" y="68108"/>
                  </a:cubicBezTo>
                  <a:lnTo>
                    <a:pt x="50763" y="68082"/>
                  </a:lnTo>
                  <a:lnTo>
                    <a:pt x="54726" y="1546"/>
                  </a:lnTo>
                  <a:cubicBezTo>
                    <a:pt x="49902" y="433"/>
                    <a:pt x="44513" y="1"/>
                    <a:pt x="3904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2" name="Google Shape;1532;p44"/>
            <p:cNvSpPr/>
            <p:nvPr/>
          </p:nvSpPr>
          <p:spPr>
            <a:xfrm>
              <a:off x="6781050" y="539500"/>
              <a:ext cx="1334250" cy="2120525"/>
            </a:xfrm>
            <a:custGeom>
              <a:avLst/>
              <a:gdLst/>
              <a:ahLst/>
              <a:cxnLst/>
              <a:rect l="l" t="t" r="r" b="b"/>
              <a:pathLst>
                <a:path w="53370" h="84821" extrusionOk="0">
                  <a:moveTo>
                    <a:pt x="35732" y="0"/>
                  </a:moveTo>
                  <a:cubicBezTo>
                    <a:pt x="12918" y="0"/>
                    <a:pt x="0" y="9889"/>
                    <a:pt x="0" y="9889"/>
                  </a:cubicBezTo>
                  <a:cubicBezTo>
                    <a:pt x="0" y="9889"/>
                    <a:pt x="157" y="30982"/>
                    <a:pt x="157" y="84821"/>
                  </a:cubicBezTo>
                  <a:cubicBezTo>
                    <a:pt x="16773" y="72472"/>
                    <a:pt x="37769" y="71205"/>
                    <a:pt x="45691" y="71205"/>
                  </a:cubicBezTo>
                  <a:cubicBezTo>
                    <a:pt x="47738" y="71205"/>
                    <a:pt x="48912" y="71289"/>
                    <a:pt x="48912" y="71289"/>
                  </a:cubicBezTo>
                  <a:lnTo>
                    <a:pt x="53370" y="1885"/>
                  </a:lnTo>
                  <a:cubicBezTo>
                    <a:pt x="46973" y="544"/>
                    <a:pt x="41081" y="0"/>
                    <a:pt x="35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3" name="Google Shape;1533;p44"/>
            <p:cNvSpPr/>
            <p:nvPr/>
          </p:nvSpPr>
          <p:spPr>
            <a:xfrm>
              <a:off x="6765400" y="2821650"/>
              <a:ext cx="1588475" cy="103650"/>
            </a:xfrm>
            <a:custGeom>
              <a:avLst/>
              <a:gdLst/>
              <a:ahLst/>
              <a:cxnLst/>
              <a:rect l="l" t="t" r="r" b="b"/>
              <a:pathLst>
                <a:path w="63539" h="4146" extrusionOk="0">
                  <a:moveTo>
                    <a:pt x="626" y="0"/>
                  </a:moveTo>
                  <a:cubicBezTo>
                    <a:pt x="626" y="0"/>
                    <a:pt x="1" y="991"/>
                    <a:pt x="496" y="4146"/>
                  </a:cubicBezTo>
                  <a:cubicBezTo>
                    <a:pt x="4642" y="4146"/>
                    <a:pt x="7379" y="3077"/>
                    <a:pt x="7379" y="3077"/>
                  </a:cubicBezTo>
                  <a:lnTo>
                    <a:pt x="62157" y="3077"/>
                  </a:lnTo>
                  <a:lnTo>
                    <a:pt x="635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4" name="Google Shape;1534;p44"/>
            <p:cNvSpPr/>
            <p:nvPr/>
          </p:nvSpPr>
          <p:spPr>
            <a:xfrm>
              <a:off x="8234575" y="1179100"/>
              <a:ext cx="92575" cy="1404025"/>
            </a:xfrm>
            <a:custGeom>
              <a:avLst/>
              <a:gdLst/>
              <a:ahLst/>
              <a:cxnLst/>
              <a:rect l="l" t="t" r="r" b="b"/>
              <a:pathLst>
                <a:path w="3703" h="56161" extrusionOk="0">
                  <a:moveTo>
                    <a:pt x="3702" y="1"/>
                  </a:moveTo>
                  <a:lnTo>
                    <a:pt x="3702" y="1"/>
                  </a:lnTo>
                  <a:cubicBezTo>
                    <a:pt x="3494" y="2347"/>
                    <a:pt x="3311" y="4694"/>
                    <a:pt x="3129" y="7014"/>
                  </a:cubicBezTo>
                  <a:lnTo>
                    <a:pt x="2607" y="14028"/>
                  </a:lnTo>
                  <a:lnTo>
                    <a:pt x="1617" y="28080"/>
                  </a:lnTo>
                  <a:lnTo>
                    <a:pt x="756" y="42107"/>
                  </a:lnTo>
                  <a:lnTo>
                    <a:pt x="365" y="49147"/>
                  </a:lnTo>
                  <a:cubicBezTo>
                    <a:pt x="235" y="51467"/>
                    <a:pt x="104" y="53814"/>
                    <a:pt x="0" y="56160"/>
                  </a:cubicBezTo>
                  <a:cubicBezTo>
                    <a:pt x="209" y="53840"/>
                    <a:pt x="391" y="51493"/>
                    <a:pt x="574" y="49147"/>
                  </a:cubicBezTo>
                  <a:lnTo>
                    <a:pt x="1121" y="42133"/>
                  </a:lnTo>
                  <a:lnTo>
                    <a:pt x="2086" y="28107"/>
                  </a:lnTo>
                  <a:lnTo>
                    <a:pt x="2946" y="14054"/>
                  </a:lnTo>
                  <a:lnTo>
                    <a:pt x="3363" y="7040"/>
                  </a:lnTo>
                  <a:cubicBezTo>
                    <a:pt x="3468" y="4694"/>
                    <a:pt x="3598" y="2347"/>
                    <a:pt x="370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5" name="Google Shape;1535;p44"/>
            <p:cNvSpPr/>
            <p:nvPr/>
          </p:nvSpPr>
          <p:spPr>
            <a:xfrm>
              <a:off x="8234575" y="1090475"/>
              <a:ext cx="46300" cy="723525"/>
            </a:xfrm>
            <a:custGeom>
              <a:avLst/>
              <a:gdLst/>
              <a:ahLst/>
              <a:cxnLst/>
              <a:rect l="l" t="t" r="r" b="b"/>
              <a:pathLst>
                <a:path w="1852" h="28941" extrusionOk="0">
                  <a:moveTo>
                    <a:pt x="1851" y="0"/>
                  </a:moveTo>
                  <a:lnTo>
                    <a:pt x="1851" y="0"/>
                  </a:lnTo>
                  <a:cubicBezTo>
                    <a:pt x="1721" y="1225"/>
                    <a:pt x="1617" y="2425"/>
                    <a:pt x="1512" y="3624"/>
                  </a:cubicBezTo>
                  <a:lnTo>
                    <a:pt x="1226" y="7222"/>
                  </a:lnTo>
                  <a:cubicBezTo>
                    <a:pt x="1017" y="9647"/>
                    <a:pt x="887" y="12045"/>
                    <a:pt x="704" y="14470"/>
                  </a:cubicBezTo>
                  <a:cubicBezTo>
                    <a:pt x="574" y="16869"/>
                    <a:pt x="417" y="19293"/>
                    <a:pt x="287" y="21692"/>
                  </a:cubicBezTo>
                  <a:lnTo>
                    <a:pt x="131" y="25316"/>
                  </a:lnTo>
                  <a:cubicBezTo>
                    <a:pt x="78" y="26515"/>
                    <a:pt x="26" y="27741"/>
                    <a:pt x="0" y="28940"/>
                  </a:cubicBezTo>
                  <a:cubicBezTo>
                    <a:pt x="131" y="27741"/>
                    <a:pt x="235" y="26541"/>
                    <a:pt x="365" y="25342"/>
                  </a:cubicBezTo>
                  <a:lnTo>
                    <a:pt x="652" y="21718"/>
                  </a:lnTo>
                  <a:cubicBezTo>
                    <a:pt x="834" y="19319"/>
                    <a:pt x="991" y="16895"/>
                    <a:pt x="1173" y="14496"/>
                  </a:cubicBezTo>
                  <a:cubicBezTo>
                    <a:pt x="1304" y="12071"/>
                    <a:pt x="1460" y="9673"/>
                    <a:pt x="1565" y="7248"/>
                  </a:cubicBezTo>
                  <a:lnTo>
                    <a:pt x="1747" y="3624"/>
                  </a:lnTo>
                  <a:cubicBezTo>
                    <a:pt x="1773" y="2425"/>
                    <a:pt x="1825" y="1225"/>
                    <a:pt x="185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6" name="Google Shape;1536;p44"/>
            <p:cNvSpPr/>
            <p:nvPr/>
          </p:nvSpPr>
          <p:spPr>
            <a:xfrm>
              <a:off x="8134850" y="2552450"/>
              <a:ext cx="131025" cy="219025"/>
            </a:xfrm>
            <a:custGeom>
              <a:avLst/>
              <a:gdLst/>
              <a:ahLst/>
              <a:cxnLst/>
              <a:rect l="l" t="t" r="r" b="b"/>
              <a:pathLst>
                <a:path w="5241" h="8761" extrusionOk="0">
                  <a:moveTo>
                    <a:pt x="0" y="1"/>
                  </a:moveTo>
                  <a:lnTo>
                    <a:pt x="0" y="1"/>
                  </a:lnTo>
                  <a:cubicBezTo>
                    <a:pt x="78" y="861"/>
                    <a:pt x="287" y="1721"/>
                    <a:pt x="548" y="2556"/>
                  </a:cubicBezTo>
                  <a:cubicBezTo>
                    <a:pt x="834" y="3390"/>
                    <a:pt x="1199" y="4198"/>
                    <a:pt x="1643" y="4954"/>
                  </a:cubicBezTo>
                  <a:cubicBezTo>
                    <a:pt x="1851" y="5345"/>
                    <a:pt x="2112" y="5710"/>
                    <a:pt x="2347" y="6075"/>
                  </a:cubicBezTo>
                  <a:cubicBezTo>
                    <a:pt x="2477" y="6258"/>
                    <a:pt x="2633" y="6414"/>
                    <a:pt x="2764" y="6597"/>
                  </a:cubicBezTo>
                  <a:lnTo>
                    <a:pt x="2972" y="6858"/>
                  </a:lnTo>
                  <a:cubicBezTo>
                    <a:pt x="3051" y="6936"/>
                    <a:pt x="3129" y="7014"/>
                    <a:pt x="3207" y="7092"/>
                  </a:cubicBezTo>
                  <a:cubicBezTo>
                    <a:pt x="3781" y="7744"/>
                    <a:pt x="4485" y="8292"/>
                    <a:pt x="5241" y="8761"/>
                  </a:cubicBezTo>
                  <a:cubicBezTo>
                    <a:pt x="4615" y="8135"/>
                    <a:pt x="3989" y="7535"/>
                    <a:pt x="3468" y="6858"/>
                  </a:cubicBezTo>
                  <a:cubicBezTo>
                    <a:pt x="2946" y="6180"/>
                    <a:pt x="2451" y="5476"/>
                    <a:pt x="2034" y="4746"/>
                  </a:cubicBezTo>
                  <a:cubicBezTo>
                    <a:pt x="1199" y="3260"/>
                    <a:pt x="522" y="166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7" name="Google Shape;1537;p44"/>
            <p:cNvSpPr/>
            <p:nvPr/>
          </p:nvSpPr>
          <p:spPr>
            <a:xfrm>
              <a:off x="6969425" y="2506050"/>
              <a:ext cx="1100250" cy="135075"/>
            </a:xfrm>
            <a:custGeom>
              <a:avLst/>
              <a:gdLst/>
              <a:ahLst/>
              <a:cxnLst/>
              <a:rect l="l" t="t" r="r" b="b"/>
              <a:pathLst>
                <a:path w="44010" h="5403" extrusionOk="0">
                  <a:moveTo>
                    <a:pt x="22226" y="1"/>
                  </a:moveTo>
                  <a:cubicBezTo>
                    <a:pt x="12475" y="1"/>
                    <a:pt x="4371" y="2020"/>
                    <a:pt x="0" y="5402"/>
                  </a:cubicBezTo>
                  <a:cubicBezTo>
                    <a:pt x="0" y="5402"/>
                    <a:pt x="7915" y="1110"/>
                    <a:pt x="23986" y="1110"/>
                  </a:cubicBezTo>
                  <a:cubicBezTo>
                    <a:pt x="29645" y="1110"/>
                    <a:pt x="36317" y="1643"/>
                    <a:pt x="44010" y="3082"/>
                  </a:cubicBezTo>
                  <a:cubicBezTo>
                    <a:pt x="36422" y="957"/>
                    <a:pt x="28934" y="1"/>
                    <a:pt x="22226"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8" name="Google Shape;1538;p44"/>
            <p:cNvSpPr/>
            <p:nvPr/>
          </p:nvSpPr>
          <p:spPr>
            <a:xfrm>
              <a:off x="6945950" y="2605825"/>
              <a:ext cx="629675" cy="100475"/>
            </a:xfrm>
            <a:custGeom>
              <a:avLst/>
              <a:gdLst/>
              <a:ahLst/>
              <a:cxnLst/>
              <a:rect l="l" t="t" r="r" b="b"/>
              <a:pathLst>
                <a:path w="25187" h="4019" extrusionOk="0">
                  <a:moveTo>
                    <a:pt x="19842" y="1"/>
                  </a:moveTo>
                  <a:cubicBezTo>
                    <a:pt x="19485" y="1"/>
                    <a:pt x="19129" y="4"/>
                    <a:pt x="18773" y="4"/>
                  </a:cubicBezTo>
                  <a:cubicBezTo>
                    <a:pt x="16635" y="56"/>
                    <a:pt x="14497" y="290"/>
                    <a:pt x="12385" y="629"/>
                  </a:cubicBezTo>
                  <a:cubicBezTo>
                    <a:pt x="10273" y="994"/>
                    <a:pt x="8161" y="1438"/>
                    <a:pt x="6102" y="2011"/>
                  </a:cubicBezTo>
                  <a:cubicBezTo>
                    <a:pt x="4042" y="2585"/>
                    <a:pt x="1982" y="3210"/>
                    <a:pt x="1" y="4019"/>
                  </a:cubicBezTo>
                  <a:cubicBezTo>
                    <a:pt x="1044" y="3706"/>
                    <a:pt x="2060" y="3393"/>
                    <a:pt x="3103" y="3132"/>
                  </a:cubicBezTo>
                  <a:cubicBezTo>
                    <a:pt x="4120" y="2845"/>
                    <a:pt x="5163" y="2585"/>
                    <a:pt x="6180" y="2350"/>
                  </a:cubicBezTo>
                  <a:cubicBezTo>
                    <a:pt x="8266" y="1855"/>
                    <a:pt x="10351" y="1438"/>
                    <a:pt x="12463" y="1073"/>
                  </a:cubicBezTo>
                  <a:cubicBezTo>
                    <a:pt x="14549" y="734"/>
                    <a:pt x="16661" y="499"/>
                    <a:pt x="18799" y="342"/>
                  </a:cubicBezTo>
                  <a:cubicBezTo>
                    <a:pt x="19536" y="325"/>
                    <a:pt x="20261" y="294"/>
                    <a:pt x="20991" y="294"/>
                  </a:cubicBezTo>
                  <a:cubicBezTo>
                    <a:pt x="21319" y="294"/>
                    <a:pt x="21648" y="300"/>
                    <a:pt x="21979" y="316"/>
                  </a:cubicBezTo>
                  <a:cubicBezTo>
                    <a:pt x="22129" y="309"/>
                    <a:pt x="22278" y="306"/>
                    <a:pt x="22427" y="306"/>
                  </a:cubicBezTo>
                  <a:cubicBezTo>
                    <a:pt x="23347" y="306"/>
                    <a:pt x="24267" y="428"/>
                    <a:pt x="25186" y="473"/>
                  </a:cubicBezTo>
                  <a:cubicBezTo>
                    <a:pt x="24117" y="316"/>
                    <a:pt x="23074" y="134"/>
                    <a:pt x="22006" y="82"/>
                  </a:cubicBezTo>
                  <a:cubicBezTo>
                    <a:pt x="21275" y="12"/>
                    <a:pt x="20557" y="1"/>
                    <a:pt x="1984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9" name="Google Shape;1539;p44"/>
            <p:cNvSpPr/>
            <p:nvPr/>
          </p:nvSpPr>
          <p:spPr>
            <a:xfrm>
              <a:off x="5131350" y="891300"/>
              <a:ext cx="1646475" cy="1930375"/>
            </a:xfrm>
            <a:custGeom>
              <a:avLst/>
              <a:gdLst/>
              <a:ahLst/>
              <a:cxnLst/>
              <a:rect l="l" t="t" r="r" b="b"/>
              <a:pathLst>
                <a:path w="65859" h="77215" extrusionOk="0">
                  <a:moveTo>
                    <a:pt x="44805" y="1"/>
                  </a:moveTo>
                  <a:cubicBezTo>
                    <a:pt x="23352" y="1"/>
                    <a:pt x="0" y="5516"/>
                    <a:pt x="0" y="5516"/>
                  </a:cubicBezTo>
                  <a:lnTo>
                    <a:pt x="3077" y="77214"/>
                  </a:lnTo>
                  <a:lnTo>
                    <a:pt x="65858" y="77214"/>
                  </a:lnTo>
                  <a:lnTo>
                    <a:pt x="65858" y="2596"/>
                  </a:lnTo>
                  <a:cubicBezTo>
                    <a:pt x="59841" y="700"/>
                    <a:pt x="52443" y="1"/>
                    <a:pt x="448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0" name="Google Shape;1540;p44"/>
            <p:cNvSpPr/>
            <p:nvPr/>
          </p:nvSpPr>
          <p:spPr>
            <a:xfrm>
              <a:off x="5192600" y="810200"/>
              <a:ext cx="1588475" cy="1976925"/>
            </a:xfrm>
            <a:custGeom>
              <a:avLst/>
              <a:gdLst/>
              <a:ahLst/>
              <a:cxnLst/>
              <a:rect l="l" t="t" r="r" b="b"/>
              <a:pathLst>
                <a:path w="63539" h="79077" extrusionOk="0">
                  <a:moveTo>
                    <a:pt x="6023" y="0"/>
                  </a:moveTo>
                  <a:cubicBezTo>
                    <a:pt x="6023" y="0"/>
                    <a:pt x="5554" y="8004"/>
                    <a:pt x="1" y="9986"/>
                  </a:cubicBezTo>
                  <a:lnTo>
                    <a:pt x="4172" y="78451"/>
                  </a:lnTo>
                  <a:cubicBezTo>
                    <a:pt x="4172" y="78451"/>
                    <a:pt x="20108" y="76170"/>
                    <a:pt x="35383" y="76170"/>
                  </a:cubicBezTo>
                  <a:cubicBezTo>
                    <a:pt x="43884" y="76170"/>
                    <a:pt x="52181" y="76876"/>
                    <a:pt x="57412" y="79077"/>
                  </a:cubicBezTo>
                  <a:cubicBezTo>
                    <a:pt x="61713" y="77069"/>
                    <a:pt x="63538" y="76782"/>
                    <a:pt x="63538" y="76782"/>
                  </a:cubicBezTo>
                  <a:lnTo>
                    <a:pt x="63538" y="9073"/>
                  </a:lnTo>
                  <a:lnTo>
                    <a:pt x="60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1" name="Google Shape;1541;p44"/>
            <p:cNvSpPr/>
            <p:nvPr/>
          </p:nvSpPr>
          <p:spPr>
            <a:xfrm>
              <a:off x="5343175" y="754000"/>
              <a:ext cx="1437900" cy="1906025"/>
            </a:xfrm>
            <a:custGeom>
              <a:avLst/>
              <a:gdLst/>
              <a:ahLst/>
              <a:cxnLst/>
              <a:rect l="l" t="t" r="r" b="b"/>
              <a:pathLst>
                <a:path w="57516" h="76241" extrusionOk="0">
                  <a:moveTo>
                    <a:pt x="18308" y="1"/>
                  </a:moveTo>
                  <a:cubicBezTo>
                    <a:pt x="11825" y="1"/>
                    <a:pt x="5450" y="612"/>
                    <a:pt x="0" y="2248"/>
                  </a:cubicBezTo>
                  <a:lnTo>
                    <a:pt x="3364" y="71939"/>
                  </a:lnTo>
                  <a:cubicBezTo>
                    <a:pt x="3364" y="71939"/>
                    <a:pt x="11795" y="68534"/>
                    <a:pt x="24620" y="68534"/>
                  </a:cubicBezTo>
                  <a:cubicBezTo>
                    <a:pt x="33789" y="68534"/>
                    <a:pt x="45202" y="70274"/>
                    <a:pt x="57385" y="76241"/>
                  </a:cubicBezTo>
                  <a:cubicBezTo>
                    <a:pt x="57385" y="34395"/>
                    <a:pt x="57515" y="5325"/>
                    <a:pt x="57515" y="5325"/>
                  </a:cubicBezTo>
                  <a:cubicBezTo>
                    <a:pt x="57515" y="5325"/>
                    <a:pt x="37442" y="1"/>
                    <a:pt x="18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2" name="Google Shape;1542;p44"/>
            <p:cNvSpPr/>
            <p:nvPr/>
          </p:nvSpPr>
          <p:spPr>
            <a:xfrm>
              <a:off x="5409650" y="753950"/>
              <a:ext cx="1368175" cy="1906075"/>
            </a:xfrm>
            <a:custGeom>
              <a:avLst/>
              <a:gdLst/>
              <a:ahLst/>
              <a:cxnLst/>
              <a:rect l="l" t="t" r="r" b="b"/>
              <a:pathLst>
                <a:path w="54727" h="76243" extrusionOk="0">
                  <a:moveTo>
                    <a:pt x="15675" y="1"/>
                  </a:moveTo>
                  <a:cubicBezTo>
                    <a:pt x="10212" y="1"/>
                    <a:pt x="4825" y="433"/>
                    <a:pt x="1" y="1546"/>
                  </a:cubicBezTo>
                  <a:lnTo>
                    <a:pt x="3938" y="68082"/>
                  </a:lnTo>
                  <a:lnTo>
                    <a:pt x="3938" y="68108"/>
                  </a:lnTo>
                  <a:cubicBezTo>
                    <a:pt x="3938" y="68108"/>
                    <a:pt x="10208" y="66345"/>
                    <a:pt x="19471" y="66345"/>
                  </a:cubicBezTo>
                  <a:cubicBezTo>
                    <a:pt x="29190" y="66345"/>
                    <a:pt x="42204" y="68286"/>
                    <a:pt x="54726" y="76243"/>
                  </a:cubicBezTo>
                  <a:lnTo>
                    <a:pt x="54726" y="5274"/>
                  </a:lnTo>
                  <a:cubicBezTo>
                    <a:pt x="52941" y="4813"/>
                    <a:pt x="33890" y="1"/>
                    <a:pt x="1567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3" name="Google Shape;1543;p44"/>
            <p:cNvSpPr/>
            <p:nvPr/>
          </p:nvSpPr>
          <p:spPr>
            <a:xfrm>
              <a:off x="5446800" y="539500"/>
              <a:ext cx="1334275" cy="2120525"/>
            </a:xfrm>
            <a:custGeom>
              <a:avLst/>
              <a:gdLst/>
              <a:ahLst/>
              <a:cxnLst/>
              <a:rect l="l" t="t" r="r" b="b"/>
              <a:pathLst>
                <a:path w="53371" h="84821" extrusionOk="0">
                  <a:moveTo>
                    <a:pt x="17638" y="0"/>
                  </a:moveTo>
                  <a:cubicBezTo>
                    <a:pt x="12290" y="0"/>
                    <a:pt x="6398" y="544"/>
                    <a:pt x="1" y="1885"/>
                  </a:cubicBezTo>
                  <a:lnTo>
                    <a:pt x="4459" y="71289"/>
                  </a:lnTo>
                  <a:cubicBezTo>
                    <a:pt x="4459" y="71289"/>
                    <a:pt x="5633" y="71205"/>
                    <a:pt x="7680" y="71205"/>
                  </a:cubicBezTo>
                  <a:cubicBezTo>
                    <a:pt x="15603" y="71205"/>
                    <a:pt x="36603" y="72472"/>
                    <a:pt x="53240" y="84821"/>
                  </a:cubicBezTo>
                  <a:cubicBezTo>
                    <a:pt x="53240" y="30982"/>
                    <a:pt x="53370" y="9889"/>
                    <a:pt x="53370" y="9889"/>
                  </a:cubicBezTo>
                  <a:cubicBezTo>
                    <a:pt x="53370" y="9889"/>
                    <a:pt x="40453" y="0"/>
                    <a:pt x="176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4" name="Google Shape;1544;p44"/>
            <p:cNvSpPr/>
            <p:nvPr/>
          </p:nvSpPr>
          <p:spPr>
            <a:xfrm>
              <a:off x="5208250" y="2821650"/>
              <a:ext cx="1572825" cy="103650"/>
            </a:xfrm>
            <a:custGeom>
              <a:avLst/>
              <a:gdLst/>
              <a:ahLst/>
              <a:cxnLst/>
              <a:rect l="l" t="t" r="r" b="b"/>
              <a:pathLst>
                <a:path w="62913" h="4146" extrusionOk="0">
                  <a:moveTo>
                    <a:pt x="1" y="0"/>
                  </a:moveTo>
                  <a:lnTo>
                    <a:pt x="1382" y="3077"/>
                  </a:lnTo>
                  <a:lnTo>
                    <a:pt x="56160" y="3077"/>
                  </a:lnTo>
                  <a:cubicBezTo>
                    <a:pt x="56160" y="3077"/>
                    <a:pt x="58611" y="4146"/>
                    <a:pt x="62782" y="4146"/>
                  </a:cubicBezTo>
                  <a:cubicBezTo>
                    <a:pt x="62782" y="913"/>
                    <a:pt x="62912" y="0"/>
                    <a:pt x="629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5" name="Google Shape;1545;p44"/>
            <p:cNvSpPr/>
            <p:nvPr/>
          </p:nvSpPr>
          <p:spPr>
            <a:xfrm>
              <a:off x="5234975" y="1179100"/>
              <a:ext cx="92575" cy="1404025"/>
            </a:xfrm>
            <a:custGeom>
              <a:avLst/>
              <a:gdLst/>
              <a:ahLst/>
              <a:cxnLst/>
              <a:rect l="l" t="t" r="r" b="b"/>
              <a:pathLst>
                <a:path w="3703" h="56161" extrusionOk="0">
                  <a:moveTo>
                    <a:pt x="0" y="1"/>
                  </a:moveTo>
                  <a:lnTo>
                    <a:pt x="0" y="1"/>
                  </a:lnTo>
                  <a:cubicBezTo>
                    <a:pt x="105" y="2347"/>
                    <a:pt x="235" y="4694"/>
                    <a:pt x="339" y="7040"/>
                  </a:cubicBezTo>
                  <a:lnTo>
                    <a:pt x="757" y="14054"/>
                  </a:lnTo>
                  <a:lnTo>
                    <a:pt x="1617" y="28107"/>
                  </a:lnTo>
                  <a:lnTo>
                    <a:pt x="2608" y="42133"/>
                  </a:lnTo>
                  <a:lnTo>
                    <a:pt x="3129" y="49147"/>
                  </a:lnTo>
                  <a:cubicBezTo>
                    <a:pt x="3312" y="51493"/>
                    <a:pt x="3494" y="53814"/>
                    <a:pt x="3703" y="56160"/>
                  </a:cubicBezTo>
                  <a:cubicBezTo>
                    <a:pt x="3598" y="53814"/>
                    <a:pt x="3468" y="51467"/>
                    <a:pt x="3364" y="49147"/>
                  </a:cubicBezTo>
                  <a:lnTo>
                    <a:pt x="2947" y="42107"/>
                  </a:lnTo>
                  <a:lnTo>
                    <a:pt x="2086" y="28080"/>
                  </a:lnTo>
                  <a:lnTo>
                    <a:pt x="1122" y="14028"/>
                  </a:lnTo>
                  <a:lnTo>
                    <a:pt x="574" y="7014"/>
                  </a:lnTo>
                  <a:cubicBezTo>
                    <a:pt x="392" y="4694"/>
                    <a:pt x="209" y="2347"/>
                    <a:pt x="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6" name="Google Shape;1546;p44"/>
            <p:cNvSpPr/>
            <p:nvPr/>
          </p:nvSpPr>
          <p:spPr>
            <a:xfrm>
              <a:off x="5281250" y="1090475"/>
              <a:ext cx="46300" cy="723525"/>
            </a:xfrm>
            <a:custGeom>
              <a:avLst/>
              <a:gdLst/>
              <a:ahLst/>
              <a:cxnLst/>
              <a:rect l="l" t="t" r="r" b="b"/>
              <a:pathLst>
                <a:path w="1852" h="28941" extrusionOk="0">
                  <a:moveTo>
                    <a:pt x="1" y="0"/>
                  </a:moveTo>
                  <a:cubicBezTo>
                    <a:pt x="27" y="1225"/>
                    <a:pt x="79" y="2425"/>
                    <a:pt x="131" y="3624"/>
                  </a:cubicBezTo>
                  <a:lnTo>
                    <a:pt x="287" y="7248"/>
                  </a:lnTo>
                  <a:cubicBezTo>
                    <a:pt x="392" y="9673"/>
                    <a:pt x="574" y="12071"/>
                    <a:pt x="705" y="14496"/>
                  </a:cubicBezTo>
                  <a:cubicBezTo>
                    <a:pt x="861" y="16895"/>
                    <a:pt x="1017" y="19319"/>
                    <a:pt x="1200" y="21718"/>
                  </a:cubicBezTo>
                  <a:lnTo>
                    <a:pt x="1513" y="25342"/>
                  </a:lnTo>
                  <a:cubicBezTo>
                    <a:pt x="1617" y="26541"/>
                    <a:pt x="1721" y="27741"/>
                    <a:pt x="1852" y="28940"/>
                  </a:cubicBezTo>
                  <a:cubicBezTo>
                    <a:pt x="1826" y="27741"/>
                    <a:pt x="1773" y="26515"/>
                    <a:pt x="1747" y="25316"/>
                  </a:cubicBezTo>
                  <a:lnTo>
                    <a:pt x="1565" y="21692"/>
                  </a:lnTo>
                  <a:cubicBezTo>
                    <a:pt x="1461" y="19293"/>
                    <a:pt x="1304" y="16869"/>
                    <a:pt x="1174" y="14470"/>
                  </a:cubicBezTo>
                  <a:cubicBezTo>
                    <a:pt x="991" y="12045"/>
                    <a:pt x="835" y="9647"/>
                    <a:pt x="652" y="7222"/>
                  </a:cubicBezTo>
                  <a:lnTo>
                    <a:pt x="340" y="3624"/>
                  </a:lnTo>
                  <a:cubicBezTo>
                    <a:pt x="235" y="2425"/>
                    <a:pt x="131" y="1225"/>
                    <a:pt x="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7" name="Google Shape;1547;p44"/>
            <p:cNvSpPr/>
            <p:nvPr/>
          </p:nvSpPr>
          <p:spPr>
            <a:xfrm>
              <a:off x="5296900" y="2552450"/>
              <a:ext cx="130375" cy="219025"/>
            </a:xfrm>
            <a:custGeom>
              <a:avLst/>
              <a:gdLst/>
              <a:ahLst/>
              <a:cxnLst/>
              <a:rect l="l" t="t" r="r" b="b"/>
              <a:pathLst>
                <a:path w="5215" h="8761" extrusionOk="0">
                  <a:moveTo>
                    <a:pt x="5215" y="1"/>
                  </a:moveTo>
                  <a:lnTo>
                    <a:pt x="5215" y="1"/>
                  </a:lnTo>
                  <a:cubicBezTo>
                    <a:pt x="4693" y="1669"/>
                    <a:pt x="4041" y="3260"/>
                    <a:pt x="3181" y="4746"/>
                  </a:cubicBezTo>
                  <a:cubicBezTo>
                    <a:pt x="2764" y="5476"/>
                    <a:pt x="2269" y="6180"/>
                    <a:pt x="1747" y="6858"/>
                  </a:cubicBezTo>
                  <a:cubicBezTo>
                    <a:pt x="1226" y="7562"/>
                    <a:pt x="600" y="8161"/>
                    <a:pt x="0" y="8761"/>
                  </a:cubicBezTo>
                  <a:cubicBezTo>
                    <a:pt x="730" y="8318"/>
                    <a:pt x="1434" y="7770"/>
                    <a:pt x="2008" y="7092"/>
                  </a:cubicBezTo>
                  <a:cubicBezTo>
                    <a:pt x="2086" y="7014"/>
                    <a:pt x="2164" y="6936"/>
                    <a:pt x="2243" y="6858"/>
                  </a:cubicBezTo>
                  <a:lnTo>
                    <a:pt x="2451" y="6597"/>
                  </a:lnTo>
                  <a:cubicBezTo>
                    <a:pt x="2581" y="6414"/>
                    <a:pt x="2738" y="6258"/>
                    <a:pt x="2868" y="6075"/>
                  </a:cubicBezTo>
                  <a:cubicBezTo>
                    <a:pt x="3129" y="5710"/>
                    <a:pt x="3364" y="5345"/>
                    <a:pt x="3572" y="4980"/>
                  </a:cubicBezTo>
                  <a:cubicBezTo>
                    <a:pt x="4015" y="4198"/>
                    <a:pt x="4380" y="3390"/>
                    <a:pt x="4667" y="2556"/>
                  </a:cubicBezTo>
                  <a:cubicBezTo>
                    <a:pt x="4954" y="1721"/>
                    <a:pt x="5163" y="861"/>
                    <a:pt x="5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8" name="Google Shape;1548;p44"/>
            <p:cNvSpPr/>
            <p:nvPr/>
          </p:nvSpPr>
          <p:spPr>
            <a:xfrm>
              <a:off x="5493100" y="2506050"/>
              <a:ext cx="1100250" cy="135075"/>
            </a:xfrm>
            <a:custGeom>
              <a:avLst/>
              <a:gdLst/>
              <a:ahLst/>
              <a:cxnLst/>
              <a:rect l="l" t="t" r="r" b="b"/>
              <a:pathLst>
                <a:path w="44010" h="5403" extrusionOk="0">
                  <a:moveTo>
                    <a:pt x="21777" y="1"/>
                  </a:moveTo>
                  <a:cubicBezTo>
                    <a:pt x="15071" y="1"/>
                    <a:pt x="7588" y="957"/>
                    <a:pt x="0" y="3082"/>
                  </a:cubicBezTo>
                  <a:cubicBezTo>
                    <a:pt x="7693" y="1643"/>
                    <a:pt x="14365" y="1110"/>
                    <a:pt x="20024" y="1110"/>
                  </a:cubicBezTo>
                  <a:cubicBezTo>
                    <a:pt x="36095" y="1110"/>
                    <a:pt x="44010" y="5402"/>
                    <a:pt x="44010" y="5402"/>
                  </a:cubicBezTo>
                  <a:cubicBezTo>
                    <a:pt x="39623" y="2020"/>
                    <a:pt x="31522" y="1"/>
                    <a:pt x="217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9" name="Google Shape;1549;p44"/>
            <p:cNvSpPr/>
            <p:nvPr/>
          </p:nvSpPr>
          <p:spPr>
            <a:xfrm>
              <a:off x="5987150" y="2605825"/>
              <a:ext cx="629025" cy="100475"/>
            </a:xfrm>
            <a:custGeom>
              <a:avLst/>
              <a:gdLst/>
              <a:ahLst/>
              <a:cxnLst/>
              <a:rect l="l" t="t" r="r" b="b"/>
              <a:pathLst>
                <a:path w="25161" h="4019" extrusionOk="0">
                  <a:moveTo>
                    <a:pt x="5319" y="1"/>
                  </a:moveTo>
                  <a:cubicBezTo>
                    <a:pt x="4607" y="1"/>
                    <a:pt x="3894" y="12"/>
                    <a:pt x="3181" y="82"/>
                  </a:cubicBezTo>
                  <a:cubicBezTo>
                    <a:pt x="2112" y="134"/>
                    <a:pt x="1044" y="316"/>
                    <a:pt x="1" y="473"/>
                  </a:cubicBezTo>
                  <a:cubicBezTo>
                    <a:pt x="974" y="425"/>
                    <a:pt x="1926" y="313"/>
                    <a:pt x="2896" y="313"/>
                  </a:cubicBezTo>
                  <a:cubicBezTo>
                    <a:pt x="2991" y="313"/>
                    <a:pt x="3086" y="314"/>
                    <a:pt x="3181" y="316"/>
                  </a:cubicBezTo>
                  <a:cubicBezTo>
                    <a:pt x="3495" y="301"/>
                    <a:pt x="3808" y="295"/>
                    <a:pt x="4121" y="295"/>
                  </a:cubicBezTo>
                  <a:cubicBezTo>
                    <a:pt x="4877" y="295"/>
                    <a:pt x="5632" y="332"/>
                    <a:pt x="6388" y="369"/>
                  </a:cubicBezTo>
                  <a:cubicBezTo>
                    <a:pt x="8500" y="499"/>
                    <a:pt x="10612" y="734"/>
                    <a:pt x="12724" y="1073"/>
                  </a:cubicBezTo>
                  <a:cubicBezTo>
                    <a:pt x="14810" y="1438"/>
                    <a:pt x="16895" y="1855"/>
                    <a:pt x="18981" y="2350"/>
                  </a:cubicBezTo>
                  <a:cubicBezTo>
                    <a:pt x="20024" y="2585"/>
                    <a:pt x="21067" y="2845"/>
                    <a:pt x="22084" y="3132"/>
                  </a:cubicBezTo>
                  <a:cubicBezTo>
                    <a:pt x="23127" y="3393"/>
                    <a:pt x="24143" y="3706"/>
                    <a:pt x="25160" y="4019"/>
                  </a:cubicBezTo>
                  <a:cubicBezTo>
                    <a:pt x="23179" y="3210"/>
                    <a:pt x="21145" y="2585"/>
                    <a:pt x="19085" y="2011"/>
                  </a:cubicBezTo>
                  <a:cubicBezTo>
                    <a:pt x="17000" y="1438"/>
                    <a:pt x="14914" y="994"/>
                    <a:pt x="12802" y="629"/>
                  </a:cubicBezTo>
                  <a:cubicBezTo>
                    <a:pt x="10690" y="290"/>
                    <a:pt x="8552" y="56"/>
                    <a:pt x="6388" y="4"/>
                  </a:cubicBezTo>
                  <a:cubicBezTo>
                    <a:pt x="6032" y="4"/>
                    <a:pt x="5676" y="1"/>
                    <a:pt x="53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0" name="Google Shape;1550;p44"/>
            <p:cNvSpPr/>
            <p:nvPr/>
          </p:nvSpPr>
          <p:spPr>
            <a:xfrm>
              <a:off x="6781050" y="2729100"/>
              <a:ext cx="149950" cy="80850"/>
            </a:xfrm>
            <a:custGeom>
              <a:avLst/>
              <a:gdLst/>
              <a:ahLst/>
              <a:cxnLst/>
              <a:rect l="l" t="t" r="r" b="b"/>
              <a:pathLst>
                <a:path w="5998" h="3234" fill="none" extrusionOk="0">
                  <a:moveTo>
                    <a:pt x="5997" y="3233"/>
                  </a:moveTo>
                  <a:cubicBezTo>
                    <a:pt x="5997" y="3233"/>
                    <a:pt x="3703" y="0"/>
                    <a:pt x="0"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1" name="Google Shape;1551;p44"/>
            <p:cNvSpPr/>
            <p:nvPr/>
          </p:nvSpPr>
          <p:spPr>
            <a:xfrm>
              <a:off x="6631775" y="2729100"/>
              <a:ext cx="149300" cy="80850"/>
            </a:xfrm>
            <a:custGeom>
              <a:avLst/>
              <a:gdLst/>
              <a:ahLst/>
              <a:cxnLst/>
              <a:rect l="l" t="t" r="r" b="b"/>
              <a:pathLst>
                <a:path w="5972" h="3234" fill="none" extrusionOk="0">
                  <a:moveTo>
                    <a:pt x="1" y="3233"/>
                  </a:moveTo>
                  <a:cubicBezTo>
                    <a:pt x="1" y="3233"/>
                    <a:pt x="2269" y="0"/>
                    <a:pt x="5971"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2" name="Google Shape;1552;p44"/>
            <p:cNvSpPr/>
            <p:nvPr/>
          </p:nvSpPr>
          <p:spPr>
            <a:xfrm>
              <a:off x="6781050" y="786725"/>
              <a:ext cx="25" cy="1873300"/>
            </a:xfrm>
            <a:custGeom>
              <a:avLst/>
              <a:gdLst/>
              <a:ahLst/>
              <a:cxnLst/>
              <a:rect l="l" t="t" r="r" b="b"/>
              <a:pathLst>
                <a:path w="1" h="74932" fill="none" extrusionOk="0">
                  <a:moveTo>
                    <a:pt x="0" y="74932"/>
                  </a:moveTo>
                  <a:lnTo>
                    <a:pt x="0" y="0"/>
                  </a:lnTo>
                </a:path>
              </a:pathLst>
            </a:custGeom>
            <a:noFill/>
            <a:ln w="11725" cap="flat" cmpd="sng">
              <a:solidFill>
                <a:schemeClr val="lt2"/>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3" name="Google Shape;1553;p44"/>
            <p:cNvSpPr/>
            <p:nvPr/>
          </p:nvSpPr>
          <p:spPr>
            <a:xfrm>
              <a:off x="5604550" y="692225"/>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4" name="Google Shape;1554;p44"/>
            <p:cNvSpPr/>
            <p:nvPr/>
          </p:nvSpPr>
          <p:spPr>
            <a:xfrm>
              <a:off x="5622800" y="919050"/>
              <a:ext cx="1083325" cy="239875"/>
            </a:xfrm>
            <a:custGeom>
              <a:avLst/>
              <a:gdLst/>
              <a:ahLst/>
              <a:cxnLst/>
              <a:rect l="l" t="t" r="r" b="b"/>
              <a:pathLst>
                <a:path w="43333" h="9595" fill="none" extrusionOk="0">
                  <a:moveTo>
                    <a:pt x="0" y="3311"/>
                  </a:moveTo>
                  <a:cubicBezTo>
                    <a:pt x="0" y="3311"/>
                    <a:pt x="26151" y="0"/>
                    <a:pt x="43332"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5" name="Google Shape;1555;p44"/>
            <p:cNvSpPr/>
            <p:nvPr/>
          </p:nvSpPr>
          <p:spPr>
            <a:xfrm>
              <a:off x="5640400" y="1145225"/>
              <a:ext cx="1083975" cy="239875"/>
            </a:xfrm>
            <a:custGeom>
              <a:avLst/>
              <a:gdLst/>
              <a:ahLst/>
              <a:cxnLst/>
              <a:rect l="l" t="t" r="r" b="b"/>
              <a:pathLst>
                <a:path w="43359" h="9595" fill="none" extrusionOk="0">
                  <a:moveTo>
                    <a:pt x="0" y="3311"/>
                  </a:moveTo>
                  <a:cubicBezTo>
                    <a:pt x="0" y="3311"/>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6" name="Google Shape;1556;p44"/>
            <p:cNvSpPr/>
            <p:nvPr/>
          </p:nvSpPr>
          <p:spPr>
            <a:xfrm>
              <a:off x="5658000" y="1371400"/>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7" name="Google Shape;1557;p44"/>
            <p:cNvSpPr/>
            <p:nvPr/>
          </p:nvSpPr>
          <p:spPr>
            <a:xfrm>
              <a:off x="5675600" y="1639925"/>
              <a:ext cx="1083975" cy="239900"/>
            </a:xfrm>
            <a:custGeom>
              <a:avLst/>
              <a:gdLst/>
              <a:ahLst/>
              <a:cxnLst/>
              <a:rect l="l" t="t" r="r" b="b"/>
              <a:pathLst>
                <a:path w="43359" h="9596" fill="none" extrusionOk="0">
                  <a:moveTo>
                    <a:pt x="0" y="1643"/>
                  </a:moveTo>
                  <a:cubicBezTo>
                    <a:pt x="0" y="1643"/>
                    <a:pt x="26150" y="1"/>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8" name="Google Shape;1558;p44"/>
            <p:cNvSpPr/>
            <p:nvPr/>
          </p:nvSpPr>
          <p:spPr>
            <a:xfrm>
              <a:off x="5693200" y="1866750"/>
              <a:ext cx="1085275" cy="239900"/>
            </a:xfrm>
            <a:custGeom>
              <a:avLst/>
              <a:gdLst/>
              <a:ahLst/>
              <a:cxnLst/>
              <a:rect l="l" t="t" r="r" b="b"/>
              <a:pathLst>
                <a:path w="43411" h="9596" fill="none" extrusionOk="0">
                  <a:moveTo>
                    <a:pt x="0" y="1617"/>
                  </a:moveTo>
                  <a:cubicBezTo>
                    <a:pt x="0" y="1617"/>
                    <a:pt x="26203" y="1"/>
                    <a:pt x="4341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9" name="Google Shape;1559;p44"/>
            <p:cNvSpPr/>
            <p:nvPr/>
          </p:nvSpPr>
          <p:spPr>
            <a:xfrm>
              <a:off x="5711450" y="2107275"/>
              <a:ext cx="1073525" cy="239875"/>
            </a:xfrm>
            <a:custGeom>
              <a:avLst/>
              <a:gdLst/>
              <a:ahLst/>
              <a:cxnLst/>
              <a:rect l="l" t="t" r="r" b="b"/>
              <a:pathLst>
                <a:path w="42941" h="9595" fill="none" extrusionOk="0">
                  <a:moveTo>
                    <a:pt x="0" y="1069"/>
                  </a:moveTo>
                  <a:cubicBezTo>
                    <a:pt x="0" y="1069"/>
                    <a:pt x="25733" y="0"/>
                    <a:pt x="4294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0" name="Google Shape;1560;p44"/>
            <p:cNvSpPr/>
            <p:nvPr/>
          </p:nvSpPr>
          <p:spPr>
            <a:xfrm>
              <a:off x="6873600" y="692225"/>
              <a:ext cx="1083975" cy="239875"/>
            </a:xfrm>
            <a:custGeom>
              <a:avLst/>
              <a:gdLst/>
              <a:ahLst/>
              <a:cxnLst/>
              <a:rect l="l" t="t" r="r" b="b"/>
              <a:pathLst>
                <a:path w="43359" h="9595" fill="none" extrusionOk="0">
                  <a:moveTo>
                    <a:pt x="43359" y="3337"/>
                  </a:moveTo>
                  <a:cubicBezTo>
                    <a:pt x="43359"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1" name="Google Shape;1561;p44"/>
            <p:cNvSpPr/>
            <p:nvPr/>
          </p:nvSpPr>
          <p:spPr>
            <a:xfrm>
              <a:off x="6856000" y="919050"/>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2" name="Google Shape;1562;p44"/>
            <p:cNvSpPr/>
            <p:nvPr/>
          </p:nvSpPr>
          <p:spPr>
            <a:xfrm>
              <a:off x="6838400" y="1145225"/>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3" name="Google Shape;1563;p44"/>
            <p:cNvSpPr/>
            <p:nvPr/>
          </p:nvSpPr>
          <p:spPr>
            <a:xfrm>
              <a:off x="6820800" y="1371400"/>
              <a:ext cx="1083325" cy="239875"/>
            </a:xfrm>
            <a:custGeom>
              <a:avLst/>
              <a:gdLst/>
              <a:ahLst/>
              <a:cxnLst/>
              <a:rect l="l" t="t" r="r" b="b"/>
              <a:pathLst>
                <a:path w="43333" h="9595" fill="none" extrusionOk="0">
                  <a:moveTo>
                    <a:pt x="43333" y="3337"/>
                  </a:moveTo>
                  <a:cubicBezTo>
                    <a:pt x="43333"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4" name="Google Shape;1564;p44"/>
            <p:cNvSpPr/>
            <p:nvPr/>
          </p:nvSpPr>
          <p:spPr>
            <a:xfrm>
              <a:off x="6803200" y="1639925"/>
              <a:ext cx="1083325" cy="239900"/>
            </a:xfrm>
            <a:custGeom>
              <a:avLst/>
              <a:gdLst/>
              <a:ahLst/>
              <a:cxnLst/>
              <a:rect l="l" t="t" r="r" b="b"/>
              <a:pathLst>
                <a:path w="43333" h="9596" fill="none" extrusionOk="0">
                  <a:moveTo>
                    <a:pt x="43333" y="1643"/>
                  </a:moveTo>
                  <a:cubicBezTo>
                    <a:pt x="43333" y="1643"/>
                    <a:pt x="17182"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5" name="Google Shape;1565;p44"/>
            <p:cNvSpPr/>
            <p:nvPr/>
          </p:nvSpPr>
          <p:spPr>
            <a:xfrm>
              <a:off x="6784300" y="1866750"/>
              <a:ext cx="1084625" cy="239900"/>
            </a:xfrm>
            <a:custGeom>
              <a:avLst/>
              <a:gdLst/>
              <a:ahLst/>
              <a:cxnLst/>
              <a:rect l="l" t="t" r="r" b="b"/>
              <a:pathLst>
                <a:path w="43385" h="9596" fill="none" extrusionOk="0">
                  <a:moveTo>
                    <a:pt x="43385" y="1617"/>
                  </a:moveTo>
                  <a:cubicBezTo>
                    <a:pt x="43385" y="1617"/>
                    <a:pt x="17208"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6" name="Google Shape;1566;p44"/>
            <p:cNvSpPr/>
            <p:nvPr/>
          </p:nvSpPr>
          <p:spPr>
            <a:xfrm>
              <a:off x="6777150" y="2107275"/>
              <a:ext cx="1074175" cy="239875"/>
            </a:xfrm>
            <a:custGeom>
              <a:avLst/>
              <a:gdLst/>
              <a:ahLst/>
              <a:cxnLst/>
              <a:rect l="l" t="t" r="r" b="b"/>
              <a:pathLst>
                <a:path w="42967" h="9595" fill="none" extrusionOk="0">
                  <a:moveTo>
                    <a:pt x="42967" y="1069"/>
                  </a:moveTo>
                  <a:cubicBezTo>
                    <a:pt x="42967" y="1069"/>
                    <a:pt x="17208" y="0"/>
                    <a:pt x="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xmlns="" id="{E565655A-98A4-FBBF-7AB9-2BEF47596C12}"/>
              </a:ext>
            </a:extLst>
          </p:cNvPr>
          <p:cNvSpPr txBox="1"/>
          <p:nvPr/>
        </p:nvSpPr>
        <p:spPr>
          <a:xfrm>
            <a:off x="3091875" y="253158"/>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35</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xmlns="" id="{06274009-2FC0-E90E-747D-B4571FAC6E49}"/>
              </a:ext>
            </a:extLst>
          </p:cNvPr>
          <p:cNvSpPr txBox="1"/>
          <p:nvPr/>
        </p:nvSpPr>
        <p:spPr>
          <a:xfrm>
            <a:off x="290643" y="883905"/>
            <a:ext cx="5540888" cy="517193"/>
          </a:xfrm>
          <a:prstGeom prst="rect">
            <a:avLst/>
          </a:prstGeom>
          <a:noFill/>
        </p:spPr>
        <p:txBody>
          <a:bodyPr wrap="square">
            <a:spAutoFit/>
          </a:bodyPr>
          <a:lstStyle/>
          <a:p>
            <a:pPr>
              <a:lnSpc>
                <a:spcPct val="150000"/>
              </a:lnSpc>
              <a:buClrTx/>
              <a:defRPr/>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các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cộng</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trừ</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phân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thức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sau</a:t>
            </a:r>
            <a:endParaRPr lang="en-US" sz="21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xmlns="" id="{A366B8E2-60DF-876D-D04C-C8FB499456C5}"/>
                  </a:ext>
                </a:extLst>
              </p:cNvPr>
              <p:cNvSpPr txBox="1"/>
              <p:nvPr/>
            </p:nvSpPr>
            <p:spPr>
              <a:xfrm>
                <a:off x="859565" y="1375056"/>
                <a:ext cx="3189920" cy="3511795"/>
              </a:xfrm>
              <a:prstGeom prst="rect">
                <a:avLst/>
              </a:prstGeom>
              <a:noFill/>
            </p:spPr>
            <p:txBody>
              <a:bodyPr wrap="square">
                <a:spAutoFit/>
              </a:bodyPr>
              <a:lstStyle/>
              <a:p>
                <a:pPr>
                  <a:lnSpc>
                    <a:spcPct val="150000"/>
                  </a:lnSpc>
                  <a:buClrTx/>
                  <a:defRPr/>
                </a:pPr>
                <a:r>
                  <a:rPr lang="en-US" sz="21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1</m:t>
                        </m:r>
                      </m:num>
                      <m:den>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𝑎</m:t>
                        </m:r>
                      </m:den>
                    </m:f>
                  </m:oMath>
                </a14:m>
                <a:r>
                  <a:rPr lang="en-US" sz="2100" kern="1200" dirty="0">
                    <a:solidFill>
                      <a:prstClr val="black"/>
                    </a:solidFill>
                    <a:latin typeface="+mj-lt"/>
                    <a:ea typeface="+mn-ea"/>
                    <a:cs typeface="Arial" panose="020B0604020202020204" pitchFamily="34" charset="0"/>
                  </a:rPr>
                  <a:t>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num>
                      <m:den>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𝑏</m:t>
                        </m:r>
                      </m:den>
                    </m:f>
                  </m:oMath>
                </a14:m>
                <a:r>
                  <a:rPr lang="en-US" sz="2100" kern="1200" dirty="0">
                    <a:solidFill>
                      <a:prstClr val="black"/>
                    </a:solidFill>
                    <a:latin typeface="+mj-lt"/>
                    <a:ea typeface="+mn-ea"/>
                    <a:cs typeface="Arial" panose="020B0604020202020204" pitchFamily="34" charset="0"/>
                  </a:rPr>
                  <a:t>		</a:t>
                </a:r>
              </a:p>
              <a:p>
                <a:pPr>
                  <a:lnSpc>
                    <a:spcPct val="150000"/>
                  </a:lnSpc>
                  <a:buClrTx/>
                  <a:defRPr/>
                </a:pPr>
                <a:r>
                  <a:rPr lang="en-US" sz="2100" kern="1200" dirty="0">
                    <a:solidFill>
                      <a:prstClr val="black"/>
                    </a:solidFill>
                    <a:latin typeface="+mj-lt"/>
                    <a:ea typeface="+mn-ea"/>
                    <a:cs typeface="Arial" panose="020B0604020202020204" pitchFamily="34" charset="0"/>
                  </a:rPr>
                  <a:t>b)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−1</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+1</m:t>
                        </m:r>
                      </m:den>
                    </m:f>
                  </m:oMath>
                </a14:m>
                <a:r>
                  <a:rPr lang="en-US" sz="2100" kern="1200" dirty="0">
                    <a:solidFill>
                      <a:prstClr val="black"/>
                    </a:solidFill>
                    <a:latin typeface="+mj-lt"/>
                    <a:ea typeface="+mn-ea"/>
                    <a:cs typeface="Arial" panose="020B0604020202020204" pitchFamily="34" charset="0"/>
                  </a:rPr>
                  <a:t> </a:t>
                </a:r>
                <a:r>
                  <a:rPr lang="en-US" sz="2100" kern="1200" dirty="0">
                    <a:solidFill>
                      <a:prstClr val="black"/>
                    </a:solidFill>
                    <a:latin typeface="Arial" panose="020B0604020202020204" pitchFamily="34" charset="0"/>
                    <a:cs typeface="Arial" panose="020B0604020202020204" pitchFamily="34" charset="0"/>
                  </a:rPr>
                  <a:t>– </a:t>
                </a:r>
                <a14:m>
                  <m:oMath xmlns:m="http://schemas.openxmlformats.org/officeDocument/2006/math">
                    <m:f>
                      <m:fPr>
                        <m:ctrlPr>
                          <a:rPr lang="en-US" sz="2100" b="0" i="1" kern="1200" smtClean="0">
                            <a:solidFill>
                              <a:prstClr val="black"/>
                            </a:solidFill>
                            <a:latin typeface="Cambria Math"/>
                            <a:cs typeface="Arial" panose="020B0604020202020204" pitchFamily="34" charset="0"/>
                          </a:rPr>
                        </m:ctrlPr>
                      </m:fPr>
                      <m:num>
                        <m:r>
                          <a:rPr lang="en-US" sz="2100" b="0" i="1" kern="1200" smtClean="0">
                            <a:solidFill>
                              <a:prstClr val="black"/>
                            </a:solidFill>
                            <a:latin typeface="Cambria Math" panose="02040503050406030204" pitchFamily="18" charset="0"/>
                            <a:cs typeface="Arial" panose="020B0604020202020204" pitchFamily="34" charset="0"/>
                          </a:rPr>
                          <m:t>𝑥</m:t>
                        </m:r>
                        <m:r>
                          <a:rPr lang="en-US" sz="2100" b="0" i="1" kern="1200" smtClean="0">
                            <a:solidFill>
                              <a:prstClr val="black"/>
                            </a:solidFill>
                            <a:latin typeface="Cambria Math" panose="02040503050406030204" pitchFamily="18" charset="0"/>
                            <a:cs typeface="Arial" panose="020B0604020202020204" pitchFamily="34" charset="0"/>
                          </a:rPr>
                          <m:t>+1</m:t>
                        </m:r>
                      </m:num>
                      <m:den>
                        <m:r>
                          <a:rPr lang="en-US" sz="2100" b="0" i="1" kern="1200" smtClean="0">
                            <a:solidFill>
                              <a:prstClr val="black"/>
                            </a:solidFill>
                            <a:latin typeface="Cambria Math" panose="02040503050406030204" pitchFamily="18" charset="0"/>
                            <a:cs typeface="Arial" panose="020B0604020202020204" pitchFamily="34" charset="0"/>
                          </a:rPr>
                          <m:t>𝑥</m:t>
                        </m:r>
                        <m:r>
                          <a:rPr lang="en-US" sz="2100" b="0" i="1" kern="1200" smtClean="0">
                            <a:solidFill>
                              <a:prstClr val="black"/>
                            </a:solidFill>
                            <a:latin typeface="Cambria Math" panose="02040503050406030204" pitchFamily="18" charset="0"/>
                            <a:cs typeface="Arial" panose="020B0604020202020204" pitchFamily="34" charset="0"/>
                          </a:rPr>
                          <m:t>−1</m:t>
                        </m:r>
                      </m:den>
                    </m:f>
                  </m:oMath>
                </a14:m>
                <a:r>
                  <a:rPr lang="en-US" sz="2100" kern="1200" dirty="0">
                    <a:solidFill>
                      <a:prstClr val="black"/>
                    </a:solidFill>
                    <a:latin typeface="+mj-lt"/>
                    <a:ea typeface="+mn-ea"/>
                    <a:cs typeface="Arial" panose="020B0604020202020204" pitchFamily="34" charset="0"/>
                  </a:rPr>
                  <a:t>	</a:t>
                </a:r>
              </a:p>
              <a:p>
                <a:pPr>
                  <a:lnSpc>
                    <a:spcPct val="150000"/>
                  </a:lnSpc>
                  <a:buClrTx/>
                  <a:defRPr/>
                </a:pPr>
                <a:r>
                  <a:rPr lang="en-US" sz="2100" kern="1200" dirty="0">
                    <a:solidFill>
                      <a:prstClr val="black"/>
                    </a:solidFill>
                    <a:latin typeface="+mj-lt"/>
                    <a:ea typeface="+mn-ea"/>
                    <a:cs typeface="Arial" panose="020B0604020202020204" pitchFamily="34" charset="0"/>
                  </a:rPr>
                  <a:t>c)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𝑥𝑦</m:t>
                        </m:r>
                      </m:den>
                    </m:f>
                  </m:oMath>
                </a14:m>
                <a:r>
                  <a:rPr lang="en-US" sz="2100" kern="1200" dirty="0">
                    <a:solidFill>
                      <a:prstClr val="black"/>
                    </a:solidFill>
                    <a:latin typeface="+mj-lt"/>
                    <a:ea typeface="+mn-ea"/>
                    <a:cs typeface="Arial" panose="020B0604020202020204" pitchFamily="34" charset="0"/>
                  </a:rPr>
                  <a:t> </a:t>
                </a:r>
                <a:r>
                  <a:rPr lang="en-US" sz="2100" kern="1200" dirty="0">
                    <a:solidFill>
                      <a:prstClr val="black"/>
                    </a:solidFill>
                    <a:latin typeface="Arial" panose="020B0604020202020204" pitchFamily="34" charset="0"/>
                    <a:cs typeface="Arial" panose="020B0604020202020204" pitchFamily="34" charset="0"/>
                  </a:rPr>
                  <a:t>– </a:t>
                </a:r>
                <a14:m>
                  <m:oMath xmlns:m="http://schemas.openxmlformats.org/officeDocument/2006/math">
                    <m:f>
                      <m:fPr>
                        <m:ctrlPr>
                          <a:rPr lang="en-US" sz="2100" b="0" i="1" kern="1200" smtClean="0">
                            <a:solidFill>
                              <a:prstClr val="black"/>
                            </a:solidFill>
                            <a:latin typeface="Cambria Math"/>
                            <a:cs typeface="Arial" panose="020B0604020202020204" pitchFamily="34" charset="0"/>
                          </a:rPr>
                        </m:ctrlPr>
                      </m:fPr>
                      <m:num>
                        <m:r>
                          <a:rPr lang="en-US" sz="2100" b="0" i="1" kern="1200" smtClean="0">
                            <a:solidFill>
                              <a:prstClr val="black"/>
                            </a:solidFill>
                            <a:latin typeface="Cambria Math" panose="02040503050406030204" pitchFamily="18" charset="0"/>
                            <a:cs typeface="Arial" panose="020B0604020202020204" pitchFamily="34" charset="0"/>
                          </a:rPr>
                          <m:t>𝑦</m:t>
                        </m:r>
                        <m:r>
                          <a:rPr lang="en-US" sz="2100" b="0" i="1" kern="1200" smtClean="0">
                            <a:solidFill>
                              <a:prstClr val="black"/>
                            </a:solidFill>
                            <a:latin typeface="Cambria Math" panose="02040503050406030204" pitchFamily="18" charset="0"/>
                            <a:cs typeface="Arial" panose="020B0604020202020204" pitchFamily="34" charset="0"/>
                          </a:rPr>
                          <m:t>+</m:t>
                        </m:r>
                        <m:r>
                          <a:rPr lang="en-US" sz="2100" b="0" i="1" kern="1200" smtClean="0">
                            <a:solidFill>
                              <a:prstClr val="black"/>
                            </a:solidFill>
                            <a:latin typeface="Cambria Math" panose="02040503050406030204" pitchFamily="18" charset="0"/>
                            <a:cs typeface="Arial" panose="020B0604020202020204" pitchFamily="34" charset="0"/>
                          </a:rPr>
                          <m:t>𝑧</m:t>
                        </m:r>
                      </m:num>
                      <m:den>
                        <m:r>
                          <a:rPr lang="en-US" sz="2100" b="0" i="1" kern="1200" smtClean="0">
                            <a:solidFill>
                              <a:prstClr val="black"/>
                            </a:solidFill>
                            <a:latin typeface="Cambria Math" panose="02040503050406030204" pitchFamily="18" charset="0"/>
                            <a:cs typeface="Arial" panose="020B0604020202020204" pitchFamily="34" charset="0"/>
                          </a:rPr>
                          <m:t>𝑦𝑧</m:t>
                        </m:r>
                      </m:den>
                    </m:f>
                  </m:oMath>
                </a14:m>
                <a:endParaRPr lang="en-US" sz="2100" kern="1200" dirty="0">
                  <a:solidFill>
                    <a:prstClr val="black"/>
                  </a:solidFill>
                  <a:latin typeface="+mj-lt"/>
                  <a:ea typeface="+mn-ea"/>
                  <a:cs typeface="Arial" panose="020B0604020202020204" pitchFamily="34" charset="0"/>
                </a:endParaRPr>
              </a:p>
              <a:p>
                <a:pPr>
                  <a:lnSpc>
                    <a:spcPct val="150000"/>
                  </a:lnSpc>
                  <a:buClrTx/>
                  <a:defRPr/>
                </a:pPr>
                <a:r>
                  <a:rPr lang="en-US" sz="2100" kern="1200" dirty="0">
                    <a:solidFill>
                      <a:prstClr val="black"/>
                    </a:solidFill>
                    <a:latin typeface="+mj-lt"/>
                    <a:ea typeface="+mn-ea"/>
                    <a:cs typeface="Arial" panose="020B0604020202020204" pitchFamily="34" charset="0"/>
                  </a:rPr>
                  <a:t>d)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−3</m:t>
                        </m:r>
                      </m:den>
                    </m:f>
                  </m:oMath>
                </a14:m>
                <a:r>
                  <a:rPr lang="en-US" sz="2100" kern="1200" dirty="0">
                    <a:solidFill>
                      <a:prstClr val="black"/>
                    </a:solidFill>
                    <a:latin typeface="+mj-lt"/>
                    <a:ea typeface="+mn-ea"/>
                    <a:cs typeface="Arial" panose="020B0604020202020204" pitchFamily="34" charset="0"/>
                  </a:rPr>
                  <a:t> </a:t>
                </a:r>
                <a:r>
                  <a:rPr lang="en-US" sz="2100" kern="1200" dirty="0">
                    <a:solidFill>
                      <a:prstClr val="black"/>
                    </a:solidFill>
                    <a:latin typeface="Arial" panose="020B0604020202020204" pitchFamily="34" charset="0"/>
                    <a:cs typeface="Arial" panose="020B0604020202020204" pitchFamily="34" charset="0"/>
                  </a:rPr>
                  <a:t>– </a:t>
                </a:r>
                <a14:m>
                  <m:oMath xmlns:m="http://schemas.openxmlformats.org/officeDocument/2006/math">
                    <m:f>
                      <m:fPr>
                        <m:ctrlPr>
                          <a:rPr lang="en-US" sz="2100" b="0" i="1" kern="1200" smtClean="0">
                            <a:solidFill>
                              <a:prstClr val="black"/>
                            </a:solidFill>
                            <a:latin typeface="Cambria Math"/>
                            <a:cs typeface="Arial" panose="020B0604020202020204" pitchFamily="34" charset="0"/>
                          </a:rPr>
                        </m:ctrlPr>
                      </m:fPr>
                      <m:num>
                        <m:r>
                          <a:rPr lang="en-US" sz="2100" b="0" i="1" kern="1200" smtClean="0">
                            <a:solidFill>
                              <a:prstClr val="black"/>
                            </a:solidFill>
                            <a:latin typeface="Cambria Math" panose="02040503050406030204" pitchFamily="18" charset="0"/>
                            <a:cs typeface="Arial" panose="020B0604020202020204" pitchFamily="34" charset="0"/>
                          </a:rPr>
                          <m:t>12</m:t>
                        </m:r>
                      </m:num>
                      <m:den>
                        <m:sSup>
                          <m:sSupPr>
                            <m:ctrlPr>
                              <a:rPr lang="en-US" sz="2100" b="0" i="1" kern="1200" smtClean="0">
                                <a:solidFill>
                                  <a:prstClr val="black"/>
                                </a:solidFill>
                                <a:latin typeface="Cambria Math"/>
                                <a:cs typeface="Arial" panose="020B0604020202020204" pitchFamily="34" charset="0"/>
                              </a:rPr>
                            </m:ctrlPr>
                          </m:sSupPr>
                          <m:e>
                            <m:r>
                              <a:rPr lang="en-US" sz="2100" b="0" i="1" kern="1200" smtClean="0">
                                <a:solidFill>
                                  <a:prstClr val="black"/>
                                </a:solidFill>
                                <a:latin typeface="Cambria Math" panose="02040503050406030204" pitchFamily="18" charset="0"/>
                                <a:cs typeface="Arial" panose="020B0604020202020204" pitchFamily="34" charset="0"/>
                              </a:rPr>
                              <m:t>𝑥</m:t>
                            </m:r>
                          </m:e>
                          <m:sup>
                            <m:r>
                              <a:rPr lang="en-US" sz="2100" b="0" i="1" kern="1200" smtClean="0">
                                <a:solidFill>
                                  <a:prstClr val="black"/>
                                </a:solidFill>
                                <a:latin typeface="Cambria Math" panose="02040503050406030204" pitchFamily="18" charset="0"/>
                                <a:cs typeface="Arial" panose="020B0604020202020204" pitchFamily="34" charset="0"/>
                              </a:rPr>
                              <m:t>2</m:t>
                            </m:r>
                          </m:sup>
                        </m:sSup>
                        <m:r>
                          <a:rPr lang="en-US" sz="2100" b="0" i="1" kern="1200" smtClean="0">
                            <a:solidFill>
                              <a:prstClr val="black"/>
                            </a:solidFill>
                            <a:latin typeface="Cambria Math" panose="02040503050406030204" pitchFamily="18" charset="0"/>
                            <a:cs typeface="Arial" panose="020B0604020202020204" pitchFamily="34" charset="0"/>
                          </a:rPr>
                          <m:t>−9</m:t>
                        </m:r>
                      </m:den>
                    </m:f>
                  </m:oMath>
                </a14:m>
                <a:endParaRPr lang="en-US" sz="2100" kern="1200" dirty="0">
                  <a:solidFill>
                    <a:prstClr val="black"/>
                  </a:solidFill>
                  <a:latin typeface="+mj-lt"/>
                  <a:ea typeface="+mn-ea"/>
                  <a:cs typeface="Arial" panose="020B0604020202020204" pitchFamily="34" charset="0"/>
                </a:endParaRPr>
              </a:p>
              <a:p>
                <a:pPr>
                  <a:lnSpc>
                    <a:spcPct val="150000"/>
                  </a:lnSpc>
                  <a:buClrTx/>
                  <a:defRPr/>
                </a:pPr>
                <a:r>
                  <a:rPr lang="en-US" sz="2100" kern="1200" dirty="0">
                    <a:solidFill>
                      <a:prstClr val="black"/>
                    </a:solidFill>
                    <a:latin typeface="+mj-lt"/>
                    <a:ea typeface="+mn-ea"/>
                    <a:cs typeface="Arial" panose="020B0604020202020204" pitchFamily="34" charset="0"/>
                  </a:rPr>
                  <a:t>e)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1</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−2</m:t>
                        </m:r>
                      </m:den>
                    </m:f>
                  </m:oMath>
                </a14:m>
                <a:r>
                  <a:rPr lang="en-US" sz="2100" kern="1200" dirty="0">
                    <a:solidFill>
                      <a:prstClr val="black"/>
                    </a:solidFill>
                    <a:latin typeface="+mj-lt"/>
                    <a:ea typeface="+mn-ea"/>
                    <a:cs typeface="Arial" panose="020B0604020202020204" pitchFamily="34" charset="0"/>
                  </a:rPr>
                  <a:t>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num>
                      <m:den>
                        <m:sSup>
                          <m:sSupPr>
                            <m:ctrlPr>
                              <a:rPr lang="en-US" sz="2100" b="0" i="1" kern="1200" smtClean="0">
                                <a:solidFill>
                                  <a:prstClr val="black"/>
                                </a:solidFill>
                                <a:latin typeface="Cambria Math"/>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−4</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+4</m:t>
                        </m:r>
                      </m:den>
                    </m:f>
                  </m:oMath>
                </a14:m>
                <a:endParaRPr lang="en-US" sz="2100" kern="1200" dirty="0">
                  <a:solidFill>
                    <a:prstClr val="black"/>
                  </a:solidFill>
                  <a:latin typeface="+mj-lt"/>
                  <a:ea typeface="+mn-ea"/>
                  <a:cs typeface="Arial" panose="020B0604020202020204" pitchFamily="34" charset="0"/>
                </a:endParaRPr>
              </a:p>
            </p:txBody>
          </p:sp>
        </mc:Choice>
        <mc:Fallback xmlns="">
          <p:sp>
            <p:nvSpPr>
              <p:cNvPr id="4" name="TextBox 3">
                <a:extLst>
                  <a:ext uri="{FF2B5EF4-FFF2-40B4-BE49-F238E27FC236}">
                    <a16:creationId xmlns:a16="http://schemas.microsoft.com/office/drawing/2014/main" id="{A366B8E2-60DF-876D-D04C-C8FB499456C5}"/>
                  </a:ext>
                </a:extLst>
              </p:cNvPr>
              <p:cNvSpPr txBox="1">
                <a:spLocks noRot="1" noChangeAspect="1" noMove="1" noResize="1" noEditPoints="1" noAdjustHandles="1" noChangeArrowheads="1" noChangeShapeType="1" noTextEdit="1"/>
              </p:cNvSpPr>
              <p:nvPr/>
            </p:nvSpPr>
            <p:spPr>
              <a:xfrm>
                <a:off x="859565" y="1375056"/>
                <a:ext cx="3189920" cy="3511795"/>
              </a:xfrm>
              <a:prstGeom prst="rect">
                <a:avLst/>
              </a:prstGeom>
              <a:blipFill>
                <a:blip r:embed="rId3"/>
                <a:stretch>
                  <a:fillRect l="-2294" b="-174"/>
                </a:stretch>
              </a:blipFill>
            </p:spPr>
            <p:txBody>
              <a:bodyPr/>
              <a:lstStyle/>
              <a:p>
                <a:r>
                  <a:rPr lang="en-US">
                    <a:noFill/>
                  </a:rPr>
                  <a:t> </a:t>
                </a:r>
              </a:p>
            </p:txBody>
          </p:sp>
        </mc:Fallback>
      </mc:AlternateContent>
      <p:sp>
        <p:nvSpPr>
          <p:cNvPr id="5" name="Oval Callout 29">
            <a:extLst>
              <a:ext uri="{FF2B5EF4-FFF2-40B4-BE49-F238E27FC236}">
                <a16:creationId xmlns:a16="http://schemas.microsoft.com/office/drawing/2014/main" xmlns="" id="{FDA17757-3625-BE11-AF75-CD72A4877723}"/>
              </a:ext>
            </a:extLst>
          </p:cNvPr>
          <p:cNvSpPr/>
          <p:nvPr/>
        </p:nvSpPr>
        <p:spPr>
          <a:xfrm>
            <a:off x="3883744" y="1527878"/>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xmlns="" id="{4FEAA2BE-98B0-E19D-21D2-F0645EA0402C}"/>
                  </a:ext>
                </a:extLst>
              </p:cNvPr>
              <p:cNvSpPr txBox="1"/>
              <p:nvPr/>
            </p:nvSpPr>
            <p:spPr>
              <a:xfrm>
                <a:off x="4180116" y="2199878"/>
                <a:ext cx="4585146" cy="740652"/>
              </a:xfrm>
              <a:prstGeom prst="rect">
                <a:avLst/>
              </a:prstGeom>
              <a:noFill/>
            </p:spPr>
            <p:txBody>
              <a:bodyPr wrap="square">
                <a:spAutoFit/>
              </a:bodyPr>
              <a:lstStyle/>
              <a:p>
                <a:pPr algn="just">
                  <a:lnSpc>
                    <a:spcPct val="150000"/>
                  </a:lnSpc>
                  <a:spcAft>
                    <a:spcPts val="600"/>
                  </a:spcAft>
                </a:pPr>
                <a:r>
                  <a:rPr lang="fr-FR" sz="2100" dirty="0">
                    <a:solidFill>
                      <a:srgbClr val="000000"/>
                    </a:solidFill>
                    <a:effectLst/>
                    <a:latin typeface="+mj-lt"/>
                    <a:ea typeface="Calibri" panose="020F0502020204030204" pitchFamily="34" charset="0"/>
                    <a:cs typeface="Times New Roman" panose="02020603050405020304" pitchFamily="18" charset="0"/>
                  </a:rPr>
                  <a:t>a) </a:t>
                </a:r>
                <a14:m>
                  <m:oMath xmlns:m="http://schemas.openxmlformats.org/officeDocument/2006/math">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num>
                      <m:den>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den>
                    </m:f>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num>
                      <m:den>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den>
                    </m:f>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num>
                      <m:den>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den>
                    </m:f>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2.2</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num>
                      <m:den>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den>
                    </m:f>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+4</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num>
                      <m:den>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6</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𝑎𝑏</m:t>
                        </m:r>
                      </m:den>
                    </m:f>
                  </m:oMath>
                </a14:m>
                <a:r>
                  <a:rPr lang="en-US" sz="2100" dirty="0">
                    <a:effectLst/>
                    <a:latin typeface="+mj-lt"/>
                    <a:ea typeface="Arial" panose="020B0604020202020204" pitchFamily="34" charset="0"/>
                    <a:cs typeface="Times New Roman" panose="02020603050405020304" pitchFamily="18" charset="0"/>
                  </a:rPr>
                  <a:t> </a:t>
                </a:r>
              </a:p>
            </p:txBody>
          </p:sp>
        </mc:Choice>
        <mc:Fallback xmlns="">
          <p:sp>
            <p:nvSpPr>
              <p:cNvPr id="8" name="TextBox 7">
                <a:extLst>
                  <a:ext uri="{FF2B5EF4-FFF2-40B4-BE49-F238E27FC236}">
                    <a16:creationId xmlns:a16="http://schemas.microsoft.com/office/drawing/2014/main" id="{4FEAA2BE-98B0-E19D-21D2-F0645EA0402C}"/>
                  </a:ext>
                </a:extLst>
              </p:cNvPr>
              <p:cNvSpPr txBox="1">
                <a:spLocks noRot="1" noChangeAspect="1" noMove="1" noResize="1" noEditPoints="1" noAdjustHandles="1" noChangeArrowheads="1" noChangeShapeType="1" noTextEdit="1"/>
              </p:cNvSpPr>
              <p:nvPr/>
            </p:nvSpPr>
            <p:spPr>
              <a:xfrm>
                <a:off x="4180116" y="2199878"/>
                <a:ext cx="4585146" cy="740652"/>
              </a:xfrm>
              <a:prstGeom prst="rect">
                <a:avLst/>
              </a:prstGeom>
              <a:blipFill>
                <a:blip r:embed="rId4"/>
                <a:stretch>
                  <a:fillRect l="-1596" b="-49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xmlns="" id="{1E3D4DC1-1FF1-6BD4-D5A6-6447B3183C89}"/>
                  </a:ext>
                </a:extLst>
              </p:cNvPr>
              <p:cNvSpPr txBox="1"/>
              <p:nvPr/>
            </p:nvSpPr>
            <p:spPr>
              <a:xfrm>
                <a:off x="4180116" y="3032301"/>
                <a:ext cx="4963884" cy="1746184"/>
              </a:xfrm>
              <a:prstGeom prst="rect">
                <a:avLst/>
              </a:prstGeom>
              <a:noFill/>
            </p:spPr>
            <p:txBody>
              <a:bodyPr wrap="square">
                <a:spAutoFit/>
              </a:bodyPr>
              <a:lstStyle/>
              <a:p>
                <a:pPr algn="just">
                  <a:lnSpc>
                    <a:spcPct val="150000"/>
                  </a:lnSpc>
                  <a:spcAft>
                    <a:spcPts val="600"/>
                  </a:spcAft>
                </a:pPr>
                <a:r>
                  <a:rPr lang="pt-BR" sz="2100" dirty="0">
                    <a:solidFill>
                      <a:srgbClr val="000000"/>
                    </a:solidFill>
                    <a:effectLst/>
                    <a:latin typeface="+mj-lt"/>
                    <a:ea typeface="Arial" panose="020B0604020202020204" pitchFamily="34" charset="0"/>
                    <a:cs typeface="Times New Roman" panose="02020603050405020304" pitchFamily="18" charset="0"/>
                  </a:rPr>
                  <a:t>b) </a:t>
                </a:r>
                <a14:m>
                  <m:oMath xmlns:m="http://schemas.openxmlformats.org/officeDocument/2006/math">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num>
                      <m:den>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den>
                    </m:f>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num>
                      <m:den>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den>
                    </m:f>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sSup>
                          <m:sSupPr>
                            <m:ctrlPr>
                              <a:rPr lang="en-US" sz="2100" i="1">
                                <a:solidFill>
                                  <a:srgbClr val="000000"/>
                                </a:solidFill>
                                <a:effectLst/>
                                <a:latin typeface="Cambria Math"/>
                                <a:ea typeface="Arial" panose="020B0604020202020204" pitchFamily="34" charset="0"/>
                                <a:cs typeface="Times New Roman" panose="02020603050405020304" pitchFamily="18" charset="0"/>
                              </a:rPr>
                            </m:ctrlPr>
                          </m:sSupPr>
                          <m:e>
                            <m:d>
                              <m:dPr>
                                <m:ctrlPr>
                                  <a:rPr lang="en-US" sz="2100" i="1">
                                    <a:solidFill>
                                      <a:srgbClr val="000000"/>
                                    </a:solidFill>
                                    <a:effectLst/>
                                    <a:latin typeface="Cambria Math"/>
                                    <a:ea typeface="Arial" panose="020B0604020202020204" pitchFamily="34" charset="0"/>
                                    <a:cs typeface="Times New Roman" panose="02020603050405020304" pitchFamily="18" charset="0"/>
                                  </a:rPr>
                                </m:ctrlPr>
                              </m:d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e>
                            </m:d>
                          </m:e>
                          <m:sup>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num>
                      <m:den>
                        <m:d>
                          <m:dPr>
                            <m:ctrlPr>
                              <a:rPr lang="en-US" sz="2100" i="1">
                                <a:solidFill>
                                  <a:srgbClr val="000000"/>
                                </a:solidFill>
                                <a:effectLst/>
                                <a:latin typeface="Cambria Math"/>
                                <a:ea typeface="Arial" panose="020B0604020202020204" pitchFamily="34" charset="0"/>
                                <a:cs typeface="Times New Roman" panose="02020603050405020304" pitchFamily="18" charset="0"/>
                              </a:rPr>
                            </m:ctrlPr>
                          </m:d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e>
                        </m:d>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2100" i="1">
                                <a:solidFill>
                                  <a:srgbClr val="000000"/>
                                </a:solidFill>
                                <a:effectLst/>
                                <a:latin typeface="Cambria Math"/>
                                <a:ea typeface="Arial" panose="020B0604020202020204" pitchFamily="34" charset="0"/>
                                <a:cs typeface="Times New Roman" panose="02020603050405020304" pitchFamily="18" charset="0"/>
                              </a:rPr>
                            </m:ctrlPr>
                          </m:d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e>
                        </m:d>
                      </m:den>
                    </m:f>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sSup>
                          <m:sSupPr>
                            <m:ctrlPr>
                              <a:rPr lang="en-US" sz="2100" i="1">
                                <a:solidFill>
                                  <a:srgbClr val="000000"/>
                                </a:solidFill>
                                <a:effectLst/>
                                <a:latin typeface="Cambria Math"/>
                                <a:ea typeface="Arial" panose="020B0604020202020204" pitchFamily="34" charset="0"/>
                                <a:cs typeface="Times New Roman" panose="02020603050405020304" pitchFamily="18" charset="0"/>
                              </a:rPr>
                            </m:ctrlPr>
                          </m:sSupPr>
                          <m:e>
                            <m:d>
                              <m:dPr>
                                <m:ctrlPr>
                                  <a:rPr lang="en-US" sz="2100" i="1">
                                    <a:solidFill>
                                      <a:srgbClr val="000000"/>
                                    </a:solidFill>
                                    <a:effectLst/>
                                    <a:latin typeface="Cambria Math"/>
                                    <a:ea typeface="Arial" panose="020B0604020202020204" pitchFamily="34" charset="0"/>
                                    <a:cs typeface="Times New Roman" panose="02020603050405020304" pitchFamily="18" charset="0"/>
                                  </a:rPr>
                                </m:ctrlPr>
                              </m:d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e>
                            </m:d>
                          </m:e>
                          <m:sup>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num>
                      <m:den>
                        <m:d>
                          <m:dPr>
                            <m:ctrlPr>
                              <a:rPr lang="en-US" sz="2100" i="1">
                                <a:solidFill>
                                  <a:srgbClr val="000000"/>
                                </a:solidFill>
                                <a:effectLst/>
                                <a:latin typeface="Cambria Math"/>
                                <a:ea typeface="Arial" panose="020B0604020202020204" pitchFamily="34" charset="0"/>
                                <a:cs typeface="Times New Roman" panose="02020603050405020304" pitchFamily="18" charset="0"/>
                              </a:rPr>
                            </m:ctrlPr>
                          </m:d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e>
                        </m:d>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2100" i="1">
                                <a:solidFill>
                                  <a:srgbClr val="000000"/>
                                </a:solidFill>
                                <a:effectLst/>
                                <a:latin typeface="Cambria Math"/>
                                <a:ea typeface="Arial" panose="020B0604020202020204" pitchFamily="34" charset="0"/>
                                <a:cs typeface="Times New Roman" panose="02020603050405020304" pitchFamily="18" charset="0"/>
                              </a:rPr>
                            </m:ctrlPr>
                          </m:d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e>
                        </m:d>
                      </m:den>
                    </m:f>
                  </m:oMath>
                </a14:m>
                <a:endParaRPr lang="en-US" sz="2100" i="1" dirty="0">
                  <a:solidFill>
                    <a:srgbClr val="000000"/>
                  </a:solidFill>
                  <a:effectLst/>
                  <a:latin typeface="+mj-lt"/>
                  <a:ea typeface="Arial" panose="020B0604020202020204" pitchFamily="34" charset="0"/>
                  <a:cs typeface="Times New Roman" panose="02020603050405020304" pitchFamily="18" charset="0"/>
                </a:endParaRPr>
              </a:p>
              <a:p>
                <a:pPr algn="just">
                  <a:lnSpc>
                    <a:spcPct val="150000"/>
                  </a:lnSpc>
                  <a:spcAft>
                    <a:spcPts val="600"/>
                  </a:spcAft>
                </a:pPr>
                <a:r>
                  <a:rPr lang="pt-BR" sz="2100" dirty="0">
                    <a:solidFill>
                      <a:srgbClr val="000000"/>
                    </a:solidFill>
                    <a:effectLst/>
                    <a:ea typeface="Arial" panose="020B0604020202020204" pitchFamily="34" charset="0"/>
                    <a:cs typeface="Times New Roman" panose="02020603050405020304" pitchFamily="18" charset="0"/>
                  </a:rPr>
                  <a:t>                   </a:t>
                </a:r>
                <a14:m>
                  <m:oMath xmlns:m="http://schemas.openxmlformats.org/officeDocument/2006/math">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sSup>
                          <m:sSupPr>
                            <m:ctrlPr>
                              <a:rPr lang="en-US" sz="2100" i="1">
                                <a:solidFill>
                                  <a:srgbClr val="000000"/>
                                </a:solidFill>
                                <a:effectLst/>
                                <a:latin typeface="Cambria Math"/>
                                <a:ea typeface="Arial" panose="020B0604020202020204" pitchFamily="34" charset="0"/>
                                <a:cs typeface="Times New Roman" panose="02020603050405020304" pitchFamily="18" charset="0"/>
                              </a:rPr>
                            </m:ctrlPr>
                          </m:sSup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sSup>
                          <m:sSupPr>
                            <m:ctrlPr>
                              <a:rPr lang="en-US" sz="2100" i="1">
                                <a:solidFill>
                                  <a:srgbClr val="000000"/>
                                </a:solidFill>
                                <a:effectLst/>
                                <a:latin typeface="Cambria Math"/>
                                <a:ea typeface="Arial" panose="020B0604020202020204" pitchFamily="34" charset="0"/>
                                <a:cs typeface="Times New Roman" panose="02020603050405020304" pitchFamily="18" charset="0"/>
                              </a:rPr>
                            </m:ctrlPr>
                          </m:sSup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num>
                      <m:den>
                        <m:d>
                          <m:dPr>
                            <m:ctrlPr>
                              <a:rPr lang="en-US" sz="2100" i="1">
                                <a:solidFill>
                                  <a:srgbClr val="000000"/>
                                </a:solidFill>
                                <a:effectLst/>
                                <a:latin typeface="Cambria Math"/>
                                <a:ea typeface="Arial" panose="020B0604020202020204" pitchFamily="34" charset="0"/>
                                <a:cs typeface="Times New Roman" panose="02020603050405020304" pitchFamily="18" charset="0"/>
                              </a:rPr>
                            </m:ctrlPr>
                          </m:d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e>
                        </m:d>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2100" i="1">
                                <a:solidFill>
                                  <a:srgbClr val="000000"/>
                                </a:solidFill>
                                <a:effectLst/>
                                <a:latin typeface="Cambria Math"/>
                                <a:ea typeface="Arial" panose="020B0604020202020204" pitchFamily="34" charset="0"/>
                                <a:cs typeface="Times New Roman" panose="02020603050405020304" pitchFamily="18" charset="0"/>
                              </a:rPr>
                            </m:ctrlPr>
                          </m:d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e>
                        </m:d>
                      </m:den>
                    </m:f>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−4</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num>
                      <m:den>
                        <m:sSup>
                          <m:sSupPr>
                            <m:ctrlPr>
                              <a:rPr lang="en-US" sz="2100" i="1">
                                <a:solidFill>
                                  <a:srgbClr val="000000"/>
                                </a:solidFill>
                                <a:effectLst/>
                                <a:latin typeface="Cambria Math"/>
                                <a:ea typeface="Arial" panose="020B0604020202020204" pitchFamily="34" charset="0"/>
                                <a:cs typeface="Times New Roman" panose="02020603050405020304" pitchFamily="18" charset="0"/>
                              </a:rPr>
                            </m:ctrlPr>
                          </m:sSup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den>
                    </m:f>
                  </m:oMath>
                </a14:m>
                <a:r>
                  <a:rPr lang="en-US" sz="2100" dirty="0">
                    <a:effectLst/>
                    <a:latin typeface="+mj-lt"/>
                    <a:ea typeface="Arial" panose="020B0604020202020204" pitchFamily="34" charset="0"/>
                    <a:cs typeface="Times New Roman" panose="02020603050405020304" pitchFamily="18" charset="0"/>
                  </a:rPr>
                  <a:t> </a:t>
                </a:r>
              </a:p>
            </p:txBody>
          </p:sp>
        </mc:Choice>
        <mc:Fallback xmlns="">
          <p:sp>
            <p:nvSpPr>
              <p:cNvPr id="13" name="TextBox 12">
                <a:extLst>
                  <a:ext uri="{FF2B5EF4-FFF2-40B4-BE49-F238E27FC236}">
                    <a16:creationId xmlns:a16="http://schemas.microsoft.com/office/drawing/2014/main" id="{1E3D4DC1-1FF1-6BD4-D5A6-6447B3183C89}"/>
                  </a:ext>
                </a:extLst>
              </p:cNvPr>
              <p:cNvSpPr txBox="1">
                <a:spLocks noRot="1" noChangeAspect="1" noMove="1" noResize="1" noEditPoints="1" noAdjustHandles="1" noChangeArrowheads="1" noChangeShapeType="1" noTextEdit="1"/>
              </p:cNvSpPr>
              <p:nvPr/>
            </p:nvSpPr>
            <p:spPr>
              <a:xfrm>
                <a:off x="4180116" y="3032301"/>
                <a:ext cx="4963884" cy="1746184"/>
              </a:xfrm>
              <a:prstGeom prst="rect">
                <a:avLst/>
              </a:prstGeom>
              <a:blipFill>
                <a:blip r:embed="rId5"/>
                <a:stretch>
                  <a:fillRect l="-1474"/>
                </a:stretch>
              </a:blipFill>
            </p:spPr>
            <p:txBody>
              <a:bodyPr/>
              <a:lstStyle/>
              <a:p>
                <a:r>
                  <a:rPr lang="en-US">
                    <a:noFill/>
                  </a:rPr>
                  <a:t> </a:t>
                </a:r>
              </a:p>
            </p:txBody>
          </p:sp>
        </mc:Fallback>
      </mc:AlternateContent>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heel(1)">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animBg="1"/>
      <p:bldP spid="8" grpId="0"/>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grpSp>
        <p:nvGrpSpPr>
          <p:cNvPr id="1527" name="Google Shape;1527;p44"/>
          <p:cNvGrpSpPr/>
          <p:nvPr/>
        </p:nvGrpSpPr>
        <p:grpSpPr>
          <a:xfrm rot="1070920">
            <a:off x="7966822" y="285040"/>
            <a:ext cx="927917" cy="670973"/>
            <a:chOff x="5131350" y="539500"/>
            <a:chExt cx="3299425" cy="2385800"/>
          </a:xfrm>
        </p:grpSpPr>
        <p:sp>
          <p:nvSpPr>
            <p:cNvPr id="1528" name="Google Shape;1528;p44"/>
            <p:cNvSpPr/>
            <p:nvPr/>
          </p:nvSpPr>
          <p:spPr>
            <a:xfrm>
              <a:off x="6771925" y="891300"/>
              <a:ext cx="1658850" cy="1930375"/>
            </a:xfrm>
            <a:custGeom>
              <a:avLst/>
              <a:gdLst/>
              <a:ahLst/>
              <a:cxnLst/>
              <a:rect l="l" t="t" r="r" b="b"/>
              <a:pathLst>
                <a:path w="66354" h="77215" extrusionOk="0">
                  <a:moveTo>
                    <a:pt x="21216" y="1"/>
                  </a:moveTo>
                  <a:cubicBezTo>
                    <a:pt x="13520" y="1"/>
                    <a:pt x="6066" y="700"/>
                    <a:pt x="0" y="2596"/>
                  </a:cubicBezTo>
                  <a:lnTo>
                    <a:pt x="0" y="77214"/>
                  </a:lnTo>
                  <a:lnTo>
                    <a:pt x="63277" y="77214"/>
                  </a:lnTo>
                  <a:lnTo>
                    <a:pt x="66354" y="5516"/>
                  </a:lnTo>
                  <a:cubicBezTo>
                    <a:pt x="66354" y="5516"/>
                    <a:pt x="42832" y="1"/>
                    <a:pt x="21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9" name="Google Shape;1529;p44"/>
            <p:cNvSpPr/>
            <p:nvPr/>
          </p:nvSpPr>
          <p:spPr>
            <a:xfrm>
              <a:off x="6781050" y="810200"/>
              <a:ext cx="1588475" cy="1976925"/>
            </a:xfrm>
            <a:custGeom>
              <a:avLst/>
              <a:gdLst/>
              <a:ahLst/>
              <a:cxnLst/>
              <a:rect l="l" t="t" r="r" b="b"/>
              <a:pathLst>
                <a:path w="63539" h="79077" extrusionOk="0">
                  <a:moveTo>
                    <a:pt x="57542" y="0"/>
                  </a:moveTo>
                  <a:lnTo>
                    <a:pt x="0" y="9073"/>
                  </a:lnTo>
                  <a:lnTo>
                    <a:pt x="0" y="76782"/>
                  </a:lnTo>
                  <a:cubicBezTo>
                    <a:pt x="0" y="76782"/>
                    <a:pt x="1825" y="77069"/>
                    <a:pt x="6153" y="79077"/>
                  </a:cubicBezTo>
                  <a:cubicBezTo>
                    <a:pt x="11374" y="76876"/>
                    <a:pt x="19668" y="76170"/>
                    <a:pt x="28171" y="76170"/>
                  </a:cubicBezTo>
                  <a:cubicBezTo>
                    <a:pt x="43446" y="76170"/>
                    <a:pt x="59393" y="78451"/>
                    <a:pt x="59393" y="78451"/>
                  </a:cubicBezTo>
                  <a:lnTo>
                    <a:pt x="63538" y="9986"/>
                  </a:lnTo>
                  <a:cubicBezTo>
                    <a:pt x="58011" y="8004"/>
                    <a:pt x="57542" y="0"/>
                    <a:pt x="57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0" name="Google Shape;1530;p44"/>
            <p:cNvSpPr/>
            <p:nvPr/>
          </p:nvSpPr>
          <p:spPr>
            <a:xfrm>
              <a:off x="6781050" y="754000"/>
              <a:ext cx="1438550" cy="1906025"/>
            </a:xfrm>
            <a:custGeom>
              <a:avLst/>
              <a:gdLst/>
              <a:ahLst/>
              <a:cxnLst/>
              <a:rect l="l" t="t" r="r" b="b"/>
              <a:pathLst>
                <a:path w="57542" h="76241" extrusionOk="0">
                  <a:moveTo>
                    <a:pt x="39230" y="1"/>
                  </a:moveTo>
                  <a:cubicBezTo>
                    <a:pt x="20089" y="1"/>
                    <a:pt x="0" y="5325"/>
                    <a:pt x="0" y="5325"/>
                  </a:cubicBezTo>
                  <a:cubicBezTo>
                    <a:pt x="0" y="5325"/>
                    <a:pt x="157" y="34395"/>
                    <a:pt x="157" y="76241"/>
                  </a:cubicBezTo>
                  <a:cubicBezTo>
                    <a:pt x="12340" y="70274"/>
                    <a:pt x="23749" y="68534"/>
                    <a:pt x="32912" y="68534"/>
                  </a:cubicBezTo>
                  <a:cubicBezTo>
                    <a:pt x="45729" y="68534"/>
                    <a:pt x="54152" y="71939"/>
                    <a:pt x="54152" y="71939"/>
                  </a:cubicBezTo>
                  <a:lnTo>
                    <a:pt x="57542" y="2248"/>
                  </a:lnTo>
                  <a:cubicBezTo>
                    <a:pt x="52092" y="612"/>
                    <a:pt x="45715" y="1"/>
                    <a:pt x="39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1" name="Google Shape;1531;p44"/>
            <p:cNvSpPr/>
            <p:nvPr/>
          </p:nvSpPr>
          <p:spPr>
            <a:xfrm>
              <a:off x="6784950" y="753950"/>
              <a:ext cx="1368175" cy="1906075"/>
            </a:xfrm>
            <a:custGeom>
              <a:avLst/>
              <a:gdLst/>
              <a:ahLst/>
              <a:cxnLst/>
              <a:rect l="l" t="t" r="r" b="b"/>
              <a:pathLst>
                <a:path w="54727" h="76243" extrusionOk="0">
                  <a:moveTo>
                    <a:pt x="39049" y="1"/>
                  </a:moveTo>
                  <a:cubicBezTo>
                    <a:pt x="20828" y="1"/>
                    <a:pt x="1766" y="4813"/>
                    <a:pt x="1" y="5274"/>
                  </a:cubicBezTo>
                  <a:lnTo>
                    <a:pt x="1" y="76243"/>
                  </a:lnTo>
                  <a:cubicBezTo>
                    <a:pt x="12523" y="68286"/>
                    <a:pt x="25530" y="66345"/>
                    <a:pt x="35243" y="66345"/>
                  </a:cubicBezTo>
                  <a:cubicBezTo>
                    <a:pt x="44499" y="66345"/>
                    <a:pt x="50763" y="68108"/>
                    <a:pt x="50763" y="68108"/>
                  </a:cubicBezTo>
                  <a:lnTo>
                    <a:pt x="50763" y="68082"/>
                  </a:lnTo>
                  <a:lnTo>
                    <a:pt x="54726" y="1546"/>
                  </a:lnTo>
                  <a:cubicBezTo>
                    <a:pt x="49902" y="433"/>
                    <a:pt x="44513" y="1"/>
                    <a:pt x="3904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2" name="Google Shape;1532;p44"/>
            <p:cNvSpPr/>
            <p:nvPr/>
          </p:nvSpPr>
          <p:spPr>
            <a:xfrm>
              <a:off x="6781050" y="539500"/>
              <a:ext cx="1334250" cy="2120525"/>
            </a:xfrm>
            <a:custGeom>
              <a:avLst/>
              <a:gdLst/>
              <a:ahLst/>
              <a:cxnLst/>
              <a:rect l="l" t="t" r="r" b="b"/>
              <a:pathLst>
                <a:path w="53370" h="84821" extrusionOk="0">
                  <a:moveTo>
                    <a:pt x="35732" y="0"/>
                  </a:moveTo>
                  <a:cubicBezTo>
                    <a:pt x="12918" y="0"/>
                    <a:pt x="0" y="9889"/>
                    <a:pt x="0" y="9889"/>
                  </a:cubicBezTo>
                  <a:cubicBezTo>
                    <a:pt x="0" y="9889"/>
                    <a:pt x="157" y="30982"/>
                    <a:pt x="157" y="84821"/>
                  </a:cubicBezTo>
                  <a:cubicBezTo>
                    <a:pt x="16773" y="72472"/>
                    <a:pt x="37769" y="71205"/>
                    <a:pt x="45691" y="71205"/>
                  </a:cubicBezTo>
                  <a:cubicBezTo>
                    <a:pt x="47738" y="71205"/>
                    <a:pt x="48912" y="71289"/>
                    <a:pt x="48912" y="71289"/>
                  </a:cubicBezTo>
                  <a:lnTo>
                    <a:pt x="53370" y="1885"/>
                  </a:lnTo>
                  <a:cubicBezTo>
                    <a:pt x="46973" y="544"/>
                    <a:pt x="41081" y="0"/>
                    <a:pt x="35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3" name="Google Shape;1533;p44"/>
            <p:cNvSpPr/>
            <p:nvPr/>
          </p:nvSpPr>
          <p:spPr>
            <a:xfrm>
              <a:off x="6765400" y="2821650"/>
              <a:ext cx="1588475" cy="103650"/>
            </a:xfrm>
            <a:custGeom>
              <a:avLst/>
              <a:gdLst/>
              <a:ahLst/>
              <a:cxnLst/>
              <a:rect l="l" t="t" r="r" b="b"/>
              <a:pathLst>
                <a:path w="63539" h="4146" extrusionOk="0">
                  <a:moveTo>
                    <a:pt x="626" y="0"/>
                  </a:moveTo>
                  <a:cubicBezTo>
                    <a:pt x="626" y="0"/>
                    <a:pt x="1" y="991"/>
                    <a:pt x="496" y="4146"/>
                  </a:cubicBezTo>
                  <a:cubicBezTo>
                    <a:pt x="4642" y="4146"/>
                    <a:pt x="7379" y="3077"/>
                    <a:pt x="7379" y="3077"/>
                  </a:cubicBezTo>
                  <a:lnTo>
                    <a:pt x="62157" y="3077"/>
                  </a:lnTo>
                  <a:lnTo>
                    <a:pt x="635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4" name="Google Shape;1534;p44"/>
            <p:cNvSpPr/>
            <p:nvPr/>
          </p:nvSpPr>
          <p:spPr>
            <a:xfrm>
              <a:off x="8234575" y="1179100"/>
              <a:ext cx="92575" cy="1404025"/>
            </a:xfrm>
            <a:custGeom>
              <a:avLst/>
              <a:gdLst/>
              <a:ahLst/>
              <a:cxnLst/>
              <a:rect l="l" t="t" r="r" b="b"/>
              <a:pathLst>
                <a:path w="3703" h="56161" extrusionOk="0">
                  <a:moveTo>
                    <a:pt x="3702" y="1"/>
                  </a:moveTo>
                  <a:lnTo>
                    <a:pt x="3702" y="1"/>
                  </a:lnTo>
                  <a:cubicBezTo>
                    <a:pt x="3494" y="2347"/>
                    <a:pt x="3311" y="4694"/>
                    <a:pt x="3129" y="7014"/>
                  </a:cubicBezTo>
                  <a:lnTo>
                    <a:pt x="2607" y="14028"/>
                  </a:lnTo>
                  <a:lnTo>
                    <a:pt x="1617" y="28080"/>
                  </a:lnTo>
                  <a:lnTo>
                    <a:pt x="756" y="42107"/>
                  </a:lnTo>
                  <a:lnTo>
                    <a:pt x="365" y="49147"/>
                  </a:lnTo>
                  <a:cubicBezTo>
                    <a:pt x="235" y="51467"/>
                    <a:pt x="104" y="53814"/>
                    <a:pt x="0" y="56160"/>
                  </a:cubicBezTo>
                  <a:cubicBezTo>
                    <a:pt x="209" y="53840"/>
                    <a:pt x="391" y="51493"/>
                    <a:pt x="574" y="49147"/>
                  </a:cubicBezTo>
                  <a:lnTo>
                    <a:pt x="1121" y="42133"/>
                  </a:lnTo>
                  <a:lnTo>
                    <a:pt x="2086" y="28107"/>
                  </a:lnTo>
                  <a:lnTo>
                    <a:pt x="2946" y="14054"/>
                  </a:lnTo>
                  <a:lnTo>
                    <a:pt x="3363" y="7040"/>
                  </a:lnTo>
                  <a:cubicBezTo>
                    <a:pt x="3468" y="4694"/>
                    <a:pt x="3598" y="2347"/>
                    <a:pt x="370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5" name="Google Shape;1535;p44"/>
            <p:cNvSpPr/>
            <p:nvPr/>
          </p:nvSpPr>
          <p:spPr>
            <a:xfrm>
              <a:off x="8234575" y="1090475"/>
              <a:ext cx="46300" cy="723525"/>
            </a:xfrm>
            <a:custGeom>
              <a:avLst/>
              <a:gdLst/>
              <a:ahLst/>
              <a:cxnLst/>
              <a:rect l="l" t="t" r="r" b="b"/>
              <a:pathLst>
                <a:path w="1852" h="28941" extrusionOk="0">
                  <a:moveTo>
                    <a:pt x="1851" y="0"/>
                  </a:moveTo>
                  <a:lnTo>
                    <a:pt x="1851" y="0"/>
                  </a:lnTo>
                  <a:cubicBezTo>
                    <a:pt x="1721" y="1225"/>
                    <a:pt x="1617" y="2425"/>
                    <a:pt x="1512" y="3624"/>
                  </a:cubicBezTo>
                  <a:lnTo>
                    <a:pt x="1226" y="7222"/>
                  </a:lnTo>
                  <a:cubicBezTo>
                    <a:pt x="1017" y="9647"/>
                    <a:pt x="887" y="12045"/>
                    <a:pt x="704" y="14470"/>
                  </a:cubicBezTo>
                  <a:cubicBezTo>
                    <a:pt x="574" y="16869"/>
                    <a:pt x="417" y="19293"/>
                    <a:pt x="287" y="21692"/>
                  </a:cubicBezTo>
                  <a:lnTo>
                    <a:pt x="131" y="25316"/>
                  </a:lnTo>
                  <a:cubicBezTo>
                    <a:pt x="78" y="26515"/>
                    <a:pt x="26" y="27741"/>
                    <a:pt x="0" y="28940"/>
                  </a:cubicBezTo>
                  <a:cubicBezTo>
                    <a:pt x="131" y="27741"/>
                    <a:pt x="235" y="26541"/>
                    <a:pt x="365" y="25342"/>
                  </a:cubicBezTo>
                  <a:lnTo>
                    <a:pt x="652" y="21718"/>
                  </a:lnTo>
                  <a:cubicBezTo>
                    <a:pt x="834" y="19319"/>
                    <a:pt x="991" y="16895"/>
                    <a:pt x="1173" y="14496"/>
                  </a:cubicBezTo>
                  <a:cubicBezTo>
                    <a:pt x="1304" y="12071"/>
                    <a:pt x="1460" y="9673"/>
                    <a:pt x="1565" y="7248"/>
                  </a:cubicBezTo>
                  <a:lnTo>
                    <a:pt x="1747" y="3624"/>
                  </a:lnTo>
                  <a:cubicBezTo>
                    <a:pt x="1773" y="2425"/>
                    <a:pt x="1825" y="1225"/>
                    <a:pt x="185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6" name="Google Shape;1536;p44"/>
            <p:cNvSpPr/>
            <p:nvPr/>
          </p:nvSpPr>
          <p:spPr>
            <a:xfrm>
              <a:off x="8134850" y="2552450"/>
              <a:ext cx="131025" cy="219025"/>
            </a:xfrm>
            <a:custGeom>
              <a:avLst/>
              <a:gdLst/>
              <a:ahLst/>
              <a:cxnLst/>
              <a:rect l="l" t="t" r="r" b="b"/>
              <a:pathLst>
                <a:path w="5241" h="8761" extrusionOk="0">
                  <a:moveTo>
                    <a:pt x="0" y="1"/>
                  </a:moveTo>
                  <a:lnTo>
                    <a:pt x="0" y="1"/>
                  </a:lnTo>
                  <a:cubicBezTo>
                    <a:pt x="78" y="861"/>
                    <a:pt x="287" y="1721"/>
                    <a:pt x="548" y="2556"/>
                  </a:cubicBezTo>
                  <a:cubicBezTo>
                    <a:pt x="834" y="3390"/>
                    <a:pt x="1199" y="4198"/>
                    <a:pt x="1643" y="4954"/>
                  </a:cubicBezTo>
                  <a:cubicBezTo>
                    <a:pt x="1851" y="5345"/>
                    <a:pt x="2112" y="5710"/>
                    <a:pt x="2347" y="6075"/>
                  </a:cubicBezTo>
                  <a:cubicBezTo>
                    <a:pt x="2477" y="6258"/>
                    <a:pt x="2633" y="6414"/>
                    <a:pt x="2764" y="6597"/>
                  </a:cubicBezTo>
                  <a:lnTo>
                    <a:pt x="2972" y="6858"/>
                  </a:lnTo>
                  <a:cubicBezTo>
                    <a:pt x="3051" y="6936"/>
                    <a:pt x="3129" y="7014"/>
                    <a:pt x="3207" y="7092"/>
                  </a:cubicBezTo>
                  <a:cubicBezTo>
                    <a:pt x="3781" y="7744"/>
                    <a:pt x="4485" y="8292"/>
                    <a:pt x="5241" y="8761"/>
                  </a:cubicBezTo>
                  <a:cubicBezTo>
                    <a:pt x="4615" y="8135"/>
                    <a:pt x="3989" y="7535"/>
                    <a:pt x="3468" y="6858"/>
                  </a:cubicBezTo>
                  <a:cubicBezTo>
                    <a:pt x="2946" y="6180"/>
                    <a:pt x="2451" y="5476"/>
                    <a:pt x="2034" y="4746"/>
                  </a:cubicBezTo>
                  <a:cubicBezTo>
                    <a:pt x="1199" y="3260"/>
                    <a:pt x="522" y="166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7" name="Google Shape;1537;p44"/>
            <p:cNvSpPr/>
            <p:nvPr/>
          </p:nvSpPr>
          <p:spPr>
            <a:xfrm>
              <a:off x="6969425" y="2506050"/>
              <a:ext cx="1100250" cy="135075"/>
            </a:xfrm>
            <a:custGeom>
              <a:avLst/>
              <a:gdLst/>
              <a:ahLst/>
              <a:cxnLst/>
              <a:rect l="l" t="t" r="r" b="b"/>
              <a:pathLst>
                <a:path w="44010" h="5403" extrusionOk="0">
                  <a:moveTo>
                    <a:pt x="22226" y="1"/>
                  </a:moveTo>
                  <a:cubicBezTo>
                    <a:pt x="12475" y="1"/>
                    <a:pt x="4371" y="2020"/>
                    <a:pt x="0" y="5402"/>
                  </a:cubicBezTo>
                  <a:cubicBezTo>
                    <a:pt x="0" y="5402"/>
                    <a:pt x="7915" y="1110"/>
                    <a:pt x="23986" y="1110"/>
                  </a:cubicBezTo>
                  <a:cubicBezTo>
                    <a:pt x="29645" y="1110"/>
                    <a:pt x="36317" y="1643"/>
                    <a:pt x="44010" y="3082"/>
                  </a:cubicBezTo>
                  <a:cubicBezTo>
                    <a:pt x="36422" y="957"/>
                    <a:pt x="28934" y="1"/>
                    <a:pt x="22226"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8" name="Google Shape;1538;p44"/>
            <p:cNvSpPr/>
            <p:nvPr/>
          </p:nvSpPr>
          <p:spPr>
            <a:xfrm>
              <a:off x="6945950" y="2605825"/>
              <a:ext cx="629675" cy="100475"/>
            </a:xfrm>
            <a:custGeom>
              <a:avLst/>
              <a:gdLst/>
              <a:ahLst/>
              <a:cxnLst/>
              <a:rect l="l" t="t" r="r" b="b"/>
              <a:pathLst>
                <a:path w="25187" h="4019" extrusionOk="0">
                  <a:moveTo>
                    <a:pt x="19842" y="1"/>
                  </a:moveTo>
                  <a:cubicBezTo>
                    <a:pt x="19485" y="1"/>
                    <a:pt x="19129" y="4"/>
                    <a:pt x="18773" y="4"/>
                  </a:cubicBezTo>
                  <a:cubicBezTo>
                    <a:pt x="16635" y="56"/>
                    <a:pt x="14497" y="290"/>
                    <a:pt x="12385" y="629"/>
                  </a:cubicBezTo>
                  <a:cubicBezTo>
                    <a:pt x="10273" y="994"/>
                    <a:pt x="8161" y="1438"/>
                    <a:pt x="6102" y="2011"/>
                  </a:cubicBezTo>
                  <a:cubicBezTo>
                    <a:pt x="4042" y="2585"/>
                    <a:pt x="1982" y="3210"/>
                    <a:pt x="1" y="4019"/>
                  </a:cubicBezTo>
                  <a:cubicBezTo>
                    <a:pt x="1044" y="3706"/>
                    <a:pt x="2060" y="3393"/>
                    <a:pt x="3103" y="3132"/>
                  </a:cubicBezTo>
                  <a:cubicBezTo>
                    <a:pt x="4120" y="2845"/>
                    <a:pt x="5163" y="2585"/>
                    <a:pt x="6180" y="2350"/>
                  </a:cubicBezTo>
                  <a:cubicBezTo>
                    <a:pt x="8266" y="1855"/>
                    <a:pt x="10351" y="1438"/>
                    <a:pt x="12463" y="1073"/>
                  </a:cubicBezTo>
                  <a:cubicBezTo>
                    <a:pt x="14549" y="734"/>
                    <a:pt x="16661" y="499"/>
                    <a:pt x="18799" y="342"/>
                  </a:cubicBezTo>
                  <a:cubicBezTo>
                    <a:pt x="19536" y="325"/>
                    <a:pt x="20261" y="294"/>
                    <a:pt x="20991" y="294"/>
                  </a:cubicBezTo>
                  <a:cubicBezTo>
                    <a:pt x="21319" y="294"/>
                    <a:pt x="21648" y="300"/>
                    <a:pt x="21979" y="316"/>
                  </a:cubicBezTo>
                  <a:cubicBezTo>
                    <a:pt x="22129" y="309"/>
                    <a:pt x="22278" y="306"/>
                    <a:pt x="22427" y="306"/>
                  </a:cubicBezTo>
                  <a:cubicBezTo>
                    <a:pt x="23347" y="306"/>
                    <a:pt x="24267" y="428"/>
                    <a:pt x="25186" y="473"/>
                  </a:cubicBezTo>
                  <a:cubicBezTo>
                    <a:pt x="24117" y="316"/>
                    <a:pt x="23074" y="134"/>
                    <a:pt x="22006" y="82"/>
                  </a:cubicBezTo>
                  <a:cubicBezTo>
                    <a:pt x="21275" y="12"/>
                    <a:pt x="20557" y="1"/>
                    <a:pt x="1984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9" name="Google Shape;1539;p44"/>
            <p:cNvSpPr/>
            <p:nvPr/>
          </p:nvSpPr>
          <p:spPr>
            <a:xfrm>
              <a:off x="5131350" y="891300"/>
              <a:ext cx="1646475" cy="1930375"/>
            </a:xfrm>
            <a:custGeom>
              <a:avLst/>
              <a:gdLst/>
              <a:ahLst/>
              <a:cxnLst/>
              <a:rect l="l" t="t" r="r" b="b"/>
              <a:pathLst>
                <a:path w="65859" h="77215" extrusionOk="0">
                  <a:moveTo>
                    <a:pt x="44805" y="1"/>
                  </a:moveTo>
                  <a:cubicBezTo>
                    <a:pt x="23352" y="1"/>
                    <a:pt x="0" y="5516"/>
                    <a:pt x="0" y="5516"/>
                  </a:cubicBezTo>
                  <a:lnTo>
                    <a:pt x="3077" y="77214"/>
                  </a:lnTo>
                  <a:lnTo>
                    <a:pt x="65858" y="77214"/>
                  </a:lnTo>
                  <a:lnTo>
                    <a:pt x="65858" y="2596"/>
                  </a:lnTo>
                  <a:cubicBezTo>
                    <a:pt x="59841" y="700"/>
                    <a:pt x="52443" y="1"/>
                    <a:pt x="448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0" name="Google Shape;1540;p44"/>
            <p:cNvSpPr/>
            <p:nvPr/>
          </p:nvSpPr>
          <p:spPr>
            <a:xfrm>
              <a:off x="5192600" y="810200"/>
              <a:ext cx="1588475" cy="1976925"/>
            </a:xfrm>
            <a:custGeom>
              <a:avLst/>
              <a:gdLst/>
              <a:ahLst/>
              <a:cxnLst/>
              <a:rect l="l" t="t" r="r" b="b"/>
              <a:pathLst>
                <a:path w="63539" h="79077" extrusionOk="0">
                  <a:moveTo>
                    <a:pt x="6023" y="0"/>
                  </a:moveTo>
                  <a:cubicBezTo>
                    <a:pt x="6023" y="0"/>
                    <a:pt x="5554" y="8004"/>
                    <a:pt x="1" y="9986"/>
                  </a:cubicBezTo>
                  <a:lnTo>
                    <a:pt x="4172" y="78451"/>
                  </a:lnTo>
                  <a:cubicBezTo>
                    <a:pt x="4172" y="78451"/>
                    <a:pt x="20108" y="76170"/>
                    <a:pt x="35383" y="76170"/>
                  </a:cubicBezTo>
                  <a:cubicBezTo>
                    <a:pt x="43884" y="76170"/>
                    <a:pt x="52181" y="76876"/>
                    <a:pt x="57412" y="79077"/>
                  </a:cubicBezTo>
                  <a:cubicBezTo>
                    <a:pt x="61713" y="77069"/>
                    <a:pt x="63538" y="76782"/>
                    <a:pt x="63538" y="76782"/>
                  </a:cubicBezTo>
                  <a:lnTo>
                    <a:pt x="63538" y="9073"/>
                  </a:lnTo>
                  <a:lnTo>
                    <a:pt x="60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1" name="Google Shape;1541;p44"/>
            <p:cNvSpPr/>
            <p:nvPr/>
          </p:nvSpPr>
          <p:spPr>
            <a:xfrm>
              <a:off x="5343175" y="754000"/>
              <a:ext cx="1437900" cy="1906025"/>
            </a:xfrm>
            <a:custGeom>
              <a:avLst/>
              <a:gdLst/>
              <a:ahLst/>
              <a:cxnLst/>
              <a:rect l="l" t="t" r="r" b="b"/>
              <a:pathLst>
                <a:path w="57516" h="76241" extrusionOk="0">
                  <a:moveTo>
                    <a:pt x="18308" y="1"/>
                  </a:moveTo>
                  <a:cubicBezTo>
                    <a:pt x="11825" y="1"/>
                    <a:pt x="5450" y="612"/>
                    <a:pt x="0" y="2248"/>
                  </a:cubicBezTo>
                  <a:lnTo>
                    <a:pt x="3364" y="71939"/>
                  </a:lnTo>
                  <a:cubicBezTo>
                    <a:pt x="3364" y="71939"/>
                    <a:pt x="11795" y="68534"/>
                    <a:pt x="24620" y="68534"/>
                  </a:cubicBezTo>
                  <a:cubicBezTo>
                    <a:pt x="33789" y="68534"/>
                    <a:pt x="45202" y="70274"/>
                    <a:pt x="57385" y="76241"/>
                  </a:cubicBezTo>
                  <a:cubicBezTo>
                    <a:pt x="57385" y="34395"/>
                    <a:pt x="57515" y="5325"/>
                    <a:pt x="57515" y="5325"/>
                  </a:cubicBezTo>
                  <a:cubicBezTo>
                    <a:pt x="57515" y="5325"/>
                    <a:pt x="37442" y="1"/>
                    <a:pt x="18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2" name="Google Shape;1542;p44"/>
            <p:cNvSpPr/>
            <p:nvPr/>
          </p:nvSpPr>
          <p:spPr>
            <a:xfrm>
              <a:off x="5409650" y="753950"/>
              <a:ext cx="1368175" cy="1906075"/>
            </a:xfrm>
            <a:custGeom>
              <a:avLst/>
              <a:gdLst/>
              <a:ahLst/>
              <a:cxnLst/>
              <a:rect l="l" t="t" r="r" b="b"/>
              <a:pathLst>
                <a:path w="54727" h="76243" extrusionOk="0">
                  <a:moveTo>
                    <a:pt x="15675" y="1"/>
                  </a:moveTo>
                  <a:cubicBezTo>
                    <a:pt x="10212" y="1"/>
                    <a:pt x="4825" y="433"/>
                    <a:pt x="1" y="1546"/>
                  </a:cubicBezTo>
                  <a:lnTo>
                    <a:pt x="3938" y="68082"/>
                  </a:lnTo>
                  <a:lnTo>
                    <a:pt x="3938" y="68108"/>
                  </a:lnTo>
                  <a:cubicBezTo>
                    <a:pt x="3938" y="68108"/>
                    <a:pt x="10208" y="66345"/>
                    <a:pt x="19471" y="66345"/>
                  </a:cubicBezTo>
                  <a:cubicBezTo>
                    <a:pt x="29190" y="66345"/>
                    <a:pt x="42204" y="68286"/>
                    <a:pt x="54726" y="76243"/>
                  </a:cubicBezTo>
                  <a:lnTo>
                    <a:pt x="54726" y="5274"/>
                  </a:lnTo>
                  <a:cubicBezTo>
                    <a:pt x="52941" y="4813"/>
                    <a:pt x="33890" y="1"/>
                    <a:pt x="1567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3" name="Google Shape;1543;p44"/>
            <p:cNvSpPr/>
            <p:nvPr/>
          </p:nvSpPr>
          <p:spPr>
            <a:xfrm>
              <a:off x="5446800" y="539500"/>
              <a:ext cx="1334275" cy="2120525"/>
            </a:xfrm>
            <a:custGeom>
              <a:avLst/>
              <a:gdLst/>
              <a:ahLst/>
              <a:cxnLst/>
              <a:rect l="l" t="t" r="r" b="b"/>
              <a:pathLst>
                <a:path w="53371" h="84821" extrusionOk="0">
                  <a:moveTo>
                    <a:pt x="17638" y="0"/>
                  </a:moveTo>
                  <a:cubicBezTo>
                    <a:pt x="12290" y="0"/>
                    <a:pt x="6398" y="544"/>
                    <a:pt x="1" y="1885"/>
                  </a:cubicBezTo>
                  <a:lnTo>
                    <a:pt x="4459" y="71289"/>
                  </a:lnTo>
                  <a:cubicBezTo>
                    <a:pt x="4459" y="71289"/>
                    <a:pt x="5633" y="71205"/>
                    <a:pt x="7680" y="71205"/>
                  </a:cubicBezTo>
                  <a:cubicBezTo>
                    <a:pt x="15603" y="71205"/>
                    <a:pt x="36603" y="72472"/>
                    <a:pt x="53240" y="84821"/>
                  </a:cubicBezTo>
                  <a:cubicBezTo>
                    <a:pt x="53240" y="30982"/>
                    <a:pt x="53370" y="9889"/>
                    <a:pt x="53370" y="9889"/>
                  </a:cubicBezTo>
                  <a:cubicBezTo>
                    <a:pt x="53370" y="9889"/>
                    <a:pt x="40453" y="0"/>
                    <a:pt x="176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4" name="Google Shape;1544;p44"/>
            <p:cNvSpPr/>
            <p:nvPr/>
          </p:nvSpPr>
          <p:spPr>
            <a:xfrm>
              <a:off x="5208250" y="2821650"/>
              <a:ext cx="1572825" cy="103650"/>
            </a:xfrm>
            <a:custGeom>
              <a:avLst/>
              <a:gdLst/>
              <a:ahLst/>
              <a:cxnLst/>
              <a:rect l="l" t="t" r="r" b="b"/>
              <a:pathLst>
                <a:path w="62913" h="4146" extrusionOk="0">
                  <a:moveTo>
                    <a:pt x="1" y="0"/>
                  </a:moveTo>
                  <a:lnTo>
                    <a:pt x="1382" y="3077"/>
                  </a:lnTo>
                  <a:lnTo>
                    <a:pt x="56160" y="3077"/>
                  </a:lnTo>
                  <a:cubicBezTo>
                    <a:pt x="56160" y="3077"/>
                    <a:pt x="58611" y="4146"/>
                    <a:pt x="62782" y="4146"/>
                  </a:cubicBezTo>
                  <a:cubicBezTo>
                    <a:pt x="62782" y="913"/>
                    <a:pt x="62912" y="0"/>
                    <a:pt x="629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5" name="Google Shape;1545;p44"/>
            <p:cNvSpPr/>
            <p:nvPr/>
          </p:nvSpPr>
          <p:spPr>
            <a:xfrm>
              <a:off x="5234975" y="1179100"/>
              <a:ext cx="92575" cy="1404025"/>
            </a:xfrm>
            <a:custGeom>
              <a:avLst/>
              <a:gdLst/>
              <a:ahLst/>
              <a:cxnLst/>
              <a:rect l="l" t="t" r="r" b="b"/>
              <a:pathLst>
                <a:path w="3703" h="56161" extrusionOk="0">
                  <a:moveTo>
                    <a:pt x="0" y="1"/>
                  </a:moveTo>
                  <a:lnTo>
                    <a:pt x="0" y="1"/>
                  </a:lnTo>
                  <a:cubicBezTo>
                    <a:pt x="105" y="2347"/>
                    <a:pt x="235" y="4694"/>
                    <a:pt x="339" y="7040"/>
                  </a:cubicBezTo>
                  <a:lnTo>
                    <a:pt x="757" y="14054"/>
                  </a:lnTo>
                  <a:lnTo>
                    <a:pt x="1617" y="28107"/>
                  </a:lnTo>
                  <a:lnTo>
                    <a:pt x="2608" y="42133"/>
                  </a:lnTo>
                  <a:lnTo>
                    <a:pt x="3129" y="49147"/>
                  </a:lnTo>
                  <a:cubicBezTo>
                    <a:pt x="3312" y="51493"/>
                    <a:pt x="3494" y="53814"/>
                    <a:pt x="3703" y="56160"/>
                  </a:cubicBezTo>
                  <a:cubicBezTo>
                    <a:pt x="3598" y="53814"/>
                    <a:pt x="3468" y="51467"/>
                    <a:pt x="3364" y="49147"/>
                  </a:cubicBezTo>
                  <a:lnTo>
                    <a:pt x="2947" y="42107"/>
                  </a:lnTo>
                  <a:lnTo>
                    <a:pt x="2086" y="28080"/>
                  </a:lnTo>
                  <a:lnTo>
                    <a:pt x="1122" y="14028"/>
                  </a:lnTo>
                  <a:lnTo>
                    <a:pt x="574" y="7014"/>
                  </a:lnTo>
                  <a:cubicBezTo>
                    <a:pt x="392" y="4694"/>
                    <a:pt x="209" y="2347"/>
                    <a:pt x="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6" name="Google Shape;1546;p44"/>
            <p:cNvSpPr/>
            <p:nvPr/>
          </p:nvSpPr>
          <p:spPr>
            <a:xfrm>
              <a:off x="5281250" y="1090475"/>
              <a:ext cx="46300" cy="723525"/>
            </a:xfrm>
            <a:custGeom>
              <a:avLst/>
              <a:gdLst/>
              <a:ahLst/>
              <a:cxnLst/>
              <a:rect l="l" t="t" r="r" b="b"/>
              <a:pathLst>
                <a:path w="1852" h="28941" extrusionOk="0">
                  <a:moveTo>
                    <a:pt x="1" y="0"/>
                  </a:moveTo>
                  <a:cubicBezTo>
                    <a:pt x="27" y="1225"/>
                    <a:pt x="79" y="2425"/>
                    <a:pt x="131" y="3624"/>
                  </a:cubicBezTo>
                  <a:lnTo>
                    <a:pt x="287" y="7248"/>
                  </a:lnTo>
                  <a:cubicBezTo>
                    <a:pt x="392" y="9673"/>
                    <a:pt x="574" y="12071"/>
                    <a:pt x="705" y="14496"/>
                  </a:cubicBezTo>
                  <a:cubicBezTo>
                    <a:pt x="861" y="16895"/>
                    <a:pt x="1017" y="19319"/>
                    <a:pt x="1200" y="21718"/>
                  </a:cubicBezTo>
                  <a:lnTo>
                    <a:pt x="1513" y="25342"/>
                  </a:lnTo>
                  <a:cubicBezTo>
                    <a:pt x="1617" y="26541"/>
                    <a:pt x="1721" y="27741"/>
                    <a:pt x="1852" y="28940"/>
                  </a:cubicBezTo>
                  <a:cubicBezTo>
                    <a:pt x="1826" y="27741"/>
                    <a:pt x="1773" y="26515"/>
                    <a:pt x="1747" y="25316"/>
                  </a:cubicBezTo>
                  <a:lnTo>
                    <a:pt x="1565" y="21692"/>
                  </a:lnTo>
                  <a:cubicBezTo>
                    <a:pt x="1461" y="19293"/>
                    <a:pt x="1304" y="16869"/>
                    <a:pt x="1174" y="14470"/>
                  </a:cubicBezTo>
                  <a:cubicBezTo>
                    <a:pt x="991" y="12045"/>
                    <a:pt x="835" y="9647"/>
                    <a:pt x="652" y="7222"/>
                  </a:cubicBezTo>
                  <a:lnTo>
                    <a:pt x="340" y="3624"/>
                  </a:lnTo>
                  <a:cubicBezTo>
                    <a:pt x="235" y="2425"/>
                    <a:pt x="131" y="1225"/>
                    <a:pt x="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7" name="Google Shape;1547;p44"/>
            <p:cNvSpPr/>
            <p:nvPr/>
          </p:nvSpPr>
          <p:spPr>
            <a:xfrm>
              <a:off x="5296900" y="2552450"/>
              <a:ext cx="130375" cy="219025"/>
            </a:xfrm>
            <a:custGeom>
              <a:avLst/>
              <a:gdLst/>
              <a:ahLst/>
              <a:cxnLst/>
              <a:rect l="l" t="t" r="r" b="b"/>
              <a:pathLst>
                <a:path w="5215" h="8761" extrusionOk="0">
                  <a:moveTo>
                    <a:pt x="5215" y="1"/>
                  </a:moveTo>
                  <a:lnTo>
                    <a:pt x="5215" y="1"/>
                  </a:lnTo>
                  <a:cubicBezTo>
                    <a:pt x="4693" y="1669"/>
                    <a:pt x="4041" y="3260"/>
                    <a:pt x="3181" y="4746"/>
                  </a:cubicBezTo>
                  <a:cubicBezTo>
                    <a:pt x="2764" y="5476"/>
                    <a:pt x="2269" y="6180"/>
                    <a:pt x="1747" y="6858"/>
                  </a:cubicBezTo>
                  <a:cubicBezTo>
                    <a:pt x="1226" y="7562"/>
                    <a:pt x="600" y="8161"/>
                    <a:pt x="0" y="8761"/>
                  </a:cubicBezTo>
                  <a:cubicBezTo>
                    <a:pt x="730" y="8318"/>
                    <a:pt x="1434" y="7770"/>
                    <a:pt x="2008" y="7092"/>
                  </a:cubicBezTo>
                  <a:cubicBezTo>
                    <a:pt x="2086" y="7014"/>
                    <a:pt x="2164" y="6936"/>
                    <a:pt x="2243" y="6858"/>
                  </a:cubicBezTo>
                  <a:lnTo>
                    <a:pt x="2451" y="6597"/>
                  </a:lnTo>
                  <a:cubicBezTo>
                    <a:pt x="2581" y="6414"/>
                    <a:pt x="2738" y="6258"/>
                    <a:pt x="2868" y="6075"/>
                  </a:cubicBezTo>
                  <a:cubicBezTo>
                    <a:pt x="3129" y="5710"/>
                    <a:pt x="3364" y="5345"/>
                    <a:pt x="3572" y="4980"/>
                  </a:cubicBezTo>
                  <a:cubicBezTo>
                    <a:pt x="4015" y="4198"/>
                    <a:pt x="4380" y="3390"/>
                    <a:pt x="4667" y="2556"/>
                  </a:cubicBezTo>
                  <a:cubicBezTo>
                    <a:pt x="4954" y="1721"/>
                    <a:pt x="5163" y="861"/>
                    <a:pt x="5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8" name="Google Shape;1548;p44"/>
            <p:cNvSpPr/>
            <p:nvPr/>
          </p:nvSpPr>
          <p:spPr>
            <a:xfrm>
              <a:off x="5493100" y="2506050"/>
              <a:ext cx="1100250" cy="135075"/>
            </a:xfrm>
            <a:custGeom>
              <a:avLst/>
              <a:gdLst/>
              <a:ahLst/>
              <a:cxnLst/>
              <a:rect l="l" t="t" r="r" b="b"/>
              <a:pathLst>
                <a:path w="44010" h="5403" extrusionOk="0">
                  <a:moveTo>
                    <a:pt x="21777" y="1"/>
                  </a:moveTo>
                  <a:cubicBezTo>
                    <a:pt x="15071" y="1"/>
                    <a:pt x="7588" y="957"/>
                    <a:pt x="0" y="3082"/>
                  </a:cubicBezTo>
                  <a:cubicBezTo>
                    <a:pt x="7693" y="1643"/>
                    <a:pt x="14365" y="1110"/>
                    <a:pt x="20024" y="1110"/>
                  </a:cubicBezTo>
                  <a:cubicBezTo>
                    <a:pt x="36095" y="1110"/>
                    <a:pt x="44010" y="5402"/>
                    <a:pt x="44010" y="5402"/>
                  </a:cubicBezTo>
                  <a:cubicBezTo>
                    <a:pt x="39623" y="2020"/>
                    <a:pt x="31522" y="1"/>
                    <a:pt x="217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9" name="Google Shape;1549;p44"/>
            <p:cNvSpPr/>
            <p:nvPr/>
          </p:nvSpPr>
          <p:spPr>
            <a:xfrm>
              <a:off x="5987150" y="2605825"/>
              <a:ext cx="629025" cy="100475"/>
            </a:xfrm>
            <a:custGeom>
              <a:avLst/>
              <a:gdLst/>
              <a:ahLst/>
              <a:cxnLst/>
              <a:rect l="l" t="t" r="r" b="b"/>
              <a:pathLst>
                <a:path w="25161" h="4019" extrusionOk="0">
                  <a:moveTo>
                    <a:pt x="5319" y="1"/>
                  </a:moveTo>
                  <a:cubicBezTo>
                    <a:pt x="4607" y="1"/>
                    <a:pt x="3894" y="12"/>
                    <a:pt x="3181" y="82"/>
                  </a:cubicBezTo>
                  <a:cubicBezTo>
                    <a:pt x="2112" y="134"/>
                    <a:pt x="1044" y="316"/>
                    <a:pt x="1" y="473"/>
                  </a:cubicBezTo>
                  <a:cubicBezTo>
                    <a:pt x="974" y="425"/>
                    <a:pt x="1926" y="313"/>
                    <a:pt x="2896" y="313"/>
                  </a:cubicBezTo>
                  <a:cubicBezTo>
                    <a:pt x="2991" y="313"/>
                    <a:pt x="3086" y="314"/>
                    <a:pt x="3181" y="316"/>
                  </a:cubicBezTo>
                  <a:cubicBezTo>
                    <a:pt x="3495" y="301"/>
                    <a:pt x="3808" y="295"/>
                    <a:pt x="4121" y="295"/>
                  </a:cubicBezTo>
                  <a:cubicBezTo>
                    <a:pt x="4877" y="295"/>
                    <a:pt x="5632" y="332"/>
                    <a:pt x="6388" y="369"/>
                  </a:cubicBezTo>
                  <a:cubicBezTo>
                    <a:pt x="8500" y="499"/>
                    <a:pt x="10612" y="734"/>
                    <a:pt x="12724" y="1073"/>
                  </a:cubicBezTo>
                  <a:cubicBezTo>
                    <a:pt x="14810" y="1438"/>
                    <a:pt x="16895" y="1855"/>
                    <a:pt x="18981" y="2350"/>
                  </a:cubicBezTo>
                  <a:cubicBezTo>
                    <a:pt x="20024" y="2585"/>
                    <a:pt x="21067" y="2845"/>
                    <a:pt x="22084" y="3132"/>
                  </a:cubicBezTo>
                  <a:cubicBezTo>
                    <a:pt x="23127" y="3393"/>
                    <a:pt x="24143" y="3706"/>
                    <a:pt x="25160" y="4019"/>
                  </a:cubicBezTo>
                  <a:cubicBezTo>
                    <a:pt x="23179" y="3210"/>
                    <a:pt x="21145" y="2585"/>
                    <a:pt x="19085" y="2011"/>
                  </a:cubicBezTo>
                  <a:cubicBezTo>
                    <a:pt x="17000" y="1438"/>
                    <a:pt x="14914" y="994"/>
                    <a:pt x="12802" y="629"/>
                  </a:cubicBezTo>
                  <a:cubicBezTo>
                    <a:pt x="10690" y="290"/>
                    <a:pt x="8552" y="56"/>
                    <a:pt x="6388" y="4"/>
                  </a:cubicBezTo>
                  <a:cubicBezTo>
                    <a:pt x="6032" y="4"/>
                    <a:pt x="5676" y="1"/>
                    <a:pt x="53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0" name="Google Shape;1550;p44"/>
            <p:cNvSpPr/>
            <p:nvPr/>
          </p:nvSpPr>
          <p:spPr>
            <a:xfrm>
              <a:off x="6781050" y="2729100"/>
              <a:ext cx="149950" cy="80850"/>
            </a:xfrm>
            <a:custGeom>
              <a:avLst/>
              <a:gdLst/>
              <a:ahLst/>
              <a:cxnLst/>
              <a:rect l="l" t="t" r="r" b="b"/>
              <a:pathLst>
                <a:path w="5998" h="3234" fill="none" extrusionOk="0">
                  <a:moveTo>
                    <a:pt x="5997" y="3233"/>
                  </a:moveTo>
                  <a:cubicBezTo>
                    <a:pt x="5997" y="3233"/>
                    <a:pt x="3703" y="0"/>
                    <a:pt x="0"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1" name="Google Shape;1551;p44"/>
            <p:cNvSpPr/>
            <p:nvPr/>
          </p:nvSpPr>
          <p:spPr>
            <a:xfrm>
              <a:off x="6631775" y="2729100"/>
              <a:ext cx="149300" cy="80850"/>
            </a:xfrm>
            <a:custGeom>
              <a:avLst/>
              <a:gdLst/>
              <a:ahLst/>
              <a:cxnLst/>
              <a:rect l="l" t="t" r="r" b="b"/>
              <a:pathLst>
                <a:path w="5972" h="3234" fill="none" extrusionOk="0">
                  <a:moveTo>
                    <a:pt x="1" y="3233"/>
                  </a:moveTo>
                  <a:cubicBezTo>
                    <a:pt x="1" y="3233"/>
                    <a:pt x="2269" y="0"/>
                    <a:pt x="5971"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2" name="Google Shape;1552;p44"/>
            <p:cNvSpPr/>
            <p:nvPr/>
          </p:nvSpPr>
          <p:spPr>
            <a:xfrm>
              <a:off x="6781050" y="786725"/>
              <a:ext cx="25" cy="1873300"/>
            </a:xfrm>
            <a:custGeom>
              <a:avLst/>
              <a:gdLst/>
              <a:ahLst/>
              <a:cxnLst/>
              <a:rect l="l" t="t" r="r" b="b"/>
              <a:pathLst>
                <a:path w="1" h="74932" fill="none" extrusionOk="0">
                  <a:moveTo>
                    <a:pt x="0" y="74932"/>
                  </a:moveTo>
                  <a:lnTo>
                    <a:pt x="0" y="0"/>
                  </a:lnTo>
                </a:path>
              </a:pathLst>
            </a:custGeom>
            <a:noFill/>
            <a:ln w="11725" cap="flat" cmpd="sng">
              <a:solidFill>
                <a:schemeClr val="lt2"/>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3" name="Google Shape;1553;p44"/>
            <p:cNvSpPr/>
            <p:nvPr/>
          </p:nvSpPr>
          <p:spPr>
            <a:xfrm>
              <a:off x="5604550" y="692225"/>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4" name="Google Shape;1554;p44"/>
            <p:cNvSpPr/>
            <p:nvPr/>
          </p:nvSpPr>
          <p:spPr>
            <a:xfrm>
              <a:off x="5622800" y="919050"/>
              <a:ext cx="1083325" cy="239875"/>
            </a:xfrm>
            <a:custGeom>
              <a:avLst/>
              <a:gdLst/>
              <a:ahLst/>
              <a:cxnLst/>
              <a:rect l="l" t="t" r="r" b="b"/>
              <a:pathLst>
                <a:path w="43333" h="9595" fill="none" extrusionOk="0">
                  <a:moveTo>
                    <a:pt x="0" y="3311"/>
                  </a:moveTo>
                  <a:cubicBezTo>
                    <a:pt x="0" y="3311"/>
                    <a:pt x="26151" y="0"/>
                    <a:pt x="43332"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5" name="Google Shape;1555;p44"/>
            <p:cNvSpPr/>
            <p:nvPr/>
          </p:nvSpPr>
          <p:spPr>
            <a:xfrm>
              <a:off x="5640400" y="1145225"/>
              <a:ext cx="1083975" cy="239875"/>
            </a:xfrm>
            <a:custGeom>
              <a:avLst/>
              <a:gdLst/>
              <a:ahLst/>
              <a:cxnLst/>
              <a:rect l="l" t="t" r="r" b="b"/>
              <a:pathLst>
                <a:path w="43359" h="9595" fill="none" extrusionOk="0">
                  <a:moveTo>
                    <a:pt x="0" y="3311"/>
                  </a:moveTo>
                  <a:cubicBezTo>
                    <a:pt x="0" y="3311"/>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6" name="Google Shape;1556;p44"/>
            <p:cNvSpPr/>
            <p:nvPr/>
          </p:nvSpPr>
          <p:spPr>
            <a:xfrm>
              <a:off x="5658000" y="1371400"/>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7" name="Google Shape;1557;p44"/>
            <p:cNvSpPr/>
            <p:nvPr/>
          </p:nvSpPr>
          <p:spPr>
            <a:xfrm>
              <a:off x="5675600" y="1639925"/>
              <a:ext cx="1083975" cy="239900"/>
            </a:xfrm>
            <a:custGeom>
              <a:avLst/>
              <a:gdLst/>
              <a:ahLst/>
              <a:cxnLst/>
              <a:rect l="l" t="t" r="r" b="b"/>
              <a:pathLst>
                <a:path w="43359" h="9596" fill="none" extrusionOk="0">
                  <a:moveTo>
                    <a:pt x="0" y="1643"/>
                  </a:moveTo>
                  <a:cubicBezTo>
                    <a:pt x="0" y="1643"/>
                    <a:pt x="26150" y="1"/>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8" name="Google Shape;1558;p44"/>
            <p:cNvSpPr/>
            <p:nvPr/>
          </p:nvSpPr>
          <p:spPr>
            <a:xfrm>
              <a:off x="5693200" y="1866750"/>
              <a:ext cx="1085275" cy="239900"/>
            </a:xfrm>
            <a:custGeom>
              <a:avLst/>
              <a:gdLst/>
              <a:ahLst/>
              <a:cxnLst/>
              <a:rect l="l" t="t" r="r" b="b"/>
              <a:pathLst>
                <a:path w="43411" h="9596" fill="none" extrusionOk="0">
                  <a:moveTo>
                    <a:pt x="0" y="1617"/>
                  </a:moveTo>
                  <a:cubicBezTo>
                    <a:pt x="0" y="1617"/>
                    <a:pt x="26203" y="1"/>
                    <a:pt x="4341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9" name="Google Shape;1559;p44"/>
            <p:cNvSpPr/>
            <p:nvPr/>
          </p:nvSpPr>
          <p:spPr>
            <a:xfrm>
              <a:off x="5711450" y="2107275"/>
              <a:ext cx="1073525" cy="239875"/>
            </a:xfrm>
            <a:custGeom>
              <a:avLst/>
              <a:gdLst/>
              <a:ahLst/>
              <a:cxnLst/>
              <a:rect l="l" t="t" r="r" b="b"/>
              <a:pathLst>
                <a:path w="42941" h="9595" fill="none" extrusionOk="0">
                  <a:moveTo>
                    <a:pt x="0" y="1069"/>
                  </a:moveTo>
                  <a:cubicBezTo>
                    <a:pt x="0" y="1069"/>
                    <a:pt x="25733" y="0"/>
                    <a:pt x="4294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0" name="Google Shape;1560;p44"/>
            <p:cNvSpPr/>
            <p:nvPr/>
          </p:nvSpPr>
          <p:spPr>
            <a:xfrm>
              <a:off x="6873600" y="692225"/>
              <a:ext cx="1083975" cy="239875"/>
            </a:xfrm>
            <a:custGeom>
              <a:avLst/>
              <a:gdLst/>
              <a:ahLst/>
              <a:cxnLst/>
              <a:rect l="l" t="t" r="r" b="b"/>
              <a:pathLst>
                <a:path w="43359" h="9595" fill="none" extrusionOk="0">
                  <a:moveTo>
                    <a:pt x="43359" y="3337"/>
                  </a:moveTo>
                  <a:cubicBezTo>
                    <a:pt x="43359"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1" name="Google Shape;1561;p44"/>
            <p:cNvSpPr/>
            <p:nvPr/>
          </p:nvSpPr>
          <p:spPr>
            <a:xfrm>
              <a:off x="6856000" y="919050"/>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2" name="Google Shape;1562;p44"/>
            <p:cNvSpPr/>
            <p:nvPr/>
          </p:nvSpPr>
          <p:spPr>
            <a:xfrm>
              <a:off x="6838400" y="1145225"/>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3" name="Google Shape;1563;p44"/>
            <p:cNvSpPr/>
            <p:nvPr/>
          </p:nvSpPr>
          <p:spPr>
            <a:xfrm>
              <a:off x="6820800" y="1371400"/>
              <a:ext cx="1083325" cy="239875"/>
            </a:xfrm>
            <a:custGeom>
              <a:avLst/>
              <a:gdLst/>
              <a:ahLst/>
              <a:cxnLst/>
              <a:rect l="l" t="t" r="r" b="b"/>
              <a:pathLst>
                <a:path w="43333" h="9595" fill="none" extrusionOk="0">
                  <a:moveTo>
                    <a:pt x="43333" y="3337"/>
                  </a:moveTo>
                  <a:cubicBezTo>
                    <a:pt x="43333"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4" name="Google Shape;1564;p44"/>
            <p:cNvSpPr/>
            <p:nvPr/>
          </p:nvSpPr>
          <p:spPr>
            <a:xfrm>
              <a:off x="6803200" y="1639925"/>
              <a:ext cx="1083325" cy="239900"/>
            </a:xfrm>
            <a:custGeom>
              <a:avLst/>
              <a:gdLst/>
              <a:ahLst/>
              <a:cxnLst/>
              <a:rect l="l" t="t" r="r" b="b"/>
              <a:pathLst>
                <a:path w="43333" h="9596" fill="none" extrusionOk="0">
                  <a:moveTo>
                    <a:pt x="43333" y="1643"/>
                  </a:moveTo>
                  <a:cubicBezTo>
                    <a:pt x="43333" y="1643"/>
                    <a:pt x="17182"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5" name="Google Shape;1565;p44"/>
            <p:cNvSpPr/>
            <p:nvPr/>
          </p:nvSpPr>
          <p:spPr>
            <a:xfrm>
              <a:off x="6784300" y="1866750"/>
              <a:ext cx="1084625" cy="239900"/>
            </a:xfrm>
            <a:custGeom>
              <a:avLst/>
              <a:gdLst/>
              <a:ahLst/>
              <a:cxnLst/>
              <a:rect l="l" t="t" r="r" b="b"/>
              <a:pathLst>
                <a:path w="43385" h="9596" fill="none" extrusionOk="0">
                  <a:moveTo>
                    <a:pt x="43385" y="1617"/>
                  </a:moveTo>
                  <a:cubicBezTo>
                    <a:pt x="43385" y="1617"/>
                    <a:pt x="17208"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6" name="Google Shape;1566;p44"/>
            <p:cNvSpPr/>
            <p:nvPr/>
          </p:nvSpPr>
          <p:spPr>
            <a:xfrm>
              <a:off x="6777150" y="2107275"/>
              <a:ext cx="1074175" cy="239875"/>
            </a:xfrm>
            <a:custGeom>
              <a:avLst/>
              <a:gdLst/>
              <a:ahLst/>
              <a:cxnLst/>
              <a:rect l="l" t="t" r="r" b="b"/>
              <a:pathLst>
                <a:path w="42967" h="9595" fill="none" extrusionOk="0">
                  <a:moveTo>
                    <a:pt x="42967" y="1069"/>
                  </a:moveTo>
                  <a:cubicBezTo>
                    <a:pt x="42967" y="1069"/>
                    <a:pt x="17208" y="0"/>
                    <a:pt x="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xmlns="" id="{E565655A-98A4-FBBF-7AB9-2BEF47596C12}"/>
              </a:ext>
            </a:extLst>
          </p:cNvPr>
          <p:cNvSpPr txBox="1"/>
          <p:nvPr/>
        </p:nvSpPr>
        <p:spPr>
          <a:xfrm>
            <a:off x="3091875" y="253158"/>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35</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xmlns="" id="{06274009-2FC0-E90E-747D-B4571FAC6E49}"/>
              </a:ext>
            </a:extLst>
          </p:cNvPr>
          <p:cNvSpPr txBox="1"/>
          <p:nvPr/>
        </p:nvSpPr>
        <p:spPr>
          <a:xfrm>
            <a:off x="290643" y="883905"/>
            <a:ext cx="5540888" cy="517193"/>
          </a:xfrm>
          <a:prstGeom prst="rect">
            <a:avLst/>
          </a:prstGeom>
          <a:noFill/>
        </p:spPr>
        <p:txBody>
          <a:bodyPr wrap="square">
            <a:spAutoFit/>
          </a:bodyPr>
          <a:lstStyle/>
          <a:p>
            <a:pPr>
              <a:lnSpc>
                <a:spcPct val="150000"/>
              </a:lnSpc>
              <a:buClrTx/>
              <a:defRPr/>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các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cộng</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trừ</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phân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thức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sau</a:t>
            </a:r>
            <a:endParaRPr lang="en-US" sz="21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xmlns="" id="{A366B8E2-60DF-876D-D04C-C8FB499456C5}"/>
                  </a:ext>
                </a:extLst>
              </p:cNvPr>
              <p:cNvSpPr txBox="1"/>
              <p:nvPr/>
            </p:nvSpPr>
            <p:spPr>
              <a:xfrm>
                <a:off x="859565" y="1375056"/>
                <a:ext cx="3189920" cy="3511795"/>
              </a:xfrm>
              <a:prstGeom prst="rect">
                <a:avLst/>
              </a:prstGeom>
              <a:noFill/>
            </p:spPr>
            <p:txBody>
              <a:bodyPr wrap="square">
                <a:spAutoFit/>
              </a:bodyPr>
              <a:lstStyle/>
              <a:p>
                <a:pPr>
                  <a:lnSpc>
                    <a:spcPct val="150000"/>
                  </a:lnSpc>
                  <a:buClrTx/>
                  <a:defRPr/>
                </a:pPr>
                <a:r>
                  <a:rPr lang="en-US" sz="21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1</m:t>
                        </m:r>
                      </m:num>
                      <m:den>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𝑎</m:t>
                        </m:r>
                      </m:den>
                    </m:f>
                  </m:oMath>
                </a14:m>
                <a:r>
                  <a:rPr lang="en-US" sz="2100" kern="1200" dirty="0">
                    <a:solidFill>
                      <a:prstClr val="black"/>
                    </a:solidFill>
                    <a:latin typeface="+mj-lt"/>
                    <a:ea typeface="+mn-ea"/>
                    <a:cs typeface="Arial" panose="020B0604020202020204" pitchFamily="34" charset="0"/>
                  </a:rPr>
                  <a:t>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num>
                      <m:den>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𝑏</m:t>
                        </m:r>
                      </m:den>
                    </m:f>
                  </m:oMath>
                </a14:m>
                <a:r>
                  <a:rPr lang="en-US" sz="2100" kern="1200" dirty="0">
                    <a:solidFill>
                      <a:prstClr val="black"/>
                    </a:solidFill>
                    <a:latin typeface="+mj-lt"/>
                    <a:ea typeface="+mn-ea"/>
                    <a:cs typeface="Arial" panose="020B0604020202020204" pitchFamily="34" charset="0"/>
                  </a:rPr>
                  <a:t>		</a:t>
                </a:r>
              </a:p>
              <a:p>
                <a:pPr>
                  <a:lnSpc>
                    <a:spcPct val="150000"/>
                  </a:lnSpc>
                  <a:buClrTx/>
                  <a:defRPr/>
                </a:pPr>
                <a:r>
                  <a:rPr lang="en-US" sz="2100" kern="1200" dirty="0">
                    <a:solidFill>
                      <a:prstClr val="black"/>
                    </a:solidFill>
                    <a:latin typeface="+mj-lt"/>
                    <a:ea typeface="+mn-ea"/>
                    <a:cs typeface="Arial" panose="020B0604020202020204" pitchFamily="34" charset="0"/>
                  </a:rPr>
                  <a:t>b)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−1</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+1</m:t>
                        </m:r>
                      </m:den>
                    </m:f>
                  </m:oMath>
                </a14:m>
                <a:r>
                  <a:rPr lang="en-US" sz="2100" kern="1200" dirty="0">
                    <a:solidFill>
                      <a:prstClr val="black"/>
                    </a:solidFill>
                    <a:latin typeface="+mj-lt"/>
                    <a:ea typeface="+mn-ea"/>
                    <a:cs typeface="Arial" panose="020B0604020202020204" pitchFamily="34" charset="0"/>
                  </a:rPr>
                  <a:t> </a:t>
                </a:r>
                <a:r>
                  <a:rPr lang="en-US" sz="2100" kern="1200" dirty="0">
                    <a:solidFill>
                      <a:prstClr val="black"/>
                    </a:solidFill>
                    <a:latin typeface="Arial" panose="020B0604020202020204" pitchFamily="34" charset="0"/>
                    <a:cs typeface="Arial" panose="020B0604020202020204" pitchFamily="34" charset="0"/>
                  </a:rPr>
                  <a:t>– </a:t>
                </a:r>
                <a14:m>
                  <m:oMath xmlns:m="http://schemas.openxmlformats.org/officeDocument/2006/math">
                    <m:f>
                      <m:fPr>
                        <m:ctrlPr>
                          <a:rPr lang="en-US" sz="2100" b="0" i="1" kern="1200" smtClean="0">
                            <a:solidFill>
                              <a:prstClr val="black"/>
                            </a:solidFill>
                            <a:latin typeface="Cambria Math"/>
                            <a:cs typeface="Arial" panose="020B0604020202020204" pitchFamily="34" charset="0"/>
                          </a:rPr>
                        </m:ctrlPr>
                      </m:fPr>
                      <m:num>
                        <m:r>
                          <a:rPr lang="en-US" sz="2100" b="0" i="1" kern="1200" smtClean="0">
                            <a:solidFill>
                              <a:prstClr val="black"/>
                            </a:solidFill>
                            <a:latin typeface="Cambria Math" panose="02040503050406030204" pitchFamily="18" charset="0"/>
                            <a:cs typeface="Arial" panose="020B0604020202020204" pitchFamily="34" charset="0"/>
                          </a:rPr>
                          <m:t>𝑥</m:t>
                        </m:r>
                        <m:r>
                          <a:rPr lang="en-US" sz="2100" b="0" i="1" kern="1200" smtClean="0">
                            <a:solidFill>
                              <a:prstClr val="black"/>
                            </a:solidFill>
                            <a:latin typeface="Cambria Math" panose="02040503050406030204" pitchFamily="18" charset="0"/>
                            <a:cs typeface="Arial" panose="020B0604020202020204" pitchFamily="34" charset="0"/>
                          </a:rPr>
                          <m:t>+1</m:t>
                        </m:r>
                      </m:num>
                      <m:den>
                        <m:r>
                          <a:rPr lang="en-US" sz="2100" b="0" i="1" kern="1200" smtClean="0">
                            <a:solidFill>
                              <a:prstClr val="black"/>
                            </a:solidFill>
                            <a:latin typeface="Cambria Math" panose="02040503050406030204" pitchFamily="18" charset="0"/>
                            <a:cs typeface="Arial" panose="020B0604020202020204" pitchFamily="34" charset="0"/>
                          </a:rPr>
                          <m:t>𝑥</m:t>
                        </m:r>
                        <m:r>
                          <a:rPr lang="en-US" sz="2100" b="0" i="1" kern="1200" smtClean="0">
                            <a:solidFill>
                              <a:prstClr val="black"/>
                            </a:solidFill>
                            <a:latin typeface="Cambria Math" panose="02040503050406030204" pitchFamily="18" charset="0"/>
                            <a:cs typeface="Arial" panose="020B0604020202020204" pitchFamily="34" charset="0"/>
                          </a:rPr>
                          <m:t>−1</m:t>
                        </m:r>
                      </m:den>
                    </m:f>
                  </m:oMath>
                </a14:m>
                <a:r>
                  <a:rPr lang="en-US" sz="2100" kern="1200" dirty="0">
                    <a:solidFill>
                      <a:prstClr val="black"/>
                    </a:solidFill>
                    <a:latin typeface="+mj-lt"/>
                    <a:ea typeface="+mn-ea"/>
                    <a:cs typeface="Arial" panose="020B0604020202020204" pitchFamily="34" charset="0"/>
                  </a:rPr>
                  <a:t>	</a:t>
                </a:r>
              </a:p>
              <a:p>
                <a:pPr>
                  <a:lnSpc>
                    <a:spcPct val="150000"/>
                  </a:lnSpc>
                  <a:buClrTx/>
                  <a:defRPr/>
                </a:pPr>
                <a:r>
                  <a:rPr lang="en-US" sz="2100" kern="1200" dirty="0">
                    <a:solidFill>
                      <a:prstClr val="black"/>
                    </a:solidFill>
                    <a:latin typeface="+mj-lt"/>
                    <a:ea typeface="+mn-ea"/>
                    <a:cs typeface="Arial" panose="020B0604020202020204" pitchFamily="34" charset="0"/>
                  </a:rPr>
                  <a:t>c)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𝑥𝑦</m:t>
                        </m:r>
                      </m:den>
                    </m:f>
                  </m:oMath>
                </a14:m>
                <a:r>
                  <a:rPr lang="en-US" sz="2100" kern="1200" dirty="0">
                    <a:solidFill>
                      <a:prstClr val="black"/>
                    </a:solidFill>
                    <a:latin typeface="+mj-lt"/>
                    <a:ea typeface="+mn-ea"/>
                    <a:cs typeface="Arial" panose="020B0604020202020204" pitchFamily="34" charset="0"/>
                  </a:rPr>
                  <a:t> </a:t>
                </a:r>
                <a:r>
                  <a:rPr lang="en-US" sz="2100" kern="1200" dirty="0">
                    <a:solidFill>
                      <a:prstClr val="black"/>
                    </a:solidFill>
                    <a:latin typeface="Arial" panose="020B0604020202020204" pitchFamily="34" charset="0"/>
                    <a:cs typeface="Arial" panose="020B0604020202020204" pitchFamily="34" charset="0"/>
                  </a:rPr>
                  <a:t>– </a:t>
                </a:r>
                <a14:m>
                  <m:oMath xmlns:m="http://schemas.openxmlformats.org/officeDocument/2006/math">
                    <m:f>
                      <m:fPr>
                        <m:ctrlPr>
                          <a:rPr lang="en-US" sz="2100" b="0" i="1" kern="1200" smtClean="0">
                            <a:solidFill>
                              <a:prstClr val="black"/>
                            </a:solidFill>
                            <a:latin typeface="Cambria Math"/>
                            <a:cs typeface="Arial" panose="020B0604020202020204" pitchFamily="34" charset="0"/>
                          </a:rPr>
                        </m:ctrlPr>
                      </m:fPr>
                      <m:num>
                        <m:r>
                          <a:rPr lang="en-US" sz="2100" b="0" i="1" kern="1200" smtClean="0">
                            <a:solidFill>
                              <a:prstClr val="black"/>
                            </a:solidFill>
                            <a:latin typeface="Cambria Math" panose="02040503050406030204" pitchFamily="18" charset="0"/>
                            <a:cs typeface="Arial" panose="020B0604020202020204" pitchFamily="34" charset="0"/>
                          </a:rPr>
                          <m:t>𝑦</m:t>
                        </m:r>
                        <m:r>
                          <a:rPr lang="en-US" sz="2100" b="0" i="1" kern="1200" smtClean="0">
                            <a:solidFill>
                              <a:prstClr val="black"/>
                            </a:solidFill>
                            <a:latin typeface="Cambria Math" panose="02040503050406030204" pitchFamily="18" charset="0"/>
                            <a:cs typeface="Arial" panose="020B0604020202020204" pitchFamily="34" charset="0"/>
                          </a:rPr>
                          <m:t>+</m:t>
                        </m:r>
                        <m:r>
                          <a:rPr lang="en-US" sz="2100" b="0" i="1" kern="1200" smtClean="0">
                            <a:solidFill>
                              <a:prstClr val="black"/>
                            </a:solidFill>
                            <a:latin typeface="Cambria Math" panose="02040503050406030204" pitchFamily="18" charset="0"/>
                            <a:cs typeface="Arial" panose="020B0604020202020204" pitchFamily="34" charset="0"/>
                          </a:rPr>
                          <m:t>𝑧</m:t>
                        </m:r>
                      </m:num>
                      <m:den>
                        <m:r>
                          <a:rPr lang="en-US" sz="2100" b="0" i="1" kern="1200" smtClean="0">
                            <a:solidFill>
                              <a:prstClr val="black"/>
                            </a:solidFill>
                            <a:latin typeface="Cambria Math" panose="02040503050406030204" pitchFamily="18" charset="0"/>
                            <a:cs typeface="Arial" panose="020B0604020202020204" pitchFamily="34" charset="0"/>
                          </a:rPr>
                          <m:t>𝑦𝑧</m:t>
                        </m:r>
                      </m:den>
                    </m:f>
                  </m:oMath>
                </a14:m>
                <a:endParaRPr lang="en-US" sz="2100" kern="1200" dirty="0">
                  <a:solidFill>
                    <a:prstClr val="black"/>
                  </a:solidFill>
                  <a:latin typeface="+mj-lt"/>
                  <a:ea typeface="+mn-ea"/>
                  <a:cs typeface="Arial" panose="020B0604020202020204" pitchFamily="34" charset="0"/>
                </a:endParaRPr>
              </a:p>
              <a:p>
                <a:pPr>
                  <a:lnSpc>
                    <a:spcPct val="150000"/>
                  </a:lnSpc>
                  <a:buClrTx/>
                  <a:defRPr/>
                </a:pPr>
                <a:r>
                  <a:rPr lang="en-US" sz="2100" kern="1200" dirty="0">
                    <a:solidFill>
                      <a:prstClr val="black"/>
                    </a:solidFill>
                    <a:latin typeface="+mj-lt"/>
                    <a:ea typeface="+mn-ea"/>
                    <a:cs typeface="Arial" panose="020B0604020202020204" pitchFamily="34" charset="0"/>
                  </a:rPr>
                  <a:t>d)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−3</m:t>
                        </m:r>
                      </m:den>
                    </m:f>
                  </m:oMath>
                </a14:m>
                <a:r>
                  <a:rPr lang="en-US" sz="2100" kern="1200" dirty="0">
                    <a:solidFill>
                      <a:prstClr val="black"/>
                    </a:solidFill>
                    <a:latin typeface="+mj-lt"/>
                    <a:ea typeface="+mn-ea"/>
                    <a:cs typeface="Arial" panose="020B0604020202020204" pitchFamily="34" charset="0"/>
                  </a:rPr>
                  <a:t> </a:t>
                </a:r>
                <a:r>
                  <a:rPr lang="en-US" sz="2100" kern="1200" dirty="0">
                    <a:solidFill>
                      <a:prstClr val="black"/>
                    </a:solidFill>
                    <a:latin typeface="Arial" panose="020B0604020202020204" pitchFamily="34" charset="0"/>
                    <a:cs typeface="Arial" panose="020B0604020202020204" pitchFamily="34" charset="0"/>
                  </a:rPr>
                  <a:t>– </a:t>
                </a:r>
                <a14:m>
                  <m:oMath xmlns:m="http://schemas.openxmlformats.org/officeDocument/2006/math">
                    <m:f>
                      <m:fPr>
                        <m:ctrlPr>
                          <a:rPr lang="en-US" sz="2100" b="0" i="1" kern="1200" smtClean="0">
                            <a:solidFill>
                              <a:prstClr val="black"/>
                            </a:solidFill>
                            <a:latin typeface="Cambria Math"/>
                            <a:cs typeface="Arial" panose="020B0604020202020204" pitchFamily="34" charset="0"/>
                          </a:rPr>
                        </m:ctrlPr>
                      </m:fPr>
                      <m:num>
                        <m:r>
                          <a:rPr lang="en-US" sz="2100" b="0" i="1" kern="1200" smtClean="0">
                            <a:solidFill>
                              <a:prstClr val="black"/>
                            </a:solidFill>
                            <a:latin typeface="Cambria Math" panose="02040503050406030204" pitchFamily="18" charset="0"/>
                            <a:cs typeface="Arial" panose="020B0604020202020204" pitchFamily="34" charset="0"/>
                          </a:rPr>
                          <m:t>12</m:t>
                        </m:r>
                      </m:num>
                      <m:den>
                        <m:sSup>
                          <m:sSupPr>
                            <m:ctrlPr>
                              <a:rPr lang="en-US" sz="2100" b="0" i="1" kern="1200" smtClean="0">
                                <a:solidFill>
                                  <a:prstClr val="black"/>
                                </a:solidFill>
                                <a:latin typeface="Cambria Math"/>
                                <a:cs typeface="Arial" panose="020B0604020202020204" pitchFamily="34" charset="0"/>
                              </a:rPr>
                            </m:ctrlPr>
                          </m:sSupPr>
                          <m:e>
                            <m:r>
                              <a:rPr lang="en-US" sz="2100" b="0" i="1" kern="1200" smtClean="0">
                                <a:solidFill>
                                  <a:prstClr val="black"/>
                                </a:solidFill>
                                <a:latin typeface="Cambria Math" panose="02040503050406030204" pitchFamily="18" charset="0"/>
                                <a:cs typeface="Arial" panose="020B0604020202020204" pitchFamily="34" charset="0"/>
                              </a:rPr>
                              <m:t>𝑥</m:t>
                            </m:r>
                          </m:e>
                          <m:sup>
                            <m:r>
                              <a:rPr lang="en-US" sz="2100" b="0" i="1" kern="1200" smtClean="0">
                                <a:solidFill>
                                  <a:prstClr val="black"/>
                                </a:solidFill>
                                <a:latin typeface="Cambria Math" panose="02040503050406030204" pitchFamily="18" charset="0"/>
                                <a:cs typeface="Arial" panose="020B0604020202020204" pitchFamily="34" charset="0"/>
                              </a:rPr>
                              <m:t>2</m:t>
                            </m:r>
                          </m:sup>
                        </m:sSup>
                        <m:r>
                          <a:rPr lang="en-US" sz="2100" b="0" i="1" kern="1200" smtClean="0">
                            <a:solidFill>
                              <a:prstClr val="black"/>
                            </a:solidFill>
                            <a:latin typeface="Cambria Math" panose="02040503050406030204" pitchFamily="18" charset="0"/>
                            <a:cs typeface="Arial" panose="020B0604020202020204" pitchFamily="34" charset="0"/>
                          </a:rPr>
                          <m:t>−9</m:t>
                        </m:r>
                      </m:den>
                    </m:f>
                  </m:oMath>
                </a14:m>
                <a:endParaRPr lang="en-US" sz="2100" kern="1200" dirty="0">
                  <a:solidFill>
                    <a:prstClr val="black"/>
                  </a:solidFill>
                  <a:latin typeface="+mj-lt"/>
                  <a:ea typeface="+mn-ea"/>
                  <a:cs typeface="Arial" panose="020B0604020202020204" pitchFamily="34" charset="0"/>
                </a:endParaRPr>
              </a:p>
              <a:p>
                <a:pPr>
                  <a:lnSpc>
                    <a:spcPct val="150000"/>
                  </a:lnSpc>
                  <a:buClrTx/>
                  <a:defRPr/>
                </a:pPr>
                <a:r>
                  <a:rPr lang="en-US" sz="2100" kern="1200" dirty="0">
                    <a:solidFill>
                      <a:prstClr val="black"/>
                    </a:solidFill>
                    <a:latin typeface="+mj-lt"/>
                    <a:ea typeface="+mn-ea"/>
                    <a:cs typeface="Arial" panose="020B0604020202020204" pitchFamily="34" charset="0"/>
                  </a:rPr>
                  <a:t>e)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1</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−2</m:t>
                        </m:r>
                      </m:den>
                    </m:f>
                  </m:oMath>
                </a14:m>
                <a:r>
                  <a:rPr lang="en-US" sz="2100" kern="1200" dirty="0">
                    <a:solidFill>
                      <a:prstClr val="black"/>
                    </a:solidFill>
                    <a:latin typeface="+mj-lt"/>
                    <a:ea typeface="+mn-ea"/>
                    <a:cs typeface="Arial" panose="020B0604020202020204" pitchFamily="34" charset="0"/>
                  </a:rPr>
                  <a:t>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num>
                      <m:den>
                        <m:sSup>
                          <m:sSupPr>
                            <m:ctrlPr>
                              <a:rPr lang="en-US" sz="2100" b="0" i="1" kern="1200" smtClean="0">
                                <a:solidFill>
                                  <a:prstClr val="black"/>
                                </a:solidFill>
                                <a:latin typeface="Cambria Math"/>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−4</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+4</m:t>
                        </m:r>
                      </m:den>
                    </m:f>
                  </m:oMath>
                </a14:m>
                <a:endParaRPr lang="en-US" sz="2100" kern="1200" dirty="0">
                  <a:solidFill>
                    <a:prstClr val="black"/>
                  </a:solidFill>
                  <a:latin typeface="+mj-lt"/>
                  <a:ea typeface="+mn-ea"/>
                  <a:cs typeface="Arial" panose="020B0604020202020204" pitchFamily="34" charset="0"/>
                </a:endParaRPr>
              </a:p>
            </p:txBody>
          </p:sp>
        </mc:Choice>
        <mc:Fallback xmlns="">
          <p:sp>
            <p:nvSpPr>
              <p:cNvPr id="4" name="TextBox 3">
                <a:extLst>
                  <a:ext uri="{FF2B5EF4-FFF2-40B4-BE49-F238E27FC236}">
                    <a16:creationId xmlns:a16="http://schemas.microsoft.com/office/drawing/2014/main" id="{A366B8E2-60DF-876D-D04C-C8FB499456C5}"/>
                  </a:ext>
                </a:extLst>
              </p:cNvPr>
              <p:cNvSpPr txBox="1">
                <a:spLocks noRot="1" noChangeAspect="1" noMove="1" noResize="1" noEditPoints="1" noAdjustHandles="1" noChangeArrowheads="1" noChangeShapeType="1" noTextEdit="1"/>
              </p:cNvSpPr>
              <p:nvPr/>
            </p:nvSpPr>
            <p:spPr>
              <a:xfrm>
                <a:off x="859565" y="1375056"/>
                <a:ext cx="3189920" cy="3511795"/>
              </a:xfrm>
              <a:prstGeom prst="rect">
                <a:avLst/>
              </a:prstGeom>
              <a:blipFill>
                <a:blip r:embed="rId3"/>
                <a:stretch>
                  <a:fillRect l="-2294" b="-174"/>
                </a:stretch>
              </a:blipFill>
            </p:spPr>
            <p:txBody>
              <a:bodyPr/>
              <a:lstStyle/>
              <a:p>
                <a:r>
                  <a:rPr lang="en-US">
                    <a:noFill/>
                  </a:rPr>
                  <a:t> </a:t>
                </a:r>
              </a:p>
            </p:txBody>
          </p:sp>
        </mc:Fallback>
      </mc:AlternateContent>
      <p:sp>
        <p:nvSpPr>
          <p:cNvPr id="5" name="Oval Callout 29">
            <a:extLst>
              <a:ext uri="{FF2B5EF4-FFF2-40B4-BE49-F238E27FC236}">
                <a16:creationId xmlns:a16="http://schemas.microsoft.com/office/drawing/2014/main" xmlns="" id="{FDA17757-3625-BE11-AF75-CD72A4877723}"/>
              </a:ext>
            </a:extLst>
          </p:cNvPr>
          <p:cNvSpPr/>
          <p:nvPr/>
        </p:nvSpPr>
        <p:spPr>
          <a:xfrm>
            <a:off x="3883744" y="1527878"/>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xmlns="" id="{ED3C92BD-E9DC-A772-F089-18E09FEF57ED}"/>
                  </a:ext>
                </a:extLst>
              </p:cNvPr>
              <p:cNvSpPr txBox="1"/>
              <p:nvPr/>
            </p:nvSpPr>
            <p:spPr>
              <a:xfrm>
                <a:off x="4347514" y="2178585"/>
                <a:ext cx="4231827" cy="2484526"/>
              </a:xfrm>
              <a:prstGeom prst="rect">
                <a:avLst/>
              </a:prstGeom>
              <a:noFill/>
            </p:spPr>
            <p:txBody>
              <a:bodyPr wrap="square">
                <a:spAutoFit/>
              </a:bodyPr>
              <a:lstStyle/>
              <a:p>
                <a:pPr algn="just">
                  <a:lnSpc>
                    <a:spcPct val="150000"/>
                  </a:lnSpc>
                  <a:spcAft>
                    <a:spcPts val="600"/>
                  </a:spcAft>
                </a:pPr>
                <a:r>
                  <a:rPr lang="pt-BR" sz="2100" dirty="0">
                    <a:solidFill>
                      <a:srgbClr val="000000"/>
                    </a:solidFill>
                    <a:effectLst/>
                    <a:latin typeface="+mj-lt"/>
                    <a:ea typeface="Times New Roman" panose="02020603050405020304" pitchFamily="18" charset="0"/>
                    <a:cs typeface="Times New Roman" panose="02020603050405020304" pitchFamily="18" charset="0"/>
                  </a:rPr>
                  <a:t>c) </a:t>
                </a:r>
                <a14:m>
                  <m:oMath xmlns:m="http://schemas.openxmlformats.org/officeDocument/2006/math">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num>
                      <m:den>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𝑥𝑦</m:t>
                        </m:r>
                      </m:den>
                    </m:f>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𝑧</m:t>
                        </m:r>
                      </m:num>
                      <m:den>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𝑦𝑧</m:t>
                        </m:r>
                      </m:den>
                    </m:f>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d>
                          <m:dPr>
                            <m:ctrlPr>
                              <a:rPr lang="en-US" sz="2100" i="1">
                                <a:solidFill>
                                  <a:srgbClr val="000000"/>
                                </a:solidFill>
                                <a:effectLst/>
                                <a:latin typeface="Cambria Math"/>
                                <a:ea typeface="Arial" panose="020B0604020202020204" pitchFamily="34" charset="0"/>
                                <a:cs typeface="Times New Roman" panose="02020603050405020304" pitchFamily="18" charset="0"/>
                              </a:rPr>
                            </m:ctrlPr>
                          </m:d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e>
                        </m:d>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𝑧</m:t>
                        </m:r>
                      </m:num>
                      <m:den>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𝑥𝑦𝑧</m:t>
                        </m:r>
                      </m:den>
                    </m:f>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d>
                          <m:dPr>
                            <m:ctrlPr>
                              <a:rPr lang="en-US" sz="2100" i="1">
                                <a:solidFill>
                                  <a:srgbClr val="000000"/>
                                </a:solidFill>
                                <a:effectLst/>
                                <a:latin typeface="Cambria Math"/>
                                <a:ea typeface="Arial" panose="020B0604020202020204" pitchFamily="34" charset="0"/>
                                <a:cs typeface="Times New Roman" panose="02020603050405020304" pitchFamily="18" charset="0"/>
                              </a:rPr>
                            </m:ctrlPr>
                          </m:d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𝑧</m:t>
                            </m:r>
                          </m:e>
                        </m:d>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num>
                      <m:den>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𝑥𝑦𝑧</m:t>
                        </m:r>
                      </m:den>
                    </m:f>
                  </m:oMath>
                </a14:m>
                <a:endParaRPr lang="en-US" sz="2100" i="1" dirty="0">
                  <a:solidFill>
                    <a:srgbClr val="000000"/>
                  </a:solidFill>
                  <a:effectLst/>
                  <a:latin typeface="+mj-lt"/>
                  <a:ea typeface="Arial" panose="020B0604020202020204" pitchFamily="34" charset="0"/>
                  <a:cs typeface="Times New Roman" panose="02020603050405020304" pitchFamily="18" charset="0"/>
                </a:endParaRPr>
              </a:p>
              <a:p>
                <a:pPr algn="just">
                  <a:lnSpc>
                    <a:spcPct val="150000"/>
                  </a:lnSpc>
                  <a:spcAft>
                    <a:spcPts val="600"/>
                  </a:spcAft>
                </a:pPr>
                <a:r>
                  <a:rPr lang="pt-BR" sz="2100" dirty="0">
                    <a:solidFill>
                      <a:srgbClr val="000000"/>
                    </a:solidFill>
                    <a:effectLst/>
                    <a:ea typeface="Arial" panose="020B0604020202020204" pitchFamily="34" charset="0"/>
                    <a:cs typeface="Times New Roman" panose="02020603050405020304" pitchFamily="18" charset="0"/>
                  </a:rPr>
                  <a:t>                   </a:t>
                </a:r>
                <a14:m>
                  <m:oMath xmlns:m="http://schemas.openxmlformats.org/officeDocument/2006/math">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𝑥𝑧</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𝑦𝑧</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𝑥𝑦</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𝑥𝑧</m:t>
                        </m:r>
                      </m:num>
                      <m:den>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𝑥𝑦𝑧</m:t>
                        </m:r>
                      </m:den>
                    </m:f>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𝑦𝑧</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𝑥𝑦</m:t>
                        </m:r>
                      </m:num>
                      <m:den>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𝑥𝑦𝑧</m:t>
                        </m:r>
                      </m:den>
                    </m:f>
                  </m:oMath>
                </a14:m>
                <a:r>
                  <a:rPr lang="en-US" sz="2100" i="1" dirty="0">
                    <a:solidFill>
                      <a:srgbClr val="000000"/>
                    </a:solidFill>
                    <a:effectLst/>
                    <a:latin typeface="+mj-lt"/>
                    <a:ea typeface="Arial" panose="020B0604020202020204" pitchFamily="34" charset="0"/>
                    <a:cs typeface="Times New Roman" panose="02020603050405020304" pitchFamily="18" charset="0"/>
                  </a:rPr>
                  <a:t> </a:t>
                </a:r>
              </a:p>
              <a:p>
                <a:pPr algn="just">
                  <a:lnSpc>
                    <a:spcPct val="150000"/>
                  </a:lnSpc>
                  <a:spcAft>
                    <a:spcPts val="600"/>
                  </a:spcAft>
                </a:pPr>
                <a:r>
                  <a:rPr lang="pt-BR" sz="2100" dirty="0">
                    <a:solidFill>
                      <a:srgbClr val="000000"/>
                    </a:solidFill>
                    <a:effectLst/>
                    <a:ea typeface="Arial" panose="020B0604020202020204" pitchFamily="34" charset="0"/>
                    <a:cs typeface="Times New Roman" panose="02020603050405020304" pitchFamily="18" charset="0"/>
                  </a:rPr>
                  <a:t>                   </a:t>
                </a:r>
                <a14:m>
                  <m:oMath xmlns:m="http://schemas.openxmlformats.org/officeDocument/2006/math">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2100" i="1">
                                <a:solidFill>
                                  <a:srgbClr val="000000"/>
                                </a:solidFill>
                                <a:effectLst/>
                                <a:latin typeface="Cambria Math"/>
                                <a:ea typeface="Arial" panose="020B0604020202020204" pitchFamily="34" charset="0"/>
                                <a:cs typeface="Times New Roman" panose="02020603050405020304" pitchFamily="18" charset="0"/>
                              </a:rPr>
                            </m:ctrlPr>
                          </m:d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𝑧</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d>
                      </m:num>
                      <m:den>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𝑥𝑦𝑧</m:t>
                        </m:r>
                      </m:den>
                    </m:f>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𝑧</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num>
                      <m:den>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𝑥𝑧</m:t>
                        </m:r>
                      </m:den>
                    </m:f>
                  </m:oMath>
                </a14:m>
                <a:r>
                  <a:rPr lang="en-US" sz="2100" dirty="0">
                    <a:effectLst/>
                    <a:latin typeface="+mj-lt"/>
                    <a:ea typeface="Arial" panose="020B0604020202020204" pitchFamily="34" charset="0"/>
                    <a:cs typeface="Times New Roman" panose="02020603050405020304" pitchFamily="18" charset="0"/>
                  </a:rPr>
                  <a:t> </a:t>
                </a:r>
              </a:p>
            </p:txBody>
          </p:sp>
        </mc:Choice>
        <mc:Fallback xmlns="">
          <p:sp>
            <p:nvSpPr>
              <p:cNvPr id="7" name="TextBox 6">
                <a:extLst>
                  <a:ext uri="{FF2B5EF4-FFF2-40B4-BE49-F238E27FC236}">
                    <a16:creationId xmlns:a16="http://schemas.microsoft.com/office/drawing/2014/main" id="{ED3C92BD-E9DC-A772-F089-18E09FEF57ED}"/>
                  </a:ext>
                </a:extLst>
              </p:cNvPr>
              <p:cNvSpPr txBox="1">
                <a:spLocks noRot="1" noChangeAspect="1" noMove="1" noResize="1" noEditPoints="1" noAdjustHandles="1" noChangeArrowheads="1" noChangeShapeType="1" noTextEdit="1"/>
              </p:cNvSpPr>
              <p:nvPr/>
            </p:nvSpPr>
            <p:spPr>
              <a:xfrm>
                <a:off x="4347514" y="2178585"/>
                <a:ext cx="4231827" cy="2484526"/>
              </a:xfrm>
              <a:prstGeom prst="rect">
                <a:avLst/>
              </a:prstGeom>
              <a:blipFill>
                <a:blip r:embed="rId4"/>
                <a:stretch>
                  <a:fillRect l="-1729"/>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xmlns="" id="{A1DDE923-75A4-39E2-37E1-7CE0DA85787D}"/>
              </a:ext>
            </a:extLst>
          </p:cNvPr>
          <p:cNvPicPr>
            <a:picLocks noChangeAspect="1"/>
          </p:cNvPicPr>
          <p:nvPr/>
        </p:nvPicPr>
        <p:blipFill>
          <a:blip r:embed="rId5"/>
          <a:stretch>
            <a:fillRect/>
          </a:stretch>
        </p:blipFill>
        <p:spPr>
          <a:xfrm>
            <a:off x="2891641" y="3840925"/>
            <a:ext cx="2315688" cy="1302575"/>
          </a:xfrm>
          <a:prstGeom prst="rect">
            <a:avLst/>
          </a:prstGeom>
        </p:spPr>
      </p:pic>
    </p:spTree>
    <p:extLst>
      <p:ext uri="{BB962C8B-B14F-4D97-AF65-F5344CB8AC3E}">
        <p14:creationId xmlns:p14="http://schemas.microsoft.com/office/powerpoint/2010/main" val="101100090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grpSp>
        <p:nvGrpSpPr>
          <p:cNvPr id="1527" name="Google Shape;1527;p44"/>
          <p:cNvGrpSpPr/>
          <p:nvPr/>
        </p:nvGrpSpPr>
        <p:grpSpPr>
          <a:xfrm rot="1070920">
            <a:off x="7966822" y="285040"/>
            <a:ext cx="927917" cy="670973"/>
            <a:chOff x="5131350" y="539500"/>
            <a:chExt cx="3299425" cy="2385800"/>
          </a:xfrm>
        </p:grpSpPr>
        <p:sp>
          <p:nvSpPr>
            <p:cNvPr id="1528" name="Google Shape;1528;p44"/>
            <p:cNvSpPr/>
            <p:nvPr/>
          </p:nvSpPr>
          <p:spPr>
            <a:xfrm>
              <a:off x="6771925" y="891300"/>
              <a:ext cx="1658850" cy="1930375"/>
            </a:xfrm>
            <a:custGeom>
              <a:avLst/>
              <a:gdLst/>
              <a:ahLst/>
              <a:cxnLst/>
              <a:rect l="l" t="t" r="r" b="b"/>
              <a:pathLst>
                <a:path w="66354" h="77215" extrusionOk="0">
                  <a:moveTo>
                    <a:pt x="21216" y="1"/>
                  </a:moveTo>
                  <a:cubicBezTo>
                    <a:pt x="13520" y="1"/>
                    <a:pt x="6066" y="700"/>
                    <a:pt x="0" y="2596"/>
                  </a:cubicBezTo>
                  <a:lnTo>
                    <a:pt x="0" y="77214"/>
                  </a:lnTo>
                  <a:lnTo>
                    <a:pt x="63277" y="77214"/>
                  </a:lnTo>
                  <a:lnTo>
                    <a:pt x="66354" y="5516"/>
                  </a:lnTo>
                  <a:cubicBezTo>
                    <a:pt x="66354" y="5516"/>
                    <a:pt x="42832" y="1"/>
                    <a:pt x="21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9" name="Google Shape;1529;p44"/>
            <p:cNvSpPr/>
            <p:nvPr/>
          </p:nvSpPr>
          <p:spPr>
            <a:xfrm>
              <a:off x="6781050" y="810200"/>
              <a:ext cx="1588475" cy="1976925"/>
            </a:xfrm>
            <a:custGeom>
              <a:avLst/>
              <a:gdLst/>
              <a:ahLst/>
              <a:cxnLst/>
              <a:rect l="l" t="t" r="r" b="b"/>
              <a:pathLst>
                <a:path w="63539" h="79077" extrusionOk="0">
                  <a:moveTo>
                    <a:pt x="57542" y="0"/>
                  </a:moveTo>
                  <a:lnTo>
                    <a:pt x="0" y="9073"/>
                  </a:lnTo>
                  <a:lnTo>
                    <a:pt x="0" y="76782"/>
                  </a:lnTo>
                  <a:cubicBezTo>
                    <a:pt x="0" y="76782"/>
                    <a:pt x="1825" y="77069"/>
                    <a:pt x="6153" y="79077"/>
                  </a:cubicBezTo>
                  <a:cubicBezTo>
                    <a:pt x="11374" y="76876"/>
                    <a:pt x="19668" y="76170"/>
                    <a:pt x="28171" y="76170"/>
                  </a:cubicBezTo>
                  <a:cubicBezTo>
                    <a:pt x="43446" y="76170"/>
                    <a:pt x="59393" y="78451"/>
                    <a:pt x="59393" y="78451"/>
                  </a:cubicBezTo>
                  <a:lnTo>
                    <a:pt x="63538" y="9986"/>
                  </a:lnTo>
                  <a:cubicBezTo>
                    <a:pt x="58011" y="8004"/>
                    <a:pt x="57542" y="0"/>
                    <a:pt x="57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0" name="Google Shape;1530;p44"/>
            <p:cNvSpPr/>
            <p:nvPr/>
          </p:nvSpPr>
          <p:spPr>
            <a:xfrm>
              <a:off x="6781050" y="754000"/>
              <a:ext cx="1438550" cy="1906025"/>
            </a:xfrm>
            <a:custGeom>
              <a:avLst/>
              <a:gdLst/>
              <a:ahLst/>
              <a:cxnLst/>
              <a:rect l="l" t="t" r="r" b="b"/>
              <a:pathLst>
                <a:path w="57542" h="76241" extrusionOk="0">
                  <a:moveTo>
                    <a:pt x="39230" y="1"/>
                  </a:moveTo>
                  <a:cubicBezTo>
                    <a:pt x="20089" y="1"/>
                    <a:pt x="0" y="5325"/>
                    <a:pt x="0" y="5325"/>
                  </a:cubicBezTo>
                  <a:cubicBezTo>
                    <a:pt x="0" y="5325"/>
                    <a:pt x="157" y="34395"/>
                    <a:pt x="157" y="76241"/>
                  </a:cubicBezTo>
                  <a:cubicBezTo>
                    <a:pt x="12340" y="70274"/>
                    <a:pt x="23749" y="68534"/>
                    <a:pt x="32912" y="68534"/>
                  </a:cubicBezTo>
                  <a:cubicBezTo>
                    <a:pt x="45729" y="68534"/>
                    <a:pt x="54152" y="71939"/>
                    <a:pt x="54152" y="71939"/>
                  </a:cubicBezTo>
                  <a:lnTo>
                    <a:pt x="57542" y="2248"/>
                  </a:lnTo>
                  <a:cubicBezTo>
                    <a:pt x="52092" y="612"/>
                    <a:pt x="45715" y="1"/>
                    <a:pt x="39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1" name="Google Shape;1531;p44"/>
            <p:cNvSpPr/>
            <p:nvPr/>
          </p:nvSpPr>
          <p:spPr>
            <a:xfrm>
              <a:off x="6784950" y="753950"/>
              <a:ext cx="1368175" cy="1906075"/>
            </a:xfrm>
            <a:custGeom>
              <a:avLst/>
              <a:gdLst/>
              <a:ahLst/>
              <a:cxnLst/>
              <a:rect l="l" t="t" r="r" b="b"/>
              <a:pathLst>
                <a:path w="54727" h="76243" extrusionOk="0">
                  <a:moveTo>
                    <a:pt x="39049" y="1"/>
                  </a:moveTo>
                  <a:cubicBezTo>
                    <a:pt x="20828" y="1"/>
                    <a:pt x="1766" y="4813"/>
                    <a:pt x="1" y="5274"/>
                  </a:cubicBezTo>
                  <a:lnTo>
                    <a:pt x="1" y="76243"/>
                  </a:lnTo>
                  <a:cubicBezTo>
                    <a:pt x="12523" y="68286"/>
                    <a:pt x="25530" y="66345"/>
                    <a:pt x="35243" y="66345"/>
                  </a:cubicBezTo>
                  <a:cubicBezTo>
                    <a:pt x="44499" y="66345"/>
                    <a:pt x="50763" y="68108"/>
                    <a:pt x="50763" y="68108"/>
                  </a:cubicBezTo>
                  <a:lnTo>
                    <a:pt x="50763" y="68082"/>
                  </a:lnTo>
                  <a:lnTo>
                    <a:pt x="54726" y="1546"/>
                  </a:lnTo>
                  <a:cubicBezTo>
                    <a:pt x="49902" y="433"/>
                    <a:pt x="44513" y="1"/>
                    <a:pt x="3904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2" name="Google Shape;1532;p44"/>
            <p:cNvSpPr/>
            <p:nvPr/>
          </p:nvSpPr>
          <p:spPr>
            <a:xfrm>
              <a:off x="6781050" y="539500"/>
              <a:ext cx="1334250" cy="2120525"/>
            </a:xfrm>
            <a:custGeom>
              <a:avLst/>
              <a:gdLst/>
              <a:ahLst/>
              <a:cxnLst/>
              <a:rect l="l" t="t" r="r" b="b"/>
              <a:pathLst>
                <a:path w="53370" h="84821" extrusionOk="0">
                  <a:moveTo>
                    <a:pt x="35732" y="0"/>
                  </a:moveTo>
                  <a:cubicBezTo>
                    <a:pt x="12918" y="0"/>
                    <a:pt x="0" y="9889"/>
                    <a:pt x="0" y="9889"/>
                  </a:cubicBezTo>
                  <a:cubicBezTo>
                    <a:pt x="0" y="9889"/>
                    <a:pt x="157" y="30982"/>
                    <a:pt x="157" y="84821"/>
                  </a:cubicBezTo>
                  <a:cubicBezTo>
                    <a:pt x="16773" y="72472"/>
                    <a:pt x="37769" y="71205"/>
                    <a:pt x="45691" y="71205"/>
                  </a:cubicBezTo>
                  <a:cubicBezTo>
                    <a:pt x="47738" y="71205"/>
                    <a:pt x="48912" y="71289"/>
                    <a:pt x="48912" y="71289"/>
                  </a:cubicBezTo>
                  <a:lnTo>
                    <a:pt x="53370" y="1885"/>
                  </a:lnTo>
                  <a:cubicBezTo>
                    <a:pt x="46973" y="544"/>
                    <a:pt x="41081" y="0"/>
                    <a:pt x="35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3" name="Google Shape;1533;p44"/>
            <p:cNvSpPr/>
            <p:nvPr/>
          </p:nvSpPr>
          <p:spPr>
            <a:xfrm>
              <a:off x="6765400" y="2821650"/>
              <a:ext cx="1588475" cy="103650"/>
            </a:xfrm>
            <a:custGeom>
              <a:avLst/>
              <a:gdLst/>
              <a:ahLst/>
              <a:cxnLst/>
              <a:rect l="l" t="t" r="r" b="b"/>
              <a:pathLst>
                <a:path w="63539" h="4146" extrusionOk="0">
                  <a:moveTo>
                    <a:pt x="626" y="0"/>
                  </a:moveTo>
                  <a:cubicBezTo>
                    <a:pt x="626" y="0"/>
                    <a:pt x="1" y="991"/>
                    <a:pt x="496" y="4146"/>
                  </a:cubicBezTo>
                  <a:cubicBezTo>
                    <a:pt x="4642" y="4146"/>
                    <a:pt x="7379" y="3077"/>
                    <a:pt x="7379" y="3077"/>
                  </a:cubicBezTo>
                  <a:lnTo>
                    <a:pt x="62157" y="3077"/>
                  </a:lnTo>
                  <a:lnTo>
                    <a:pt x="635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4" name="Google Shape;1534;p44"/>
            <p:cNvSpPr/>
            <p:nvPr/>
          </p:nvSpPr>
          <p:spPr>
            <a:xfrm>
              <a:off x="8234575" y="1179100"/>
              <a:ext cx="92575" cy="1404025"/>
            </a:xfrm>
            <a:custGeom>
              <a:avLst/>
              <a:gdLst/>
              <a:ahLst/>
              <a:cxnLst/>
              <a:rect l="l" t="t" r="r" b="b"/>
              <a:pathLst>
                <a:path w="3703" h="56161" extrusionOk="0">
                  <a:moveTo>
                    <a:pt x="3702" y="1"/>
                  </a:moveTo>
                  <a:lnTo>
                    <a:pt x="3702" y="1"/>
                  </a:lnTo>
                  <a:cubicBezTo>
                    <a:pt x="3494" y="2347"/>
                    <a:pt x="3311" y="4694"/>
                    <a:pt x="3129" y="7014"/>
                  </a:cubicBezTo>
                  <a:lnTo>
                    <a:pt x="2607" y="14028"/>
                  </a:lnTo>
                  <a:lnTo>
                    <a:pt x="1617" y="28080"/>
                  </a:lnTo>
                  <a:lnTo>
                    <a:pt x="756" y="42107"/>
                  </a:lnTo>
                  <a:lnTo>
                    <a:pt x="365" y="49147"/>
                  </a:lnTo>
                  <a:cubicBezTo>
                    <a:pt x="235" y="51467"/>
                    <a:pt x="104" y="53814"/>
                    <a:pt x="0" y="56160"/>
                  </a:cubicBezTo>
                  <a:cubicBezTo>
                    <a:pt x="209" y="53840"/>
                    <a:pt x="391" y="51493"/>
                    <a:pt x="574" y="49147"/>
                  </a:cubicBezTo>
                  <a:lnTo>
                    <a:pt x="1121" y="42133"/>
                  </a:lnTo>
                  <a:lnTo>
                    <a:pt x="2086" y="28107"/>
                  </a:lnTo>
                  <a:lnTo>
                    <a:pt x="2946" y="14054"/>
                  </a:lnTo>
                  <a:lnTo>
                    <a:pt x="3363" y="7040"/>
                  </a:lnTo>
                  <a:cubicBezTo>
                    <a:pt x="3468" y="4694"/>
                    <a:pt x="3598" y="2347"/>
                    <a:pt x="370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5" name="Google Shape;1535;p44"/>
            <p:cNvSpPr/>
            <p:nvPr/>
          </p:nvSpPr>
          <p:spPr>
            <a:xfrm>
              <a:off x="8234575" y="1090475"/>
              <a:ext cx="46300" cy="723525"/>
            </a:xfrm>
            <a:custGeom>
              <a:avLst/>
              <a:gdLst/>
              <a:ahLst/>
              <a:cxnLst/>
              <a:rect l="l" t="t" r="r" b="b"/>
              <a:pathLst>
                <a:path w="1852" h="28941" extrusionOk="0">
                  <a:moveTo>
                    <a:pt x="1851" y="0"/>
                  </a:moveTo>
                  <a:lnTo>
                    <a:pt x="1851" y="0"/>
                  </a:lnTo>
                  <a:cubicBezTo>
                    <a:pt x="1721" y="1225"/>
                    <a:pt x="1617" y="2425"/>
                    <a:pt x="1512" y="3624"/>
                  </a:cubicBezTo>
                  <a:lnTo>
                    <a:pt x="1226" y="7222"/>
                  </a:lnTo>
                  <a:cubicBezTo>
                    <a:pt x="1017" y="9647"/>
                    <a:pt x="887" y="12045"/>
                    <a:pt x="704" y="14470"/>
                  </a:cubicBezTo>
                  <a:cubicBezTo>
                    <a:pt x="574" y="16869"/>
                    <a:pt x="417" y="19293"/>
                    <a:pt x="287" y="21692"/>
                  </a:cubicBezTo>
                  <a:lnTo>
                    <a:pt x="131" y="25316"/>
                  </a:lnTo>
                  <a:cubicBezTo>
                    <a:pt x="78" y="26515"/>
                    <a:pt x="26" y="27741"/>
                    <a:pt x="0" y="28940"/>
                  </a:cubicBezTo>
                  <a:cubicBezTo>
                    <a:pt x="131" y="27741"/>
                    <a:pt x="235" y="26541"/>
                    <a:pt x="365" y="25342"/>
                  </a:cubicBezTo>
                  <a:lnTo>
                    <a:pt x="652" y="21718"/>
                  </a:lnTo>
                  <a:cubicBezTo>
                    <a:pt x="834" y="19319"/>
                    <a:pt x="991" y="16895"/>
                    <a:pt x="1173" y="14496"/>
                  </a:cubicBezTo>
                  <a:cubicBezTo>
                    <a:pt x="1304" y="12071"/>
                    <a:pt x="1460" y="9673"/>
                    <a:pt x="1565" y="7248"/>
                  </a:cubicBezTo>
                  <a:lnTo>
                    <a:pt x="1747" y="3624"/>
                  </a:lnTo>
                  <a:cubicBezTo>
                    <a:pt x="1773" y="2425"/>
                    <a:pt x="1825" y="1225"/>
                    <a:pt x="185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6" name="Google Shape;1536;p44"/>
            <p:cNvSpPr/>
            <p:nvPr/>
          </p:nvSpPr>
          <p:spPr>
            <a:xfrm>
              <a:off x="8134850" y="2552450"/>
              <a:ext cx="131025" cy="219025"/>
            </a:xfrm>
            <a:custGeom>
              <a:avLst/>
              <a:gdLst/>
              <a:ahLst/>
              <a:cxnLst/>
              <a:rect l="l" t="t" r="r" b="b"/>
              <a:pathLst>
                <a:path w="5241" h="8761" extrusionOk="0">
                  <a:moveTo>
                    <a:pt x="0" y="1"/>
                  </a:moveTo>
                  <a:lnTo>
                    <a:pt x="0" y="1"/>
                  </a:lnTo>
                  <a:cubicBezTo>
                    <a:pt x="78" y="861"/>
                    <a:pt x="287" y="1721"/>
                    <a:pt x="548" y="2556"/>
                  </a:cubicBezTo>
                  <a:cubicBezTo>
                    <a:pt x="834" y="3390"/>
                    <a:pt x="1199" y="4198"/>
                    <a:pt x="1643" y="4954"/>
                  </a:cubicBezTo>
                  <a:cubicBezTo>
                    <a:pt x="1851" y="5345"/>
                    <a:pt x="2112" y="5710"/>
                    <a:pt x="2347" y="6075"/>
                  </a:cubicBezTo>
                  <a:cubicBezTo>
                    <a:pt x="2477" y="6258"/>
                    <a:pt x="2633" y="6414"/>
                    <a:pt x="2764" y="6597"/>
                  </a:cubicBezTo>
                  <a:lnTo>
                    <a:pt x="2972" y="6858"/>
                  </a:lnTo>
                  <a:cubicBezTo>
                    <a:pt x="3051" y="6936"/>
                    <a:pt x="3129" y="7014"/>
                    <a:pt x="3207" y="7092"/>
                  </a:cubicBezTo>
                  <a:cubicBezTo>
                    <a:pt x="3781" y="7744"/>
                    <a:pt x="4485" y="8292"/>
                    <a:pt x="5241" y="8761"/>
                  </a:cubicBezTo>
                  <a:cubicBezTo>
                    <a:pt x="4615" y="8135"/>
                    <a:pt x="3989" y="7535"/>
                    <a:pt x="3468" y="6858"/>
                  </a:cubicBezTo>
                  <a:cubicBezTo>
                    <a:pt x="2946" y="6180"/>
                    <a:pt x="2451" y="5476"/>
                    <a:pt x="2034" y="4746"/>
                  </a:cubicBezTo>
                  <a:cubicBezTo>
                    <a:pt x="1199" y="3260"/>
                    <a:pt x="522" y="166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7" name="Google Shape;1537;p44"/>
            <p:cNvSpPr/>
            <p:nvPr/>
          </p:nvSpPr>
          <p:spPr>
            <a:xfrm>
              <a:off x="6969425" y="2506050"/>
              <a:ext cx="1100250" cy="135075"/>
            </a:xfrm>
            <a:custGeom>
              <a:avLst/>
              <a:gdLst/>
              <a:ahLst/>
              <a:cxnLst/>
              <a:rect l="l" t="t" r="r" b="b"/>
              <a:pathLst>
                <a:path w="44010" h="5403" extrusionOk="0">
                  <a:moveTo>
                    <a:pt x="22226" y="1"/>
                  </a:moveTo>
                  <a:cubicBezTo>
                    <a:pt x="12475" y="1"/>
                    <a:pt x="4371" y="2020"/>
                    <a:pt x="0" y="5402"/>
                  </a:cubicBezTo>
                  <a:cubicBezTo>
                    <a:pt x="0" y="5402"/>
                    <a:pt x="7915" y="1110"/>
                    <a:pt x="23986" y="1110"/>
                  </a:cubicBezTo>
                  <a:cubicBezTo>
                    <a:pt x="29645" y="1110"/>
                    <a:pt x="36317" y="1643"/>
                    <a:pt x="44010" y="3082"/>
                  </a:cubicBezTo>
                  <a:cubicBezTo>
                    <a:pt x="36422" y="957"/>
                    <a:pt x="28934" y="1"/>
                    <a:pt x="22226"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8" name="Google Shape;1538;p44"/>
            <p:cNvSpPr/>
            <p:nvPr/>
          </p:nvSpPr>
          <p:spPr>
            <a:xfrm>
              <a:off x="6945950" y="2605825"/>
              <a:ext cx="629675" cy="100475"/>
            </a:xfrm>
            <a:custGeom>
              <a:avLst/>
              <a:gdLst/>
              <a:ahLst/>
              <a:cxnLst/>
              <a:rect l="l" t="t" r="r" b="b"/>
              <a:pathLst>
                <a:path w="25187" h="4019" extrusionOk="0">
                  <a:moveTo>
                    <a:pt x="19842" y="1"/>
                  </a:moveTo>
                  <a:cubicBezTo>
                    <a:pt x="19485" y="1"/>
                    <a:pt x="19129" y="4"/>
                    <a:pt x="18773" y="4"/>
                  </a:cubicBezTo>
                  <a:cubicBezTo>
                    <a:pt x="16635" y="56"/>
                    <a:pt x="14497" y="290"/>
                    <a:pt x="12385" y="629"/>
                  </a:cubicBezTo>
                  <a:cubicBezTo>
                    <a:pt x="10273" y="994"/>
                    <a:pt x="8161" y="1438"/>
                    <a:pt x="6102" y="2011"/>
                  </a:cubicBezTo>
                  <a:cubicBezTo>
                    <a:pt x="4042" y="2585"/>
                    <a:pt x="1982" y="3210"/>
                    <a:pt x="1" y="4019"/>
                  </a:cubicBezTo>
                  <a:cubicBezTo>
                    <a:pt x="1044" y="3706"/>
                    <a:pt x="2060" y="3393"/>
                    <a:pt x="3103" y="3132"/>
                  </a:cubicBezTo>
                  <a:cubicBezTo>
                    <a:pt x="4120" y="2845"/>
                    <a:pt x="5163" y="2585"/>
                    <a:pt x="6180" y="2350"/>
                  </a:cubicBezTo>
                  <a:cubicBezTo>
                    <a:pt x="8266" y="1855"/>
                    <a:pt x="10351" y="1438"/>
                    <a:pt x="12463" y="1073"/>
                  </a:cubicBezTo>
                  <a:cubicBezTo>
                    <a:pt x="14549" y="734"/>
                    <a:pt x="16661" y="499"/>
                    <a:pt x="18799" y="342"/>
                  </a:cubicBezTo>
                  <a:cubicBezTo>
                    <a:pt x="19536" y="325"/>
                    <a:pt x="20261" y="294"/>
                    <a:pt x="20991" y="294"/>
                  </a:cubicBezTo>
                  <a:cubicBezTo>
                    <a:pt x="21319" y="294"/>
                    <a:pt x="21648" y="300"/>
                    <a:pt x="21979" y="316"/>
                  </a:cubicBezTo>
                  <a:cubicBezTo>
                    <a:pt x="22129" y="309"/>
                    <a:pt x="22278" y="306"/>
                    <a:pt x="22427" y="306"/>
                  </a:cubicBezTo>
                  <a:cubicBezTo>
                    <a:pt x="23347" y="306"/>
                    <a:pt x="24267" y="428"/>
                    <a:pt x="25186" y="473"/>
                  </a:cubicBezTo>
                  <a:cubicBezTo>
                    <a:pt x="24117" y="316"/>
                    <a:pt x="23074" y="134"/>
                    <a:pt x="22006" y="82"/>
                  </a:cubicBezTo>
                  <a:cubicBezTo>
                    <a:pt x="21275" y="12"/>
                    <a:pt x="20557" y="1"/>
                    <a:pt x="1984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9" name="Google Shape;1539;p44"/>
            <p:cNvSpPr/>
            <p:nvPr/>
          </p:nvSpPr>
          <p:spPr>
            <a:xfrm>
              <a:off x="5131350" y="891300"/>
              <a:ext cx="1646475" cy="1930375"/>
            </a:xfrm>
            <a:custGeom>
              <a:avLst/>
              <a:gdLst/>
              <a:ahLst/>
              <a:cxnLst/>
              <a:rect l="l" t="t" r="r" b="b"/>
              <a:pathLst>
                <a:path w="65859" h="77215" extrusionOk="0">
                  <a:moveTo>
                    <a:pt x="44805" y="1"/>
                  </a:moveTo>
                  <a:cubicBezTo>
                    <a:pt x="23352" y="1"/>
                    <a:pt x="0" y="5516"/>
                    <a:pt x="0" y="5516"/>
                  </a:cubicBezTo>
                  <a:lnTo>
                    <a:pt x="3077" y="77214"/>
                  </a:lnTo>
                  <a:lnTo>
                    <a:pt x="65858" y="77214"/>
                  </a:lnTo>
                  <a:lnTo>
                    <a:pt x="65858" y="2596"/>
                  </a:lnTo>
                  <a:cubicBezTo>
                    <a:pt x="59841" y="700"/>
                    <a:pt x="52443" y="1"/>
                    <a:pt x="448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0" name="Google Shape;1540;p44"/>
            <p:cNvSpPr/>
            <p:nvPr/>
          </p:nvSpPr>
          <p:spPr>
            <a:xfrm>
              <a:off x="5192600" y="810200"/>
              <a:ext cx="1588475" cy="1976925"/>
            </a:xfrm>
            <a:custGeom>
              <a:avLst/>
              <a:gdLst/>
              <a:ahLst/>
              <a:cxnLst/>
              <a:rect l="l" t="t" r="r" b="b"/>
              <a:pathLst>
                <a:path w="63539" h="79077" extrusionOk="0">
                  <a:moveTo>
                    <a:pt x="6023" y="0"/>
                  </a:moveTo>
                  <a:cubicBezTo>
                    <a:pt x="6023" y="0"/>
                    <a:pt x="5554" y="8004"/>
                    <a:pt x="1" y="9986"/>
                  </a:cubicBezTo>
                  <a:lnTo>
                    <a:pt x="4172" y="78451"/>
                  </a:lnTo>
                  <a:cubicBezTo>
                    <a:pt x="4172" y="78451"/>
                    <a:pt x="20108" y="76170"/>
                    <a:pt x="35383" y="76170"/>
                  </a:cubicBezTo>
                  <a:cubicBezTo>
                    <a:pt x="43884" y="76170"/>
                    <a:pt x="52181" y="76876"/>
                    <a:pt x="57412" y="79077"/>
                  </a:cubicBezTo>
                  <a:cubicBezTo>
                    <a:pt x="61713" y="77069"/>
                    <a:pt x="63538" y="76782"/>
                    <a:pt x="63538" y="76782"/>
                  </a:cubicBezTo>
                  <a:lnTo>
                    <a:pt x="63538" y="9073"/>
                  </a:lnTo>
                  <a:lnTo>
                    <a:pt x="60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1" name="Google Shape;1541;p44"/>
            <p:cNvSpPr/>
            <p:nvPr/>
          </p:nvSpPr>
          <p:spPr>
            <a:xfrm>
              <a:off x="5343175" y="754000"/>
              <a:ext cx="1437900" cy="1906025"/>
            </a:xfrm>
            <a:custGeom>
              <a:avLst/>
              <a:gdLst/>
              <a:ahLst/>
              <a:cxnLst/>
              <a:rect l="l" t="t" r="r" b="b"/>
              <a:pathLst>
                <a:path w="57516" h="76241" extrusionOk="0">
                  <a:moveTo>
                    <a:pt x="18308" y="1"/>
                  </a:moveTo>
                  <a:cubicBezTo>
                    <a:pt x="11825" y="1"/>
                    <a:pt x="5450" y="612"/>
                    <a:pt x="0" y="2248"/>
                  </a:cubicBezTo>
                  <a:lnTo>
                    <a:pt x="3364" y="71939"/>
                  </a:lnTo>
                  <a:cubicBezTo>
                    <a:pt x="3364" y="71939"/>
                    <a:pt x="11795" y="68534"/>
                    <a:pt x="24620" y="68534"/>
                  </a:cubicBezTo>
                  <a:cubicBezTo>
                    <a:pt x="33789" y="68534"/>
                    <a:pt x="45202" y="70274"/>
                    <a:pt x="57385" y="76241"/>
                  </a:cubicBezTo>
                  <a:cubicBezTo>
                    <a:pt x="57385" y="34395"/>
                    <a:pt x="57515" y="5325"/>
                    <a:pt x="57515" y="5325"/>
                  </a:cubicBezTo>
                  <a:cubicBezTo>
                    <a:pt x="57515" y="5325"/>
                    <a:pt x="37442" y="1"/>
                    <a:pt x="18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2" name="Google Shape;1542;p44"/>
            <p:cNvSpPr/>
            <p:nvPr/>
          </p:nvSpPr>
          <p:spPr>
            <a:xfrm>
              <a:off x="5409650" y="753950"/>
              <a:ext cx="1368175" cy="1906075"/>
            </a:xfrm>
            <a:custGeom>
              <a:avLst/>
              <a:gdLst/>
              <a:ahLst/>
              <a:cxnLst/>
              <a:rect l="l" t="t" r="r" b="b"/>
              <a:pathLst>
                <a:path w="54727" h="76243" extrusionOk="0">
                  <a:moveTo>
                    <a:pt x="15675" y="1"/>
                  </a:moveTo>
                  <a:cubicBezTo>
                    <a:pt x="10212" y="1"/>
                    <a:pt x="4825" y="433"/>
                    <a:pt x="1" y="1546"/>
                  </a:cubicBezTo>
                  <a:lnTo>
                    <a:pt x="3938" y="68082"/>
                  </a:lnTo>
                  <a:lnTo>
                    <a:pt x="3938" y="68108"/>
                  </a:lnTo>
                  <a:cubicBezTo>
                    <a:pt x="3938" y="68108"/>
                    <a:pt x="10208" y="66345"/>
                    <a:pt x="19471" y="66345"/>
                  </a:cubicBezTo>
                  <a:cubicBezTo>
                    <a:pt x="29190" y="66345"/>
                    <a:pt x="42204" y="68286"/>
                    <a:pt x="54726" y="76243"/>
                  </a:cubicBezTo>
                  <a:lnTo>
                    <a:pt x="54726" y="5274"/>
                  </a:lnTo>
                  <a:cubicBezTo>
                    <a:pt x="52941" y="4813"/>
                    <a:pt x="33890" y="1"/>
                    <a:pt x="1567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3" name="Google Shape;1543;p44"/>
            <p:cNvSpPr/>
            <p:nvPr/>
          </p:nvSpPr>
          <p:spPr>
            <a:xfrm>
              <a:off x="5446800" y="539500"/>
              <a:ext cx="1334275" cy="2120525"/>
            </a:xfrm>
            <a:custGeom>
              <a:avLst/>
              <a:gdLst/>
              <a:ahLst/>
              <a:cxnLst/>
              <a:rect l="l" t="t" r="r" b="b"/>
              <a:pathLst>
                <a:path w="53371" h="84821" extrusionOk="0">
                  <a:moveTo>
                    <a:pt x="17638" y="0"/>
                  </a:moveTo>
                  <a:cubicBezTo>
                    <a:pt x="12290" y="0"/>
                    <a:pt x="6398" y="544"/>
                    <a:pt x="1" y="1885"/>
                  </a:cubicBezTo>
                  <a:lnTo>
                    <a:pt x="4459" y="71289"/>
                  </a:lnTo>
                  <a:cubicBezTo>
                    <a:pt x="4459" y="71289"/>
                    <a:pt x="5633" y="71205"/>
                    <a:pt x="7680" y="71205"/>
                  </a:cubicBezTo>
                  <a:cubicBezTo>
                    <a:pt x="15603" y="71205"/>
                    <a:pt x="36603" y="72472"/>
                    <a:pt x="53240" y="84821"/>
                  </a:cubicBezTo>
                  <a:cubicBezTo>
                    <a:pt x="53240" y="30982"/>
                    <a:pt x="53370" y="9889"/>
                    <a:pt x="53370" y="9889"/>
                  </a:cubicBezTo>
                  <a:cubicBezTo>
                    <a:pt x="53370" y="9889"/>
                    <a:pt x="40453" y="0"/>
                    <a:pt x="176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4" name="Google Shape;1544;p44"/>
            <p:cNvSpPr/>
            <p:nvPr/>
          </p:nvSpPr>
          <p:spPr>
            <a:xfrm>
              <a:off x="5208250" y="2821650"/>
              <a:ext cx="1572825" cy="103650"/>
            </a:xfrm>
            <a:custGeom>
              <a:avLst/>
              <a:gdLst/>
              <a:ahLst/>
              <a:cxnLst/>
              <a:rect l="l" t="t" r="r" b="b"/>
              <a:pathLst>
                <a:path w="62913" h="4146" extrusionOk="0">
                  <a:moveTo>
                    <a:pt x="1" y="0"/>
                  </a:moveTo>
                  <a:lnTo>
                    <a:pt x="1382" y="3077"/>
                  </a:lnTo>
                  <a:lnTo>
                    <a:pt x="56160" y="3077"/>
                  </a:lnTo>
                  <a:cubicBezTo>
                    <a:pt x="56160" y="3077"/>
                    <a:pt x="58611" y="4146"/>
                    <a:pt x="62782" y="4146"/>
                  </a:cubicBezTo>
                  <a:cubicBezTo>
                    <a:pt x="62782" y="913"/>
                    <a:pt x="62912" y="0"/>
                    <a:pt x="629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5" name="Google Shape;1545;p44"/>
            <p:cNvSpPr/>
            <p:nvPr/>
          </p:nvSpPr>
          <p:spPr>
            <a:xfrm>
              <a:off x="5234975" y="1179100"/>
              <a:ext cx="92575" cy="1404025"/>
            </a:xfrm>
            <a:custGeom>
              <a:avLst/>
              <a:gdLst/>
              <a:ahLst/>
              <a:cxnLst/>
              <a:rect l="l" t="t" r="r" b="b"/>
              <a:pathLst>
                <a:path w="3703" h="56161" extrusionOk="0">
                  <a:moveTo>
                    <a:pt x="0" y="1"/>
                  </a:moveTo>
                  <a:lnTo>
                    <a:pt x="0" y="1"/>
                  </a:lnTo>
                  <a:cubicBezTo>
                    <a:pt x="105" y="2347"/>
                    <a:pt x="235" y="4694"/>
                    <a:pt x="339" y="7040"/>
                  </a:cubicBezTo>
                  <a:lnTo>
                    <a:pt x="757" y="14054"/>
                  </a:lnTo>
                  <a:lnTo>
                    <a:pt x="1617" y="28107"/>
                  </a:lnTo>
                  <a:lnTo>
                    <a:pt x="2608" y="42133"/>
                  </a:lnTo>
                  <a:lnTo>
                    <a:pt x="3129" y="49147"/>
                  </a:lnTo>
                  <a:cubicBezTo>
                    <a:pt x="3312" y="51493"/>
                    <a:pt x="3494" y="53814"/>
                    <a:pt x="3703" y="56160"/>
                  </a:cubicBezTo>
                  <a:cubicBezTo>
                    <a:pt x="3598" y="53814"/>
                    <a:pt x="3468" y="51467"/>
                    <a:pt x="3364" y="49147"/>
                  </a:cubicBezTo>
                  <a:lnTo>
                    <a:pt x="2947" y="42107"/>
                  </a:lnTo>
                  <a:lnTo>
                    <a:pt x="2086" y="28080"/>
                  </a:lnTo>
                  <a:lnTo>
                    <a:pt x="1122" y="14028"/>
                  </a:lnTo>
                  <a:lnTo>
                    <a:pt x="574" y="7014"/>
                  </a:lnTo>
                  <a:cubicBezTo>
                    <a:pt x="392" y="4694"/>
                    <a:pt x="209" y="2347"/>
                    <a:pt x="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6" name="Google Shape;1546;p44"/>
            <p:cNvSpPr/>
            <p:nvPr/>
          </p:nvSpPr>
          <p:spPr>
            <a:xfrm>
              <a:off x="5281250" y="1090475"/>
              <a:ext cx="46300" cy="723525"/>
            </a:xfrm>
            <a:custGeom>
              <a:avLst/>
              <a:gdLst/>
              <a:ahLst/>
              <a:cxnLst/>
              <a:rect l="l" t="t" r="r" b="b"/>
              <a:pathLst>
                <a:path w="1852" h="28941" extrusionOk="0">
                  <a:moveTo>
                    <a:pt x="1" y="0"/>
                  </a:moveTo>
                  <a:cubicBezTo>
                    <a:pt x="27" y="1225"/>
                    <a:pt x="79" y="2425"/>
                    <a:pt x="131" y="3624"/>
                  </a:cubicBezTo>
                  <a:lnTo>
                    <a:pt x="287" y="7248"/>
                  </a:lnTo>
                  <a:cubicBezTo>
                    <a:pt x="392" y="9673"/>
                    <a:pt x="574" y="12071"/>
                    <a:pt x="705" y="14496"/>
                  </a:cubicBezTo>
                  <a:cubicBezTo>
                    <a:pt x="861" y="16895"/>
                    <a:pt x="1017" y="19319"/>
                    <a:pt x="1200" y="21718"/>
                  </a:cubicBezTo>
                  <a:lnTo>
                    <a:pt x="1513" y="25342"/>
                  </a:lnTo>
                  <a:cubicBezTo>
                    <a:pt x="1617" y="26541"/>
                    <a:pt x="1721" y="27741"/>
                    <a:pt x="1852" y="28940"/>
                  </a:cubicBezTo>
                  <a:cubicBezTo>
                    <a:pt x="1826" y="27741"/>
                    <a:pt x="1773" y="26515"/>
                    <a:pt x="1747" y="25316"/>
                  </a:cubicBezTo>
                  <a:lnTo>
                    <a:pt x="1565" y="21692"/>
                  </a:lnTo>
                  <a:cubicBezTo>
                    <a:pt x="1461" y="19293"/>
                    <a:pt x="1304" y="16869"/>
                    <a:pt x="1174" y="14470"/>
                  </a:cubicBezTo>
                  <a:cubicBezTo>
                    <a:pt x="991" y="12045"/>
                    <a:pt x="835" y="9647"/>
                    <a:pt x="652" y="7222"/>
                  </a:cubicBezTo>
                  <a:lnTo>
                    <a:pt x="340" y="3624"/>
                  </a:lnTo>
                  <a:cubicBezTo>
                    <a:pt x="235" y="2425"/>
                    <a:pt x="131" y="1225"/>
                    <a:pt x="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7" name="Google Shape;1547;p44"/>
            <p:cNvSpPr/>
            <p:nvPr/>
          </p:nvSpPr>
          <p:spPr>
            <a:xfrm>
              <a:off x="5296900" y="2552450"/>
              <a:ext cx="130375" cy="219025"/>
            </a:xfrm>
            <a:custGeom>
              <a:avLst/>
              <a:gdLst/>
              <a:ahLst/>
              <a:cxnLst/>
              <a:rect l="l" t="t" r="r" b="b"/>
              <a:pathLst>
                <a:path w="5215" h="8761" extrusionOk="0">
                  <a:moveTo>
                    <a:pt x="5215" y="1"/>
                  </a:moveTo>
                  <a:lnTo>
                    <a:pt x="5215" y="1"/>
                  </a:lnTo>
                  <a:cubicBezTo>
                    <a:pt x="4693" y="1669"/>
                    <a:pt x="4041" y="3260"/>
                    <a:pt x="3181" y="4746"/>
                  </a:cubicBezTo>
                  <a:cubicBezTo>
                    <a:pt x="2764" y="5476"/>
                    <a:pt x="2269" y="6180"/>
                    <a:pt x="1747" y="6858"/>
                  </a:cubicBezTo>
                  <a:cubicBezTo>
                    <a:pt x="1226" y="7562"/>
                    <a:pt x="600" y="8161"/>
                    <a:pt x="0" y="8761"/>
                  </a:cubicBezTo>
                  <a:cubicBezTo>
                    <a:pt x="730" y="8318"/>
                    <a:pt x="1434" y="7770"/>
                    <a:pt x="2008" y="7092"/>
                  </a:cubicBezTo>
                  <a:cubicBezTo>
                    <a:pt x="2086" y="7014"/>
                    <a:pt x="2164" y="6936"/>
                    <a:pt x="2243" y="6858"/>
                  </a:cubicBezTo>
                  <a:lnTo>
                    <a:pt x="2451" y="6597"/>
                  </a:lnTo>
                  <a:cubicBezTo>
                    <a:pt x="2581" y="6414"/>
                    <a:pt x="2738" y="6258"/>
                    <a:pt x="2868" y="6075"/>
                  </a:cubicBezTo>
                  <a:cubicBezTo>
                    <a:pt x="3129" y="5710"/>
                    <a:pt x="3364" y="5345"/>
                    <a:pt x="3572" y="4980"/>
                  </a:cubicBezTo>
                  <a:cubicBezTo>
                    <a:pt x="4015" y="4198"/>
                    <a:pt x="4380" y="3390"/>
                    <a:pt x="4667" y="2556"/>
                  </a:cubicBezTo>
                  <a:cubicBezTo>
                    <a:pt x="4954" y="1721"/>
                    <a:pt x="5163" y="861"/>
                    <a:pt x="5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8" name="Google Shape;1548;p44"/>
            <p:cNvSpPr/>
            <p:nvPr/>
          </p:nvSpPr>
          <p:spPr>
            <a:xfrm>
              <a:off x="5493100" y="2506050"/>
              <a:ext cx="1100250" cy="135075"/>
            </a:xfrm>
            <a:custGeom>
              <a:avLst/>
              <a:gdLst/>
              <a:ahLst/>
              <a:cxnLst/>
              <a:rect l="l" t="t" r="r" b="b"/>
              <a:pathLst>
                <a:path w="44010" h="5403" extrusionOk="0">
                  <a:moveTo>
                    <a:pt x="21777" y="1"/>
                  </a:moveTo>
                  <a:cubicBezTo>
                    <a:pt x="15071" y="1"/>
                    <a:pt x="7588" y="957"/>
                    <a:pt x="0" y="3082"/>
                  </a:cubicBezTo>
                  <a:cubicBezTo>
                    <a:pt x="7693" y="1643"/>
                    <a:pt x="14365" y="1110"/>
                    <a:pt x="20024" y="1110"/>
                  </a:cubicBezTo>
                  <a:cubicBezTo>
                    <a:pt x="36095" y="1110"/>
                    <a:pt x="44010" y="5402"/>
                    <a:pt x="44010" y="5402"/>
                  </a:cubicBezTo>
                  <a:cubicBezTo>
                    <a:pt x="39623" y="2020"/>
                    <a:pt x="31522" y="1"/>
                    <a:pt x="217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9" name="Google Shape;1549;p44"/>
            <p:cNvSpPr/>
            <p:nvPr/>
          </p:nvSpPr>
          <p:spPr>
            <a:xfrm>
              <a:off x="5987150" y="2605825"/>
              <a:ext cx="629025" cy="100475"/>
            </a:xfrm>
            <a:custGeom>
              <a:avLst/>
              <a:gdLst/>
              <a:ahLst/>
              <a:cxnLst/>
              <a:rect l="l" t="t" r="r" b="b"/>
              <a:pathLst>
                <a:path w="25161" h="4019" extrusionOk="0">
                  <a:moveTo>
                    <a:pt x="5319" y="1"/>
                  </a:moveTo>
                  <a:cubicBezTo>
                    <a:pt x="4607" y="1"/>
                    <a:pt x="3894" y="12"/>
                    <a:pt x="3181" y="82"/>
                  </a:cubicBezTo>
                  <a:cubicBezTo>
                    <a:pt x="2112" y="134"/>
                    <a:pt x="1044" y="316"/>
                    <a:pt x="1" y="473"/>
                  </a:cubicBezTo>
                  <a:cubicBezTo>
                    <a:pt x="974" y="425"/>
                    <a:pt x="1926" y="313"/>
                    <a:pt x="2896" y="313"/>
                  </a:cubicBezTo>
                  <a:cubicBezTo>
                    <a:pt x="2991" y="313"/>
                    <a:pt x="3086" y="314"/>
                    <a:pt x="3181" y="316"/>
                  </a:cubicBezTo>
                  <a:cubicBezTo>
                    <a:pt x="3495" y="301"/>
                    <a:pt x="3808" y="295"/>
                    <a:pt x="4121" y="295"/>
                  </a:cubicBezTo>
                  <a:cubicBezTo>
                    <a:pt x="4877" y="295"/>
                    <a:pt x="5632" y="332"/>
                    <a:pt x="6388" y="369"/>
                  </a:cubicBezTo>
                  <a:cubicBezTo>
                    <a:pt x="8500" y="499"/>
                    <a:pt x="10612" y="734"/>
                    <a:pt x="12724" y="1073"/>
                  </a:cubicBezTo>
                  <a:cubicBezTo>
                    <a:pt x="14810" y="1438"/>
                    <a:pt x="16895" y="1855"/>
                    <a:pt x="18981" y="2350"/>
                  </a:cubicBezTo>
                  <a:cubicBezTo>
                    <a:pt x="20024" y="2585"/>
                    <a:pt x="21067" y="2845"/>
                    <a:pt x="22084" y="3132"/>
                  </a:cubicBezTo>
                  <a:cubicBezTo>
                    <a:pt x="23127" y="3393"/>
                    <a:pt x="24143" y="3706"/>
                    <a:pt x="25160" y="4019"/>
                  </a:cubicBezTo>
                  <a:cubicBezTo>
                    <a:pt x="23179" y="3210"/>
                    <a:pt x="21145" y="2585"/>
                    <a:pt x="19085" y="2011"/>
                  </a:cubicBezTo>
                  <a:cubicBezTo>
                    <a:pt x="17000" y="1438"/>
                    <a:pt x="14914" y="994"/>
                    <a:pt x="12802" y="629"/>
                  </a:cubicBezTo>
                  <a:cubicBezTo>
                    <a:pt x="10690" y="290"/>
                    <a:pt x="8552" y="56"/>
                    <a:pt x="6388" y="4"/>
                  </a:cubicBezTo>
                  <a:cubicBezTo>
                    <a:pt x="6032" y="4"/>
                    <a:pt x="5676" y="1"/>
                    <a:pt x="53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0" name="Google Shape;1550;p44"/>
            <p:cNvSpPr/>
            <p:nvPr/>
          </p:nvSpPr>
          <p:spPr>
            <a:xfrm>
              <a:off x="6781050" y="2729100"/>
              <a:ext cx="149950" cy="80850"/>
            </a:xfrm>
            <a:custGeom>
              <a:avLst/>
              <a:gdLst/>
              <a:ahLst/>
              <a:cxnLst/>
              <a:rect l="l" t="t" r="r" b="b"/>
              <a:pathLst>
                <a:path w="5998" h="3234" fill="none" extrusionOk="0">
                  <a:moveTo>
                    <a:pt x="5997" y="3233"/>
                  </a:moveTo>
                  <a:cubicBezTo>
                    <a:pt x="5997" y="3233"/>
                    <a:pt x="3703" y="0"/>
                    <a:pt x="0"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1" name="Google Shape;1551;p44"/>
            <p:cNvSpPr/>
            <p:nvPr/>
          </p:nvSpPr>
          <p:spPr>
            <a:xfrm>
              <a:off x="6631775" y="2729100"/>
              <a:ext cx="149300" cy="80850"/>
            </a:xfrm>
            <a:custGeom>
              <a:avLst/>
              <a:gdLst/>
              <a:ahLst/>
              <a:cxnLst/>
              <a:rect l="l" t="t" r="r" b="b"/>
              <a:pathLst>
                <a:path w="5972" h="3234" fill="none" extrusionOk="0">
                  <a:moveTo>
                    <a:pt x="1" y="3233"/>
                  </a:moveTo>
                  <a:cubicBezTo>
                    <a:pt x="1" y="3233"/>
                    <a:pt x="2269" y="0"/>
                    <a:pt x="5971"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2" name="Google Shape;1552;p44"/>
            <p:cNvSpPr/>
            <p:nvPr/>
          </p:nvSpPr>
          <p:spPr>
            <a:xfrm>
              <a:off x="6781050" y="786725"/>
              <a:ext cx="25" cy="1873300"/>
            </a:xfrm>
            <a:custGeom>
              <a:avLst/>
              <a:gdLst/>
              <a:ahLst/>
              <a:cxnLst/>
              <a:rect l="l" t="t" r="r" b="b"/>
              <a:pathLst>
                <a:path w="1" h="74932" fill="none" extrusionOk="0">
                  <a:moveTo>
                    <a:pt x="0" y="74932"/>
                  </a:moveTo>
                  <a:lnTo>
                    <a:pt x="0" y="0"/>
                  </a:lnTo>
                </a:path>
              </a:pathLst>
            </a:custGeom>
            <a:noFill/>
            <a:ln w="11725" cap="flat" cmpd="sng">
              <a:solidFill>
                <a:schemeClr val="lt2"/>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3" name="Google Shape;1553;p44"/>
            <p:cNvSpPr/>
            <p:nvPr/>
          </p:nvSpPr>
          <p:spPr>
            <a:xfrm>
              <a:off x="5604550" y="692225"/>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4" name="Google Shape;1554;p44"/>
            <p:cNvSpPr/>
            <p:nvPr/>
          </p:nvSpPr>
          <p:spPr>
            <a:xfrm>
              <a:off x="5622800" y="919050"/>
              <a:ext cx="1083325" cy="239875"/>
            </a:xfrm>
            <a:custGeom>
              <a:avLst/>
              <a:gdLst/>
              <a:ahLst/>
              <a:cxnLst/>
              <a:rect l="l" t="t" r="r" b="b"/>
              <a:pathLst>
                <a:path w="43333" h="9595" fill="none" extrusionOk="0">
                  <a:moveTo>
                    <a:pt x="0" y="3311"/>
                  </a:moveTo>
                  <a:cubicBezTo>
                    <a:pt x="0" y="3311"/>
                    <a:pt x="26151" y="0"/>
                    <a:pt x="43332"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5" name="Google Shape;1555;p44"/>
            <p:cNvSpPr/>
            <p:nvPr/>
          </p:nvSpPr>
          <p:spPr>
            <a:xfrm>
              <a:off x="5640400" y="1145225"/>
              <a:ext cx="1083975" cy="239875"/>
            </a:xfrm>
            <a:custGeom>
              <a:avLst/>
              <a:gdLst/>
              <a:ahLst/>
              <a:cxnLst/>
              <a:rect l="l" t="t" r="r" b="b"/>
              <a:pathLst>
                <a:path w="43359" h="9595" fill="none" extrusionOk="0">
                  <a:moveTo>
                    <a:pt x="0" y="3311"/>
                  </a:moveTo>
                  <a:cubicBezTo>
                    <a:pt x="0" y="3311"/>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6" name="Google Shape;1556;p44"/>
            <p:cNvSpPr/>
            <p:nvPr/>
          </p:nvSpPr>
          <p:spPr>
            <a:xfrm>
              <a:off x="5658000" y="1371400"/>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7" name="Google Shape;1557;p44"/>
            <p:cNvSpPr/>
            <p:nvPr/>
          </p:nvSpPr>
          <p:spPr>
            <a:xfrm>
              <a:off x="5675600" y="1639925"/>
              <a:ext cx="1083975" cy="239900"/>
            </a:xfrm>
            <a:custGeom>
              <a:avLst/>
              <a:gdLst/>
              <a:ahLst/>
              <a:cxnLst/>
              <a:rect l="l" t="t" r="r" b="b"/>
              <a:pathLst>
                <a:path w="43359" h="9596" fill="none" extrusionOk="0">
                  <a:moveTo>
                    <a:pt x="0" y="1643"/>
                  </a:moveTo>
                  <a:cubicBezTo>
                    <a:pt x="0" y="1643"/>
                    <a:pt x="26150" y="1"/>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8" name="Google Shape;1558;p44"/>
            <p:cNvSpPr/>
            <p:nvPr/>
          </p:nvSpPr>
          <p:spPr>
            <a:xfrm>
              <a:off x="5693200" y="1866750"/>
              <a:ext cx="1085275" cy="239900"/>
            </a:xfrm>
            <a:custGeom>
              <a:avLst/>
              <a:gdLst/>
              <a:ahLst/>
              <a:cxnLst/>
              <a:rect l="l" t="t" r="r" b="b"/>
              <a:pathLst>
                <a:path w="43411" h="9596" fill="none" extrusionOk="0">
                  <a:moveTo>
                    <a:pt x="0" y="1617"/>
                  </a:moveTo>
                  <a:cubicBezTo>
                    <a:pt x="0" y="1617"/>
                    <a:pt x="26203" y="1"/>
                    <a:pt x="4341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9" name="Google Shape;1559;p44"/>
            <p:cNvSpPr/>
            <p:nvPr/>
          </p:nvSpPr>
          <p:spPr>
            <a:xfrm>
              <a:off x="5711450" y="2107275"/>
              <a:ext cx="1073525" cy="239875"/>
            </a:xfrm>
            <a:custGeom>
              <a:avLst/>
              <a:gdLst/>
              <a:ahLst/>
              <a:cxnLst/>
              <a:rect l="l" t="t" r="r" b="b"/>
              <a:pathLst>
                <a:path w="42941" h="9595" fill="none" extrusionOk="0">
                  <a:moveTo>
                    <a:pt x="0" y="1069"/>
                  </a:moveTo>
                  <a:cubicBezTo>
                    <a:pt x="0" y="1069"/>
                    <a:pt x="25733" y="0"/>
                    <a:pt x="4294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0" name="Google Shape;1560;p44"/>
            <p:cNvSpPr/>
            <p:nvPr/>
          </p:nvSpPr>
          <p:spPr>
            <a:xfrm>
              <a:off x="6873600" y="692225"/>
              <a:ext cx="1083975" cy="239875"/>
            </a:xfrm>
            <a:custGeom>
              <a:avLst/>
              <a:gdLst/>
              <a:ahLst/>
              <a:cxnLst/>
              <a:rect l="l" t="t" r="r" b="b"/>
              <a:pathLst>
                <a:path w="43359" h="9595" fill="none" extrusionOk="0">
                  <a:moveTo>
                    <a:pt x="43359" y="3337"/>
                  </a:moveTo>
                  <a:cubicBezTo>
                    <a:pt x="43359"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1" name="Google Shape;1561;p44"/>
            <p:cNvSpPr/>
            <p:nvPr/>
          </p:nvSpPr>
          <p:spPr>
            <a:xfrm>
              <a:off x="6856000" y="919050"/>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2" name="Google Shape;1562;p44"/>
            <p:cNvSpPr/>
            <p:nvPr/>
          </p:nvSpPr>
          <p:spPr>
            <a:xfrm>
              <a:off x="6838400" y="1145225"/>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3" name="Google Shape;1563;p44"/>
            <p:cNvSpPr/>
            <p:nvPr/>
          </p:nvSpPr>
          <p:spPr>
            <a:xfrm>
              <a:off x="6820800" y="1371400"/>
              <a:ext cx="1083325" cy="239875"/>
            </a:xfrm>
            <a:custGeom>
              <a:avLst/>
              <a:gdLst/>
              <a:ahLst/>
              <a:cxnLst/>
              <a:rect l="l" t="t" r="r" b="b"/>
              <a:pathLst>
                <a:path w="43333" h="9595" fill="none" extrusionOk="0">
                  <a:moveTo>
                    <a:pt x="43333" y="3337"/>
                  </a:moveTo>
                  <a:cubicBezTo>
                    <a:pt x="43333"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4" name="Google Shape;1564;p44"/>
            <p:cNvSpPr/>
            <p:nvPr/>
          </p:nvSpPr>
          <p:spPr>
            <a:xfrm>
              <a:off x="6803200" y="1639925"/>
              <a:ext cx="1083325" cy="239900"/>
            </a:xfrm>
            <a:custGeom>
              <a:avLst/>
              <a:gdLst/>
              <a:ahLst/>
              <a:cxnLst/>
              <a:rect l="l" t="t" r="r" b="b"/>
              <a:pathLst>
                <a:path w="43333" h="9596" fill="none" extrusionOk="0">
                  <a:moveTo>
                    <a:pt x="43333" y="1643"/>
                  </a:moveTo>
                  <a:cubicBezTo>
                    <a:pt x="43333" y="1643"/>
                    <a:pt x="17182"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5" name="Google Shape;1565;p44"/>
            <p:cNvSpPr/>
            <p:nvPr/>
          </p:nvSpPr>
          <p:spPr>
            <a:xfrm>
              <a:off x="6784300" y="1866750"/>
              <a:ext cx="1084625" cy="239900"/>
            </a:xfrm>
            <a:custGeom>
              <a:avLst/>
              <a:gdLst/>
              <a:ahLst/>
              <a:cxnLst/>
              <a:rect l="l" t="t" r="r" b="b"/>
              <a:pathLst>
                <a:path w="43385" h="9596" fill="none" extrusionOk="0">
                  <a:moveTo>
                    <a:pt x="43385" y="1617"/>
                  </a:moveTo>
                  <a:cubicBezTo>
                    <a:pt x="43385" y="1617"/>
                    <a:pt x="17208"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6" name="Google Shape;1566;p44"/>
            <p:cNvSpPr/>
            <p:nvPr/>
          </p:nvSpPr>
          <p:spPr>
            <a:xfrm>
              <a:off x="6777150" y="2107275"/>
              <a:ext cx="1074175" cy="239875"/>
            </a:xfrm>
            <a:custGeom>
              <a:avLst/>
              <a:gdLst/>
              <a:ahLst/>
              <a:cxnLst/>
              <a:rect l="l" t="t" r="r" b="b"/>
              <a:pathLst>
                <a:path w="42967" h="9595" fill="none" extrusionOk="0">
                  <a:moveTo>
                    <a:pt x="42967" y="1069"/>
                  </a:moveTo>
                  <a:cubicBezTo>
                    <a:pt x="42967" y="1069"/>
                    <a:pt x="17208" y="0"/>
                    <a:pt x="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xmlns="" id="{E565655A-98A4-FBBF-7AB9-2BEF47596C12}"/>
              </a:ext>
            </a:extLst>
          </p:cNvPr>
          <p:cNvSpPr txBox="1"/>
          <p:nvPr/>
        </p:nvSpPr>
        <p:spPr>
          <a:xfrm>
            <a:off x="3091875" y="253158"/>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35</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xmlns="" id="{06274009-2FC0-E90E-747D-B4571FAC6E49}"/>
              </a:ext>
            </a:extLst>
          </p:cNvPr>
          <p:cNvSpPr txBox="1"/>
          <p:nvPr/>
        </p:nvSpPr>
        <p:spPr>
          <a:xfrm>
            <a:off x="290643" y="883905"/>
            <a:ext cx="5540888" cy="517193"/>
          </a:xfrm>
          <a:prstGeom prst="rect">
            <a:avLst/>
          </a:prstGeom>
          <a:noFill/>
        </p:spPr>
        <p:txBody>
          <a:bodyPr wrap="square">
            <a:spAutoFit/>
          </a:bodyPr>
          <a:lstStyle/>
          <a:p>
            <a:pPr>
              <a:lnSpc>
                <a:spcPct val="150000"/>
              </a:lnSpc>
              <a:buClrTx/>
              <a:defRPr/>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các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cộng</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trừ</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phân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thức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sau</a:t>
            </a:r>
            <a:endParaRPr lang="en-US" sz="21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xmlns="" id="{A366B8E2-60DF-876D-D04C-C8FB499456C5}"/>
                  </a:ext>
                </a:extLst>
              </p:cNvPr>
              <p:cNvSpPr txBox="1"/>
              <p:nvPr/>
            </p:nvSpPr>
            <p:spPr>
              <a:xfrm>
                <a:off x="859565" y="1375056"/>
                <a:ext cx="3189920" cy="3511795"/>
              </a:xfrm>
              <a:prstGeom prst="rect">
                <a:avLst/>
              </a:prstGeom>
              <a:noFill/>
            </p:spPr>
            <p:txBody>
              <a:bodyPr wrap="square">
                <a:spAutoFit/>
              </a:bodyPr>
              <a:lstStyle/>
              <a:p>
                <a:pPr>
                  <a:lnSpc>
                    <a:spcPct val="150000"/>
                  </a:lnSpc>
                  <a:buClrTx/>
                  <a:defRPr/>
                </a:pPr>
                <a:r>
                  <a:rPr lang="en-US" sz="21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1</m:t>
                        </m:r>
                      </m:num>
                      <m:den>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𝑎</m:t>
                        </m:r>
                      </m:den>
                    </m:f>
                  </m:oMath>
                </a14:m>
                <a:r>
                  <a:rPr lang="en-US" sz="2100" kern="1200" dirty="0">
                    <a:solidFill>
                      <a:prstClr val="black"/>
                    </a:solidFill>
                    <a:latin typeface="+mj-lt"/>
                    <a:ea typeface="+mn-ea"/>
                    <a:cs typeface="Arial" panose="020B0604020202020204" pitchFamily="34" charset="0"/>
                  </a:rPr>
                  <a:t>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num>
                      <m:den>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𝑏</m:t>
                        </m:r>
                      </m:den>
                    </m:f>
                  </m:oMath>
                </a14:m>
                <a:r>
                  <a:rPr lang="en-US" sz="2100" kern="1200" dirty="0">
                    <a:solidFill>
                      <a:prstClr val="black"/>
                    </a:solidFill>
                    <a:latin typeface="+mj-lt"/>
                    <a:ea typeface="+mn-ea"/>
                    <a:cs typeface="Arial" panose="020B0604020202020204" pitchFamily="34" charset="0"/>
                  </a:rPr>
                  <a:t>		</a:t>
                </a:r>
              </a:p>
              <a:p>
                <a:pPr>
                  <a:lnSpc>
                    <a:spcPct val="150000"/>
                  </a:lnSpc>
                  <a:buClrTx/>
                  <a:defRPr/>
                </a:pPr>
                <a:r>
                  <a:rPr lang="en-US" sz="2100" kern="1200" dirty="0">
                    <a:solidFill>
                      <a:prstClr val="black"/>
                    </a:solidFill>
                    <a:latin typeface="+mj-lt"/>
                    <a:ea typeface="+mn-ea"/>
                    <a:cs typeface="Arial" panose="020B0604020202020204" pitchFamily="34" charset="0"/>
                  </a:rPr>
                  <a:t>b)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−1</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+1</m:t>
                        </m:r>
                      </m:den>
                    </m:f>
                  </m:oMath>
                </a14:m>
                <a:r>
                  <a:rPr lang="en-US" sz="2100" kern="1200" dirty="0">
                    <a:solidFill>
                      <a:prstClr val="black"/>
                    </a:solidFill>
                    <a:latin typeface="+mj-lt"/>
                    <a:ea typeface="+mn-ea"/>
                    <a:cs typeface="Arial" panose="020B0604020202020204" pitchFamily="34" charset="0"/>
                  </a:rPr>
                  <a:t> </a:t>
                </a:r>
                <a:r>
                  <a:rPr lang="en-US" sz="2100" kern="1200" dirty="0">
                    <a:solidFill>
                      <a:prstClr val="black"/>
                    </a:solidFill>
                    <a:latin typeface="Arial" panose="020B0604020202020204" pitchFamily="34" charset="0"/>
                    <a:cs typeface="Arial" panose="020B0604020202020204" pitchFamily="34" charset="0"/>
                  </a:rPr>
                  <a:t>– </a:t>
                </a:r>
                <a14:m>
                  <m:oMath xmlns:m="http://schemas.openxmlformats.org/officeDocument/2006/math">
                    <m:f>
                      <m:fPr>
                        <m:ctrlPr>
                          <a:rPr lang="en-US" sz="2100" b="0" i="1" kern="1200" smtClean="0">
                            <a:solidFill>
                              <a:prstClr val="black"/>
                            </a:solidFill>
                            <a:latin typeface="Cambria Math"/>
                            <a:cs typeface="Arial" panose="020B0604020202020204" pitchFamily="34" charset="0"/>
                          </a:rPr>
                        </m:ctrlPr>
                      </m:fPr>
                      <m:num>
                        <m:r>
                          <a:rPr lang="en-US" sz="2100" b="0" i="1" kern="1200" smtClean="0">
                            <a:solidFill>
                              <a:prstClr val="black"/>
                            </a:solidFill>
                            <a:latin typeface="Cambria Math" panose="02040503050406030204" pitchFamily="18" charset="0"/>
                            <a:cs typeface="Arial" panose="020B0604020202020204" pitchFamily="34" charset="0"/>
                          </a:rPr>
                          <m:t>𝑥</m:t>
                        </m:r>
                        <m:r>
                          <a:rPr lang="en-US" sz="2100" b="0" i="1" kern="1200" smtClean="0">
                            <a:solidFill>
                              <a:prstClr val="black"/>
                            </a:solidFill>
                            <a:latin typeface="Cambria Math" panose="02040503050406030204" pitchFamily="18" charset="0"/>
                            <a:cs typeface="Arial" panose="020B0604020202020204" pitchFamily="34" charset="0"/>
                          </a:rPr>
                          <m:t>+1</m:t>
                        </m:r>
                      </m:num>
                      <m:den>
                        <m:r>
                          <a:rPr lang="en-US" sz="2100" b="0" i="1" kern="1200" smtClean="0">
                            <a:solidFill>
                              <a:prstClr val="black"/>
                            </a:solidFill>
                            <a:latin typeface="Cambria Math" panose="02040503050406030204" pitchFamily="18" charset="0"/>
                            <a:cs typeface="Arial" panose="020B0604020202020204" pitchFamily="34" charset="0"/>
                          </a:rPr>
                          <m:t>𝑥</m:t>
                        </m:r>
                        <m:r>
                          <a:rPr lang="en-US" sz="2100" b="0" i="1" kern="1200" smtClean="0">
                            <a:solidFill>
                              <a:prstClr val="black"/>
                            </a:solidFill>
                            <a:latin typeface="Cambria Math" panose="02040503050406030204" pitchFamily="18" charset="0"/>
                            <a:cs typeface="Arial" panose="020B0604020202020204" pitchFamily="34" charset="0"/>
                          </a:rPr>
                          <m:t>−1</m:t>
                        </m:r>
                      </m:den>
                    </m:f>
                  </m:oMath>
                </a14:m>
                <a:r>
                  <a:rPr lang="en-US" sz="2100" kern="1200" dirty="0">
                    <a:solidFill>
                      <a:prstClr val="black"/>
                    </a:solidFill>
                    <a:latin typeface="+mj-lt"/>
                    <a:ea typeface="+mn-ea"/>
                    <a:cs typeface="Arial" panose="020B0604020202020204" pitchFamily="34" charset="0"/>
                  </a:rPr>
                  <a:t>	</a:t>
                </a:r>
              </a:p>
              <a:p>
                <a:pPr>
                  <a:lnSpc>
                    <a:spcPct val="150000"/>
                  </a:lnSpc>
                  <a:buClrTx/>
                  <a:defRPr/>
                </a:pPr>
                <a:r>
                  <a:rPr lang="en-US" sz="2100" kern="1200" dirty="0">
                    <a:solidFill>
                      <a:prstClr val="black"/>
                    </a:solidFill>
                    <a:latin typeface="+mj-lt"/>
                    <a:ea typeface="+mn-ea"/>
                    <a:cs typeface="Arial" panose="020B0604020202020204" pitchFamily="34" charset="0"/>
                  </a:rPr>
                  <a:t>c)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𝑥𝑦</m:t>
                        </m:r>
                      </m:den>
                    </m:f>
                  </m:oMath>
                </a14:m>
                <a:r>
                  <a:rPr lang="en-US" sz="2100" kern="1200" dirty="0">
                    <a:solidFill>
                      <a:prstClr val="black"/>
                    </a:solidFill>
                    <a:latin typeface="+mj-lt"/>
                    <a:ea typeface="+mn-ea"/>
                    <a:cs typeface="Arial" panose="020B0604020202020204" pitchFamily="34" charset="0"/>
                  </a:rPr>
                  <a:t> </a:t>
                </a:r>
                <a:r>
                  <a:rPr lang="en-US" sz="2100" kern="1200" dirty="0">
                    <a:solidFill>
                      <a:prstClr val="black"/>
                    </a:solidFill>
                    <a:latin typeface="Arial" panose="020B0604020202020204" pitchFamily="34" charset="0"/>
                    <a:cs typeface="Arial" panose="020B0604020202020204" pitchFamily="34" charset="0"/>
                  </a:rPr>
                  <a:t>– </a:t>
                </a:r>
                <a14:m>
                  <m:oMath xmlns:m="http://schemas.openxmlformats.org/officeDocument/2006/math">
                    <m:f>
                      <m:fPr>
                        <m:ctrlPr>
                          <a:rPr lang="en-US" sz="2100" b="0" i="1" kern="1200" smtClean="0">
                            <a:solidFill>
                              <a:prstClr val="black"/>
                            </a:solidFill>
                            <a:latin typeface="Cambria Math"/>
                            <a:cs typeface="Arial" panose="020B0604020202020204" pitchFamily="34" charset="0"/>
                          </a:rPr>
                        </m:ctrlPr>
                      </m:fPr>
                      <m:num>
                        <m:r>
                          <a:rPr lang="en-US" sz="2100" b="0" i="1" kern="1200" smtClean="0">
                            <a:solidFill>
                              <a:prstClr val="black"/>
                            </a:solidFill>
                            <a:latin typeface="Cambria Math" panose="02040503050406030204" pitchFamily="18" charset="0"/>
                            <a:cs typeface="Arial" panose="020B0604020202020204" pitchFamily="34" charset="0"/>
                          </a:rPr>
                          <m:t>𝑦</m:t>
                        </m:r>
                        <m:r>
                          <a:rPr lang="en-US" sz="2100" b="0" i="1" kern="1200" smtClean="0">
                            <a:solidFill>
                              <a:prstClr val="black"/>
                            </a:solidFill>
                            <a:latin typeface="Cambria Math" panose="02040503050406030204" pitchFamily="18" charset="0"/>
                            <a:cs typeface="Arial" panose="020B0604020202020204" pitchFamily="34" charset="0"/>
                          </a:rPr>
                          <m:t>+</m:t>
                        </m:r>
                        <m:r>
                          <a:rPr lang="en-US" sz="2100" b="0" i="1" kern="1200" smtClean="0">
                            <a:solidFill>
                              <a:prstClr val="black"/>
                            </a:solidFill>
                            <a:latin typeface="Cambria Math" panose="02040503050406030204" pitchFamily="18" charset="0"/>
                            <a:cs typeface="Arial" panose="020B0604020202020204" pitchFamily="34" charset="0"/>
                          </a:rPr>
                          <m:t>𝑧</m:t>
                        </m:r>
                      </m:num>
                      <m:den>
                        <m:r>
                          <a:rPr lang="en-US" sz="2100" b="0" i="1" kern="1200" smtClean="0">
                            <a:solidFill>
                              <a:prstClr val="black"/>
                            </a:solidFill>
                            <a:latin typeface="Cambria Math" panose="02040503050406030204" pitchFamily="18" charset="0"/>
                            <a:cs typeface="Arial" panose="020B0604020202020204" pitchFamily="34" charset="0"/>
                          </a:rPr>
                          <m:t>𝑦𝑧</m:t>
                        </m:r>
                      </m:den>
                    </m:f>
                  </m:oMath>
                </a14:m>
                <a:endParaRPr lang="en-US" sz="2100" kern="1200" dirty="0">
                  <a:solidFill>
                    <a:prstClr val="black"/>
                  </a:solidFill>
                  <a:latin typeface="+mj-lt"/>
                  <a:ea typeface="+mn-ea"/>
                  <a:cs typeface="Arial" panose="020B0604020202020204" pitchFamily="34" charset="0"/>
                </a:endParaRPr>
              </a:p>
              <a:p>
                <a:pPr>
                  <a:lnSpc>
                    <a:spcPct val="150000"/>
                  </a:lnSpc>
                  <a:buClrTx/>
                  <a:defRPr/>
                </a:pPr>
                <a:r>
                  <a:rPr lang="en-US" sz="2100" kern="1200" dirty="0">
                    <a:solidFill>
                      <a:prstClr val="black"/>
                    </a:solidFill>
                    <a:latin typeface="+mj-lt"/>
                    <a:ea typeface="+mn-ea"/>
                    <a:cs typeface="Arial" panose="020B0604020202020204" pitchFamily="34" charset="0"/>
                  </a:rPr>
                  <a:t>d)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−3</m:t>
                        </m:r>
                      </m:den>
                    </m:f>
                  </m:oMath>
                </a14:m>
                <a:r>
                  <a:rPr lang="en-US" sz="2100" kern="1200" dirty="0">
                    <a:solidFill>
                      <a:prstClr val="black"/>
                    </a:solidFill>
                    <a:latin typeface="+mj-lt"/>
                    <a:ea typeface="+mn-ea"/>
                    <a:cs typeface="Arial" panose="020B0604020202020204" pitchFamily="34" charset="0"/>
                  </a:rPr>
                  <a:t> </a:t>
                </a:r>
                <a:r>
                  <a:rPr lang="en-US" sz="2100" kern="1200" dirty="0">
                    <a:solidFill>
                      <a:prstClr val="black"/>
                    </a:solidFill>
                    <a:latin typeface="Arial" panose="020B0604020202020204" pitchFamily="34" charset="0"/>
                    <a:cs typeface="Arial" panose="020B0604020202020204" pitchFamily="34" charset="0"/>
                  </a:rPr>
                  <a:t>– </a:t>
                </a:r>
                <a14:m>
                  <m:oMath xmlns:m="http://schemas.openxmlformats.org/officeDocument/2006/math">
                    <m:f>
                      <m:fPr>
                        <m:ctrlPr>
                          <a:rPr lang="en-US" sz="2100" b="0" i="1" kern="1200" smtClean="0">
                            <a:solidFill>
                              <a:prstClr val="black"/>
                            </a:solidFill>
                            <a:latin typeface="Cambria Math"/>
                            <a:cs typeface="Arial" panose="020B0604020202020204" pitchFamily="34" charset="0"/>
                          </a:rPr>
                        </m:ctrlPr>
                      </m:fPr>
                      <m:num>
                        <m:r>
                          <a:rPr lang="en-US" sz="2100" b="0" i="1" kern="1200" smtClean="0">
                            <a:solidFill>
                              <a:prstClr val="black"/>
                            </a:solidFill>
                            <a:latin typeface="Cambria Math" panose="02040503050406030204" pitchFamily="18" charset="0"/>
                            <a:cs typeface="Arial" panose="020B0604020202020204" pitchFamily="34" charset="0"/>
                          </a:rPr>
                          <m:t>12</m:t>
                        </m:r>
                      </m:num>
                      <m:den>
                        <m:sSup>
                          <m:sSupPr>
                            <m:ctrlPr>
                              <a:rPr lang="en-US" sz="2100" b="0" i="1" kern="1200" smtClean="0">
                                <a:solidFill>
                                  <a:prstClr val="black"/>
                                </a:solidFill>
                                <a:latin typeface="Cambria Math"/>
                                <a:cs typeface="Arial" panose="020B0604020202020204" pitchFamily="34" charset="0"/>
                              </a:rPr>
                            </m:ctrlPr>
                          </m:sSupPr>
                          <m:e>
                            <m:r>
                              <a:rPr lang="en-US" sz="2100" b="0" i="1" kern="1200" smtClean="0">
                                <a:solidFill>
                                  <a:prstClr val="black"/>
                                </a:solidFill>
                                <a:latin typeface="Cambria Math" panose="02040503050406030204" pitchFamily="18" charset="0"/>
                                <a:cs typeface="Arial" panose="020B0604020202020204" pitchFamily="34" charset="0"/>
                              </a:rPr>
                              <m:t>𝑥</m:t>
                            </m:r>
                          </m:e>
                          <m:sup>
                            <m:r>
                              <a:rPr lang="en-US" sz="2100" b="0" i="1" kern="1200" smtClean="0">
                                <a:solidFill>
                                  <a:prstClr val="black"/>
                                </a:solidFill>
                                <a:latin typeface="Cambria Math" panose="02040503050406030204" pitchFamily="18" charset="0"/>
                                <a:cs typeface="Arial" panose="020B0604020202020204" pitchFamily="34" charset="0"/>
                              </a:rPr>
                              <m:t>2</m:t>
                            </m:r>
                          </m:sup>
                        </m:sSup>
                        <m:r>
                          <a:rPr lang="en-US" sz="2100" b="0" i="1" kern="1200" smtClean="0">
                            <a:solidFill>
                              <a:prstClr val="black"/>
                            </a:solidFill>
                            <a:latin typeface="Cambria Math" panose="02040503050406030204" pitchFamily="18" charset="0"/>
                            <a:cs typeface="Arial" panose="020B0604020202020204" pitchFamily="34" charset="0"/>
                          </a:rPr>
                          <m:t>−9</m:t>
                        </m:r>
                      </m:den>
                    </m:f>
                  </m:oMath>
                </a14:m>
                <a:endParaRPr lang="en-US" sz="2100" kern="1200" dirty="0">
                  <a:solidFill>
                    <a:prstClr val="black"/>
                  </a:solidFill>
                  <a:latin typeface="+mj-lt"/>
                  <a:ea typeface="+mn-ea"/>
                  <a:cs typeface="Arial" panose="020B0604020202020204" pitchFamily="34" charset="0"/>
                </a:endParaRPr>
              </a:p>
              <a:p>
                <a:pPr>
                  <a:lnSpc>
                    <a:spcPct val="150000"/>
                  </a:lnSpc>
                  <a:buClrTx/>
                  <a:defRPr/>
                </a:pPr>
                <a:r>
                  <a:rPr lang="en-US" sz="2100" kern="1200" dirty="0">
                    <a:solidFill>
                      <a:prstClr val="black"/>
                    </a:solidFill>
                    <a:latin typeface="+mj-lt"/>
                    <a:ea typeface="+mn-ea"/>
                    <a:cs typeface="Arial" panose="020B0604020202020204" pitchFamily="34" charset="0"/>
                  </a:rPr>
                  <a:t>e)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1</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−2</m:t>
                        </m:r>
                      </m:den>
                    </m:f>
                  </m:oMath>
                </a14:m>
                <a:r>
                  <a:rPr lang="en-US" sz="2100" kern="1200" dirty="0">
                    <a:solidFill>
                      <a:prstClr val="black"/>
                    </a:solidFill>
                    <a:latin typeface="+mj-lt"/>
                    <a:ea typeface="+mn-ea"/>
                    <a:cs typeface="Arial" panose="020B0604020202020204" pitchFamily="34" charset="0"/>
                  </a:rPr>
                  <a:t>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num>
                      <m:den>
                        <m:sSup>
                          <m:sSupPr>
                            <m:ctrlPr>
                              <a:rPr lang="en-US" sz="2100" b="0" i="1" kern="1200" smtClean="0">
                                <a:solidFill>
                                  <a:prstClr val="black"/>
                                </a:solidFill>
                                <a:latin typeface="Cambria Math"/>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−4</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+4</m:t>
                        </m:r>
                      </m:den>
                    </m:f>
                  </m:oMath>
                </a14:m>
                <a:endParaRPr lang="en-US" sz="2100" kern="1200" dirty="0">
                  <a:solidFill>
                    <a:prstClr val="black"/>
                  </a:solidFill>
                  <a:latin typeface="+mj-lt"/>
                  <a:ea typeface="+mn-ea"/>
                  <a:cs typeface="Arial" panose="020B0604020202020204" pitchFamily="34" charset="0"/>
                </a:endParaRPr>
              </a:p>
            </p:txBody>
          </p:sp>
        </mc:Choice>
        <mc:Fallback xmlns="">
          <p:sp>
            <p:nvSpPr>
              <p:cNvPr id="4" name="TextBox 3">
                <a:extLst>
                  <a:ext uri="{FF2B5EF4-FFF2-40B4-BE49-F238E27FC236}">
                    <a16:creationId xmlns:a16="http://schemas.microsoft.com/office/drawing/2014/main" id="{A366B8E2-60DF-876D-D04C-C8FB499456C5}"/>
                  </a:ext>
                </a:extLst>
              </p:cNvPr>
              <p:cNvSpPr txBox="1">
                <a:spLocks noRot="1" noChangeAspect="1" noMove="1" noResize="1" noEditPoints="1" noAdjustHandles="1" noChangeArrowheads="1" noChangeShapeType="1" noTextEdit="1"/>
              </p:cNvSpPr>
              <p:nvPr/>
            </p:nvSpPr>
            <p:spPr>
              <a:xfrm>
                <a:off x="859565" y="1375056"/>
                <a:ext cx="3189920" cy="3511795"/>
              </a:xfrm>
              <a:prstGeom prst="rect">
                <a:avLst/>
              </a:prstGeom>
              <a:blipFill>
                <a:blip r:embed="rId3"/>
                <a:stretch>
                  <a:fillRect l="-2294" b="-174"/>
                </a:stretch>
              </a:blipFill>
            </p:spPr>
            <p:txBody>
              <a:bodyPr/>
              <a:lstStyle/>
              <a:p>
                <a:r>
                  <a:rPr lang="en-US">
                    <a:noFill/>
                  </a:rPr>
                  <a:t> </a:t>
                </a:r>
              </a:p>
            </p:txBody>
          </p:sp>
        </mc:Fallback>
      </mc:AlternateContent>
      <p:sp>
        <p:nvSpPr>
          <p:cNvPr id="5" name="Oval Callout 29">
            <a:extLst>
              <a:ext uri="{FF2B5EF4-FFF2-40B4-BE49-F238E27FC236}">
                <a16:creationId xmlns:a16="http://schemas.microsoft.com/office/drawing/2014/main" xmlns="" id="{FDA17757-3625-BE11-AF75-CD72A4877723}"/>
              </a:ext>
            </a:extLst>
          </p:cNvPr>
          <p:cNvSpPr/>
          <p:nvPr/>
        </p:nvSpPr>
        <p:spPr>
          <a:xfrm>
            <a:off x="3883744" y="1527878"/>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xmlns="" id="{5492D4C3-A0D5-5653-8BE2-9E8B6784F174}"/>
                  </a:ext>
                </a:extLst>
              </p:cNvPr>
              <p:cNvSpPr txBox="1"/>
              <p:nvPr/>
            </p:nvSpPr>
            <p:spPr>
              <a:xfrm>
                <a:off x="4982239" y="1582060"/>
                <a:ext cx="3828894" cy="3242041"/>
              </a:xfrm>
              <a:prstGeom prst="rect">
                <a:avLst/>
              </a:prstGeom>
              <a:noFill/>
            </p:spPr>
            <p:txBody>
              <a:bodyPr wrap="square">
                <a:spAutoFit/>
              </a:bodyPr>
              <a:lstStyle/>
              <a:p>
                <a:pPr algn="just">
                  <a:lnSpc>
                    <a:spcPct val="150000"/>
                  </a:lnSpc>
                  <a:spcAft>
                    <a:spcPts val="600"/>
                  </a:spcAft>
                </a:pPr>
                <a:r>
                  <a:rPr lang="pt-BR" sz="2100" dirty="0">
                    <a:solidFill>
                      <a:srgbClr val="000000"/>
                    </a:solidFill>
                    <a:effectLst/>
                    <a:latin typeface="+mj-lt"/>
                    <a:ea typeface="Times New Roman" panose="02020603050405020304" pitchFamily="18" charset="0"/>
                    <a:cs typeface="Times New Roman" panose="02020603050405020304" pitchFamily="18" charset="0"/>
                  </a:rPr>
                  <a:t>d) </a:t>
                </a:r>
                <a14:m>
                  <m:oMath xmlns:m="http://schemas.openxmlformats.org/officeDocument/2006/math">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num>
                      <m:den>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den>
                    </m:f>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12</m:t>
                        </m:r>
                      </m:num>
                      <m:den>
                        <m:sSup>
                          <m:sSupPr>
                            <m:ctrlPr>
                              <a:rPr lang="en-US" sz="2100" i="1">
                                <a:solidFill>
                                  <a:srgbClr val="000000"/>
                                </a:solidFill>
                                <a:effectLst/>
                                <a:latin typeface="Cambria Math"/>
                                <a:ea typeface="Arial" panose="020B0604020202020204" pitchFamily="34" charset="0"/>
                                <a:cs typeface="Times New Roman" panose="02020603050405020304" pitchFamily="18" charset="0"/>
                              </a:rPr>
                            </m:ctrlPr>
                          </m:sSup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−9</m:t>
                        </m:r>
                      </m:den>
                    </m:f>
                  </m:oMath>
                </a14:m>
                <a:endParaRPr lang="en-US" sz="2100" i="1" dirty="0">
                  <a:solidFill>
                    <a:srgbClr val="000000"/>
                  </a:solidFill>
                  <a:effectLst/>
                  <a:latin typeface="+mj-lt"/>
                  <a:ea typeface="Arial" panose="020B0604020202020204" pitchFamily="34" charset="0"/>
                  <a:cs typeface="Times New Roman" panose="02020603050405020304" pitchFamily="18" charset="0"/>
                </a:endParaRPr>
              </a:p>
              <a:p>
                <a:pPr algn="just">
                  <a:lnSpc>
                    <a:spcPct val="150000"/>
                  </a:lnSpc>
                  <a:spcAft>
                    <a:spcPts val="600"/>
                  </a:spcAft>
                </a:pPr>
                <a14:m>
                  <m:oMath xmlns:m="http://schemas.openxmlformats.org/officeDocument/2006/math">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num>
                      <m:den>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den>
                    </m:f>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12</m:t>
                        </m:r>
                      </m:num>
                      <m:den>
                        <m:d>
                          <m:dPr>
                            <m:ctrlPr>
                              <a:rPr lang="en-US" sz="2100" i="1">
                                <a:solidFill>
                                  <a:srgbClr val="000000"/>
                                </a:solidFill>
                                <a:effectLst/>
                                <a:latin typeface="Cambria Math"/>
                                <a:ea typeface="Arial" panose="020B0604020202020204" pitchFamily="34" charset="0"/>
                                <a:cs typeface="Times New Roman" panose="02020603050405020304" pitchFamily="18" charset="0"/>
                              </a:rPr>
                            </m:ctrlPr>
                          </m:d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e>
                        </m:d>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2100" i="1">
                                <a:solidFill>
                                  <a:srgbClr val="000000"/>
                                </a:solidFill>
                                <a:effectLst/>
                                <a:latin typeface="Cambria Math"/>
                                <a:ea typeface="Arial" panose="020B0604020202020204" pitchFamily="34" charset="0"/>
                                <a:cs typeface="Times New Roman" panose="02020603050405020304" pitchFamily="18" charset="0"/>
                              </a:rPr>
                            </m:ctrlPr>
                          </m:d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e>
                        </m:d>
                      </m:den>
                    </m:f>
                  </m:oMath>
                </a14:m>
                <a:r>
                  <a:rPr lang="en-US" sz="2100" dirty="0">
                    <a:effectLst/>
                    <a:latin typeface="+mj-lt"/>
                    <a:ea typeface="Arial" panose="020B0604020202020204" pitchFamily="34" charset="0"/>
                    <a:cs typeface="Times New Roman" panose="02020603050405020304" pitchFamily="18" charset="0"/>
                  </a:rPr>
                  <a:t> </a:t>
                </a:r>
              </a:p>
              <a:p>
                <a:pPr algn="just">
                  <a:lnSpc>
                    <a:spcPct val="150000"/>
                  </a:lnSpc>
                  <a:spcAft>
                    <a:spcPts val="600"/>
                  </a:spcAft>
                </a:pPr>
                <a14:m>
                  <m:oMath xmlns:m="http://schemas.openxmlformats.org/officeDocument/2006/math">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d>
                          <m:dPr>
                            <m:ctrlPr>
                              <a:rPr lang="en-US" sz="2100" i="1">
                                <a:solidFill>
                                  <a:srgbClr val="000000"/>
                                </a:solidFill>
                                <a:effectLst/>
                                <a:latin typeface="Cambria Math"/>
                                <a:ea typeface="Arial" panose="020B0604020202020204" pitchFamily="34" charset="0"/>
                                <a:cs typeface="Times New Roman" panose="02020603050405020304" pitchFamily="18" charset="0"/>
                              </a:rPr>
                            </m:ctrlPr>
                          </m:d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e>
                        </m:d>
                      </m:num>
                      <m:den>
                        <m:d>
                          <m:dPr>
                            <m:ctrlPr>
                              <a:rPr lang="en-US" sz="2100" i="1">
                                <a:solidFill>
                                  <a:srgbClr val="000000"/>
                                </a:solidFill>
                                <a:effectLst/>
                                <a:latin typeface="Cambria Math"/>
                                <a:ea typeface="Arial" panose="020B0604020202020204" pitchFamily="34" charset="0"/>
                                <a:cs typeface="Times New Roman" panose="02020603050405020304" pitchFamily="18" charset="0"/>
                              </a:rPr>
                            </m:ctrlPr>
                          </m:d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e>
                        </m:d>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2100" i="1">
                                <a:solidFill>
                                  <a:srgbClr val="000000"/>
                                </a:solidFill>
                                <a:effectLst/>
                                <a:latin typeface="Cambria Math"/>
                                <a:ea typeface="Arial" panose="020B0604020202020204" pitchFamily="34" charset="0"/>
                                <a:cs typeface="Times New Roman" panose="02020603050405020304" pitchFamily="18" charset="0"/>
                              </a:rPr>
                            </m:ctrlPr>
                          </m:d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e>
                        </m:d>
                      </m:den>
                    </m:f>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12</m:t>
                        </m:r>
                      </m:num>
                      <m:den>
                        <m:d>
                          <m:dPr>
                            <m:ctrlPr>
                              <a:rPr lang="en-US" sz="2100" i="1">
                                <a:solidFill>
                                  <a:srgbClr val="000000"/>
                                </a:solidFill>
                                <a:effectLst/>
                                <a:latin typeface="Cambria Math"/>
                                <a:ea typeface="Arial" panose="020B0604020202020204" pitchFamily="34" charset="0"/>
                                <a:cs typeface="Times New Roman" panose="02020603050405020304" pitchFamily="18" charset="0"/>
                              </a:rPr>
                            </m:ctrlPr>
                          </m:d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e>
                        </m:d>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2100" i="1">
                                <a:solidFill>
                                  <a:srgbClr val="000000"/>
                                </a:solidFill>
                                <a:effectLst/>
                                <a:latin typeface="Cambria Math"/>
                                <a:ea typeface="Arial" panose="020B0604020202020204" pitchFamily="34" charset="0"/>
                                <a:cs typeface="Times New Roman" panose="02020603050405020304" pitchFamily="18" charset="0"/>
                              </a:rPr>
                            </m:ctrlPr>
                          </m:d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e>
                        </m:d>
                      </m:den>
                    </m:f>
                  </m:oMath>
                </a14:m>
                <a:r>
                  <a:rPr lang="en-US" sz="2100" i="1" dirty="0">
                    <a:solidFill>
                      <a:srgbClr val="000000"/>
                    </a:solidFill>
                    <a:effectLst/>
                    <a:latin typeface="+mj-lt"/>
                    <a:ea typeface="Arial" panose="020B0604020202020204" pitchFamily="34" charset="0"/>
                    <a:cs typeface="Times New Roman" panose="02020603050405020304" pitchFamily="18" charset="0"/>
                  </a:rPr>
                  <a:t> </a:t>
                </a:r>
              </a:p>
              <a:p>
                <a:pPr algn="just">
                  <a:lnSpc>
                    <a:spcPct val="150000"/>
                  </a:lnSpc>
                  <a:spcAft>
                    <a:spcPts val="600"/>
                  </a:spcAft>
                </a:pPr>
                <a14:m>
                  <m:oMath xmlns:m="http://schemas.openxmlformats.org/officeDocument/2006/math">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−6</m:t>
                        </m:r>
                      </m:num>
                      <m:den>
                        <m:d>
                          <m:dPr>
                            <m:ctrlPr>
                              <a:rPr lang="en-US" sz="2100" i="1">
                                <a:solidFill>
                                  <a:srgbClr val="000000"/>
                                </a:solidFill>
                                <a:effectLst/>
                                <a:latin typeface="Cambria Math"/>
                                <a:ea typeface="Arial" panose="020B0604020202020204" pitchFamily="34" charset="0"/>
                                <a:cs typeface="Times New Roman" panose="02020603050405020304" pitchFamily="18" charset="0"/>
                              </a:rPr>
                            </m:ctrlPr>
                          </m:d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e>
                        </m:d>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2100" i="1">
                                <a:solidFill>
                                  <a:srgbClr val="000000"/>
                                </a:solidFill>
                                <a:effectLst/>
                                <a:latin typeface="Cambria Math"/>
                                <a:ea typeface="Arial" panose="020B0604020202020204" pitchFamily="34" charset="0"/>
                                <a:cs typeface="Times New Roman" panose="02020603050405020304" pitchFamily="18" charset="0"/>
                              </a:rPr>
                            </m:ctrlPr>
                          </m:d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e>
                        </m:d>
                      </m:den>
                    </m:f>
                  </m:oMath>
                </a14:m>
                <a:r>
                  <a:rPr lang="en-US" sz="2100" i="1" dirty="0">
                    <a:solidFill>
                      <a:srgbClr val="000000"/>
                    </a:solidFill>
                    <a:effectLst/>
                    <a:latin typeface="+mj-lt"/>
                    <a:ea typeface="Arial" panose="020B0604020202020204" pitchFamily="34" charset="0"/>
                    <a:cs typeface="Times New Roman" panose="02020603050405020304" pitchFamily="18" charset="0"/>
                  </a:rPr>
                  <a:t> </a:t>
                </a:r>
                <a14:m>
                  <m:oMath xmlns:m="http://schemas.openxmlformats.org/officeDocument/2006/math">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num>
                      <m:den>
                        <m:d>
                          <m:dPr>
                            <m:ctrlPr>
                              <a:rPr lang="en-US" sz="2100" i="1">
                                <a:solidFill>
                                  <a:srgbClr val="000000"/>
                                </a:solidFill>
                                <a:effectLst/>
                                <a:latin typeface="Cambria Math"/>
                                <a:ea typeface="Arial" panose="020B0604020202020204" pitchFamily="34" charset="0"/>
                                <a:cs typeface="Times New Roman" panose="02020603050405020304" pitchFamily="18" charset="0"/>
                              </a:rPr>
                            </m:ctrlPr>
                          </m:d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e>
                        </m:d>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2100" i="1">
                                <a:solidFill>
                                  <a:srgbClr val="000000"/>
                                </a:solidFill>
                                <a:effectLst/>
                                <a:latin typeface="Cambria Math"/>
                                <a:ea typeface="Arial" panose="020B0604020202020204" pitchFamily="34" charset="0"/>
                                <a:cs typeface="Times New Roman" panose="02020603050405020304" pitchFamily="18" charset="0"/>
                              </a:rPr>
                            </m:ctrlPr>
                          </m:d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e>
                        </m:d>
                      </m:den>
                    </m:f>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num>
                      <m:den>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den>
                    </m:f>
                  </m:oMath>
                </a14:m>
                <a:r>
                  <a:rPr lang="en-US" sz="2100" dirty="0">
                    <a:solidFill>
                      <a:srgbClr val="000000"/>
                    </a:solidFill>
                    <a:effectLst/>
                    <a:latin typeface="+mj-lt"/>
                    <a:ea typeface="Times New Roman" panose="02020603050405020304" pitchFamily="18" charset="0"/>
                    <a:cs typeface="Times New Roman" panose="02020603050405020304" pitchFamily="18" charset="0"/>
                  </a:rPr>
                  <a:t> </a:t>
                </a:r>
                <a:endParaRPr lang="en-US" sz="2100" dirty="0">
                  <a:effectLst/>
                  <a:latin typeface="+mj-lt"/>
                  <a:ea typeface="Arial" panose="020B060402020202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5492D4C3-A0D5-5653-8BE2-9E8B6784F174}"/>
                  </a:ext>
                </a:extLst>
              </p:cNvPr>
              <p:cNvSpPr txBox="1">
                <a:spLocks noRot="1" noChangeAspect="1" noMove="1" noResize="1" noEditPoints="1" noAdjustHandles="1" noChangeArrowheads="1" noChangeShapeType="1" noTextEdit="1"/>
              </p:cNvSpPr>
              <p:nvPr/>
            </p:nvSpPr>
            <p:spPr>
              <a:xfrm>
                <a:off x="4982239" y="1582060"/>
                <a:ext cx="3828894" cy="3242041"/>
              </a:xfrm>
              <a:prstGeom prst="rect">
                <a:avLst/>
              </a:prstGeom>
              <a:blipFill>
                <a:blip r:embed="rId4"/>
                <a:stretch>
                  <a:fillRect l="-1911"/>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xmlns="" id="{8B9A2019-ED10-878D-AFF3-8A7FDD1C2BED}"/>
              </a:ext>
            </a:extLst>
          </p:cNvPr>
          <p:cNvPicPr>
            <a:picLocks noChangeAspect="1"/>
          </p:cNvPicPr>
          <p:nvPr/>
        </p:nvPicPr>
        <p:blipFill>
          <a:blip r:embed="rId5"/>
          <a:stretch>
            <a:fillRect/>
          </a:stretch>
        </p:blipFill>
        <p:spPr>
          <a:xfrm>
            <a:off x="2891641" y="3840925"/>
            <a:ext cx="2315688" cy="1302575"/>
          </a:xfrm>
          <a:prstGeom prst="rect">
            <a:avLst/>
          </a:prstGeom>
        </p:spPr>
      </p:pic>
    </p:spTree>
    <p:extLst>
      <p:ext uri="{BB962C8B-B14F-4D97-AF65-F5344CB8AC3E}">
        <p14:creationId xmlns:p14="http://schemas.microsoft.com/office/powerpoint/2010/main" val="51011372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grpSp>
        <p:nvGrpSpPr>
          <p:cNvPr id="1527" name="Google Shape;1527;p44"/>
          <p:cNvGrpSpPr/>
          <p:nvPr/>
        </p:nvGrpSpPr>
        <p:grpSpPr>
          <a:xfrm rot="1070920">
            <a:off x="7966822" y="285040"/>
            <a:ext cx="927917" cy="670973"/>
            <a:chOff x="5131350" y="539500"/>
            <a:chExt cx="3299425" cy="2385800"/>
          </a:xfrm>
        </p:grpSpPr>
        <p:sp>
          <p:nvSpPr>
            <p:cNvPr id="1528" name="Google Shape;1528;p44"/>
            <p:cNvSpPr/>
            <p:nvPr/>
          </p:nvSpPr>
          <p:spPr>
            <a:xfrm>
              <a:off x="6771925" y="891300"/>
              <a:ext cx="1658850" cy="1930375"/>
            </a:xfrm>
            <a:custGeom>
              <a:avLst/>
              <a:gdLst/>
              <a:ahLst/>
              <a:cxnLst/>
              <a:rect l="l" t="t" r="r" b="b"/>
              <a:pathLst>
                <a:path w="66354" h="77215" extrusionOk="0">
                  <a:moveTo>
                    <a:pt x="21216" y="1"/>
                  </a:moveTo>
                  <a:cubicBezTo>
                    <a:pt x="13520" y="1"/>
                    <a:pt x="6066" y="700"/>
                    <a:pt x="0" y="2596"/>
                  </a:cubicBezTo>
                  <a:lnTo>
                    <a:pt x="0" y="77214"/>
                  </a:lnTo>
                  <a:lnTo>
                    <a:pt x="63277" y="77214"/>
                  </a:lnTo>
                  <a:lnTo>
                    <a:pt x="66354" y="5516"/>
                  </a:lnTo>
                  <a:cubicBezTo>
                    <a:pt x="66354" y="5516"/>
                    <a:pt x="42832" y="1"/>
                    <a:pt x="21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29" name="Google Shape;1529;p44"/>
            <p:cNvSpPr/>
            <p:nvPr/>
          </p:nvSpPr>
          <p:spPr>
            <a:xfrm>
              <a:off x="6781050" y="810200"/>
              <a:ext cx="1588475" cy="1976925"/>
            </a:xfrm>
            <a:custGeom>
              <a:avLst/>
              <a:gdLst/>
              <a:ahLst/>
              <a:cxnLst/>
              <a:rect l="l" t="t" r="r" b="b"/>
              <a:pathLst>
                <a:path w="63539" h="79077" extrusionOk="0">
                  <a:moveTo>
                    <a:pt x="57542" y="0"/>
                  </a:moveTo>
                  <a:lnTo>
                    <a:pt x="0" y="9073"/>
                  </a:lnTo>
                  <a:lnTo>
                    <a:pt x="0" y="76782"/>
                  </a:lnTo>
                  <a:cubicBezTo>
                    <a:pt x="0" y="76782"/>
                    <a:pt x="1825" y="77069"/>
                    <a:pt x="6153" y="79077"/>
                  </a:cubicBezTo>
                  <a:cubicBezTo>
                    <a:pt x="11374" y="76876"/>
                    <a:pt x="19668" y="76170"/>
                    <a:pt x="28171" y="76170"/>
                  </a:cubicBezTo>
                  <a:cubicBezTo>
                    <a:pt x="43446" y="76170"/>
                    <a:pt x="59393" y="78451"/>
                    <a:pt x="59393" y="78451"/>
                  </a:cubicBezTo>
                  <a:lnTo>
                    <a:pt x="63538" y="9986"/>
                  </a:lnTo>
                  <a:cubicBezTo>
                    <a:pt x="58011" y="8004"/>
                    <a:pt x="57542" y="0"/>
                    <a:pt x="57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0" name="Google Shape;1530;p44"/>
            <p:cNvSpPr/>
            <p:nvPr/>
          </p:nvSpPr>
          <p:spPr>
            <a:xfrm>
              <a:off x="6781050" y="754000"/>
              <a:ext cx="1438550" cy="1906025"/>
            </a:xfrm>
            <a:custGeom>
              <a:avLst/>
              <a:gdLst/>
              <a:ahLst/>
              <a:cxnLst/>
              <a:rect l="l" t="t" r="r" b="b"/>
              <a:pathLst>
                <a:path w="57542" h="76241" extrusionOk="0">
                  <a:moveTo>
                    <a:pt x="39230" y="1"/>
                  </a:moveTo>
                  <a:cubicBezTo>
                    <a:pt x="20089" y="1"/>
                    <a:pt x="0" y="5325"/>
                    <a:pt x="0" y="5325"/>
                  </a:cubicBezTo>
                  <a:cubicBezTo>
                    <a:pt x="0" y="5325"/>
                    <a:pt x="157" y="34395"/>
                    <a:pt x="157" y="76241"/>
                  </a:cubicBezTo>
                  <a:cubicBezTo>
                    <a:pt x="12340" y="70274"/>
                    <a:pt x="23749" y="68534"/>
                    <a:pt x="32912" y="68534"/>
                  </a:cubicBezTo>
                  <a:cubicBezTo>
                    <a:pt x="45729" y="68534"/>
                    <a:pt x="54152" y="71939"/>
                    <a:pt x="54152" y="71939"/>
                  </a:cubicBezTo>
                  <a:lnTo>
                    <a:pt x="57542" y="2248"/>
                  </a:lnTo>
                  <a:cubicBezTo>
                    <a:pt x="52092" y="612"/>
                    <a:pt x="45715" y="1"/>
                    <a:pt x="39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1" name="Google Shape;1531;p44"/>
            <p:cNvSpPr/>
            <p:nvPr/>
          </p:nvSpPr>
          <p:spPr>
            <a:xfrm>
              <a:off x="6784950" y="753950"/>
              <a:ext cx="1368175" cy="1906075"/>
            </a:xfrm>
            <a:custGeom>
              <a:avLst/>
              <a:gdLst/>
              <a:ahLst/>
              <a:cxnLst/>
              <a:rect l="l" t="t" r="r" b="b"/>
              <a:pathLst>
                <a:path w="54727" h="76243" extrusionOk="0">
                  <a:moveTo>
                    <a:pt x="39049" y="1"/>
                  </a:moveTo>
                  <a:cubicBezTo>
                    <a:pt x="20828" y="1"/>
                    <a:pt x="1766" y="4813"/>
                    <a:pt x="1" y="5274"/>
                  </a:cubicBezTo>
                  <a:lnTo>
                    <a:pt x="1" y="76243"/>
                  </a:lnTo>
                  <a:cubicBezTo>
                    <a:pt x="12523" y="68286"/>
                    <a:pt x="25530" y="66345"/>
                    <a:pt x="35243" y="66345"/>
                  </a:cubicBezTo>
                  <a:cubicBezTo>
                    <a:pt x="44499" y="66345"/>
                    <a:pt x="50763" y="68108"/>
                    <a:pt x="50763" y="68108"/>
                  </a:cubicBezTo>
                  <a:lnTo>
                    <a:pt x="50763" y="68082"/>
                  </a:lnTo>
                  <a:lnTo>
                    <a:pt x="54726" y="1546"/>
                  </a:lnTo>
                  <a:cubicBezTo>
                    <a:pt x="49902" y="433"/>
                    <a:pt x="44513" y="1"/>
                    <a:pt x="3904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2" name="Google Shape;1532;p44"/>
            <p:cNvSpPr/>
            <p:nvPr/>
          </p:nvSpPr>
          <p:spPr>
            <a:xfrm>
              <a:off x="6781050" y="539500"/>
              <a:ext cx="1334250" cy="2120525"/>
            </a:xfrm>
            <a:custGeom>
              <a:avLst/>
              <a:gdLst/>
              <a:ahLst/>
              <a:cxnLst/>
              <a:rect l="l" t="t" r="r" b="b"/>
              <a:pathLst>
                <a:path w="53370" h="84821" extrusionOk="0">
                  <a:moveTo>
                    <a:pt x="35732" y="0"/>
                  </a:moveTo>
                  <a:cubicBezTo>
                    <a:pt x="12918" y="0"/>
                    <a:pt x="0" y="9889"/>
                    <a:pt x="0" y="9889"/>
                  </a:cubicBezTo>
                  <a:cubicBezTo>
                    <a:pt x="0" y="9889"/>
                    <a:pt x="157" y="30982"/>
                    <a:pt x="157" y="84821"/>
                  </a:cubicBezTo>
                  <a:cubicBezTo>
                    <a:pt x="16773" y="72472"/>
                    <a:pt x="37769" y="71205"/>
                    <a:pt x="45691" y="71205"/>
                  </a:cubicBezTo>
                  <a:cubicBezTo>
                    <a:pt x="47738" y="71205"/>
                    <a:pt x="48912" y="71289"/>
                    <a:pt x="48912" y="71289"/>
                  </a:cubicBezTo>
                  <a:lnTo>
                    <a:pt x="53370" y="1885"/>
                  </a:lnTo>
                  <a:cubicBezTo>
                    <a:pt x="46973" y="544"/>
                    <a:pt x="41081" y="0"/>
                    <a:pt x="35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3" name="Google Shape;1533;p44"/>
            <p:cNvSpPr/>
            <p:nvPr/>
          </p:nvSpPr>
          <p:spPr>
            <a:xfrm>
              <a:off x="6765400" y="2821650"/>
              <a:ext cx="1588475" cy="103650"/>
            </a:xfrm>
            <a:custGeom>
              <a:avLst/>
              <a:gdLst/>
              <a:ahLst/>
              <a:cxnLst/>
              <a:rect l="l" t="t" r="r" b="b"/>
              <a:pathLst>
                <a:path w="63539" h="4146" extrusionOk="0">
                  <a:moveTo>
                    <a:pt x="626" y="0"/>
                  </a:moveTo>
                  <a:cubicBezTo>
                    <a:pt x="626" y="0"/>
                    <a:pt x="1" y="991"/>
                    <a:pt x="496" y="4146"/>
                  </a:cubicBezTo>
                  <a:cubicBezTo>
                    <a:pt x="4642" y="4146"/>
                    <a:pt x="7379" y="3077"/>
                    <a:pt x="7379" y="3077"/>
                  </a:cubicBezTo>
                  <a:lnTo>
                    <a:pt x="62157" y="3077"/>
                  </a:lnTo>
                  <a:lnTo>
                    <a:pt x="635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4" name="Google Shape;1534;p44"/>
            <p:cNvSpPr/>
            <p:nvPr/>
          </p:nvSpPr>
          <p:spPr>
            <a:xfrm>
              <a:off x="8234575" y="1179100"/>
              <a:ext cx="92575" cy="1404025"/>
            </a:xfrm>
            <a:custGeom>
              <a:avLst/>
              <a:gdLst/>
              <a:ahLst/>
              <a:cxnLst/>
              <a:rect l="l" t="t" r="r" b="b"/>
              <a:pathLst>
                <a:path w="3703" h="56161" extrusionOk="0">
                  <a:moveTo>
                    <a:pt x="3702" y="1"/>
                  </a:moveTo>
                  <a:lnTo>
                    <a:pt x="3702" y="1"/>
                  </a:lnTo>
                  <a:cubicBezTo>
                    <a:pt x="3494" y="2347"/>
                    <a:pt x="3311" y="4694"/>
                    <a:pt x="3129" y="7014"/>
                  </a:cubicBezTo>
                  <a:lnTo>
                    <a:pt x="2607" y="14028"/>
                  </a:lnTo>
                  <a:lnTo>
                    <a:pt x="1617" y="28080"/>
                  </a:lnTo>
                  <a:lnTo>
                    <a:pt x="756" y="42107"/>
                  </a:lnTo>
                  <a:lnTo>
                    <a:pt x="365" y="49147"/>
                  </a:lnTo>
                  <a:cubicBezTo>
                    <a:pt x="235" y="51467"/>
                    <a:pt x="104" y="53814"/>
                    <a:pt x="0" y="56160"/>
                  </a:cubicBezTo>
                  <a:cubicBezTo>
                    <a:pt x="209" y="53840"/>
                    <a:pt x="391" y="51493"/>
                    <a:pt x="574" y="49147"/>
                  </a:cubicBezTo>
                  <a:lnTo>
                    <a:pt x="1121" y="42133"/>
                  </a:lnTo>
                  <a:lnTo>
                    <a:pt x="2086" y="28107"/>
                  </a:lnTo>
                  <a:lnTo>
                    <a:pt x="2946" y="14054"/>
                  </a:lnTo>
                  <a:lnTo>
                    <a:pt x="3363" y="7040"/>
                  </a:lnTo>
                  <a:cubicBezTo>
                    <a:pt x="3468" y="4694"/>
                    <a:pt x="3598" y="2347"/>
                    <a:pt x="370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5" name="Google Shape;1535;p44"/>
            <p:cNvSpPr/>
            <p:nvPr/>
          </p:nvSpPr>
          <p:spPr>
            <a:xfrm>
              <a:off x="8234575" y="1090475"/>
              <a:ext cx="46300" cy="723525"/>
            </a:xfrm>
            <a:custGeom>
              <a:avLst/>
              <a:gdLst/>
              <a:ahLst/>
              <a:cxnLst/>
              <a:rect l="l" t="t" r="r" b="b"/>
              <a:pathLst>
                <a:path w="1852" h="28941" extrusionOk="0">
                  <a:moveTo>
                    <a:pt x="1851" y="0"/>
                  </a:moveTo>
                  <a:lnTo>
                    <a:pt x="1851" y="0"/>
                  </a:lnTo>
                  <a:cubicBezTo>
                    <a:pt x="1721" y="1225"/>
                    <a:pt x="1617" y="2425"/>
                    <a:pt x="1512" y="3624"/>
                  </a:cubicBezTo>
                  <a:lnTo>
                    <a:pt x="1226" y="7222"/>
                  </a:lnTo>
                  <a:cubicBezTo>
                    <a:pt x="1017" y="9647"/>
                    <a:pt x="887" y="12045"/>
                    <a:pt x="704" y="14470"/>
                  </a:cubicBezTo>
                  <a:cubicBezTo>
                    <a:pt x="574" y="16869"/>
                    <a:pt x="417" y="19293"/>
                    <a:pt x="287" y="21692"/>
                  </a:cubicBezTo>
                  <a:lnTo>
                    <a:pt x="131" y="25316"/>
                  </a:lnTo>
                  <a:cubicBezTo>
                    <a:pt x="78" y="26515"/>
                    <a:pt x="26" y="27741"/>
                    <a:pt x="0" y="28940"/>
                  </a:cubicBezTo>
                  <a:cubicBezTo>
                    <a:pt x="131" y="27741"/>
                    <a:pt x="235" y="26541"/>
                    <a:pt x="365" y="25342"/>
                  </a:cubicBezTo>
                  <a:lnTo>
                    <a:pt x="652" y="21718"/>
                  </a:lnTo>
                  <a:cubicBezTo>
                    <a:pt x="834" y="19319"/>
                    <a:pt x="991" y="16895"/>
                    <a:pt x="1173" y="14496"/>
                  </a:cubicBezTo>
                  <a:cubicBezTo>
                    <a:pt x="1304" y="12071"/>
                    <a:pt x="1460" y="9673"/>
                    <a:pt x="1565" y="7248"/>
                  </a:cubicBezTo>
                  <a:lnTo>
                    <a:pt x="1747" y="3624"/>
                  </a:lnTo>
                  <a:cubicBezTo>
                    <a:pt x="1773" y="2425"/>
                    <a:pt x="1825" y="1225"/>
                    <a:pt x="185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6" name="Google Shape;1536;p44"/>
            <p:cNvSpPr/>
            <p:nvPr/>
          </p:nvSpPr>
          <p:spPr>
            <a:xfrm>
              <a:off x="8134850" y="2552450"/>
              <a:ext cx="131025" cy="219025"/>
            </a:xfrm>
            <a:custGeom>
              <a:avLst/>
              <a:gdLst/>
              <a:ahLst/>
              <a:cxnLst/>
              <a:rect l="l" t="t" r="r" b="b"/>
              <a:pathLst>
                <a:path w="5241" h="8761" extrusionOk="0">
                  <a:moveTo>
                    <a:pt x="0" y="1"/>
                  </a:moveTo>
                  <a:lnTo>
                    <a:pt x="0" y="1"/>
                  </a:lnTo>
                  <a:cubicBezTo>
                    <a:pt x="78" y="861"/>
                    <a:pt x="287" y="1721"/>
                    <a:pt x="548" y="2556"/>
                  </a:cubicBezTo>
                  <a:cubicBezTo>
                    <a:pt x="834" y="3390"/>
                    <a:pt x="1199" y="4198"/>
                    <a:pt x="1643" y="4954"/>
                  </a:cubicBezTo>
                  <a:cubicBezTo>
                    <a:pt x="1851" y="5345"/>
                    <a:pt x="2112" y="5710"/>
                    <a:pt x="2347" y="6075"/>
                  </a:cubicBezTo>
                  <a:cubicBezTo>
                    <a:pt x="2477" y="6258"/>
                    <a:pt x="2633" y="6414"/>
                    <a:pt x="2764" y="6597"/>
                  </a:cubicBezTo>
                  <a:lnTo>
                    <a:pt x="2972" y="6858"/>
                  </a:lnTo>
                  <a:cubicBezTo>
                    <a:pt x="3051" y="6936"/>
                    <a:pt x="3129" y="7014"/>
                    <a:pt x="3207" y="7092"/>
                  </a:cubicBezTo>
                  <a:cubicBezTo>
                    <a:pt x="3781" y="7744"/>
                    <a:pt x="4485" y="8292"/>
                    <a:pt x="5241" y="8761"/>
                  </a:cubicBezTo>
                  <a:cubicBezTo>
                    <a:pt x="4615" y="8135"/>
                    <a:pt x="3989" y="7535"/>
                    <a:pt x="3468" y="6858"/>
                  </a:cubicBezTo>
                  <a:cubicBezTo>
                    <a:pt x="2946" y="6180"/>
                    <a:pt x="2451" y="5476"/>
                    <a:pt x="2034" y="4746"/>
                  </a:cubicBezTo>
                  <a:cubicBezTo>
                    <a:pt x="1199" y="3260"/>
                    <a:pt x="522" y="166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7" name="Google Shape;1537;p44"/>
            <p:cNvSpPr/>
            <p:nvPr/>
          </p:nvSpPr>
          <p:spPr>
            <a:xfrm>
              <a:off x="6969425" y="2506050"/>
              <a:ext cx="1100250" cy="135075"/>
            </a:xfrm>
            <a:custGeom>
              <a:avLst/>
              <a:gdLst/>
              <a:ahLst/>
              <a:cxnLst/>
              <a:rect l="l" t="t" r="r" b="b"/>
              <a:pathLst>
                <a:path w="44010" h="5403" extrusionOk="0">
                  <a:moveTo>
                    <a:pt x="22226" y="1"/>
                  </a:moveTo>
                  <a:cubicBezTo>
                    <a:pt x="12475" y="1"/>
                    <a:pt x="4371" y="2020"/>
                    <a:pt x="0" y="5402"/>
                  </a:cubicBezTo>
                  <a:cubicBezTo>
                    <a:pt x="0" y="5402"/>
                    <a:pt x="7915" y="1110"/>
                    <a:pt x="23986" y="1110"/>
                  </a:cubicBezTo>
                  <a:cubicBezTo>
                    <a:pt x="29645" y="1110"/>
                    <a:pt x="36317" y="1643"/>
                    <a:pt x="44010" y="3082"/>
                  </a:cubicBezTo>
                  <a:cubicBezTo>
                    <a:pt x="36422" y="957"/>
                    <a:pt x="28934" y="1"/>
                    <a:pt x="22226"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8" name="Google Shape;1538;p44"/>
            <p:cNvSpPr/>
            <p:nvPr/>
          </p:nvSpPr>
          <p:spPr>
            <a:xfrm>
              <a:off x="6945950" y="2605825"/>
              <a:ext cx="629675" cy="100475"/>
            </a:xfrm>
            <a:custGeom>
              <a:avLst/>
              <a:gdLst/>
              <a:ahLst/>
              <a:cxnLst/>
              <a:rect l="l" t="t" r="r" b="b"/>
              <a:pathLst>
                <a:path w="25187" h="4019" extrusionOk="0">
                  <a:moveTo>
                    <a:pt x="19842" y="1"/>
                  </a:moveTo>
                  <a:cubicBezTo>
                    <a:pt x="19485" y="1"/>
                    <a:pt x="19129" y="4"/>
                    <a:pt x="18773" y="4"/>
                  </a:cubicBezTo>
                  <a:cubicBezTo>
                    <a:pt x="16635" y="56"/>
                    <a:pt x="14497" y="290"/>
                    <a:pt x="12385" y="629"/>
                  </a:cubicBezTo>
                  <a:cubicBezTo>
                    <a:pt x="10273" y="994"/>
                    <a:pt x="8161" y="1438"/>
                    <a:pt x="6102" y="2011"/>
                  </a:cubicBezTo>
                  <a:cubicBezTo>
                    <a:pt x="4042" y="2585"/>
                    <a:pt x="1982" y="3210"/>
                    <a:pt x="1" y="4019"/>
                  </a:cubicBezTo>
                  <a:cubicBezTo>
                    <a:pt x="1044" y="3706"/>
                    <a:pt x="2060" y="3393"/>
                    <a:pt x="3103" y="3132"/>
                  </a:cubicBezTo>
                  <a:cubicBezTo>
                    <a:pt x="4120" y="2845"/>
                    <a:pt x="5163" y="2585"/>
                    <a:pt x="6180" y="2350"/>
                  </a:cubicBezTo>
                  <a:cubicBezTo>
                    <a:pt x="8266" y="1855"/>
                    <a:pt x="10351" y="1438"/>
                    <a:pt x="12463" y="1073"/>
                  </a:cubicBezTo>
                  <a:cubicBezTo>
                    <a:pt x="14549" y="734"/>
                    <a:pt x="16661" y="499"/>
                    <a:pt x="18799" y="342"/>
                  </a:cubicBezTo>
                  <a:cubicBezTo>
                    <a:pt x="19536" y="325"/>
                    <a:pt x="20261" y="294"/>
                    <a:pt x="20991" y="294"/>
                  </a:cubicBezTo>
                  <a:cubicBezTo>
                    <a:pt x="21319" y="294"/>
                    <a:pt x="21648" y="300"/>
                    <a:pt x="21979" y="316"/>
                  </a:cubicBezTo>
                  <a:cubicBezTo>
                    <a:pt x="22129" y="309"/>
                    <a:pt x="22278" y="306"/>
                    <a:pt x="22427" y="306"/>
                  </a:cubicBezTo>
                  <a:cubicBezTo>
                    <a:pt x="23347" y="306"/>
                    <a:pt x="24267" y="428"/>
                    <a:pt x="25186" y="473"/>
                  </a:cubicBezTo>
                  <a:cubicBezTo>
                    <a:pt x="24117" y="316"/>
                    <a:pt x="23074" y="134"/>
                    <a:pt x="22006" y="82"/>
                  </a:cubicBezTo>
                  <a:cubicBezTo>
                    <a:pt x="21275" y="12"/>
                    <a:pt x="20557" y="1"/>
                    <a:pt x="1984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39" name="Google Shape;1539;p44"/>
            <p:cNvSpPr/>
            <p:nvPr/>
          </p:nvSpPr>
          <p:spPr>
            <a:xfrm>
              <a:off x="5131350" y="891300"/>
              <a:ext cx="1646475" cy="1930375"/>
            </a:xfrm>
            <a:custGeom>
              <a:avLst/>
              <a:gdLst/>
              <a:ahLst/>
              <a:cxnLst/>
              <a:rect l="l" t="t" r="r" b="b"/>
              <a:pathLst>
                <a:path w="65859" h="77215" extrusionOk="0">
                  <a:moveTo>
                    <a:pt x="44805" y="1"/>
                  </a:moveTo>
                  <a:cubicBezTo>
                    <a:pt x="23352" y="1"/>
                    <a:pt x="0" y="5516"/>
                    <a:pt x="0" y="5516"/>
                  </a:cubicBezTo>
                  <a:lnTo>
                    <a:pt x="3077" y="77214"/>
                  </a:lnTo>
                  <a:lnTo>
                    <a:pt x="65858" y="77214"/>
                  </a:lnTo>
                  <a:lnTo>
                    <a:pt x="65858" y="2596"/>
                  </a:lnTo>
                  <a:cubicBezTo>
                    <a:pt x="59841" y="700"/>
                    <a:pt x="52443" y="1"/>
                    <a:pt x="448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0" name="Google Shape;1540;p44"/>
            <p:cNvSpPr/>
            <p:nvPr/>
          </p:nvSpPr>
          <p:spPr>
            <a:xfrm>
              <a:off x="5192600" y="810200"/>
              <a:ext cx="1588475" cy="1976925"/>
            </a:xfrm>
            <a:custGeom>
              <a:avLst/>
              <a:gdLst/>
              <a:ahLst/>
              <a:cxnLst/>
              <a:rect l="l" t="t" r="r" b="b"/>
              <a:pathLst>
                <a:path w="63539" h="79077" extrusionOk="0">
                  <a:moveTo>
                    <a:pt x="6023" y="0"/>
                  </a:moveTo>
                  <a:cubicBezTo>
                    <a:pt x="6023" y="0"/>
                    <a:pt x="5554" y="8004"/>
                    <a:pt x="1" y="9986"/>
                  </a:cubicBezTo>
                  <a:lnTo>
                    <a:pt x="4172" y="78451"/>
                  </a:lnTo>
                  <a:cubicBezTo>
                    <a:pt x="4172" y="78451"/>
                    <a:pt x="20108" y="76170"/>
                    <a:pt x="35383" y="76170"/>
                  </a:cubicBezTo>
                  <a:cubicBezTo>
                    <a:pt x="43884" y="76170"/>
                    <a:pt x="52181" y="76876"/>
                    <a:pt x="57412" y="79077"/>
                  </a:cubicBezTo>
                  <a:cubicBezTo>
                    <a:pt x="61713" y="77069"/>
                    <a:pt x="63538" y="76782"/>
                    <a:pt x="63538" y="76782"/>
                  </a:cubicBezTo>
                  <a:lnTo>
                    <a:pt x="63538" y="9073"/>
                  </a:lnTo>
                  <a:lnTo>
                    <a:pt x="60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1" name="Google Shape;1541;p44"/>
            <p:cNvSpPr/>
            <p:nvPr/>
          </p:nvSpPr>
          <p:spPr>
            <a:xfrm>
              <a:off x="5343175" y="754000"/>
              <a:ext cx="1437900" cy="1906025"/>
            </a:xfrm>
            <a:custGeom>
              <a:avLst/>
              <a:gdLst/>
              <a:ahLst/>
              <a:cxnLst/>
              <a:rect l="l" t="t" r="r" b="b"/>
              <a:pathLst>
                <a:path w="57516" h="76241" extrusionOk="0">
                  <a:moveTo>
                    <a:pt x="18308" y="1"/>
                  </a:moveTo>
                  <a:cubicBezTo>
                    <a:pt x="11825" y="1"/>
                    <a:pt x="5450" y="612"/>
                    <a:pt x="0" y="2248"/>
                  </a:cubicBezTo>
                  <a:lnTo>
                    <a:pt x="3364" y="71939"/>
                  </a:lnTo>
                  <a:cubicBezTo>
                    <a:pt x="3364" y="71939"/>
                    <a:pt x="11795" y="68534"/>
                    <a:pt x="24620" y="68534"/>
                  </a:cubicBezTo>
                  <a:cubicBezTo>
                    <a:pt x="33789" y="68534"/>
                    <a:pt x="45202" y="70274"/>
                    <a:pt x="57385" y="76241"/>
                  </a:cubicBezTo>
                  <a:cubicBezTo>
                    <a:pt x="57385" y="34395"/>
                    <a:pt x="57515" y="5325"/>
                    <a:pt x="57515" y="5325"/>
                  </a:cubicBezTo>
                  <a:cubicBezTo>
                    <a:pt x="57515" y="5325"/>
                    <a:pt x="37442" y="1"/>
                    <a:pt x="18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2" name="Google Shape;1542;p44"/>
            <p:cNvSpPr/>
            <p:nvPr/>
          </p:nvSpPr>
          <p:spPr>
            <a:xfrm>
              <a:off x="5409650" y="753950"/>
              <a:ext cx="1368175" cy="1906075"/>
            </a:xfrm>
            <a:custGeom>
              <a:avLst/>
              <a:gdLst/>
              <a:ahLst/>
              <a:cxnLst/>
              <a:rect l="l" t="t" r="r" b="b"/>
              <a:pathLst>
                <a:path w="54727" h="76243" extrusionOk="0">
                  <a:moveTo>
                    <a:pt x="15675" y="1"/>
                  </a:moveTo>
                  <a:cubicBezTo>
                    <a:pt x="10212" y="1"/>
                    <a:pt x="4825" y="433"/>
                    <a:pt x="1" y="1546"/>
                  </a:cubicBezTo>
                  <a:lnTo>
                    <a:pt x="3938" y="68082"/>
                  </a:lnTo>
                  <a:lnTo>
                    <a:pt x="3938" y="68108"/>
                  </a:lnTo>
                  <a:cubicBezTo>
                    <a:pt x="3938" y="68108"/>
                    <a:pt x="10208" y="66345"/>
                    <a:pt x="19471" y="66345"/>
                  </a:cubicBezTo>
                  <a:cubicBezTo>
                    <a:pt x="29190" y="66345"/>
                    <a:pt x="42204" y="68286"/>
                    <a:pt x="54726" y="76243"/>
                  </a:cubicBezTo>
                  <a:lnTo>
                    <a:pt x="54726" y="5274"/>
                  </a:lnTo>
                  <a:cubicBezTo>
                    <a:pt x="52941" y="4813"/>
                    <a:pt x="33890" y="1"/>
                    <a:pt x="1567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3" name="Google Shape;1543;p44"/>
            <p:cNvSpPr/>
            <p:nvPr/>
          </p:nvSpPr>
          <p:spPr>
            <a:xfrm>
              <a:off x="5446800" y="539500"/>
              <a:ext cx="1334275" cy="2120525"/>
            </a:xfrm>
            <a:custGeom>
              <a:avLst/>
              <a:gdLst/>
              <a:ahLst/>
              <a:cxnLst/>
              <a:rect l="l" t="t" r="r" b="b"/>
              <a:pathLst>
                <a:path w="53371" h="84821" extrusionOk="0">
                  <a:moveTo>
                    <a:pt x="17638" y="0"/>
                  </a:moveTo>
                  <a:cubicBezTo>
                    <a:pt x="12290" y="0"/>
                    <a:pt x="6398" y="544"/>
                    <a:pt x="1" y="1885"/>
                  </a:cubicBezTo>
                  <a:lnTo>
                    <a:pt x="4459" y="71289"/>
                  </a:lnTo>
                  <a:cubicBezTo>
                    <a:pt x="4459" y="71289"/>
                    <a:pt x="5633" y="71205"/>
                    <a:pt x="7680" y="71205"/>
                  </a:cubicBezTo>
                  <a:cubicBezTo>
                    <a:pt x="15603" y="71205"/>
                    <a:pt x="36603" y="72472"/>
                    <a:pt x="53240" y="84821"/>
                  </a:cubicBezTo>
                  <a:cubicBezTo>
                    <a:pt x="53240" y="30982"/>
                    <a:pt x="53370" y="9889"/>
                    <a:pt x="53370" y="9889"/>
                  </a:cubicBezTo>
                  <a:cubicBezTo>
                    <a:pt x="53370" y="9889"/>
                    <a:pt x="40453" y="0"/>
                    <a:pt x="176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4" name="Google Shape;1544;p44"/>
            <p:cNvSpPr/>
            <p:nvPr/>
          </p:nvSpPr>
          <p:spPr>
            <a:xfrm>
              <a:off x="5208250" y="2821650"/>
              <a:ext cx="1572825" cy="103650"/>
            </a:xfrm>
            <a:custGeom>
              <a:avLst/>
              <a:gdLst/>
              <a:ahLst/>
              <a:cxnLst/>
              <a:rect l="l" t="t" r="r" b="b"/>
              <a:pathLst>
                <a:path w="62913" h="4146" extrusionOk="0">
                  <a:moveTo>
                    <a:pt x="1" y="0"/>
                  </a:moveTo>
                  <a:lnTo>
                    <a:pt x="1382" y="3077"/>
                  </a:lnTo>
                  <a:lnTo>
                    <a:pt x="56160" y="3077"/>
                  </a:lnTo>
                  <a:cubicBezTo>
                    <a:pt x="56160" y="3077"/>
                    <a:pt x="58611" y="4146"/>
                    <a:pt x="62782" y="4146"/>
                  </a:cubicBezTo>
                  <a:cubicBezTo>
                    <a:pt x="62782" y="913"/>
                    <a:pt x="62912" y="0"/>
                    <a:pt x="629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5" name="Google Shape;1545;p44"/>
            <p:cNvSpPr/>
            <p:nvPr/>
          </p:nvSpPr>
          <p:spPr>
            <a:xfrm>
              <a:off x="5234975" y="1179100"/>
              <a:ext cx="92575" cy="1404025"/>
            </a:xfrm>
            <a:custGeom>
              <a:avLst/>
              <a:gdLst/>
              <a:ahLst/>
              <a:cxnLst/>
              <a:rect l="l" t="t" r="r" b="b"/>
              <a:pathLst>
                <a:path w="3703" h="56161" extrusionOk="0">
                  <a:moveTo>
                    <a:pt x="0" y="1"/>
                  </a:moveTo>
                  <a:lnTo>
                    <a:pt x="0" y="1"/>
                  </a:lnTo>
                  <a:cubicBezTo>
                    <a:pt x="105" y="2347"/>
                    <a:pt x="235" y="4694"/>
                    <a:pt x="339" y="7040"/>
                  </a:cubicBezTo>
                  <a:lnTo>
                    <a:pt x="757" y="14054"/>
                  </a:lnTo>
                  <a:lnTo>
                    <a:pt x="1617" y="28107"/>
                  </a:lnTo>
                  <a:lnTo>
                    <a:pt x="2608" y="42133"/>
                  </a:lnTo>
                  <a:lnTo>
                    <a:pt x="3129" y="49147"/>
                  </a:lnTo>
                  <a:cubicBezTo>
                    <a:pt x="3312" y="51493"/>
                    <a:pt x="3494" y="53814"/>
                    <a:pt x="3703" y="56160"/>
                  </a:cubicBezTo>
                  <a:cubicBezTo>
                    <a:pt x="3598" y="53814"/>
                    <a:pt x="3468" y="51467"/>
                    <a:pt x="3364" y="49147"/>
                  </a:cubicBezTo>
                  <a:lnTo>
                    <a:pt x="2947" y="42107"/>
                  </a:lnTo>
                  <a:lnTo>
                    <a:pt x="2086" y="28080"/>
                  </a:lnTo>
                  <a:lnTo>
                    <a:pt x="1122" y="14028"/>
                  </a:lnTo>
                  <a:lnTo>
                    <a:pt x="574" y="7014"/>
                  </a:lnTo>
                  <a:cubicBezTo>
                    <a:pt x="392" y="4694"/>
                    <a:pt x="209" y="2347"/>
                    <a:pt x="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6" name="Google Shape;1546;p44"/>
            <p:cNvSpPr/>
            <p:nvPr/>
          </p:nvSpPr>
          <p:spPr>
            <a:xfrm>
              <a:off x="5281250" y="1090475"/>
              <a:ext cx="46300" cy="723525"/>
            </a:xfrm>
            <a:custGeom>
              <a:avLst/>
              <a:gdLst/>
              <a:ahLst/>
              <a:cxnLst/>
              <a:rect l="l" t="t" r="r" b="b"/>
              <a:pathLst>
                <a:path w="1852" h="28941" extrusionOk="0">
                  <a:moveTo>
                    <a:pt x="1" y="0"/>
                  </a:moveTo>
                  <a:cubicBezTo>
                    <a:pt x="27" y="1225"/>
                    <a:pt x="79" y="2425"/>
                    <a:pt x="131" y="3624"/>
                  </a:cubicBezTo>
                  <a:lnTo>
                    <a:pt x="287" y="7248"/>
                  </a:lnTo>
                  <a:cubicBezTo>
                    <a:pt x="392" y="9673"/>
                    <a:pt x="574" y="12071"/>
                    <a:pt x="705" y="14496"/>
                  </a:cubicBezTo>
                  <a:cubicBezTo>
                    <a:pt x="861" y="16895"/>
                    <a:pt x="1017" y="19319"/>
                    <a:pt x="1200" y="21718"/>
                  </a:cubicBezTo>
                  <a:lnTo>
                    <a:pt x="1513" y="25342"/>
                  </a:lnTo>
                  <a:cubicBezTo>
                    <a:pt x="1617" y="26541"/>
                    <a:pt x="1721" y="27741"/>
                    <a:pt x="1852" y="28940"/>
                  </a:cubicBezTo>
                  <a:cubicBezTo>
                    <a:pt x="1826" y="27741"/>
                    <a:pt x="1773" y="26515"/>
                    <a:pt x="1747" y="25316"/>
                  </a:cubicBezTo>
                  <a:lnTo>
                    <a:pt x="1565" y="21692"/>
                  </a:lnTo>
                  <a:cubicBezTo>
                    <a:pt x="1461" y="19293"/>
                    <a:pt x="1304" y="16869"/>
                    <a:pt x="1174" y="14470"/>
                  </a:cubicBezTo>
                  <a:cubicBezTo>
                    <a:pt x="991" y="12045"/>
                    <a:pt x="835" y="9647"/>
                    <a:pt x="652" y="7222"/>
                  </a:cubicBezTo>
                  <a:lnTo>
                    <a:pt x="340" y="3624"/>
                  </a:lnTo>
                  <a:cubicBezTo>
                    <a:pt x="235" y="2425"/>
                    <a:pt x="131" y="1225"/>
                    <a:pt x="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7" name="Google Shape;1547;p44"/>
            <p:cNvSpPr/>
            <p:nvPr/>
          </p:nvSpPr>
          <p:spPr>
            <a:xfrm>
              <a:off x="5296900" y="2552450"/>
              <a:ext cx="130375" cy="219025"/>
            </a:xfrm>
            <a:custGeom>
              <a:avLst/>
              <a:gdLst/>
              <a:ahLst/>
              <a:cxnLst/>
              <a:rect l="l" t="t" r="r" b="b"/>
              <a:pathLst>
                <a:path w="5215" h="8761" extrusionOk="0">
                  <a:moveTo>
                    <a:pt x="5215" y="1"/>
                  </a:moveTo>
                  <a:lnTo>
                    <a:pt x="5215" y="1"/>
                  </a:lnTo>
                  <a:cubicBezTo>
                    <a:pt x="4693" y="1669"/>
                    <a:pt x="4041" y="3260"/>
                    <a:pt x="3181" y="4746"/>
                  </a:cubicBezTo>
                  <a:cubicBezTo>
                    <a:pt x="2764" y="5476"/>
                    <a:pt x="2269" y="6180"/>
                    <a:pt x="1747" y="6858"/>
                  </a:cubicBezTo>
                  <a:cubicBezTo>
                    <a:pt x="1226" y="7562"/>
                    <a:pt x="600" y="8161"/>
                    <a:pt x="0" y="8761"/>
                  </a:cubicBezTo>
                  <a:cubicBezTo>
                    <a:pt x="730" y="8318"/>
                    <a:pt x="1434" y="7770"/>
                    <a:pt x="2008" y="7092"/>
                  </a:cubicBezTo>
                  <a:cubicBezTo>
                    <a:pt x="2086" y="7014"/>
                    <a:pt x="2164" y="6936"/>
                    <a:pt x="2243" y="6858"/>
                  </a:cubicBezTo>
                  <a:lnTo>
                    <a:pt x="2451" y="6597"/>
                  </a:lnTo>
                  <a:cubicBezTo>
                    <a:pt x="2581" y="6414"/>
                    <a:pt x="2738" y="6258"/>
                    <a:pt x="2868" y="6075"/>
                  </a:cubicBezTo>
                  <a:cubicBezTo>
                    <a:pt x="3129" y="5710"/>
                    <a:pt x="3364" y="5345"/>
                    <a:pt x="3572" y="4980"/>
                  </a:cubicBezTo>
                  <a:cubicBezTo>
                    <a:pt x="4015" y="4198"/>
                    <a:pt x="4380" y="3390"/>
                    <a:pt x="4667" y="2556"/>
                  </a:cubicBezTo>
                  <a:cubicBezTo>
                    <a:pt x="4954" y="1721"/>
                    <a:pt x="5163" y="861"/>
                    <a:pt x="5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8" name="Google Shape;1548;p44"/>
            <p:cNvSpPr/>
            <p:nvPr/>
          </p:nvSpPr>
          <p:spPr>
            <a:xfrm>
              <a:off x="5493100" y="2506050"/>
              <a:ext cx="1100250" cy="135075"/>
            </a:xfrm>
            <a:custGeom>
              <a:avLst/>
              <a:gdLst/>
              <a:ahLst/>
              <a:cxnLst/>
              <a:rect l="l" t="t" r="r" b="b"/>
              <a:pathLst>
                <a:path w="44010" h="5403" extrusionOk="0">
                  <a:moveTo>
                    <a:pt x="21777" y="1"/>
                  </a:moveTo>
                  <a:cubicBezTo>
                    <a:pt x="15071" y="1"/>
                    <a:pt x="7588" y="957"/>
                    <a:pt x="0" y="3082"/>
                  </a:cubicBezTo>
                  <a:cubicBezTo>
                    <a:pt x="7693" y="1643"/>
                    <a:pt x="14365" y="1110"/>
                    <a:pt x="20024" y="1110"/>
                  </a:cubicBezTo>
                  <a:cubicBezTo>
                    <a:pt x="36095" y="1110"/>
                    <a:pt x="44010" y="5402"/>
                    <a:pt x="44010" y="5402"/>
                  </a:cubicBezTo>
                  <a:cubicBezTo>
                    <a:pt x="39623" y="2020"/>
                    <a:pt x="31522" y="1"/>
                    <a:pt x="217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9" name="Google Shape;1549;p44"/>
            <p:cNvSpPr/>
            <p:nvPr/>
          </p:nvSpPr>
          <p:spPr>
            <a:xfrm>
              <a:off x="5987150" y="2605825"/>
              <a:ext cx="629025" cy="100475"/>
            </a:xfrm>
            <a:custGeom>
              <a:avLst/>
              <a:gdLst/>
              <a:ahLst/>
              <a:cxnLst/>
              <a:rect l="l" t="t" r="r" b="b"/>
              <a:pathLst>
                <a:path w="25161" h="4019" extrusionOk="0">
                  <a:moveTo>
                    <a:pt x="5319" y="1"/>
                  </a:moveTo>
                  <a:cubicBezTo>
                    <a:pt x="4607" y="1"/>
                    <a:pt x="3894" y="12"/>
                    <a:pt x="3181" y="82"/>
                  </a:cubicBezTo>
                  <a:cubicBezTo>
                    <a:pt x="2112" y="134"/>
                    <a:pt x="1044" y="316"/>
                    <a:pt x="1" y="473"/>
                  </a:cubicBezTo>
                  <a:cubicBezTo>
                    <a:pt x="974" y="425"/>
                    <a:pt x="1926" y="313"/>
                    <a:pt x="2896" y="313"/>
                  </a:cubicBezTo>
                  <a:cubicBezTo>
                    <a:pt x="2991" y="313"/>
                    <a:pt x="3086" y="314"/>
                    <a:pt x="3181" y="316"/>
                  </a:cubicBezTo>
                  <a:cubicBezTo>
                    <a:pt x="3495" y="301"/>
                    <a:pt x="3808" y="295"/>
                    <a:pt x="4121" y="295"/>
                  </a:cubicBezTo>
                  <a:cubicBezTo>
                    <a:pt x="4877" y="295"/>
                    <a:pt x="5632" y="332"/>
                    <a:pt x="6388" y="369"/>
                  </a:cubicBezTo>
                  <a:cubicBezTo>
                    <a:pt x="8500" y="499"/>
                    <a:pt x="10612" y="734"/>
                    <a:pt x="12724" y="1073"/>
                  </a:cubicBezTo>
                  <a:cubicBezTo>
                    <a:pt x="14810" y="1438"/>
                    <a:pt x="16895" y="1855"/>
                    <a:pt x="18981" y="2350"/>
                  </a:cubicBezTo>
                  <a:cubicBezTo>
                    <a:pt x="20024" y="2585"/>
                    <a:pt x="21067" y="2845"/>
                    <a:pt x="22084" y="3132"/>
                  </a:cubicBezTo>
                  <a:cubicBezTo>
                    <a:pt x="23127" y="3393"/>
                    <a:pt x="24143" y="3706"/>
                    <a:pt x="25160" y="4019"/>
                  </a:cubicBezTo>
                  <a:cubicBezTo>
                    <a:pt x="23179" y="3210"/>
                    <a:pt x="21145" y="2585"/>
                    <a:pt x="19085" y="2011"/>
                  </a:cubicBezTo>
                  <a:cubicBezTo>
                    <a:pt x="17000" y="1438"/>
                    <a:pt x="14914" y="994"/>
                    <a:pt x="12802" y="629"/>
                  </a:cubicBezTo>
                  <a:cubicBezTo>
                    <a:pt x="10690" y="290"/>
                    <a:pt x="8552" y="56"/>
                    <a:pt x="6388" y="4"/>
                  </a:cubicBezTo>
                  <a:cubicBezTo>
                    <a:pt x="6032" y="4"/>
                    <a:pt x="5676" y="1"/>
                    <a:pt x="53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0" name="Google Shape;1550;p44"/>
            <p:cNvSpPr/>
            <p:nvPr/>
          </p:nvSpPr>
          <p:spPr>
            <a:xfrm>
              <a:off x="6781050" y="2729100"/>
              <a:ext cx="149950" cy="80850"/>
            </a:xfrm>
            <a:custGeom>
              <a:avLst/>
              <a:gdLst/>
              <a:ahLst/>
              <a:cxnLst/>
              <a:rect l="l" t="t" r="r" b="b"/>
              <a:pathLst>
                <a:path w="5998" h="3234" fill="none" extrusionOk="0">
                  <a:moveTo>
                    <a:pt x="5997" y="3233"/>
                  </a:moveTo>
                  <a:cubicBezTo>
                    <a:pt x="5997" y="3233"/>
                    <a:pt x="3703" y="0"/>
                    <a:pt x="0"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1" name="Google Shape;1551;p44"/>
            <p:cNvSpPr/>
            <p:nvPr/>
          </p:nvSpPr>
          <p:spPr>
            <a:xfrm>
              <a:off x="6631775" y="2729100"/>
              <a:ext cx="149300" cy="80850"/>
            </a:xfrm>
            <a:custGeom>
              <a:avLst/>
              <a:gdLst/>
              <a:ahLst/>
              <a:cxnLst/>
              <a:rect l="l" t="t" r="r" b="b"/>
              <a:pathLst>
                <a:path w="5972" h="3234" fill="none" extrusionOk="0">
                  <a:moveTo>
                    <a:pt x="1" y="3233"/>
                  </a:moveTo>
                  <a:cubicBezTo>
                    <a:pt x="1" y="3233"/>
                    <a:pt x="2269" y="0"/>
                    <a:pt x="5971"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2" name="Google Shape;1552;p44"/>
            <p:cNvSpPr/>
            <p:nvPr/>
          </p:nvSpPr>
          <p:spPr>
            <a:xfrm>
              <a:off x="6781050" y="786725"/>
              <a:ext cx="25" cy="1873300"/>
            </a:xfrm>
            <a:custGeom>
              <a:avLst/>
              <a:gdLst/>
              <a:ahLst/>
              <a:cxnLst/>
              <a:rect l="l" t="t" r="r" b="b"/>
              <a:pathLst>
                <a:path w="1" h="74932" fill="none" extrusionOk="0">
                  <a:moveTo>
                    <a:pt x="0" y="74932"/>
                  </a:moveTo>
                  <a:lnTo>
                    <a:pt x="0" y="0"/>
                  </a:lnTo>
                </a:path>
              </a:pathLst>
            </a:custGeom>
            <a:noFill/>
            <a:ln w="11725" cap="flat" cmpd="sng">
              <a:solidFill>
                <a:schemeClr val="lt2"/>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3" name="Google Shape;1553;p44"/>
            <p:cNvSpPr/>
            <p:nvPr/>
          </p:nvSpPr>
          <p:spPr>
            <a:xfrm>
              <a:off x="5604550" y="692225"/>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4" name="Google Shape;1554;p44"/>
            <p:cNvSpPr/>
            <p:nvPr/>
          </p:nvSpPr>
          <p:spPr>
            <a:xfrm>
              <a:off x="5622800" y="919050"/>
              <a:ext cx="1083325" cy="239875"/>
            </a:xfrm>
            <a:custGeom>
              <a:avLst/>
              <a:gdLst/>
              <a:ahLst/>
              <a:cxnLst/>
              <a:rect l="l" t="t" r="r" b="b"/>
              <a:pathLst>
                <a:path w="43333" h="9595" fill="none" extrusionOk="0">
                  <a:moveTo>
                    <a:pt x="0" y="3311"/>
                  </a:moveTo>
                  <a:cubicBezTo>
                    <a:pt x="0" y="3311"/>
                    <a:pt x="26151" y="0"/>
                    <a:pt x="43332"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5" name="Google Shape;1555;p44"/>
            <p:cNvSpPr/>
            <p:nvPr/>
          </p:nvSpPr>
          <p:spPr>
            <a:xfrm>
              <a:off x="5640400" y="1145225"/>
              <a:ext cx="1083975" cy="239875"/>
            </a:xfrm>
            <a:custGeom>
              <a:avLst/>
              <a:gdLst/>
              <a:ahLst/>
              <a:cxnLst/>
              <a:rect l="l" t="t" r="r" b="b"/>
              <a:pathLst>
                <a:path w="43359" h="9595" fill="none" extrusionOk="0">
                  <a:moveTo>
                    <a:pt x="0" y="3311"/>
                  </a:moveTo>
                  <a:cubicBezTo>
                    <a:pt x="0" y="3311"/>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6" name="Google Shape;1556;p44"/>
            <p:cNvSpPr/>
            <p:nvPr/>
          </p:nvSpPr>
          <p:spPr>
            <a:xfrm>
              <a:off x="5658000" y="1371400"/>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7" name="Google Shape;1557;p44"/>
            <p:cNvSpPr/>
            <p:nvPr/>
          </p:nvSpPr>
          <p:spPr>
            <a:xfrm>
              <a:off x="5675600" y="1639925"/>
              <a:ext cx="1083975" cy="239900"/>
            </a:xfrm>
            <a:custGeom>
              <a:avLst/>
              <a:gdLst/>
              <a:ahLst/>
              <a:cxnLst/>
              <a:rect l="l" t="t" r="r" b="b"/>
              <a:pathLst>
                <a:path w="43359" h="9596" fill="none" extrusionOk="0">
                  <a:moveTo>
                    <a:pt x="0" y="1643"/>
                  </a:moveTo>
                  <a:cubicBezTo>
                    <a:pt x="0" y="1643"/>
                    <a:pt x="26150" y="1"/>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8" name="Google Shape;1558;p44"/>
            <p:cNvSpPr/>
            <p:nvPr/>
          </p:nvSpPr>
          <p:spPr>
            <a:xfrm>
              <a:off x="5693200" y="1866750"/>
              <a:ext cx="1085275" cy="239900"/>
            </a:xfrm>
            <a:custGeom>
              <a:avLst/>
              <a:gdLst/>
              <a:ahLst/>
              <a:cxnLst/>
              <a:rect l="l" t="t" r="r" b="b"/>
              <a:pathLst>
                <a:path w="43411" h="9596" fill="none" extrusionOk="0">
                  <a:moveTo>
                    <a:pt x="0" y="1617"/>
                  </a:moveTo>
                  <a:cubicBezTo>
                    <a:pt x="0" y="1617"/>
                    <a:pt x="26203" y="1"/>
                    <a:pt x="4341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59" name="Google Shape;1559;p44"/>
            <p:cNvSpPr/>
            <p:nvPr/>
          </p:nvSpPr>
          <p:spPr>
            <a:xfrm>
              <a:off x="5711450" y="2107275"/>
              <a:ext cx="1073525" cy="239875"/>
            </a:xfrm>
            <a:custGeom>
              <a:avLst/>
              <a:gdLst/>
              <a:ahLst/>
              <a:cxnLst/>
              <a:rect l="l" t="t" r="r" b="b"/>
              <a:pathLst>
                <a:path w="42941" h="9595" fill="none" extrusionOk="0">
                  <a:moveTo>
                    <a:pt x="0" y="1069"/>
                  </a:moveTo>
                  <a:cubicBezTo>
                    <a:pt x="0" y="1069"/>
                    <a:pt x="25733" y="0"/>
                    <a:pt x="4294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0" name="Google Shape;1560;p44"/>
            <p:cNvSpPr/>
            <p:nvPr/>
          </p:nvSpPr>
          <p:spPr>
            <a:xfrm>
              <a:off x="6873600" y="692225"/>
              <a:ext cx="1083975" cy="239875"/>
            </a:xfrm>
            <a:custGeom>
              <a:avLst/>
              <a:gdLst/>
              <a:ahLst/>
              <a:cxnLst/>
              <a:rect l="l" t="t" r="r" b="b"/>
              <a:pathLst>
                <a:path w="43359" h="9595" fill="none" extrusionOk="0">
                  <a:moveTo>
                    <a:pt x="43359" y="3337"/>
                  </a:moveTo>
                  <a:cubicBezTo>
                    <a:pt x="43359"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1" name="Google Shape;1561;p44"/>
            <p:cNvSpPr/>
            <p:nvPr/>
          </p:nvSpPr>
          <p:spPr>
            <a:xfrm>
              <a:off x="6856000" y="919050"/>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2" name="Google Shape;1562;p44"/>
            <p:cNvSpPr/>
            <p:nvPr/>
          </p:nvSpPr>
          <p:spPr>
            <a:xfrm>
              <a:off x="6838400" y="1145225"/>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3" name="Google Shape;1563;p44"/>
            <p:cNvSpPr/>
            <p:nvPr/>
          </p:nvSpPr>
          <p:spPr>
            <a:xfrm>
              <a:off x="6820800" y="1371400"/>
              <a:ext cx="1083325" cy="239875"/>
            </a:xfrm>
            <a:custGeom>
              <a:avLst/>
              <a:gdLst/>
              <a:ahLst/>
              <a:cxnLst/>
              <a:rect l="l" t="t" r="r" b="b"/>
              <a:pathLst>
                <a:path w="43333" h="9595" fill="none" extrusionOk="0">
                  <a:moveTo>
                    <a:pt x="43333" y="3337"/>
                  </a:moveTo>
                  <a:cubicBezTo>
                    <a:pt x="43333"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4" name="Google Shape;1564;p44"/>
            <p:cNvSpPr/>
            <p:nvPr/>
          </p:nvSpPr>
          <p:spPr>
            <a:xfrm>
              <a:off x="6803200" y="1639925"/>
              <a:ext cx="1083325" cy="239900"/>
            </a:xfrm>
            <a:custGeom>
              <a:avLst/>
              <a:gdLst/>
              <a:ahLst/>
              <a:cxnLst/>
              <a:rect l="l" t="t" r="r" b="b"/>
              <a:pathLst>
                <a:path w="43333" h="9596" fill="none" extrusionOk="0">
                  <a:moveTo>
                    <a:pt x="43333" y="1643"/>
                  </a:moveTo>
                  <a:cubicBezTo>
                    <a:pt x="43333" y="1643"/>
                    <a:pt x="17182"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5" name="Google Shape;1565;p44"/>
            <p:cNvSpPr/>
            <p:nvPr/>
          </p:nvSpPr>
          <p:spPr>
            <a:xfrm>
              <a:off x="6784300" y="1866750"/>
              <a:ext cx="1084625" cy="239900"/>
            </a:xfrm>
            <a:custGeom>
              <a:avLst/>
              <a:gdLst/>
              <a:ahLst/>
              <a:cxnLst/>
              <a:rect l="l" t="t" r="r" b="b"/>
              <a:pathLst>
                <a:path w="43385" h="9596" fill="none" extrusionOk="0">
                  <a:moveTo>
                    <a:pt x="43385" y="1617"/>
                  </a:moveTo>
                  <a:cubicBezTo>
                    <a:pt x="43385" y="1617"/>
                    <a:pt x="17208"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66" name="Google Shape;1566;p44"/>
            <p:cNvSpPr/>
            <p:nvPr/>
          </p:nvSpPr>
          <p:spPr>
            <a:xfrm>
              <a:off x="6777150" y="2107275"/>
              <a:ext cx="1074175" cy="239875"/>
            </a:xfrm>
            <a:custGeom>
              <a:avLst/>
              <a:gdLst/>
              <a:ahLst/>
              <a:cxnLst/>
              <a:rect l="l" t="t" r="r" b="b"/>
              <a:pathLst>
                <a:path w="42967" h="9595" fill="none" extrusionOk="0">
                  <a:moveTo>
                    <a:pt x="42967" y="1069"/>
                  </a:moveTo>
                  <a:cubicBezTo>
                    <a:pt x="42967" y="1069"/>
                    <a:pt x="17208" y="0"/>
                    <a:pt x="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xmlns="" id="{E565655A-98A4-FBBF-7AB9-2BEF47596C12}"/>
              </a:ext>
            </a:extLst>
          </p:cNvPr>
          <p:cNvSpPr txBox="1"/>
          <p:nvPr/>
        </p:nvSpPr>
        <p:spPr>
          <a:xfrm>
            <a:off x="3091875" y="253158"/>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35</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xmlns="" id="{06274009-2FC0-E90E-747D-B4571FAC6E49}"/>
              </a:ext>
            </a:extLst>
          </p:cNvPr>
          <p:cNvSpPr txBox="1"/>
          <p:nvPr/>
        </p:nvSpPr>
        <p:spPr>
          <a:xfrm>
            <a:off x="290643" y="883905"/>
            <a:ext cx="5540888" cy="517193"/>
          </a:xfrm>
          <a:prstGeom prst="rect">
            <a:avLst/>
          </a:prstGeom>
          <a:noFill/>
        </p:spPr>
        <p:txBody>
          <a:bodyPr wrap="square">
            <a:spAutoFit/>
          </a:bodyPr>
          <a:lstStyle/>
          <a:p>
            <a:pPr>
              <a:lnSpc>
                <a:spcPct val="150000"/>
              </a:lnSpc>
              <a:buClrTx/>
              <a:defRPr/>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các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cộng</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trừ</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phân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thức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sau</a:t>
            </a:r>
            <a:endParaRPr lang="en-US" sz="2100" kern="1200" dirty="0">
              <a:solidFill>
                <a:prstClr val="black"/>
              </a:solidFill>
              <a:latin typeface="+mj-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xmlns="" id="{A366B8E2-60DF-876D-D04C-C8FB499456C5}"/>
                  </a:ext>
                </a:extLst>
              </p:cNvPr>
              <p:cNvSpPr txBox="1"/>
              <p:nvPr/>
            </p:nvSpPr>
            <p:spPr>
              <a:xfrm>
                <a:off x="859565" y="1375056"/>
                <a:ext cx="3189920" cy="3511795"/>
              </a:xfrm>
              <a:prstGeom prst="rect">
                <a:avLst/>
              </a:prstGeom>
              <a:noFill/>
            </p:spPr>
            <p:txBody>
              <a:bodyPr wrap="square">
                <a:spAutoFit/>
              </a:bodyPr>
              <a:lstStyle/>
              <a:p>
                <a:pPr>
                  <a:lnSpc>
                    <a:spcPct val="150000"/>
                  </a:lnSpc>
                  <a:buClrTx/>
                  <a:defRPr/>
                </a:pPr>
                <a:r>
                  <a:rPr lang="en-US" sz="21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1</m:t>
                        </m:r>
                      </m:num>
                      <m:den>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𝑎</m:t>
                        </m:r>
                      </m:den>
                    </m:f>
                  </m:oMath>
                </a14:m>
                <a:r>
                  <a:rPr lang="en-US" sz="2100" kern="1200" dirty="0">
                    <a:solidFill>
                      <a:prstClr val="black"/>
                    </a:solidFill>
                    <a:latin typeface="+mj-lt"/>
                    <a:ea typeface="+mn-ea"/>
                    <a:cs typeface="Arial" panose="020B0604020202020204" pitchFamily="34" charset="0"/>
                  </a:rPr>
                  <a:t>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num>
                      <m:den>
                        <m:r>
                          <a:rPr lang="en-US" sz="2100" b="0" i="1" kern="1200" smtClean="0">
                            <a:solidFill>
                              <a:prstClr val="black"/>
                            </a:solidFill>
                            <a:latin typeface="Cambria Math" panose="02040503050406030204" pitchFamily="18" charset="0"/>
                            <a:ea typeface="+mn-ea"/>
                            <a:cs typeface="Arial" panose="020B0604020202020204" pitchFamily="34" charset="0"/>
                          </a:rPr>
                          <m:t>3</m:t>
                        </m:r>
                        <m:r>
                          <a:rPr lang="en-US" sz="2100" b="0" i="1" kern="1200" smtClean="0">
                            <a:solidFill>
                              <a:prstClr val="black"/>
                            </a:solidFill>
                            <a:latin typeface="Cambria Math" panose="02040503050406030204" pitchFamily="18" charset="0"/>
                            <a:ea typeface="+mn-ea"/>
                            <a:cs typeface="Arial" panose="020B0604020202020204" pitchFamily="34" charset="0"/>
                          </a:rPr>
                          <m:t>𝑏</m:t>
                        </m:r>
                      </m:den>
                    </m:f>
                  </m:oMath>
                </a14:m>
                <a:r>
                  <a:rPr lang="en-US" sz="2100" kern="1200" dirty="0">
                    <a:solidFill>
                      <a:prstClr val="black"/>
                    </a:solidFill>
                    <a:latin typeface="+mj-lt"/>
                    <a:ea typeface="+mn-ea"/>
                    <a:cs typeface="Arial" panose="020B0604020202020204" pitchFamily="34" charset="0"/>
                  </a:rPr>
                  <a:t>		</a:t>
                </a:r>
              </a:p>
              <a:p>
                <a:pPr>
                  <a:lnSpc>
                    <a:spcPct val="150000"/>
                  </a:lnSpc>
                  <a:buClrTx/>
                  <a:defRPr/>
                </a:pPr>
                <a:r>
                  <a:rPr lang="en-US" sz="2100" kern="1200" dirty="0">
                    <a:solidFill>
                      <a:prstClr val="black"/>
                    </a:solidFill>
                    <a:latin typeface="+mj-lt"/>
                    <a:ea typeface="+mn-ea"/>
                    <a:cs typeface="Arial" panose="020B0604020202020204" pitchFamily="34" charset="0"/>
                  </a:rPr>
                  <a:t>b)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−1</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+1</m:t>
                        </m:r>
                      </m:den>
                    </m:f>
                  </m:oMath>
                </a14:m>
                <a:r>
                  <a:rPr lang="en-US" sz="2100" kern="1200" dirty="0">
                    <a:solidFill>
                      <a:prstClr val="black"/>
                    </a:solidFill>
                    <a:latin typeface="+mj-lt"/>
                    <a:ea typeface="+mn-ea"/>
                    <a:cs typeface="Arial" panose="020B0604020202020204" pitchFamily="34" charset="0"/>
                  </a:rPr>
                  <a:t> </a:t>
                </a:r>
                <a:r>
                  <a:rPr lang="en-US" sz="2100" kern="1200" dirty="0">
                    <a:solidFill>
                      <a:prstClr val="black"/>
                    </a:solidFill>
                    <a:latin typeface="Arial" panose="020B0604020202020204" pitchFamily="34" charset="0"/>
                    <a:cs typeface="Arial" panose="020B0604020202020204" pitchFamily="34" charset="0"/>
                  </a:rPr>
                  <a:t>– </a:t>
                </a:r>
                <a14:m>
                  <m:oMath xmlns:m="http://schemas.openxmlformats.org/officeDocument/2006/math">
                    <m:f>
                      <m:fPr>
                        <m:ctrlPr>
                          <a:rPr lang="en-US" sz="2100" b="0" i="1" kern="1200" smtClean="0">
                            <a:solidFill>
                              <a:prstClr val="black"/>
                            </a:solidFill>
                            <a:latin typeface="Cambria Math"/>
                            <a:cs typeface="Arial" panose="020B0604020202020204" pitchFamily="34" charset="0"/>
                          </a:rPr>
                        </m:ctrlPr>
                      </m:fPr>
                      <m:num>
                        <m:r>
                          <a:rPr lang="en-US" sz="2100" b="0" i="1" kern="1200" smtClean="0">
                            <a:solidFill>
                              <a:prstClr val="black"/>
                            </a:solidFill>
                            <a:latin typeface="Cambria Math" panose="02040503050406030204" pitchFamily="18" charset="0"/>
                            <a:cs typeface="Arial" panose="020B0604020202020204" pitchFamily="34" charset="0"/>
                          </a:rPr>
                          <m:t>𝑥</m:t>
                        </m:r>
                        <m:r>
                          <a:rPr lang="en-US" sz="2100" b="0" i="1" kern="1200" smtClean="0">
                            <a:solidFill>
                              <a:prstClr val="black"/>
                            </a:solidFill>
                            <a:latin typeface="Cambria Math" panose="02040503050406030204" pitchFamily="18" charset="0"/>
                            <a:cs typeface="Arial" panose="020B0604020202020204" pitchFamily="34" charset="0"/>
                          </a:rPr>
                          <m:t>+1</m:t>
                        </m:r>
                      </m:num>
                      <m:den>
                        <m:r>
                          <a:rPr lang="en-US" sz="2100" b="0" i="1" kern="1200" smtClean="0">
                            <a:solidFill>
                              <a:prstClr val="black"/>
                            </a:solidFill>
                            <a:latin typeface="Cambria Math" panose="02040503050406030204" pitchFamily="18" charset="0"/>
                            <a:cs typeface="Arial" panose="020B0604020202020204" pitchFamily="34" charset="0"/>
                          </a:rPr>
                          <m:t>𝑥</m:t>
                        </m:r>
                        <m:r>
                          <a:rPr lang="en-US" sz="2100" b="0" i="1" kern="1200" smtClean="0">
                            <a:solidFill>
                              <a:prstClr val="black"/>
                            </a:solidFill>
                            <a:latin typeface="Cambria Math" panose="02040503050406030204" pitchFamily="18" charset="0"/>
                            <a:cs typeface="Arial" panose="020B0604020202020204" pitchFamily="34" charset="0"/>
                          </a:rPr>
                          <m:t>−1</m:t>
                        </m:r>
                      </m:den>
                    </m:f>
                  </m:oMath>
                </a14:m>
                <a:r>
                  <a:rPr lang="en-US" sz="2100" kern="1200" dirty="0">
                    <a:solidFill>
                      <a:prstClr val="black"/>
                    </a:solidFill>
                    <a:latin typeface="+mj-lt"/>
                    <a:ea typeface="+mn-ea"/>
                    <a:cs typeface="Arial" panose="020B0604020202020204" pitchFamily="34" charset="0"/>
                  </a:rPr>
                  <a:t>	</a:t>
                </a:r>
              </a:p>
              <a:p>
                <a:pPr>
                  <a:lnSpc>
                    <a:spcPct val="150000"/>
                  </a:lnSpc>
                  <a:buClrTx/>
                  <a:defRPr/>
                </a:pPr>
                <a:r>
                  <a:rPr lang="en-US" sz="2100" kern="1200" dirty="0">
                    <a:solidFill>
                      <a:prstClr val="black"/>
                    </a:solidFill>
                    <a:latin typeface="+mj-lt"/>
                    <a:ea typeface="+mn-ea"/>
                    <a:cs typeface="Arial" panose="020B0604020202020204" pitchFamily="34" charset="0"/>
                  </a:rPr>
                  <a:t>c)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num>
                      <m:den>
                        <m:r>
                          <a:rPr lang="en-US" sz="2100" b="0" i="1" kern="1200" smtClean="0">
                            <a:solidFill>
                              <a:prstClr val="black"/>
                            </a:solidFill>
                            <a:latin typeface="Cambria Math" panose="02040503050406030204" pitchFamily="18" charset="0"/>
                            <a:ea typeface="+mn-ea"/>
                            <a:cs typeface="Arial" panose="020B0604020202020204" pitchFamily="34" charset="0"/>
                          </a:rPr>
                          <m:t>𝑥𝑦</m:t>
                        </m:r>
                      </m:den>
                    </m:f>
                  </m:oMath>
                </a14:m>
                <a:r>
                  <a:rPr lang="en-US" sz="2100" kern="1200" dirty="0">
                    <a:solidFill>
                      <a:prstClr val="black"/>
                    </a:solidFill>
                    <a:latin typeface="+mj-lt"/>
                    <a:ea typeface="+mn-ea"/>
                    <a:cs typeface="Arial" panose="020B0604020202020204" pitchFamily="34" charset="0"/>
                  </a:rPr>
                  <a:t> </a:t>
                </a:r>
                <a:r>
                  <a:rPr lang="en-US" sz="2100" kern="1200" dirty="0">
                    <a:solidFill>
                      <a:prstClr val="black"/>
                    </a:solidFill>
                    <a:latin typeface="Arial" panose="020B0604020202020204" pitchFamily="34" charset="0"/>
                    <a:cs typeface="Arial" panose="020B0604020202020204" pitchFamily="34" charset="0"/>
                  </a:rPr>
                  <a:t>– </a:t>
                </a:r>
                <a14:m>
                  <m:oMath xmlns:m="http://schemas.openxmlformats.org/officeDocument/2006/math">
                    <m:f>
                      <m:fPr>
                        <m:ctrlPr>
                          <a:rPr lang="en-US" sz="2100" b="0" i="1" kern="1200" smtClean="0">
                            <a:solidFill>
                              <a:prstClr val="black"/>
                            </a:solidFill>
                            <a:latin typeface="Cambria Math"/>
                            <a:cs typeface="Arial" panose="020B0604020202020204" pitchFamily="34" charset="0"/>
                          </a:rPr>
                        </m:ctrlPr>
                      </m:fPr>
                      <m:num>
                        <m:r>
                          <a:rPr lang="en-US" sz="2100" b="0" i="1" kern="1200" smtClean="0">
                            <a:solidFill>
                              <a:prstClr val="black"/>
                            </a:solidFill>
                            <a:latin typeface="Cambria Math" panose="02040503050406030204" pitchFamily="18" charset="0"/>
                            <a:cs typeface="Arial" panose="020B0604020202020204" pitchFamily="34" charset="0"/>
                          </a:rPr>
                          <m:t>𝑦</m:t>
                        </m:r>
                        <m:r>
                          <a:rPr lang="en-US" sz="2100" b="0" i="1" kern="1200" smtClean="0">
                            <a:solidFill>
                              <a:prstClr val="black"/>
                            </a:solidFill>
                            <a:latin typeface="Cambria Math" panose="02040503050406030204" pitchFamily="18" charset="0"/>
                            <a:cs typeface="Arial" panose="020B0604020202020204" pitchFamily="34" charset="0"/>
                          </a:rPr>
                          <m:t>+</m:t>
                        </m:r>
                        <m:r>
                          <a:rPr lang="en-US" sz="2100" b="0" i="1" kern="1200" smtClean="0">
                            <a:solidFill>
                              <a:prstClr val="black"/>
                            </a:solidFill>
                            <a:latin typeface="Cambria Math" panose="02040503050406030204" pitchFamily="18" charset="0"/>
                            <a:cs typeface="Arial" panose="020B0604020202020204" pitchFamily="34" charset="0"/>
                          </a:rPr>
                          <m:t>𝑧</m:t>
                        </m:r>
                      </m:num>
                      <m:den>
                        <m:r>
                          <a:rPr lang="en-US" sz="2100" b="0" i="1" kern="1200" smtClean="0">
                            <a:solidFill>
                              <a:prstClr val="black"/>
                            </a:solidFill>
                            <a:latin typeface="Cambria Math" panose="02040503050406030204" pitchFamily="18" charset="0"/>
                            <a:cs typeface="Arial" panose="020B0604020202020204" pitchFamily="34" charset="0"/>
                          </a:rPr>
                          <m:t>𝑦𝑧</m:t>
                        </m:r>
                      </m:den>
                    </m:f>
                  </m:oMath>
                </a14:m>
                <a:endParaRPr lang="en-US" sz="2100" kern="1200" dirty="0">
                  <a:solidFill>
                    <a:prstClr val="black"/>
                  </a:solidFill>
                  <a:latin typeface="+mj-lt"/>
                  <a:ea typeface="+mn-ea"/>
                  <a:cs typeface="Arial" panose="020B0604020202020204" pitchFamily="34" charset="0"/>
                </a:endParaRPr>
              </a:p>
              <a:p>
                <a:pPr>
                  <a:lnSpc>
                    <a:spcPct val="150000"/>
                  </a:lnSpc>
                  <a:buClrTx/>
                  <a:defRPr/>
                </a:pPr>
                <a:r>
                  <a:rPr lang="en-US" sz="2100" kern="1200" dirty="0">
                    <a:solidFill>
                      <a:prstClr val="black"/>
                    </a:solidFill>
                    <a:latin typeface="+mj-lt"/>
                    <a:ea typeface="+mn-ea"/>
                    <a:cs typeface="Arial" panose="020B0604020202020204" pitchFamily="34" charset="0"/>
                  </a:rPr>
                  <a:t>d)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−3</m:t>
                        </m:r>
                      </m:den>
                    </m:f>
                  </m:oMath>
                </a14:m>
                <a:r>
                  <a:rPr lang="en-US" sz="2100" kern="1200" dirty="0">
                    <a:solidFill>
                      <a:prstClr val="black"/>
                    </a:solidFill>
                    <a:latin typeface="+mj-lt"/>
                    <a:ea typeface="+mn-ea"/>
                    <a:cs typeface="Arial" panose="020B0604020202020204" pitchFamily="34" charset="0"/>
                  </a:rPr>
                  <a:t> </a:t>
                </a:r>
                <a:r>
                  <a:rPr lang="en-US" sz="2100" kern="1200" dirty="0">
                    <a:solidFill>
                      <a:prstClr val="black"/>
                    </a:solidFill>
                    <a:latin typeface="Arial" panose="020B0604020202020204" pitchFamily="34" charset="0"/>
                    <a:cs typeface="Arial" panose="020B0604020202020204" pitchFamily="34" charset="0"/>
                  </a:rPr>
                  <a:t>– </a:t>
                </a:r>
                <a14:m>
                  <m:oMath xmlns:m="http://schemas.openxmlformats.org/officeDocument/2006/math">
                    <m:f>
                      <m:fPr>
                        <m:ctrlPr>
                          <a:rPr lang="en-US" sz="2100" b="0" i="1" kern="1200" smtClean="0">
                            <a:solidFill>
                              <a:prstClr val="black"/>
                            </a:solidFill>
                            <a:latin typeface="Cambria Math"/>
                            <a:cs typeface="Arial" panose="020B0604020202020204" pitchFamily="34" charset="0"/>
                          </a:rPr>
                        </m:ctrlPr>
                      </m:fPr>
                      <m:num>
                        <m:r>
                          <a:rPr lang="en-US" sz="2100" b="0" i="1" kern="1200" smtClean="0">
                            <a:solidFill>
                              <a:prstClr val="black"/>
                            </a:solidFill>
                            <a:latin typeface="Cambria Math" panose="02040503050406030204" pitchFamily="18" charset="0"/>
                            <a:cs typeface="Arial" panose="020B0604020202020204" pitchFamily="34" charset="0"/>
                          </a:rPr>
                          <m:t>12</m:t>
                        </m:r>
                      </m:num>
                      <m:den>
                        <m:sSup>
                          <m:sSupPr>
                            <m:ctrlPr>
                              <a:rPr lang="en-US" sz="2100" b="0" i="1" kern="1200" smtClean="0">
                                <a:solidFill>
                                  <a:prstClr val="black"/>
                                </a:solidFill>
                                <a:latin typeface="Cambria Math"/>
                                <a:cs typeface="Arial" panose="020B0604020202020204" pitchFamily="34" charset="0"/>
                              </a:rPr>
                            </m:ctrlPr>
                          </m:sSupPr>
                          <m:e>
                            <m:r>
                              <a:rPr lang="en-US" sz="2100" b="0" i="1" kern="1200" smtClean="0">
                                <a:solidFill>
                                  <a:prstClr val="black"/>
                                </a:solidFill>
                                <a:latin typeface="Cambria Math" panose="02040503050406030204" pitchFamily="18" charset="0"/>
                                <a:cs typeface="Arial" panose="020B0604020202020204" pitchFamily="34" charset="0"/>
                              </a:rPr>
                              <m:t>𝑥</m:t>
                            </m:r>
                          </m:e>
                          <m:sup>
                            <m:r>
                              <a:rPr lang="en-US" sz="2100" b="0" i="1" kern="1200" smtClean="0">
                                <a:solidFill>
                                  <a:prstClr val="black"/>
                                </a:solidFill>
                                <a:latin typeface="Cambria Math" panose="02040503050406030204" pitchFamily="18" charset="0"/>
                                <a:cs typeface="Arial" panose="020B0604020202020204" pitchFamily="34" charset="0"/>
                              </a:rPr>
                              <m:t>2</m:t>
                            </m:r>
                          </m:sup>
                        </m:sSup>
                        <m:r>
                          <a:rPr lang="en-US" sz="2100" b="0" i="1" kern="1200" smtClean="0">
                            <a:solidFill>
                              <a:prstClr val="black"/>
                            </a:solidFill>
                            <a:latin typeface="Cambria Math" panose="02040503050406030204" pitchFamily="18" charset="0"/>
                            <a:cs typeface="Arial" panose="020B0604020202020204" pitchFamily="34" charset="0"/>
                          </a:rPr>
                          <m:t>−9</m:t>
                        </m:r>
                      </m:den>
                    </m:f>
                  </m:oMath>
                </a14:m>
                <a:endParaRPr lang="en-US" sz="2100" kern="1200" dirty="0">
                  <a:solidFill>
                    <a:prstClr val="black"/>
                  </a:solidFill>
                  <a:latin typeface="+mj-lt"/>
                  <a:ea typeface="+mn-ea"/>
                  <a:cs typeface="Arial" panose="020B0604020202020204" pitchFamily="34" charset="0"/>
                </a:endParaRPr>
              </a:p>
              <a:p>
                <a:pPr>
                  <a:lnSpc>
                    <a:spcPct val="150000"/>
                  </a:lnSpc>
                  <a:buClrTx/>
                  <a:defRPr/>
                </a:pPr>
                <a:r>
                  <a:rPr lang="en-US" sz="2100" kern="1200" dirty="0">
                    <a:solidFill>
                      <a:prstClr val="black"/>
                    </a:solidFill>
                    <a:latin typeface="+mj-lt"/>
                    <a:ea typeface="+mn-ea"/>
                    <a:cs typeface="Arial" panose="020B0604020202020204" pitchFamily="34" charset="0"/>
                  </a:rPr>
                  <a:t>e)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1</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−2</m:t>
                        </m:r>
                      </m:den>
                    </m:f>
                  </m:oMath>
                </a14:m>
                <a:r>
                  <a:rPr lang="en-US" sz="2100" kern="1200" dirty="0">
                    <a:solidFill>
                      <a:prstClr val="black"/>
                    </a:solidFill>
                    <a:latin typeface="+mj-lt"/>
                    <a:ea typeface="+mn-ea"/>
                    <a:cs typeface="Arial" panose="020B0604020202020204" pitchFamily="34" charset="0"/>
                  </a:rPr>
                  <a:t>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num>
                      <m:den>
                        <m:sSup>
                          <m:sSupPr>
                            <m:ctrlPr>
                              <a:rPr lang="en-US" sz="2100" b="0" i="1" kern="1200" smtClean="0">
                                <a:solidFill>
                                  <a:prstClr val="black"/>
                                </a:solidFill>
                                <a:latin typeface="Cambria Math"/>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−4</m:t>
                        </m:r>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+4</m:t>
                        </m:r>
                      </m:den>
                    </m:f>
                  </m:oMath>
                </a14:m>
                <a:endParaRPr lang="en-US" sz="2100" kern="1200" dirty="0">
                  <a:solidFill>
                    <a:prstClr val="black"/>
                  </a:solidFill>
                  <a:latin typeface="+mj-lt"/>
                  <a:ea typeface="+mn-ea"/>
                  <a:cs typeface="Arial" panose="020B0604020202020204" pitchFamily="34" charset="0"/>
                </a:endParaRPr>
              </a:p>
            </p:txBody>
          </p:sp>
        </mc:Choice>
        <mc:Fallback xmlns="">
          <p:sp>
            <p:nvSpPr>
              <p:cNvPr id="4" name="TextBox 3">
                <a:extLst>
                  <a:ext uri="{FF2B5EF4-FFF2-40B4-BE49-F238E27FC236}">
                    <a16:creationId xmlns:a16="http://schemas.microsoft.com/office/drawing/2014/main" id="{A366B8E2-60DF-876D-D04C-C8FB499456C5}"/>
                  </a:ext>
                </a:extLst>
              </p:cNvPr>
              <p:cNvSpPr txBox="1">
                <a:spLocks noRot="1" noChangeAspect="1" noMove="1" noResize="1" noEditPoints="1" noAdjustHandles="1" noChangeArrowheads="1" noChangeShapeType="1" noTextEdit="1"/>
              </p:cNvSpPr>
              <p:nvPr/>
            </p:nvSpPr>
            <p:spPr>
              <a:xfrm>
                <a:off x="859565" y="1375056"/>
                <a:ext cx="3189920" cy="3511795"/>
              </a:xfrm>
              <a:prstGeom prst="rect">
                <a:avLst/>
              </a:prstGeom>
              <a:blipFill>
                <a:blip r:embed="rId3"/>
                <a:stretch>
                  <a:fillRect l="-2294" b="-174"/>
                </a:stretch>
              </a:blipFill>
            </p:spPr>
            <p:txBody>
              <a:bodyPr/>
              <a:lstStyle/>
              <a:p>
                <a:r>
                  <a:rPr lang="en-US">
                    <a:noFill/>
                  </a:rPr>
                  <a:t> </a:t>
                </a:r>
              </a:p>
            </p:txBody>
          </p:sp>
        </mc:Fallback>
      </mc:AlternateContent>
      <p:sp>
        <p:nvSpPr>
          <p:cNvPr id="5" name="Oval Callout 29">
            <a:extLst>
              <a:ext uri="{FF2B5EF4-FFF2-40B4-BE49-F238E27FC236}">
                <a16:creationId xmlns:a16="http://schemas.microsoft.com/office/drawing/2014/main" xmlns="" id="{FDA17757-3625-BE11-AF75-CD72A4877723}"/>
              </a:ext>
            </a:extLst>
          </p:cNvPr>
          <p:cNvSpPr/>
          <p:nvPr/>
        </p:nvSpPr>
        <p:spPr>
          <a:xfrm>
            <a:off x="3883744" y="1527878"/>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xmlns="" id="{AED2090F-5228-EF18-A82C-7E8CF5443FF6}"/>
                  </a:ext>
                </a:extLst>
              </p:cNvPr>
              <p:cNvSpPr txBox="1"/>
              <p:nvPr/>
            </p:nvSpPr>
            <p:spPr>
              <a:xfrm>
                <a:off x="4556098" y="2080116"/>
                <a:ext cx="4154323" cy="2434705"/>
              </a:xfrm>
              <a:prstGeom prst="rect">
                <a:avLst/>
              </a:prstGeom>
              <a:noFill/>
            </p:spPr>
            <p:txBody>
              <a:bodyPr wrap="square">
                <a:spAutoFit/>
              </a:bodyPr>
              <a:lstStyle/>
              <a:p>
                <a:pPr algn="just">
                  <a:lnSpc>
                    <a:spcPct val="150000"/>
                  </a:lnSpc>
                  <a:spcAft>
                    <a:spcPts val="600"/>
                  </a:spcAft>
                </a:pPr>
                <a:r>
                  <a:rPr lang="fr-FR" sz="2100" dirty="0">
                    <a:solidFill>
                      <a:srgbClr val="000000"/>
                    </a:solidFill>
                    <a:effectLst/>
                    <a:latin typeface="+mj-lt"/>
                    <a:ea typeface="Calibri" panose="020F0502020204030204" pitchFamily="34" charset="0"/>
                    <a:cs typeface="Times New Roman" panose="02020603050405020304" pitchFamily="18" charset="0"/>
                  </a:rPr>
                  <a:t>e) </a:t>
                </a:r>
                <a14:m>
                  <m:oMath xmlns:m="http://schemas.openxmlformats.org/officeDocument/2006/math">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num>
                      <m:den>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den>
                    </m:f>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num>
                      <m:den>
                        <m:sSup>
                          <m:sSupPr>
                            <m:ctrlPr>
                              <a:rPr lang="en-US" sz="2100" i="1">
                                <a:solidFill>
                                  <a:srgbClr val="000000"/>
                                </a:solidFill>
                                <a:effectLst/>
                                <a:latin typeface="Cambria Math"/>
                                <a:ea typeface="Arial" panose="020B0604020202020204" pitchFamily="34" charset="0"/>
                                <a:cs typeface="Times New Roman" panose="02020603050405020304" pitchFamily="18" charset="0"/>
                              </a:rPr>
                            </m:ctrlPr>
                          </m:sSup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−4</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+4</m:t>
                        </m:r>
                      </m:den>
                    </m:f>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num>
                      <m:den>
                        <m:r>
                          <a:rPr lang="fr-FR" sz="2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2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num>
                      <m:den>
                        <m:sSup>
                          <m:sSupPr>
                            <m:ctrlPr>
                              <a:rPr lang="en-US" sz="2100" i="1">
                                <a:solidFill>
                                  <a:srgbClr val="000000"/>
                                </a:solidFill>
                                <a:effectLst/>
                                <a:latin typeface="Cambria Math"/>
                                <a:ea typeface="Calibri" panose="020F0502020204030204" pitchFamily="34" charset="0"/>
                                <a:cs typeface="Times New Roman" panose="02020603050405020304" pitchFamily="18" charset="0"/>
                              </a:rPr>
                            </m:ctrlPr>
                          </m:sSupPr>
                          <m:e>
                            <m:d>
                              <m:dPr>
                                <m:ctrlPr>
                                  <a:rPr lang="en-US" sz="2100" i="1">
                                    <a:solidFill>
                                      <a:srgbClr val="000000"/>
                                    </a:solidFill>
                                    <a:effectLst/>
                                    <a:latin typeface="Cambria Math"/>
                                    <a:ea typeface="Calibri" panose="020F0502020204030204" pitchFamily="34" charset="0"/>
                                    <a:cs typeface="Times New Roman" panose="02020603050405020304" pitchFamily="18" charset="0"/>
                                  </a:rPr>
                                </m:ctrlPr>
                              </m:dPr>
                              <m:e>
                                <m:r>
                                  <a:rPr lang="fr-FR" sz="2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2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d>
                          </m:e>
                          <m:sup>
                            <m:r>
                              <a:rPr lang="fr-FR" sz="2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den>
                    </m:f>
                  </m:oMath>
                </a14:m>
                <a:endParaRPr lang="en-US" sz="2100" i="1" dirty="0">
                  <a:solidFill>
                    <a:srgbClr val="000000"/>
                  </a:solidFill>
                  <a:effectLst/>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pt-BR" sz="2100" dirty="0">
                    <a:solidFill>
                      <a:srgbClr val="000000"/>
                    </a:solidFill>
                    <a:effectLst/>
                    <a:ea typeface="Arial" panose="020B0604020202020204" pitchFamily="34" charset="0"/>
                    <a:cs typeface="Times New Roman" panose="02020603050405020304" pitchFamily="18" charset="0"/>
                  </a:rPr>
                  <a:t>                         </a:t>
                </a:r>
                <a14:m>
                  <m:oMath xmlns:m="http://schemas.openxmlformats.org/officeDocument/2006/math">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num>
                      <m:den>
                        <m:sSup>
                          <m:sSupPr>
                            <m:ctrlPr>
                              <a:rPr lang="en-US" sz="2100" i="1">
                                <a:solidFill>
                                  <a:srgbClr val="000000"/>
                                </a:solidFill>
                                <a:effectLst/>
                                <a:latin typeface="Cambria Math"/>
                                <a:ea typeface="Calibri" panose="020F0502020204030204" pitchFamily="34" charset="0"/>
                                <a:cs typeface="Times New Roman" panose="02020603050405020304" pitchFamily="18" charset="0"/>
                              </a:rPr>
                            </m:ctrlPr>
                          </m:sSupPr>
                          <m:e>
                            <m:d>
                              <m:dPr>
                                <m:ctrlPr>
                                  <a:rPr lang="en-US" sz="2100" i="1">
                                    <a:solidFill>
                                      <a:srgbClr val="000000"/>
                                    </a:solidFill>
                                    <a:effectLst/>
                                    <a:latin typeface="Cambria Math"/>
                                    <a:ea typeface="Calibri" panose="020F0502020204030204" pitchFamily="34" charset="0"/>
                                    <a:cs typeface="Times New Roman" panose="02020603050405020304" pitchFamily="18" charset="0"/>
                                  </a:rPr>
                                </m:ctrlPr>
                              </m:dPr>
                              <m:e>
                                <m:r>
                                  <a:rPr lang="fr-FR" sz="2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2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d>
                          </m:e>
                          <m:sup>
                            <m:r>
                              <a:rPr lang="fr-FR" sz="2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num>
                      <m:den>
                        <m:sSup>
                          <m:sSupPr>
                            <m:ctrlPr>
                              <a:rPr lang="en-US" sz="2100" i="1">
                                <a:solidFill>
                                  <a:srgbClr val="000000"/>
                                </a:solidFill>
                                <a:effectLst/>
                                <a:latin typeface="Cambria Math"/>
                                <a:ea typeface="Calibri" panose="020F0502020204030204" pitchFamily="34" charset="0"/>
                                <a:cs typeface="Times New Roman" panose="02020603050405020304" pitchFamily="18" charset="0"/>
                              </a:rPr>
                            </m:ctrlPr>
                          </m:sSupPr>
                          <m:e>
                            <m:d>
                              <m:dPr>
                                <m:ctrlPr>
                                  <a:rPr lang="en-US" sz="2100" i="1">
                                    <a:solidFill>
                                      <a:srgbClr val="000000"/>
                                    </a:solidFill>
                                    <a:effectLst/>
                                    <a:latin typeface="Cambria Math"/>
                                    <a:ea typeface="Calibri" panose="020F0502020204030204" pitchFamily="34" charset="0"/>
                                    <a:cs typeface="Times New Roman" panose="02020603050405020304" pitchFamily="18" charset="0"/>
                                  </a:rPr>
                                </m:ctrlPr>
                              </m:dPr>
                              <m:e>
                                <m:r>
                                  <a:rPr lang="fr-FR" sz="2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2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d>
                          </m:e>
                          <m:sup>
                            <m:r>
                              <a:rPr lang="fr-FR" sz="2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den>
                    </m:f>
                  </m:oMath>
                </a14:m>
                <a:endParaRPr lang="en-US" sz="2100" i="1" dirty="0">
                  <a:solidFill>
                    <a:srgbClr val="000000"/>
                  </a:solidFill>
                  <a:effectLst/>
                  <a:latin typeface="+mj-lt"/>
                  <a:ea typeface="Calibri" panose="020F0502020204030204" pitchFamily="34" charset="0"/>
                  <a:cs typeface="Times New Roman" panose="02020603050405020304" pitchFamily="18" charset="0"/>
                </a:endParaRPr>
              </a:p>
              <a:p>
                <a:pPr algn="just">
                  <a:lnSpc>
                    <a:spcPct val="150000"/>
                  </a:lnSpc>
                  <a:spcAft>
                    <a:spcPts val="600"/>
                  </a:spcAft>
                </a:pPr>
                <a:r>
                  <a:rPr lang="pt-BR" sz="2100" dirty="0">
                    <a:solidFill>
                      <a:srgbClr val="000000"/>
                    </a:solidFill>
                    <a:effectLst/>
                    <a:ea typeface="Arial" panose="020B0604020202020204" pitchFamily="34" charset="0"/>
                    <a:cs typeface="Times New Roman" panose="02020603050405020304" pitchFamily="18" charset="0"/>
                  </a:rPr>
                  <a:t>                         </a:t>
                </a:r>
                <a14:m>
                  <m:oMath xmlns:m="http://schemas.openxmlformats.org/officeDocument/2006/math">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−2+2</m:t>
                        </m:r>
                      </m:num>
                      <m:den>
                        <m:sSup>
                          <m:sSupPr>
                            <m:ctrlPr>
                              <a:rPr lang="en-US" sz="2100" i="1">
                                <a:solidFill>
                                  <a:srgbClr val="000000"/>
                                </a:solidFill>
                                <a:effectLst/>
                                <a:latin typeface="Cambria Math"/>
                                <a:ea typeface="Calibri" panose="020F0502020204030204" pitchFamily="34" charset="0"/>
                                <a:cs typeface="Times New Roman" panose="02020603050405020304" pitchFamily="18" charset="0"/>
                              </a:rPr>
                            </m:ctrlPr>
                          </m:sSupPr>
                          <m:e>
                            <m:d>
                              <m:dPr>
                                <m:ctrlPr>
                                  <a:rPr lang="en-US" sz="2100" i="1">
                                    <a:solidFill>
                                      <a:srgbClr val="000000"/>
                                    </a:solidFill>
                                    <a:effectLst/>
                                    <a:latin typeface="Cambria Math"/>
                                    <a:ea typeface="Calibri" panose="020F0502020204030204" pitchFamily="34" charset="0"/>
                                    <a:cs typeface="Times New Roman" panose="02020603050405020304" pitchFamily="18" charset="0"/>
                                  </a:rPr>
                                </m:ctrlPr>
                              </m:dPr>
                              <m:e>
                                <m:r>
                                  <a:rPr lang="fr-FR" sz="2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2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d>
                          </m:e>
                          <m:sup>
                            <m:r>
                              <a:rPr lang="fr-FR" sz="2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num>
                      <m:den>
                        <m:sSup>
                          <m:sSupPr>
                            <m:ctrlPr>
                              <a:rPr lang="en-US" sz="2100" i="1">
                                <a:solidFill>
                                  <a:srgbClr val="000000"/>
                                </a:solidFill>
                                <a:effectLst/>
                                <a:latin typeface="Cambria Math"/>
                                <a:ea typeface="Calibri" panose="020F0502020204030204" pitchFamily="34" charset="0"/>
                                <a:cs typeface="Times New Roman" panose="02020603050405020304" pitchFamily="18" charset="0"/>
                              </a:rPr>
                            </m:ctrlPr>
                          </m:sSupPr>
                          <m:e>
                            <m:d>
                              <m:dPr>
                                <m:ctrlPr>
                                  <a:rPr lang="en-US" sz="2100" i="1">
                                    <a:solidFill>
                                      <a:srgbClr val="000000"/>
                                    </a:solidFill>
                                    <a:effectLst/>
                                    <a:latin typeface="Cambria Math"/>
                                    <a:ea typeface="Calibri" panose="020F0502020204030204" pitchFamily="34" charset="0"/>
                                    <a:cs typeface="Times New Roman" panose="02020603050405020304" pitchFamily="18" charset="0"/>
                                  </a:rPr>
                                </m:ctrlPr>
                              </m:dPr>
                              <m:e>
                                <m:r>
                                  <a:rPr lang="fr-FR" sz="2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2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d>
                          </m:e>
                          <m:sup>
                            <m:r>
                              <a:rPr lang="fr-FR" sz="2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den>
                    </m:f>
                  </m:oMath>
                </a14:m>
                <a:r>
                  <a:rPr lang="en-US" sz="2100" dirty="0">
                    <a:effectLst/>
                    <a:latin typeface="+mj-lt"/>
                    <a:ea typeface="Arial" panose="020B0604020202020204" pitchFamily="34" charset="0"/>
                    <a:cs typeface="Times New Roman" panose="02020603050405020304" pitchFamily="18" charset="0"/>
                  </a:rPr>
                  <a:t> </a:t>
                </a:r>
              </a:p>
            </p:txBody>
          </p:sp>
        </mc:Choice>
        <mc:Fallback xmlns="">
          <p:sp>
            <p:nvSpPr>
              <p:cNvPr id="8" name="TextBox 7">
                <a:extLst>
                  <a:ext uri="{FF2B5EF4-FFF2-40B4-BE49-F238E27FC236}">
                    <a16:creationId xmlns:a16="http://schemas.microsoft.com/office/drawing/2014/main" id="{AED2090F-5228-EF18-A82C-7E8CF5443FF6}"/>
                  </a:ext>
                </a:extLst>
              </p:cNvPr>
              <p:cNvSpPr txBox="1">
                <a:spLocks noRot="1" noChangeAspect="1" noMove="1" noResize="1" noEditPoints="1" noAdjustHandles="1" noChangeArrowheads="1" noChangeShapeType="1" noTextEdit="1"/>
              </p:cNvSpPr>
              <p:nvPr/>
            </p:nvSpPr>
            <p:spPr>
              <a:xfrm>
                <a:off x="4556098" y="2080116"/>
                <a:ext cx="4154323" cy="2434705"/>
              </a:xfrm>
              <a:prstGeom prst="rect">
                <a:avLst/>
              </a:prstGeom>
              <a:blipFill>
                <a:blip r:embed="rId4"/>
                <a:stretch>
                  <a:fillRect l="-1760"/>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xmlns="" id="{61A4EF12-6E66-3AC2-F05F-C59B08BF641A}"/>
              </a:ext>
            </a:extLst>
          </p:cNvPr>
          <p:cNvPicPr>
            <a:picLocks noChangeAspect="1"/>
          </p:cNvPicPr>
          <p:nvPr/>
        </p:nvPicPr>
        <p:blipFill>
          <a:blip r:embed="rId5"/>
          <a:stretch>
            <a:fillRect/>
          </a:stretch>
        </p:blipFill>
        <p:spPr>
          <a:xfrm>
            <a:off x="2891641" y="3840925"/>
            <a:ext cx="2315688" cy="1302575"/>
          </a:xfrm>
          <a:prstGeom prst="rect">
            <a:avLst/>
          </a:prstGeom>
        </p:spPr>
      </p:pic>
    </p:spTree>
    <p:extLst>
      <p:ext uri="{BB962C8B-B14F-4D97-AF65-F5344CB8AC3E}">
        <p14:creationId xmlns:p14="http://schemas.microsoft.com/office/powerpoint/2010/main" val="40026810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2" name="TextBox 1">
            <a:extLst>
              <a:ext uri="{FF2B5EF4-FFF2-40B4-BE49-F238E27FC236}">
                <a16:creationId xmlns:a16="http://schemas.microsoft.com/office/drawing/2014/main" xmlns="" id="{92C234A0-74D6-5437-8C84-5E7E307BE808}"/>
              </a:ext>
            </a:extLst>
          </p:cNvPr>
          <p:cNvSpPr txBox="1"/>
          <p:nvPr/>
        </p:nvSpPr>
        <p:spPr>
          <a:xfrm>
            <a:off x="1896246" y="408098"/>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3: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35</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xmlns="" id="{43470C1F-113C-8F9E-8D45-18BDE921727D}"/>
              </a:ext>
            </a:extLst>
          </p:cNvPr>
          <p:cNvSpPr txBox="1"/>
          <p:nvPr/>
        </p:nvSpPr>
        <p:spPr>
          <a:xfrm>
            <a:off x="4969521" y="408098"/>
            <a:ext cx="3960723" cy="517193"/>
          </a:xfrm>
          <a:prstGeom prst="rect">
            <a:avLst/>
          </a:prstGeom>
          <a:noFill/>
        </p:spPr>
        <p:txBody>
          <a:bodyPr wrap="square">
            <a:spAutoFit/>
          </a:bodyPr>
          <a:lstStyle/>
          <a:p>
            <a:pPr>
              <a:lnSpc>
                <a:spcPct val="150000"/>
              </a:lnSpc>
              <a:buClrTx/>
              <a:defRPr/>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các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sau</a:t>
            </a:r>
            <a:endParaRPr lang="en-US" sz="2100" kern="1200" dirty="0">
              <a:solidFill>
                <a:prstClr val="black"/>
              </a:solidFill>
              <a:latin typeface="+mj-lt"/>
              <a:ea typeface="+mn-ea"/>
              <a:cs typeface="Arial" panose="020B0604020202020204" pitchFamily="34" charset="0"/>
            </a:endParaRPr>
          </a:p>
        </p:txBody>
      </p:sp>
      <p:sp>
        <p:nvSpPr>
          <p:cNvPr id="6" name="Oval Callout 29">
            <a:extLst>
              <a:ext uri="{FF2B5EF4-FFF2-40B4-BE49-F238E27FC236}">
                <a16:creationId xmlns:a16="http://schemas.microsoft.com/office/drawing/2014/main" xmlns="" id="{AF212D37-DF0C-4150-9AD9-DFE4EDB44E21}"/>
              </a:ext>
            </a:extLst>
          </p:cNvPr>
          <p:cNvSpPr/>
          <p:nvPr/>
        </p:nvSpPr>
        <p:spPr>
          <a:xfrm>
            <a:off x="428024" y="2327157"/>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xmlns="" id="{0FC003C6-209E-E395-63D2-1D6980EB5D80}"/>
                  </a:ext>
                </a:extLst>
              </p:cNvPr>
              <p:cNvSpPr txBox="1"/>
              <p:nvPr/>
            </p:nvSpPr>
            <p:spPr>
              <a:xfrm>
                <a:off x="791979" y="1208802"/>
                <a:ext cx="7560041" cy="834844"/>
              </a:xfrm>
              <a:prstGeom prst="rect">
                <a:avLst/>
              </a:prstGeom>
              <a:noFill/>
            </p:spPr>
            <p:txBody>
              <a:bodyPr wrap="square">
                <a:spAutoFit/>
              </a:bodyPr>
              <a:lstStyle/>
              <a:p>
                <a:pPr>
                  <a:lnSpc>
                    <a:spcPct val="150000"/>
                  </a:lnSpc>
                  <a:buClrTx/>
                  <a:defRPr/>
                </a:pPr>
                <a:r>
                  <a:rPr lang="en-US" sz="21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+2</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−1</m:t>
                        </m:r>
                      </m:den>
                    </m:f>
                  </m:oMath>
                </a14:m>
                <a:r>
                  <a:rPr lang="en-US" sz="2100" kern="1200" dirty="0">
                    <a:solidFill>
                      <a:prstClr val="black"/>
                    </a:solidFill>
                    <a:latin typeface="+mj-lt"/>
                    <a:ea typeface="+mn-ea"/>
                    <a:cs typeface="Arial" panose="020B0604020202020204" pitchFamily="34" charset="0"/>
                  </a:rPr>
                  <a:t> </a:t>
                </a:r>
                <a:r>
                  <a:rPr lang="en-US" sz="2100" kern="1200" dirty="0">
                    <a:solidFill>
                      <a:prstClr val="black"/>
                    </a:solidFill>
                    <a:latin typeface="Arial" panose="020B0604020202020204" pitchFamily="34" charset="0"/>
                    <a:cs typeface="Arial" panose="020B0604020202020204" pitchFamily="34" charset="0"/>
                  </a:rPr>
                  <a:t>– </a:t>
                </a:r>
                <a14:m>
                  <m:oMath xmlns:m="http://schemas.openxmlformats.org/officeDocument/2006/math">
                    <m:f>
                      <m:fPr>
                        <m:ctrlPr>
                          <a:rPr lang="en-US" sz="2100" b="0" i="1" kern="1200" smtClean="0">
                            <a:solidFill>
                              <a:prstClr val="black"/>
                            </a:solidFill>
                            <a:latin typeface="Cambria Math"/>
                            <a:cs typeface="Arial" panose="020B0604020202020204" pitchFamily="34" charset="0"/>
                          </a:rPr>
                        </m:ctrlPr>
                      </m:fPr>
                      <m:num>
                        <m:r>
                          <a:rPr lang="en-US" sz="2100" b="0" i="1" kern="1200" smtClean="0">
                            <a:solidFill>
                              <a:prstClr val="black"/>
                            </a:solidFill>
                            <a:latin typeface="Cambria Math" panose="02040503050406030204" pitchFamily="18" charset="0"/>
                            <a:cs typeface="Arial" panose="020B0604020202020204" pitchFamily="34" charset="0"/>
                          </a:rPr>
                          <m:t>𝑥</m:t>
                        </m:r>
                        <m:r>
                          <a:rPr lang="en-US" sz="2100" b="0" i="1" kern="1200" smtClean="0">
                            <a:solidFill>
                              <a:prstClr val="black"/>
                            </a:solidFill>
                            <a:latin typeface="Cambria Math" panose="02040503050406030204" pitchFamily="18" charset="0"/>
                            <a:cs typeface="Arial" panose="020B0604020202020204" pitchFamily="34" charset="0"/>
                          </a:rPr>
                          <m:t>−3</m:t>
                        </m:r>
                      </m:num>
                      <m:den>
                        <m:r>
                          <a:rPr lang="en-US" sz="2100" b="0" i="1" kern="1200" smtClean="0">
                            <a:solidFill>
                              <a:prstClr val="black"/>
                            </a:solidFill>
                            <a:latin typeface="Cambria Math" panose="02040503050406030204" pitchFamily="18" charset="0"/>
                            <a:cs typeface="Arial" panose="020B0604020202020204" pitchFamily="34" charset="0"/>
                          </a:rPr>
                          <m:t>𝑥</m:t>
                        </m:r>
                        <m:r>
                          <a:rPr lang="en-US" sz="2100" b="0" i="1" kern="1200" smtClean="0">
                            <a:solidFill>
                              <a:prstClr val="black"/>
                            </a:solidFill>
                            <a:latin typeface="Cambria Math" panose="02040503050406030204" pitchFamily="18" charset="0"/>
                            <a:cs typeface="Arial" panose="020B0604020202020204" pitchFamily="34" charset="0"/>
                          </a:rPr>
                          <m:t>−1</m:t>
                        </m:r>
                      </m:den>
                    </m:f>
                  </m:oMath>
                </a14:m>
                <a:r>
                  <a:rPr lang="en-US" sz="2100" kern="1200" dirty="0">
                    <a:solidFill>
                      <a:prstClr val="black"/>
                    </a:solidFill>
                    <a:latin typeface="+mj-lt"/>
                    <a:ea typeface="+mn-ea"/>
                    <a:cs typeface="Arial" panose="020B0604020202020204" pitchFamily="34" charset="0"/>
                  </a:rPr>
                  <a:t>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−4</m:t>
                        </m:r>
                      </m:num>
                      <m:den>
                        <m:r>
                          <a:rPr lang="en-US" sz="2100" b="0" i="1" kern="1200" smtClean="0">
                            <a:solidFill>
                              <a:prstClr val="black"/>
                            </a:solidFill>
                            <a:latin typeface="Cambria Math" panose="02040503050406030204" pitchFamily="18" charset="0"/>
                            <a:ea typeface="+mn-ea"/>
                            <a:cs typeface="Arial" panose="020B0604020202020204" pitchFamily="34" charset="0"/>
                          </a:rPr>
                          <m:t>1−</m:t>
                        </m:r>
                        <m:r>
                          <a:rPr lang="en-US" sz="2100" b="0" i="1" kern="1200" smtClean="0">
                            <a:solidFill>
                              <a:prstClr val="black"/>
                            </a:solidFill>
                            <a:latin typeface="Cambria Math" panose="02040503050406030204" pitchFamily="18" charset="0"/>
                            <a:ea typeface="+mn-ea"/>
                            <a:cs typeface="Arial" panose="020B0604020202020204" pitchFamily="34" charset="0"/>
                          </a:rPr>
                          <m:t>𝑥</m:t>
                        </m:r>
                      </m:den>
                    </m:f>
                  </m:oMath>
                </a14:m>
                <a:r>
                  <a:rPr lang="en-US" sz="21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1</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+5</m:t>
                        </m:r>
                      </m:den>
                    </m:f>
                  </m:oMath>
                </a14:m>
                <a:r>
                  <a:rPr lang="en-US" sz="2100" kern="1200" dirty="0">
                    <a:solidFill>
                      <a:prstClr val="black"/>
                    </a:solidFill>
                    <a:latin typeface="+mj-lt"/>
                    <a:ea typeface="+mn-ea"/>
                    <a:cs typeface="Arial" panose="020B0604020202020204" pitchFamily="34" charset="0"/>
                  </a:rPr>
                  <a:t> </a:t>
                </a:r>
                <a:r>
                  <a:rPr lang="en-US" sz="2100" kern="1200" dirty="0">
                    <a:solidFill>
                      <a:prstClr val="black"/>
                    </a:solidFill>
                    <a:latin typeface="Arial" panose="020B0604020202020204" pitchFamily="34" charset="0"/>
                    <a:cs typeface="Arial" panose="020B0604020202020204" pitchFamily="34" charset="0"/>
                  </a:rPr>
                  <a:t>– </a:t>
                </a:r>
                <a14:m>
                  <m:oMath xmlns:m="http://schemas.openxmlformats.org/officeDocument/2006/math">
                    <m:f>
                      <m:fPr>
                        <m:ctrlPr>
                          <a:rPr lang="en-US" sz="2100" b="0" i="1" kern="1200" smtClean="0">
                            <a:solidFill>
                              <a:prstClr val="black"/>
                            </a:solidFill>
                            <a:latin typeface="Cambria Math"/>
                            <a:cs typeface="Arial" panose="020B0604020202020204" pitchFamily="34" charset="0"/>
                          </a:rPr>
                        </m:ctrlPr>
                      </m:fPr>
                      <m:num>
                        <m:r>
                          <a:rPr lang="en-US" sz="2100" b="0" i="1" kern="1200" smtClean="0">
                            <a:solidFill>
                              <a:prstClr val="black"/>
                            </a:solidFill>
                            <a:latin typeface="Cambria Math" panose="02040503050406030204" pitchFamily="18" charset="0"/>
                            <a:cs typeface="Arial" panose="020B0604020202020204" pitchFamily="34" charset="0"/>
                          </a:rPr>
                          <m:t>1</m:t>
                        </m:r>
                      </m:num>
                      <m:den>
                        <m:r>
                          <a:rPr lang="en-US" sz="2100" b="0" i="1" kern="1200" smtClean="0">
                            <a:solidFill>
                              <a:prstClr val="black"/>
                            </a:solidFill>
                            <a:latin typeface="Cambria Math" panose="02040503050406030204" pitchFamily="18" charset="0"/>
                            <a:cs typeface="Arial" panose="020B0604020202020204" pitchFamily="34" charset="0"/>
                          </a:rPr>
                          <m:t>𝑥</m:t>
                        </m:r>
                        <m:r>
                          <a:rPr lang="en-US" sz="2100" b="0" i="1" kern="1200" smtClean="0">
                            <a:solidFill>
                              <a:prstClr val="black"/>
                            </a:solidFill>
                            <a:latin typeface="Cambria Math" panose="02040503050406030204" pitchFamily="18" charset="0"/>
                            <a:cs typeface="Arial" panose="020B0604020202020204" pitchFamily="34" charset="0"/>
                          </a:rPr>
                          <m:t>−5</m:t>
                        </m:r>
                      </m:den>
                    </m:f>
                  </m:oMath>
                </a14:m>
                <a:r>
                  <a:rPr lang="en-US" sz="2100" kern="1200" dirty="0">
                    <a:solidFill>
                      <a:prstClr val="black"/>
                    </a:solidFill>
                    <a:latin typeface="+mj-lt"/>
                    <a:ea typeface="+mn-ea"/>
                    <a:cs typeface="Arial" panose="020B0604020202020204" pitchFamily="34" charset="0"/>
                  </a:rPr>
                  <a:t>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𝑥</m:t>
                        </m:r>
                      </m:num>
                      <m:den>
                        <m:sSup>
                          <m:sSupPr>
                            <m:ctrlPr>
                              <a:rPr lang="en-US" sz="2100" b="0" i="1" kern="1200" smtClean="0">
                                <a:solidFill>
                                  <a:prstClr val="black"/>
                                </a:solidFill>
                                <a:latin typeface="Cambria Math"/>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−25</m:t>
                        </m:r>
                      </m:den>
                    </m:f>
                  </m:oMath>
                </a14:m>
                <a:r>
                  <a:rPr lang="en-US" sz="2100" kern="1200" dirty="0">
                    <a:solidFill>
                      <a:prstClr val="black"/>
                    </a:solidFill>
                    <a:latin typeface="+mj-lt"/>
                    <a:ea typeface="+mn-ea"/>
                    <a:cs typeface="Arial" panose="020B0604020202020204" pitchFamily="34" charset="0"/>
                  </a:rPr>
                  <a:t>	c) x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sSup>
                          <m:sSupPr>
                            <m:ctrlPr>
                              <a:rPr lang="en-US" sz="2100" b="0" i="1" kern="1200" smtClean="0">
                                <a:solidFill>
                                  <a:prstClr val="black"/>
                                </a:solidFill>
                                <a:latin typeface="Cambria Math"/>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oMath>
                </a14:m>
                <a:r>
                  <a:rPr lang="en-US" sz="2100" kern="1200" dirty="0">
                    <a:solidFill>
                      <a:prstClr val="black"/>
                    </a:solidFill>
                    <a:latin typeface="+mj-lt"/>
                    <a:ea typeface="+mn-ea"/>
                    <a:cs typeface="Arial" panose="020B0604020202020204" pitchFamily="34" charset="0"/>
                  </a:rPr>
                  <a:t> </a:t>
                </a:r>
                <a:r>
                  <a:rPr lang="en-US" sz="2100" kern="1200" dirty="0">
                    <a:solidFill>
                      <a:prstClr val="black"/>
                    </a:solidFill>
                    <a:latin typeface="Arial" panose="020B0604020202020204" pitchFamily="34" charset="0"/>
                    <a:cs typeface="Arial" panose="020B0604020202020204" pitchFamily="34" charset="0"/>
                  </a:rPr>
                  <a:t>– y</a:t>
                </a:r>
                <a:r>
                  <a:rPr lang="en-US" sz="2100" kern="1200" dirty="0">
                    <a:solidFill>
                      <a:prstClr val="black"/>
                    </a:solidFill>
                    <a:latin typeface="+mj-lt"/>
                    <a:ea typeface="+mn-ea"/>
                    <a:cs typeface="Arial" panose="020B0604020202020204" pitchFamily="34" charset="0"/>
                  </a:rPr>
                  <a:t>  </a:t>
                </a:r>
              </a:p>
            </p:txBody>
          </p:sp>
        </mc:Choice>
        <mc:Fallback xmlns="">
          <p:sp>
            <p:nvSpPr>
              <p:cNvPr id="7" name="TextBox 6">
                <a:extLst>
                  <a:ext uri="{FF2B5EF4-FFF2-40B4-BE49-F238E27FC236}">
                    <a16:creationId xmlns:a16="http://schemas.microsoft.com/office/drawing/2014/main" id="{0FC003C6-209E-E395-63D2-1D6980EB5D80}"/>
                  </a:ext>
                </a:extLst>
              </p:cNvPr>
              <p:cNvSpPr txBox="1">
                <a:spLocks noRot="1" noChangeAspect="1" noMove="1" noResize="1" noEditPoints="1" noAdjustHandles="1" noChangeArrowheads="1" noChangeShapeType="1" noTextEdit="1"/>
              </p:cNvSpPr>
              <p:nvPr/>
            </p:nvSpPr>
            <p:spPr>
              <a:xfrm>
                <a:off x="791979" y="1208802"/>
                <a:ext cx="7560041" cy="834844"/>
              </a:xfrm>
              <a:prstGeom prst="rect">
                <a:avLst/>
              </a:prstGeom>
              <a:blipFill>
                <a:blip r:embed="rId3"/>
                <a:stretch>
                  <a:fillRect l="-9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xmlns="" id="{7A346CF3-91AE-9A2E-E282-C4F9676A759F}"/>
                  </a:ext>
                </a:extLst>
              </p:cNvPr>
              <p:cNvSpPr txBox="1"/>
              <p:nvPr/>
            </p:nvSpPr>
            <p:spPr>
              <a:xfrm>
                <a:off x="1528948" y="2327157"/>
                <a:ext cx="5239987" cy="754117"/>
              </a:xfrm>
              <a:prstGeom prst="rect">
                <a:avLst/>
              </a:prstGeom>
              <a:noFill/>
            </p:spPr>
            <p:txBody>
              <a:bodyPr wrap="square">
                <a:spAutoFit/>
              </a:bodyPr>
              <a:lstStyle/>
              <a:p>
                <a:pPr>
                  <a:lnSpc>
                    <a:spcPct val="150000"/>
                  </a:lnSpc>
                  <a:spcAft>
                    <a:spcPts val="800"/>
                  </a:spcAft>
                </a:pPr>
                <a:r>
                  <a:rPr lang="fr-FR" sz="2100" dirty="0">
                    <a:solidFill>
                      <a:srgbClr val="000000"/>
                    </a:solidFill>
                    <a:effectLst/>
                    <a:latin typeface="+mj-lt"/>
                    <a:ea typeface="Arial" panose="020B0604020202020204" pitchFamily="34" charset="0"/>
                    <a:cs typeface="Times New Roman" panose="02020603050405020304" pitchFamily="18" charset="0"/>
                  </a:rPr>
                  <a:t>a) </a:t>
                </a:r>
                <a14:m>
                  <m:oMath xmlns:m="http://schemas.openxmlformats.org/officeDocument/2006/math">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num>
                      <m:den>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den>
                    </m:f>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num>
                      <m:den>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den>
                    </m:f>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−4</m:t>
                        </m:r>
                      </m:num>
                      <m:den>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den>
                    </m:f>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+3−</m:t>
                        </m:r>
                        <m:d>
                          <m:dPr>
                            <m:ctrlPr>
                              <a:rPr lang="en-US" sz="2100" i="1">
                                <a:solidFill>
                                  <a:srgbClr val="000000"/>
                                </a:solidFill>
                                <a:effectLst/>
                                <a:latin typeface="Cambria Math"/>
                                <a:ea typeface="Arial" panose="020B0604020202020204" pitchFamily="34" charset="0"/>
                                <a:cs typeface="Times New Roman" panose="02020603050405020304" pitchFamily="18" charset="0"/>
                              </a:rPr>
                            </m:ctrlPr>
                          </m:d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−4</m:t>
                            </m:r>
                          </m:e>
                        </m:d>
                      </m:num>
                      <m:den>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den>
                    </m:f>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9−</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num>
                      <m:den>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den>
                    </m:f>
                  </m:oMath>
                </a14:m>
                <a:endParaRPr lang="en-US" sz="2100" dirty="0">
                  <a:effectLst/>
                  <a:latin typeface="+mj-lt"/>
                  <a:ea typeface="Arial" panose="020B060402020202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7A346CF3-91AE-9A2E-E282-C4F9676A759F}"/>
                  </a:ext>
                </a:extLst>
              </p:cNvPr>
              <p:cNvSpPr txBox="1">
                <a:spLocks noRot="1" noChangeAspect="1" noMove="1" noResize="1" noEditPoints="1" noAdjustHandles="1" noChangeArrowheads="1" noChangeShapeType="1" noTextEdit="1"/>
              </p:cNvSpPr>
              <p:nvPr/>
            </p:nvSpPr>
            <p:spPr>
              <a:xfrm>
                <a:off x="1528948" y="2327157"/>
                <a:ext cx="5239987" cy="754117"/>
              </a:xfrm>
              <a:prstGeom prst="rect">
                <a:avLst/>
              </a:prstGeom>
              <a:blipFill>
                <a:blip r:embed="rId4"/>
                <a:stretch>
                  <a:fillRect l="-1397" b="-48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xmlns="" id="{7A2B9589-320C-F528-C5AF-550F9490CA2B}"/>
                  </a:ext>
                </a:extLst>
              </p:cNvPr>
              <p:cNvSpPr txBox="1"/>
              <p:nvPr/>
            </p:nvSpPr>
            <p:spPr>
              <a:xfrm>
                <a:off x="531421" y="3124001"/>
                <a:ext cx="8612579" cy="1674882"/>
              </a:xfrm>
              <a:prstGeom prst="rect">
                <a:avLst/>
              </a:prstGeom>
              <a:noFill/>
            </p:spPr>
            <p:txBody>
              <a:bodyPr wrap="square">
                <a:spAutoFit/>
              </a:bodyPr>
              <a:lstStyle/>
              <a:p>
                <a:pPr>
                  <a:lnSpc>
                    <a:spcPct val="150000"/>
                  </a:lnSpc>
                  <a:spcAft>
                    <a:spcPts val="800"/>
                  </a:spcAft>
                </a:pPr>
                <a:r>
                  <a:rPr lang="pt-BR" sz="2100" dirty="0">
                    <a:solidFill>
                      <a:srgbClr val="000000"/>
                    </a:solidFill>
                    <a:effectLst/>
                    <a:latin typeface="+mj-lt"/>
                    <a:ea typeface="Times New Roman" panose="02020603050405020304" pitchFamily="18" charset="0"/>
                    <a:cs typeface="Times New Roman" panose="02020603050405020304" pitchFamily="18" charset="0"/>
                  </a:rPr>
                  <a:t>b) </a:t>
                </a:r>
                <a14:m>
                  <m:oMath xmlns:m="http://schemas.openxmlformats.org/officeDocument/2006/math">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num>
                      <m:den>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+5</m:t>
                        </m:r>
                      </m:den>
                    </m:f>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num>
                      <m:den>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−5</m:t>
                        </m:r>
                      </m:den>
                    </m:f>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num>
                      <m:den>
                        <m:sSup>
                          <m:sSupPr>
                            <m:ctrlPr>
                              <a:rPr lang="en-US" sz="2100" i="1">
                                <a:solidFill>
                                  <a:srgbClr val="000000"/>
                                </a:solidFill>
                                <a:effectLst/>
                                <a:latin typeface="Cambria Math"/>
                                <a:ea typeface="Arial" panose="020B0604020202020204" pitchFamily="34" charset="0"/>
                                <a:cs typeface="Times New Roman" panose="02020603050405020304" pitchFamily="18" charset="0"/>
                              </a:rPr>
                            </m:ctrlPr>
                          </m:sSup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e>
                          <m:sup>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−25</m:t>
                        </m:r>
                      </m:den>
                    </m:f>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num>
                      <m:den>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+5</m:t>
                        </m:r>
                      </m:den>
                    </m:f>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m:t>
                        </m:r>
                      </m:num>
                      <m:den>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−5</m:t>
                        </m:r>
                      </m:den>
                    </m:f>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num>
                      <m:den>
                        <m:d>
                          <m:dPr>
                            <m:ctrlPr>
                              <a:rPr lang="en-US" sz="2100" i="1">
                                <a:solidFill>
                                  <a:srgbClr val="000000"/>
                                </a:solidFill>
                                <a:effectLst/>
                                <a:latin typeface="Cambria Math"/>
                                <a:ea typeface="Arial" panose="020B0604020202020204" pitchFamily="34" charset="0"/>
                                <a:cs typeface="Times New Roman" panose="02020603050405020304" pitchFamily="18" charset="0"/>
                              </a:rPr>
                            </m:ctrlPr>
                          </m:d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+5</m:t>
                            </m:r>
                          </m:e>
                        </m:d>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2100" i="1">
                                <a:solidFill>
                                  <a:srgbClr val="000000"/>
                                </a:solidFill>
                                <a:effectLst/>
                                <a:latin typeface="Cambria Math"/>
                                <a:ea typeface="Arial" panose="020B0604020202020204" pitchFamily="34" charset="0"/>
                                <a:cs typeface="Times New Roman" panose="02020603050405020304" pitchFamily="18" charset="0"/>
                              </a:rPr>
                            </m:ctrlPr>
                          </m:d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−5</m:t>
                            </m:r>
                          </m:e>
                        </m:d>
                      </m:den>
                    </m:f>
                  </m:oMath>
                </a14:m>
                <a:r>
                  <a:rPr lang="en-US" sz="2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−5−</m:t>
                        </m:r>
                        <m:d>
                          <m:dPr>
                            <m:ctrlPr>
                              <a:rPr lang="en-US" sz="2100" i="1">
                                <a:solidFill>
                                  <a:srgbClr val="000000"/>
                                </a:solidFill>
                                <a:effectLst/>
                                <a:latin typeface="Cambria Math"/>
                                <a:ea typeface="Arial" panose="020B0604020202020204" pitchFamily="34" charset="0"/>
                                <a:cs typeface="Times New Roman" panose="02020603050405020304" pitchFamily="18" charset="0"/>
                              </a:rPr>
                            </m:ctrlPr>
                          </m:d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+5</m:t>
                            </m:r>
                          </m:e>
                        </m:d>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num>
                      <m:den>
                        <m:d>
                          <m:dPr>
                            <m:ctrlPr>
                              <a:rPr lang="en-US" sz="2100" i="1">
                                <a:solidFill>
                                  <a:srgbClr val="000000"/>
                                </a:solidFill>
                                <a:effectLst/>
                                <a:latin typeface="Cambria Math"/>
                                <a:ea typeface="Arial" panose="020B0604020202020204" pitchFamily="34" charset="0"/>
                                <a:cs typeface="Times New Roman" panose="02020603050405020304" pitchFamily="18" charset="0"/>
                              </a:rPr>
                            </m:ctrlPr>
                          </m:d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+5</m:t>
                            </m:r>
                          </m:e>
                        </m:d>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2100" i="1">
                                <a:solidFill>
                                  <a:srgbClr val="000000"/>
                                </a:solidFill>
                                <a:effectLst/>
                                <a:latin typeface="Cambria Math"/>
                                <a:ea typeface="Arial" panose="020B0604020202020204" pitchFamily="34" charset="0"/>
                                <a:cs typeface="Times New Roman" panose="02020603050405020304" pitchFamily="18" charset="0"/>
                              </a:rPr>
                            </m:ctrlPr>
                          </m:d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−5</m:t>
                            </m:r>
                          </m:e>
                        </m:d>
                      </m:den>
                    </m:f>
                  </m:oMath>
                </a14:m>
                <a:endParaRPr lang="en-US" sz="2100" i="1" dirty="0">
                  <a:solidFill>
                    <a:srgbClr val="000000"/>
                  </a:solidFill>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pt-BR" sz="2100" dirty="0">
                    <a:solidFill>
                      <a:srgbClr val="000000"/>
                    </a:solidFill>
                    <a:effectLst/>
                    <a:ea typeface="Arial" panose="020B0604020202020204" pitchFamily="34" charset="0"/>
                    <a:cs typeface="Times New Roman" panose="02020603050405020304" pitchFamily="18" charset="0"/>
                  </a:rPr>
                  <a:t>                               </a:t>
                </a:r>
                <a14:m>
                  <m:oMath xmlns:m="http://schemas.openxmlformats.org/officeDocument/2006/math">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−5−</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−5+2</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num>
                      <m:den>
                        <m:d>
                          <m:dPr>
                            <m:ctrlPr>
                              <a:rPr lang="en-US" sz="2100" i="1">
                                <a:solidFill>
                                  <a:srgbClr val="000000"/>
                                </a:solidFill>
                                <a:effectLst/>
                                <a:latin typeface="Cambria Math"/>
                                <a:ea typeface="Arial" panose="020B0604020202020204" pitchFamily="34" charset="0"/>
                                <a:cs typeface="Times New Roman" panose="02020603050405020304" pitchFamily="18" charset="0"/>
                              </a:rPr>
                            </m:ctrlPr>
                          </m:d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+5</m:t>
                            </m:r>
                          </m:e>
                        </m:d>
                        <m:d>
                          <m:dPr>
                            <m:ctrlPr>
                              <a:rPr lang="en-US" sz="2100" i="1">
                                <a:solidFill>
                                  <a:srgbClr val="000000"/>
                                </a:solidFill>
                                <a:effectLst/>
                                <a:latin typeface="Cambria Math"/>
                                <a:ea typeface="Arial" panose="020B0604020202020204" pitchFamily="34" charset="0"/>
                                <a:cs typeface="Times New Roman" panose="02020603050405020304" pitchFamily="18" charset="0"/>
                              </a:rPr>
                            </m:ctrlPr>
                          </m:d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−5</m:t>
                            </m:r>
                          </m:e>
                        </m:d>
                      </m:den>
                    </m:f>
                  </m:oMath>
                </a14:m>
                <a:r>
                  <a:rPr lang="en-US" sz="2100" dirty="0">
                    <a:solidFill>
                      <a:srgbClr val="000000"/>
                    </a:solidFill>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−10</m:t>
                        </m:r>
                      </m:num>
                      <m:den>
                        <m:d>
                          <m:dPr>
                            <m:ctrlPr>
                              <a:rPr lang="en-US" sz="2100" i="1">
                                <a:solidFill>
                                  <a:srgbClr val="000000"/>
                                </a:solidFill>
                                <a:effectLst/>
                                <a:latin typeface="Cambria Math"/>
                                <a:ea typeface="Arial" panose="020B0604020202020204" pitchFamily="34" charset="0"/>
                                <a:cs typeface="Times New Roman" panose="02020603050405020304" pitchFamily="18" charset="0"/>
                              </a:rPr>
                            </m:ctrlPr>
                          </m:d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+5</m:t>
                            </m:r>
                          </m:e>
                        </m:d>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2100" i="1">
                                <a:solidFill>
                                  <a:srgbClr val="000000"/>
                                </a:solidFill>
                                <a:effectLst/>
                                <a:latin typeface="Cambria Math"/>
                                <a:ea typeface="Arial" panose="020B0604020202020204" pitchFamily="34" charset="0"/>
                                <a:cs typeface="Times New Roman" panose="02020603050405020304" pitchFamily="18" charset="0"/>
                              </a:rPr>
                            </m:ctrlPr>
                          </m:d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−5</m:t>
                            </m:r>
                          </m:e>
                        </m:d>
                      </m:den>
                    </m:f>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d>
                          <m:dPr>
                            <m:ctrlPr>
                              <a:rPr lang="en-US" sz="2100" i="1">
                                <a:solidFill>
                                  <a:srgbClr val="000000"/>
                                </a:solidFill>
                                <a:effectLst/>
                                <a:latin typeface="Cambria Math"/>
                                <a:ea typeface="Arial" panose="020B0604020202020204" pitchFamily="34" charset="0"/>
                                <a:cs typeface="Times New Roman" panose="02020603050405020304" pitchFamily="18" charset="0"/>
                              </a:rPr>
                            </m:ctrlPr>
                          </m:d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−5</m:t>
                            </m:r>
                          </m:e>
                        </m:d>
                      </m:num>
                      <m:den>
                        <m:d>
                          <m:dPr>
                            <m:ctrlPr>
                              <a:rPr lang="en-US" sz="2100" i="1">
                                <a:solidFill>
                                  <a:srgbClr val="000000"/>
                                </a:solidFill>
                                <a:effectLst/>
                                <a:latin typeface="Cambria Math"/>
                                <a:ea typeface="Arial" panose="020B0604020202020204" pitchFamily="34" charset="0"/>
                                <a:cs typeface="Times New Roman" panose="02020603050405020304" pitchFamily="18" charset="0"/>
                              </a:rPr>
                            </m:ctrlPr>
                          </m:d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+5</m:t>
                            </m:r>
                          </m:e>
                        </m:d>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2100" i="1">
                                <a:solidFill>
                                  <a:srgbClr val="000000"/>
                                </a:solidFill>
                                <a:effectLst/>
                                <a:latin typeface="Cambria Math"/>
                                <a:ea typeface="Arial" panose="020B0604020202020204" pitchFamily="34" charset="0"/>
                                <a:cs typeface="Times New Roman" panose="02020603050405020304" pitchFamily="18" charset="0"/>
                              </a:rPr>
                            </m:ctrlPr>
                          </m:dPr>
                          <m:e>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−5</m:t>
                            </m:r>
                          </m:e>
                        </m:d>
                      </m:den>
                    </m:f>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100" i="1">
                            <a:solidFill>
                              <a:srgbClr val="000000"/>
                            </a:solidFill>
                            <a:effectLst/>
                            <a:latin typeface="Cambria Math"/>
                            <a:ea typeface="Arial" panose="020B0604020202020204" pitchFamily="34" charset="0"/>
                            <a:cs typeface="Times New Roman" panose="02020603050405020304" pitchFamily="18" charset="0"/>
                          </a:rPr>
                        </m:ctrlPr>
                      </m:fPr>
                      <m:num>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2</m:t>
                        </m:r>
                      </m:num>
                      <m:den>
                        <m:r>
                          <a:rPr lang="en-US"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pt-BR" sz="21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+5</m:t>
                        </m:r>
                      </m:den>
                    </m:f>
                  </m:oMath>
                </a14:m>
                <a:r>
                  <a:rPr lang="en-US" sz="2100" dirty="0">
                    <a:solidFill>
                      <a:srgbClr val="000000"/>
                    </a:solidFill>
                    <a:effectLst/>
                    <a:latin typeface="+mj-lt"/>
                    <a:ea typeface="Times New Roman" panose="02020603050405020304" pitchFamily="18" charset="0"/>
                    <a:cs typeface="Times New Roman" panose="02020603050405020304" pitchFamily="18" charset="0"/>
                  </a:rPr>
                  <a:t> </a:t>
                </a:r>
                <a:endParaRPr lang="en-US" sz="2100" dirty="0">
                  <a:effectLst/>
                  <a:latin typeface="+mj-lt"/>
                  <a:ea typeface="Arial" panose="020B060402020202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7A2B9589-320C-F528-C5AF-550F9490CA2B}"/>
                  </a:ext>
                </a:extLst>
              </p:cNvPr>
              <p:cNvSpPr txBox="1">
                <a:spLocks noRot="1" noChangeAspect="1" noMove="1" noResize="1" noEditPoints="1" noAdjustHandles="1" noChangeArrowheads="1" noChangeShapeType="1" noTextEdit="1"/>
              </p:cNvSpPr>
              <p:nvPr/>
            </p:nvSpPr>
            <p:spPr>
              <a:xfrm>
                <a:off x="531421" y="3124001"/>
                <a:ext cx="8612579" cy="1674882"/>
              </a:xfrm>
              <a:prstGeom prst="rect">
                <a:avLst/>
              </a:prstGeom>
              <a:blipFill>
                <a:blip r:embed="rId5"/>
                <a:stretch>
                  <a:fillRect l="-849"/>
                </a:stretch>
              </a:blipFill>
            </p:spPr>
            <p:txBody>
              <a:bodyPr/>
              <a:lstStyle/>
              <a:p>
                <a:r>
                  <a:rPr lang="en-US">
                    <a:noFill/>
                  </a:rPr>
                  <a:t> </a:t>
                </a:r>
              </a:p>
            </p:txBody>
          </p:sp>
        </mc:Fallback>
      </mc:AlternateContent>
    </p:spTree>
    <p:extLst>
      <p:ext uri="{BB962C8B-B14F-4D97-AF65-F5344CB8AC3E}">
        <p14:creationId xmlns:p14="http://schemas.microsoft.com/office/powerpoint/2010/main" val="2948223660"/>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heel(1)">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animBg="1"/>
      <p:bldP spid="7" grpId="0"/>
      <p:bldP spid="9" grpId="0"/>
      <p:bldP spid="1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2" name="TextBox 1">
            <a:extLst>
              <a:ext uri="{FF2B5EF4-FFF2-40B4-BE49-F238E27FC236}">
                <a16:creationId xmlns:a16="http://schemas.microsoft.com/office/drawing/2014/main" xmlns="" id="{92C234A0-74D6-5437-8C84-5E7E307BE808}"/>
              </a:ext>
            </a:extLst>
          </p:cNvPr>
          <p:cNvSpPr txBox="1"/>
          <p:nvPr/>
        </p:nvSpPr>
        <p:spPr>
          <a:xfrm>
            <a:off x="1896246" y="408098"/>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3: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35</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xmlns="" id="{43470C1F-113C-8F9E-8D45-18BDE921727D}"/>
              </a:ext>
            </a:extLst>
          </p:cNvPr>
          <p:cNvSpPr txBox="1"/>
          <p:nvPr/>
        </p:nvSpPr>
        <p:spPr>
          <a:xfrm>
            <a:off x="4969521" y="408098"/>
            <a:ext cx="3960723" cy="517193"/>
          </a:xfrm>
          <a:prstGeom prst="rect">
            <a:avLst/>
          </a:prstGeom>
          <a:noFill/>
        </p:spPr>
        <p:txBody>
          <a:bodyPr wrap="square">
            <a:spAutoFit/>
          </a:bodyPr>
          <a:lstStyle/>
          <a:p>
            <a:pPr>
              <a:lnSpc>
                <a:spcPct val="150000"/>
              </a:lnSpc>
              <a:buClrTx/>
              <a:defRPr/>
            </a:pPr>
            <a:r>
              <a:rPr lang="en-US" sz="2100" kern="1200" dirty="0" err="1">
                <a:solidFill>
                  <a:prstClr val="black"/>
                </a:solidFill>
                <a:latin typeface="+mj-lt"/>
                <a:ea typeface="+mn-ea"/>
                <a:cs typeface="Arial" panose="020B0604020202020204" pitchFamily="34" charset="0"/>
              </a:rPr>
              <a:t>Thực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hiện</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các</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phép</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tính</a:t>
            </a:r>
            <a:r>
              <a:rPr lang="en-US" sz="2100" kern="1200" dirty="0">
                <a:solidFill>
                  <a:prstClr val="black"/>
                </a:solidFill>
                <a:latin typeface="+mj-lt"/>
                <a:ea typeface="+mn-ea"/>
                <a:cs typeface="Arial" panose="020B0604020202020204" pitchFamily="34" charset="0"/>
              </a:rPr>
              <a:t> </a:t>
            </a:r>
            <a:r>
              <a:rPr lang="en-US" sz="2100" kern="1200" dirty="0" err="1">
                <a:solidFill>
                  <a:prstClr val="black"/>
                </a:solidFill>
                <a:latin typeface="+mj-lt"/>
                <a:ea typeface="+mn-ea"/>
                <a:cs typeface="Arial" panose="020B0604020202020204" pitchFamily="34" charset="0"/>
              </a:rPr>
              <a:t>sau</a:t>
            </a:r>
            <a:endParaRPr lang="en-US" sz="2100" kern="1200" dirty="0">
              <a:solidFill>
                <a:prstClr val="black"/>
              </a:solidFill>
              <a:latin typeface="+mj-lt"/>
              <a:ea typeface="+mn-ea"/>
              <a:cs typeface="Arial" panose="020B0604020202020204" pitchFamily="34" charset="0"/>
            </a:endParaRPr>
          </a:p>
        </p:txBody>
      </p:sp>
      <p:sp>
        <p:nvSpPr>
          <p:cNvPr id="6" name="Oval Callout 29">
            <a:extLst>
              <a:ext uri="{FF2B5EF4-FFF2-40B4-BE49-F238E27FC236}">
                <a16:creationId xmlns:a16="http://schemas.microsoft.com/office/drawing/2014/main" xmlns="" id="{AF212D37-DF0C-4150-9AD9-DFE4EDB44E21}"/>
              </a:ext>
            </a:extLst>
          </p:cNvPr>
          <p:cNvSpPr/>
          <p:nvPr/>
        </p:nvSpPr>
        <p:spPr>
          <a:xfrm>
            <a:off x="428024" y="2327157"/>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xmlns="" id="{0FC003C6-209E-E395-63D2-1D6980EB5D80}"/>
                  </a:ext>
                </a:extLst>
              </p:cNvPr>
              <p:cNvSpPr txBox="1"/>
              <p:nvPr/>
            </p:nvSpPr>
            <p:spPr>
              <a:xfrm>
                <a:off x="791979" y="1208802"/>
                <a:ext cx="7560041" cy="834844"/>
              </a:xfrm>
              <a:prstGeom prst="rect">
                <a:avLst/>
              </a:prstGeom>
              <a:noFill/>
            </p:spPr>
            <p:txBody>
              <a:bodyPr wrap="square">
                <a:spAutoFit/>
              </a:bodyPr>
              <a:lstStyle/>
              <a:p>
                <a:pPr>
                  <a:lnSpc>
                    <a:spcPct val="150000"/>
                  </a:lnSpc>
                  <a:buClrTx/>
                  <a:defRPr/>
                </a:pPr>
                <a:r>
                  <a:rPr lang="en-US" sz="2100" kern="1200" dirty="0">
                    <a:solidFill>
                      <a:prstClr val="black"/>
                    </a:solidFill>
                    <a:latin typeface="+mj-lt"/>
                    <a:ea typeface="+mn-ea"/>
                    <a:cs typeface="Arial" panose="020B0604020202020204" pitchFamily="34" charset="0"/>
                  </a:rPr>
                  <a:t>a)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+2</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−1</m:t>
                        </m:r>
                      </m:den>
                    </m:f>
                  </m:oMath>
                </a14:m>
                <a:r>
                  <a:rPr lang="en-US" sz="2100" kern="1200" dirty="0">
                    <a:solidFill>
                      <a:prstClr val="black"/>
                    </a:solidFill>
                    <a:latin typeface="+mj-lt"/>
                    <a:ea typeface="+mn-ea"/>
                    <a:cs typeface="Arial" panose="020B0604020202020204" pitchFamily="34" charset="0"/>
                  </a:rPr>
                  <a:t> </a:t>
                </a:r>
                <a:r>
                  <a:rPr lang="en-US" sz="2100" kern="1200" dirty="0">
                    <a:solidFill>
                      <a:prstClr val="black"/>
                    </a:solidFill>
                    <a:latin typeface="Arial" panose="020B0604020202020204" pitchFamily="34" charset="0"/>
                    <a:cs typeface="Arial" panose="020B0604020202020204" pitchFamily="34" charset="0"/>
                  </a:rPr>
                  <a:t>– </a:t>
                </a:r>
                <a14:m>
                  <m:oMath xmlns:m="http://schemas.openxmlformats.org/officeDocument/2006/math">
                    <m:f>
                      <m:fPr>
                        <m:ctrlPr>
                          <a:rPr lang="en-US" sz="2100" b="0" i="1" kern="1200" smtClean="0">
                            <a:solidFill>
                              <a:prstClr val="black"/>
                            </a:solidFill>
                            <a:latin typeface="Cambria Math"/>
                            <a:cs typeface="Arial" panose="020B0604020202020204" pitchFamily="34" charset="0"/>
                          </a:rPr>
                        </m:ctrlPr>
                      </m:fPr>
                      <m:num>
                        <m:r>
                          <a:rPr lang="en-US" sz="2100" b="0" i="1" kern="1200" smtClean="0">
                            <a:solidFill>
                              <a:prstClr val="black"/>
                            </a:solidFill>
                            <a:latin typeface="Cambria Math" panose="02040503050406030204" pitchFamily="18" charset="0"/>
                            <a:cs typeface="Arial" panose="020B0604020202020204" pitchFamily="34" charset="0"/>
                          </a:rPr>
                          <m:t>𝑥</m:t>
                        </m:r>
                        <m:r>
                          <a:rPr lang="en-US" sz="2100" b="0" i="1" kern="1200" smtClean="0">
                            <a:solidFill>
                              <a:prstClr val="black"/>
                            </a:solidFill>
                            <a:latin typeface="Cambria Math" panose="02040503050406030204" pitchFamily="18" charset="0"/>
                            <a:cs typeface="Arial" panose="020B0604020202020204" pitchFamily="34" charset="0"/>
                          </a:rPr>
                          <m:t>−3</m:t>
                        </m:r>
                      </m:num>
                      <m:den>
                        <m:r>
                          <a:rPr lang="en-US" sz="2100" b="0" i="1" kern="1200" smtClean="0">
                            <a:solidFill>
                              <a:prstClr val="black"/>
                            </a:solidFill>
                            <a:latin typeface="Cambria Math" panose="02040503050406030204" pitchFamily="18" charset="0"/>
                            <a:cs typeface="Arial" panose="020B0604020202020204" pitchFamily="34" charset="0"/>
                          </a:rPr>
                          <m:t>𝑥</m:t>
                        </m:r>
                        <m:r>
                          <a:rPr lang="en-US" sz="2100" b="0" i="1" kern="1200" smtClean="0">
                            <a:solidFill>
                              <a:prstClr val="black"/>
                            </a:solidFill>
                            <a:latin typeface="Cambria Math" panose="02040503050406030204" pitchFamily="18" charset="0"/>
                            <a:cs typeface="Arial" panose="020B0604020202020204" pitchFamily="34" charset="0"/>
                          </a:rPr>
                          <m:t>−1</m:t>
                        </m:r>
                      </m:den>
                    </m:f>
                  </m:oMath>
                </a14:m>
                <a:r>
                  <a:rPr lang="en-US" sz="2100" kern="1200" dirty="0">
                    <a:solidFill>
                      <a:prstClr val="black"/>
                    </a:solidFill>
                    <a:latin typeface="+mj-lt"/>
                    <a:ea typeface="+mn-ea"/>
                    <a:cs typeface="Arial" panose="020B0604020202020204" pitchFamily="34" charset="0"/>
                  </a:rPr>
                  <a:t>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−4</m:t>
                        </m:r>
                      </m:num>
                      <m:den>
                        <m:r>
                          <a:rPr lang="en-US" sz="2100" b="0" i="1" kern="1200" smtClean="0">
                            <a:solidFill>
                              <a:prstClr val="black"/>
                            </a:solidFill>
                            <a:latin typeface="Cambria Math" panose="02040503050406030204" pitchFamily="18" charset="0"/>
                            <a:ea typeface="+mn-ea"/>
                            <a:cs typeface="Arial" panose="020B0604020202020204" pitchFamily="34" charset="0"/>
                          </a:rPr>
                          <m:t>1−</m:t>
                        </m:r>
                        <m:r>
                          <a:rPr lang="en-US" sz="2100" b="0" i="1" kern="1200" smtClean="0">
                            <a:solidFill>
                              <a:prstClr val="black"/>
                            </a:solidFill>
                            <a:latin typeface="Cambria Math" panose="02040503050406030204" pitchFamily="18" charset="0"/>
                            <a:ea typeface="+mn-ea"/>
                            <a:cs typeface="Arial" panose="020B0604020202020204" pitchFamily="34" charset="0"/>
                          </a:rPr>
                          <m:t>𝑥</m:t>
                        </m:r>
                      </m:den>
                    </m:f>
                  </m:oMath>
                </a14:m>
                <a:r>
                  <a:rPr lang="en-US" sz="2100" kern="1200" dirty="0">
                    <a:solidFill>
                      <a:prstClr val="black"/>
                    </a:solidFill>
                    <a:latin typeface="+mj-lt"/>
                    <a:ea typeface="+mn-ea"/>
                    <a:cs typeface="Arial" panose="020B0604020202020204" pitchFamily="34" charset="0"/>
                  </a:rPr>
                  <a:t>	b)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1</m:t>
                        </m:r>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+5</m:t>
                        </m:r>
                      </m:den>
                    </m:f>
                  </m:oMath>
                </a14:m>
                <a:r>
                  <a:rPr lang="en-US" sz="2100" kern="1200" dirty="0">
                    <a:solidFill>
                      <a:prstClr val="black"/>
                    </a:solidFill>
                    <a:latin typeface="+mj-lt"/>
                    <a:ea typeface="+mn-ea"/>
                    <a:cs typeface="Arial" panose="020B0604020202020204" pitchFamily="34" charset="0"/>
                  </a:rPr>
                  <a:t> </a:t>
                </a:r>
                <a:r>
                  <a:rPr lang="en-US" sz="2100" kern="1200" dirty="0">
                    <a:solidFill>
                      <a:prstClr val="black"/>
                    </a:solidFill>
                    <a:latin typeface="Arial" panose="020B0604020202020204" pitchFamily="34" charset="0"/>
                    <a:cs typeface="Arial" panose="020B0604020202020204" pitchFamily="34" charset="0"/>
                  </a:rPr>
                  <a:t>– </a:t>
                </a:r>
                <a14:m>
                  <m:oMath xmlns:m="http://schemas.openxmlformats.org/officeDocument/2006/math">
                    <m:f>
                      <m:fPr>
                        <m:ctrlPr>
                          <a:rPr lang="en-US" sz="2100" b="0" i="1" kern="1200" smtClean="0">
                            <a:solidFill>
                              <a:prstClr val="black"/>
                            </a:solidFill>
                            <a:latin typeface="Cambria Math"/>
                            <a:cs typeface="Arial" panose="020B0604020202020204" pitchFamily="34" charset="0"/>
                          </a:rPr>
                        </m:ctrlPr>
                      </m:fPr>
                      <m:num>
                        <m:r>
                          <a:rPr lang="en-US" sz="2100" b="0" i="1" kern="1200" smtClean="0">
                            <a:solidFill>
                              <a:prstClr val="black"/>
                            </a:solidFill>
                            <a:latin typeface="Cambria Math" panose="02040503050406030204" pitchFamily="18" charset="0"/>
                            <a:cs typeface="Arial" panose="020B0604020202020204" pitchFamily="34" charset="0"/>
                          </a:rPr>
                          <m:t>1</m:t>
                        </m:r>
                      </m:num>
                      <m:den>
                        <m:r>
                          <a:rPr lang="en-US" sz="2100" b="0" i="1" kern="1200" smtClean="0">
                            <a:solidFill>
                              <a:prstClr val="black"/>
                            </a:solidFill>
                            <a:latin typeface="Cambria Math" panose="02040503050406030204" pitchFamily="18" charset="0"/>
                            <a:cs typeface="Arial" panose="020B0604020202020204" pitchFamily="34" charset="0"/>
                          </a:rPr>
                          <m:t>𝑥</m:t>
                        </m:r>
                        <m:r>
                          <a:rPr lang="en-US" sz="2100" b="0" i="1" kern="1200" smtClean="0">
                            <a:solidFill>
                              <a:prstClr val="black"/>
                            </a:solidFill>
                            <a:latin typeface="Cambria Math" panose="02040503050406030204" pitchFamily="18" charset="0"/>
                            <a:cs typeface="Arial" panose="020B0604020202020204" pitchFamily="34" charset="0"/>
                          </a:rPr>
                          <m:t>−5</m:t>
                        </m:r>
                      </m:den>
                    </m:f>
                  </m:oMath>
                </a14:m>
                <a:r>
                  <a:rPr lang="en-US" sz="2100" kern="1200" dirty="0">
                    <a:solidFill>
                      <a:prstClr val="black"/>
                    </a:solidFill>
                    <a:latin typeface="+mj-lt"/>
                    <a:ea typeface="+mn-ea"/>
                    <a:cs typeface="Arial" panose="020B0604020202020204" pitchFamily="34" charset="0"/>
                  </a:rPr>
                  <a:t>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r>
                          <a:rPr lang="en-US" sz="2100" b="0" i="1" kern="1200" smtClean="0">
                            <a:solidFill>
                              <a:prstClr val="black"/>
                            </a:solidFill>
                            <a:latin typeface="Cambria Math" panose="02040503050406030204" pitchFamily="18" charset="0"/>
                            <a:ea typeface="+mn-ea"/>
                            <a:cs typeface="Arial" panose="020B0604020202020204" pitchFamily="34" charset="0"/>
                          </a:rPr>
                          <m:t>𝑥</m:t>
                        </m:r>
                      </m:num>
                      <m:den>
                        <m:sSup>
                          <m:sSupPr>
                            <m:ctrlPr>
                              <a:rPr lang="en-US" sz="2100" b="0" i="1" kern="1200" smtClean="0">
                                <a:solidFill>
                                  <a:prstClr val="black"/>
                                </a:solidFill>
                                <a:latin typeface="Cambria Math"/>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𝑥</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r>
                          <a:rPr lang="en-US" sz="2100" b="0" i="1" kern="1200" smtClean="0">
                            <a:solidFill>
                              <a:prstClr val="black"/>
                            </a:solidFill>
                            <a:latin typeface="Cambria Math" panose="02040503050406030204" pitchFamily="18" charset="0"/>
                            <a:ea typeface="+mn-ea"/>
                            <a:cs typeface="Arial" panose="020B0604020202020204" pitchFamily="34" charset="0"/>
                          </a:rPr>
                          <m:t>−25</m:t>
                        </m:r>
                      </m:den>
                    </m:f>
                  </m:oMath>
                </a14:m>
                <a:r>
                  <a:rPr lang="en-US" sz="2100" kern="1200" dirty="0">
                    <a:solidFill>
                      <a:prstClr val="black"/>
                    </a:solidFill>
                    <a:latin typeface="+mj-lt"/>
                    <a:ea typeface="+mn-ea"/>
                    <a:cs typeface="Arial" panose="020B0604020202020204" pitchFamily="34" charset="0"/>
                  </a:rPr>
                  <a:t>	c) x + </a:t>
                </a:r>
                <a14:m>
                  <m:oMath xmlns:m="http://schemas.openxmlformats.org/officeDocument/2006/math">
                    <m:f>
                      <m:fPr>
                        <m:ctrlPr>
                          <a:rPr lang="en-US" sz="2100" b="0" i="1" kern="1200" smtClean="0">
                            <a:solidFill>
                              <a:prstClr val="black"/>
                            </a:solidFill>
                            <a:latin typeface="Cambria Math"/>
                            <a:ea typeface="+mn-ea"/>
                            <a:cs typeface="Arial" panose="020B0604020202020204" pitchFamily="34" charset="0"/>
                          </a:rPr>
                        </m:ctrlPr>
                      </m:fPr>
                      <m:num>
                        <m:r>
                          <a:rPr lang="en-US" sz="2100" b="0" i="1" kern="1200" smtClean="0">
                            <a:solidFill>
                              <a:prstClr val="black"/>
                            </a:solidFill>
                            <a:latin typeface="Cambria Math" panose="02040503050406030204" pitchFamily="18" charset="0"/>
                            <a:ea typeface="+mn-ea"/>
                            <a:cs typeface="Arial" panose="020B0604020202020204" pitchFamily="34" charset="0"/>
                          </a:rPr>
                          <m:t>2</m:t>
                        </m:r>
                        <m:sSup>
                          <m:sSupPr>
                            <m:ctrlPr>
                              <a:rPr lang="en-US" sz="2100" b="0" i="1" kern="1200" smtClean="0">
                                <a:solidFill>
                                  <a:prstClr val="black"/>
                                </a:solidFill>
                                <a:latin typeface="Cambria Math"/>
                                <a:ea typeface="+mn-ea"/>
                                <a:cs typeface="Arial" panose="020B0604020202020204" pitchFamily="34" charset="0"/>
                              </a:rPr>
                            </m:ctrlPr>
                          </m:sSupPr>
                          <m:e>
                            <m:r>
                              <a:rPr lang="en-US" sz="2100" b="0" i="1" kern="1200" smtClean="0">
                                <a:solidFill>
                                  <a:prstClr val="black"/>
                                </a:solidFill>
                                <a:latin typeface="Cambria Math" panose="02040503050406030204" pitchFamily="18" charset="0"/>
                                <a:ea typeface="+mn-ea"/>
                                <a:cs typeface="Arial" panose="020B0604020202020204" pitchFamily="34" charset="0"/>
                              </a:rPr>
                              <m:t>𝑦</m:t>
                            </m:r>
                          </m:e>
                          <m:sup>
                            <m:r>
                              <a:rPr lang="en-US" sz="2100" b="0" i="1" kern="1200" smtClean="0">
                                <a:solidFill>
                                  <a:prstClr val="black"/>
                                </a:solidFill>
                                <a:latin typeface="Cambria Math" panose="02040503050406030204" pitchFamily="18" charset="0"/>
                                <a:ea typeface="+mn-ea"/>
                                <a:cs typeface="Arial" panose="020B0604020202020204" pitchFamily="34" charset="0"/>
                              </a:rPr>
                              <m:t>2</m:t>
                            </m:r>
                          </m:sup>
                        </m:sSup>
                      </m:num>
                      <m:den>
                        <m:r>
                          <a:rPr lang="en-US" sz="2100" b="0" i="1" kern="1200" smtClean="0">
                            <a:solidFill>
                              <a:prstClr val="black"/>
                            </a:solidFill>
                            <a:latin typeface="Cambria Math" panose="02040503050406030204" pitchFamily="18" charset="0"/>
                            <a:ea typeface="+mn-ea"/>
                            <a:cs typeface="Arial" panose="020B0604020202020204" pitchFamily="34" charset="0"/>
                          </a:rPr>
                          <m:t>𝑥</m:t>
                        </m:r>
                        <m:r>
                          <a:rPr lang="en-US" sz="2100" b="0" i="1" kern="1200" smtClean="0">
                            <a:solidFill>
                              <a:prstClr val="black"/>
                            </a:solidFill>
                            <a:latin typeface="Cambria Math" panose="02040503050406030204" pitchFamily="18" charset="0"/>
                            <a:ea typeface="+mn-ea"/>
                            <a:cs typeface="Arial" panose="020B0604020202020204" pitchFamily="34" charset="0"/>
                          </a:rPr>
                          <m:t>+</m:t>
                        </m:r>
                        <m:r>
                          <a:rPr lang="en-US" sz="2100" b="0" i="1" kern="1200" smtClean="0">
                            <a:solidFill>
                              <a:prstClr val="black"/>
                            </a:solidFill>
                            <a:latin typeface="Cambria Math" panose="02040503050406030204" pitchFamily="18" charset="0"/>
                            <a:ea typeface="+mn-ea"/>
                            <a:cs typeface="Arial" panose="020B0604020202020204" pitchFamily="34" charset="0"/>
                          </a:rPr>
                          <m:t>𝑦</m:t>
                        </m:r>
                      </m:den>
                    </m:f>
                  </m:oMath>
                </a14:m>
                <a:r>
                  <a:rPr lang="en-US" sz="2100" kern="1200" dirty="0">
                    <a:solidFill>
                      <a:prstClr val="black"/>
                    </a:solidFill>
                    <a:latin typeface="+mj-lt"/>
                    <a:ea typeface="+mn-ea"/>
                    <a:cs typeface="Arial" panose="020B0604020202020204" pitchFamily="34" charset="0"/>
                  </a:rPr>
                  <a:t> </a:t>
                </a:r>
                <a:r>
                  <a:rPr lang="en-US" sz="2100" kern="1200" dirty="0">
                    <a:solidFill>
                      <a:prstClr val="black"/>
                    </a:solidFill>
                    <a:latin typeface="Arial" panose="020B0604020202020204" pitchFamily="34" charset="0"/>
                    <a:cs typeface="Arial" panose="020B0604020202020204" pitchFamily="34" charset="0"/>
                  </a:rPr>
                  <a:t>– y</a:t>
                </a:r>
                <a:r>
                  <a:rPr lang="en-US" sz="2100" kern="1200" dirty="0">
                    <a:solidFill>
                      <a:prstClr val="black"/>
                    </a:solidFill>
                    <a:latin typeface="+mj-lt"/>
                    <a:ea typeface="+mn-ea"/>
                    <a:cs typeface="Arial" panose="020B0604020202020204" pitchFamily="34" charset="0"/>
                  </a:rPr>
                  <a:t>  </a:t>
                </a:r>
              </a:p>
            </p:txBody>
          </p:sp>
        </mc:Choice>
        <mc:Fallback xmlns="">
          <p:sp>
            <p:nvSpPr>
              <p:cNvPr id="7" name="TextBox 6">
                <a:extLst>
                  <a:ext uri="{FF2B5EF4-FFF2-40B4-BE49-F238E27FC236}">
                    <a16:creationId xmlns:a16="http://schemas.microsoft.com/office/drawing/2014/main" id="{0FC003C6-209E-E395-63D2-1D6980EB5D80}"/>
                  </a:ext>
                </a:extLst>
              </p:cNvPr>
              <p:cNvSpPr txBox="1">
                <a:spLocks noRot="1" noChangeAspect="1" noMove="1" noResize="1" noEditPoints="1" noAdjustHandles="1" noChangeArrowheads="1" noChangeShapeType="1" noTextEdit="1"/>
              </p:cNvSpPr>
              <p:nvPr/>
            </p:nvSpPr>
            <p:spPr>
              <a:xfrm>
                <a:off x="791979" y="1208802"/>
                <a:ext cx="7560041" cy="834844"/>
              </a:xfrm>
              <a:prstGeom prst="rect">
                <a:avLst/>
              </a:prstGeom>
              <a:blipFill>
                <a:blip r:embed="rId3"/>
                <a:stretch>
                  <a:fillRect l="-9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EB49AD0B-C6BE-6A1C-0B3D-96AA0D0413E2}"/>
                  </a:ext>
                </a:extLst>
              </p:cNvPr>
              <p:cNvSpPr txBox="1"/>
              <p:nvPr/>
            </p:nvSpPr>
            <p:spPr>
              <a:xfrm>
                <a:off x="1267690" y="2691528"/>
                <a:ext cx="6296891" cy="1791644"/>
              </a:xfrm>
              <a:prstGeom prst="rect">
                <a:avLst/>
              </a:prstGeom>
              <a:noFill/>
            </p:spPr>
            <p:txBody>
              <a:bodyPr wrap="square">
                <a:spAutoFit/>
              </a:bodyPr>
              <a:lstStyle/>
              <a:p>
                <a:pPr>
                  <a:lnSpc>
                    <a:spcPct val="150000"/>
                  </a:lnSpc>
                  <a:spcAft>
                    <a:spcPts val="800"/>
                  </a:spcAft>
                </a:pPr>
                <a:r>
                  <a:rPr lang="pt-BR" sz="2100" dirty="0">
                    <a:solidFill>
                      <a:srgbClr val="000000"/>
                    </a:solidFill>
                    <a:effectLst/>
                    <a:latin typeface="+mj-lt"/>
                    <a:ea typeface="Times New Roman" panose="02020603050405020304" pitchFamily="18" charset="0"/>
                    <a:cs typeface="Times New Roman" panose="02020603050405020304" pitchFamily="18" charset="0"/>
                  </a:rPr>
                  <a:t>c) </a:t>
                </a:r>
                <a14:m>
                  <m:oMath xmlns:m="http://schemas.openxmlformats.org/officeDocument/2006/math">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fPr>
                      <m:num>
                        <m:sSup>
                          <m:sSup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sSupPr>
                          <m:e>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den>
                    </m:f>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fPr>
                      <m:num>
                        <m:sSup>
                          <m:sSup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sSupPr>
                          <m:e>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den>
                    </m:f>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fPr>
                      <m:num>
                        <m:d>
                          <m:d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dPr>
                          <m:e>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dPr>
                          <m:e>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d>
                      </m:num>
                      <m:den>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den>
                    </m:f>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fPr>
                      <m:num>
                        <m:sSup>
                          <m:sSup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sSupPr>
                          <m:e>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den>
                    </m:f>
                  </m:oMath>
                </a14:m>
                <a:r>
                  <a:rPr lang="en-US" sz="2100" i="1" dirty="0">
                    <a:solidFill>
                      <a:srgbClr val="000000"/>
                    </a:solidFill>
                    <a:effectLst/>
                    <a:latin typeface="+mj-lt"/>
                    <a:ea typeface="Times New Roman" panose="02020603050405020304" pitchFamily="18" charset="0"/>
                    <a:cs typeface="Times New Roman" panose="02020603050405020304" pitchFamily="18" charset="0"/>
                  </a:rPr>
                  <a:t>   </a:t>
                </a:r>
              </a:p>
              <a:p>
                <a:pPr>
                  <a:lnSpc>
                    <a:spcPct val="150000"/>
                  </a:lnSpc>
                  <a:spcAft>
                    <a:spcPts val="800"/>
                  </a:spcAft>
                </a:pPr>
                <a:r>
                  <a:rPr lang="pt-BR" sz="2100" dirty="0">
                    <a:solidFill>
                      <a:srgbClr val="000000"/>
                    </a:solidFill>
                    <a:effectLst/>
                    <a:ea typeface="Times New Roman" panose="02020603050405020304" pitchFamily="18" charset="0"/>
                    <a:cs typeface="Times New Roman" panose="02020603050405020304" pitchFamily="18" charset="0"/>
                  </a:rPr>
                  <a:t>                      </a:t>
                </a:r>
                <a14:m>
                  <m:oMath xmlns:m="http://schemas.openxmlformats.org/officeDocument/2006/math">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fPr>
                      <m:num>
                        <m:sSup>
                          <m:sSup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sSupPr>
                          <m:e>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sSupPr>
                          <m:e>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sSupPr>
                          <m:e>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den>
                    </m:f>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fPr>
                      <m:num>
                        <m:sSup>
                          <m:sSup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sSupPr>
                          <m:e>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100" i="1">
                                <a:solidFill>
                                  <a:srgbClr val="000000"/>
                                </a:solidFill>
                                <a:effectLst/>
                                <a:latin typeface="Cambria Math"/>
                                <a:ea typeface="Times New Roman" panose="02020603050405020304" pitchFamily="18" charset="0"/>
                                <a:cs typeface="Times New Roman" panose="02020603050405020304" pitchFamily="18" charset="0"/>
                              </a:rPr>
                            </m:ctrlPr>
                          </m:sSupPr>
                          <m:e>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e>
                          <m:sup>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pt-BR"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𝑦</m:t>
                        </m:r>
                      </m:den>
                    </m:f>
                  </m:oMath>
                </a14:m>
                <a:r>
                  <a:rPr lang="en-US" sz="2100" dirty="0">
                    <a:effectLst/>
                    <a:latin typeface="+mj-lt"/>
                    <a:ea typeface="Arial" panose="020B0604020202020204" pitchFamily="34" charset="0"/>
                    <a:cs typeface="Times New Roman" panose="02020603050405020304" pitchFamily="18" charset="0"/>
                  </a:rPr>
                  <a:t> </a:t>
                </a:r>
              </a:p>
            </p:txBody>
          </p:sp>
        </mc:Choice>
        <mc:Fallback xmlns="">
          <p:sp>
            <p:nvSpPr>
              <p:cNvPr id="5" name="TextBox 4">
                <a:extLst>
                  <a:ext uri="{FF2B5EF4-FFF2-40B4-BE49-F238E27FC236}">
                    <a16:creationId xmlns:a16="http://schemas.microsoft.com/office/drawing/2014/main" id="{EB49AD0B-C6BE-6A1C-0B3D-96AA0D0413E2}"/>
                  </a:ext>
                </a:extLst>
              </p:cNvPr>
              <p:cNvSpPr txBox="1">
                <a:spLocks noRot="1" noChangeAspect="1" noMove="1" noResize="1" noEditPoints="1" noAdjustHandles="1" noChangeArrowheads="1" noChangeShapeType="1" noTextEdit="1"/>
              </p:cNvSpPr>
              <p:nvPr/>
            </p:nvSpPr>
            <p:spPr>
              <a:xfrm>
                <a:off x="1267690" y="2691528"/>
                <a:ext cx="6296891" cy="1791644"/>
              </a:xfrm>
              <a:prstGeom prst="rect">
                <a:avLst/>
              </a:prstGeom>
              <a:blipFill>
                <a:blip r:embed="rId4"/>
                <a:stretch>
                  <a:fillRect l="-1162"/>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xmlns="" id="{58E8EB42-EB73-ADCE-6483-8D4E9AA90B0A}"/>
              </a:ext>
            </a:extLst>
          </p:cNvPr>
          <p:cNvPicPr>
            <a:picLocks noChangeAspect="1"/>
          </p:cNvPicPr>
          <p:nvPr/>
        </p:nvPicPr>
        <p:blipFill>
          <a:blip r:embed="rId5"/>
          <a:stretch>
            <a:fillRect/>
          </a:stretch>
        </p:blipFill>
        <p:spPr>
          <a:xfrm>
            <a:off x="6949882" y="3804402"/>
            <a:ext cx="1854473" cy="1043141"/>
          </a:xfrm>
          <a:prstGeom prst="rect">
            <a:avLst/>
          </a:prstGeom>
        </p:spPr>
      </p:pic>
    </p:spTree>
    <p:extLst>
      <p:ext uri="{BB962C8B-B14F-4D97-AF65-F5344CB8AC3E}">
        <p14:creationId xmlns:p14="http://schemas.microsoft.com/office/powerpoint/2010/main" val="39820478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grpSp>
        <p:nvGrpSpPr>
          <p:cNvPr id="38" name="Google Shape;2200;p53">
            <a:extLst>
              <a:ext uri="{FF2B5EF4-FFF2-40B4-BE49-F238E27FC236}">
                <a16:creationId xmlns:a16="http://schemas.microsoft.com/office/drawing/2014/main" xmlns="" id="{FD6963A9-8DF3-3641-56FC-3DF93B91B8A1}"/>
              </a:ext>
            </a:extLst>
          </p:cNvPr>
          <p:cNvGrpSpPr/>
          <p:nvPr/>
        </p:nvGrpSpPr>
        <p:grpSpPr>
          <a:xfrm>
            <a:off x="7812631" y="4041100"/>
            <a:ext cx="1290825" cy="1102400"/>
            <a:chOff x="6652800" y="3471525"/>
            <a:chExt cx="1290825" cy="1102400"/>
          </a:xfrm>
        </p:grpSpPr>
        <p:sp>
          <p:nvSpPr>
            <p:cNvPr id="39" name="Google Shape;2201;p53">
              <a:extLst>
                <a:ext uri="{FF2B5EF4-FFF2-40B4-BE49-F238E27FC236}">
                  <a16:creationId xmlns:a16="http://schemas.microsoft.com/office/drawing/2014/main" xmlns="" id="{03768F20-F9B8-D842-E877-264F97DB1E78}"/>
                </a:ext>
              </a:extLst>
            </p:cNvPr>
            <p:cNvSpPr/>
            <p:nvPr/>
          </p:nvSpPr>
          <p:spPr>
            <a:xfrm>
              <a:off x="6743900" y="3597925"/>
              <a:ext cx="971700" cy="633575"/>
            </a:xfrm>
            <a:custGeom>
              <a:avLst/>
              <a:gdLst/>
              <a:ahLst/>
              <a:cxnLst/>
              <a:rect l="l" t="t" r="r" b="b"/>
              <a:pathLst>
                <a:path w="38868" h="25343" extrusionOk="0">
                  <a:moveTo>
                    <a:pt x="4484" y="1"/>
                  </a:moveTo>
                  <a:lnTo>
                    <a:pt x="363" y="13357"/>
                  </a:lnTo>
                  <a:cubicBezTo>
                    <a:pt x="0" y="14540"/>
                    <a:pt x="5915" y="20665"/>
                    <a:pt x="15418" y="23584"/>
                  </a:cubicBezTo>
                  <a:cubicBezTo>
                    <a:pt x="19622" y="24887"/>
                    <a:pt x="23829" y="25342"/>
                    <a:pt x="27243" y="25342"/>
                  </a:cubicBezTo>
                  <a:cubicBezTo>
                    <a:pt x="31529" y="25342"/>
                    <a:pt x="34563" y="24625"/>
                    <a:pt x="34765" y="23966"/>
                  </a:cubicBezTo>
                  <a:lnTo>
                    <a:pt x="38868" y="10610"/>
                  </a:lnTo>
                  <a:lnTo>
                    <a:pt x="44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0" name="Google Shape;2202;p53">
              <a:extLst>
                <a:ext uri="{FF2B5EF4-FFF2-40B4-BE49-F238E27FC236}">
                  <a16:creationId xmlns:a16="http://schemas.microsoft.com/office/drawing/2014/main" xmlns="" id="{415C8957-80BE-A6BC-6917-424CCC89B3BB}"/>
                </a:ext>
              </a:extLst>
            </p:cNvPr>
            <p:cNvSpPr/>
            <p:nvPr/>
          </p:nvSpPr>
          <p:spPr>
            <a:xfrm>
              <a:off x="6749150" y="3597925"/>
              <a:ext cx="966925" cy="431725"/>
            </a:xfrm>
            <a:custGeom>
              <a:avLst/>
              <a:gdLst/>
              <a:ahLst/>
              <a:cxnLst/>
              <a:rect l="l" t="t" r="r" b="b"/>
              <a:pathLst>
                <a:path w="38677" h="17269" extrusionOk="0">
                  <a:moveTo>
                    <a:pt x="4274" y="1"/>
                  </a:moveTo>
                  <a:lnTo>
                    <a:pt x="153" y="13357"/>
                  </a:lnTo>
                  <a:cubicBezTo>
                    <a:pt x="0" y="13872"/>
                    <a:pt x="1317" y="15666"/>
                    <a:pt x="3301" y="17269"/>
                  </a:cubicBezTo>
                  <a:cubicBezTo>
                    <a:pt x="4583" y="14144"/>
                    <a:pt x="6930" y="13171"/>
                    <a:pt x="9356" y="13171"/>
                  </a:cubicBezTo>
                  <a:cubicBezTo>
                    <a:pt x="13358" y="13171"/>
                    <a:pt x="17574" y="15819"/>
                    <a:pt x="17574" y="15819"/>
                  </a:cubicBezTo>
                  <a:lnTo>
                    <a:pt x="37303" y="15055"/>
                  </a:lnTo>
                  <a:lnTo>
                    <a:pt x="38677" y="10610"/>
                  </a:lnTo>
                  <a:lnTo>
                    <a:pt x="4274"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1" name="Google Shape;2203;p53">
              <a:extLst>
                <a:ext uri="{FF2B5EF4-FFF2-40B4-BE49-F238E27FC236}">
                  <a16:creationId xmlns:a16="http://schemas.microsoft.com/office/drawing/2014/main" xmlns="" id="{D8936F72-D0DC-4ABE-1E0E-02C1E4CDB36A}"/>
                </a:ext>
              </a:extLst>
            </p:cNvPr>
            <p:cNvSpPr/>
            <p:nvPr/>
          </p:nvSpPr>
          <p:spPr>
            <a:xfrm>
              <a:off x="6653750" y="3471525"/>
              <a:ext cx="1281750" cy="427900"/>
            </a:xfrm>
            <a:custGeom>
              <a:avLst/>
              <a:gdLst/>
              <a:ahLst/>
              <a:cxnLst/>
              <a:rect l="l" t="t" r="r" b="b"/>
              <a:pathLst>
                <a:path w="51270" h="17116" extrusionOk="0">
                  <a:moveTo>
                    <a:pt x="439" y="1"/>
                  </a:moveTo>
                  <a:lnTo>
                    <a:pt x="0" y="1451"/>
                  </a:lnTo>
                  <a:lnTo>
                    <a:pt x="50812" y="17116"/>
                  </a:lnTo>
                  <a:lnTo>
                    <a:pt x="51270" y="15685"/>
                  </a:lnTo>
                  <a:lnTo>
                    <a:pt x="43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2" name="Google Shape;2204;p53">
              <a:extLst>
                <a:ext uri="{FF2B5EF4-FFF2-40B4-BE49-F238E27FC236}">
                  <a16:creationId xmlns:a16="http://schemas.microsoft.com/office/drawing/2014/main" xmlns="" id="{90999332-332D-94F1-CB09-68355BEF8617}"/>
                </a:ext>
              </a:extLst>
            </p:cNvPr>
            <p:cNvSpPr/>
            <p:nvPr/>
          </p:nvSpPr>
          <p:spPr>
            <a:xfrm>
              <a:off x="6652800" y="3510175"/>
              <a:ext cx="1278875" cy="413575"/>
            </a:xfrm>
            <a:custGeom>
              <a:avLst/>
              <a:gdLst/>
              <a:ahLst/>
              <a:cxnLst/>
              <a:rect l="l" t="t" r="r" b="b"/>
              <a:pathLst>
                <a:path w="51155" h="16543" extrusionOk="0">
                  <a:moveTo>
                    <a:pt x="0" y="0"/>
                  </a:moveTo>
                  <a:lnTo>
                    <a:pt x="22916" y="16543"/>
                  </a:lnTo>
                  <a:lnTo>
                    <a:pt x="51155" y="15780"/>
                  </a:lnTo>
                  <a:lnTo>
                    <a:pt x="27991" y="57"/>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 name="Google Shape;2205;p53">
              <a:extLst>
                <a:ext uri="{FF2B5EF4-FFF2-40B4-BE49-F238E27FC236}">
                  <a16:creationId xmlns:a16="http://schemas.microsoft.com/office/drawing/2014/main" xmlns="" id="{B94A22AE-8E56-043D-FC6E-9C27C02704DB}"/>
                </a:ext>
              </a:extLst>
            </p:cNvPr>
            <p:cNvSpPr/>
            <p:nvPr/>
          </p:nvSpPr>
          <p:spPr>
            <a:xfrm>
              <a:off x="6664725" y="3472000"/>
              <a:ext cx="1278900" cy="413600"/>
            </a:xfrm>
            <a:custGeom>
              <a:avLst/>
              <a:gdLst/>
              <a:ahLst/>
              <a:cxnLst/>
              <a:rect l="l" t="t" r="r" b="b"/>
              <a:pathLst>
                <a:path w="51156" h="16544" extrusionOk="0">
                  <a:moveTo>
                    <a:pt x="0" y="1"/>
                  </a:moveTo>
                  <a:lnTo>
                    <a:pt x="22897" y="16543"/>
                  </a:lnTo>
                  <a:lnTo>
                    <a:pt x="51155" y="15761"/>
                  </a:lnTo>
                  <a:lnTo>
                    <a:pt x="27991" y="39"/>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 name="Google Shape;2206;p53">
              <a:extLst>
                <a:ext uri="{FF2B5EF4-FFF2-40B4-BE49-F238E27FC236}">
                  <a16:creationId xmlns:a16="http://schemas.microsoft.com/office/drawing/2014/main" xmlns="" id="{846EB780-FBE7-F75F-7F4F-2F4942C927E4}"/>
                </a:ext>
              </a:extLst>
            </p:cNvPr>
            <p:cNvSpPr/>
            <p:nvPr/>
          </p:nvSpPr>
          <p:spPr>
            <a:xfrm>
              <a:off x="7225675" y="3866025"/>
              <a:ext cx="717950" cy="57725"/>
            </a:xfrm>
            <a:custGeom>
              <a:avLst/>
              <a:gdLst/>
              <a:ahLst/>
              <a:cxnLst/>
              <a:rect l="l" t="t" r="r" b="b"/>
              <a:pathLst>
                <a:path w="28718" h="2309" extrusionOk="0">
                  <a:moveTo>
                    <a:pt x="28717" y="0"/>
                  </a:moveTo>
                  <a:lnTo>
                    <a:pt x="459" y="782"/>
                  </a:lnTo>
                  <a:lnTo>
                    <a:pt x="1" y="2309"/>
                  </a:lnTo>
                  <a:lnTo>
                    <a:pt x="28240" y="1546"/>
                  </a:lnTo>
                  <a:lnTo>
                    <a:pt x="2871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5" name="Google Shape;2207;p53">
              <a:extLst>
                <a:ext uri="{FF2B5EF4-FFF2-40B4-BE49-F238E27FC236}">
                  <a16:creationId xmlns:a16="http://schemas.microsoft.com/office/drawing/2014/main" xmlns="" id="{AD872988-0F80-FD19-23E5-4E55A3076808}"/>
                </a:ext>
              </a:extLst>
            </p:cNvPr>
            <p:cNvSpPr/>
            <p:nvPr/>
          </p:nvSpPr>
          <p:spPr>
            <a:xfrm>
              <a:off x="7304875" y="3652325"/>
              <a:ext cx="567675" cy="632525"/>
            </a:xfrm>
            <a:custGeom>
              <a:avLst/>
              <a:gdLst/>
              <a:ahLst/>
              <a:cxnLst/>
              <a:rect l="l" t="t" r="r" b="b"/>
              <a:pathLst>
                <a:path w="22707" h="25301" fill="none" extrusionOk="0">
                  <a:moveTo>
                    <a:pt x="0" y="0"/>
                  </a:moveTo>
                  <a:cubicBezTo>
                    <a:pt x="0" y="0"/>
                    <a:pt x="22706" y="6163"/>
                    <a:pt x="21981" y="10170"/>
                  </a:cubicBezTo>
                  <a:cubicBezTo>
                    <a:pt x="21256" y="14177"/>
                    <a:pt x="13662" y="20302"/>
                    <a:pt x="16161" y="25301"/>
                  </a:cubicBezTo>
                </a:path>
              </a:pathLst>
            </a:custGeom>
            <a:noFill/>
            <a:ln w="20500" cap="rnd" cmpd="sng">
              <a:solidFill>
                <a:schemeClr val="accent1"/>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6" name="Google Shape;2208;p53">
              <a:extLst>
                <a:ext uri="{FF2B5EF4-FFF2-40B4-BE49-F238E27FC236}">
                  <a16:creationId xmlns:a16="http://schemas.microsoft.com/office/drawing/2014/main" xmlns="" id="{108D268C-5D20-6192-73E1-91A38676BF99}"/>
                </a:ext>
              </a:extLst>
            </p:cNvPr>
            <p:cNvSpPr/>
            <p:nvPr/>
          </p:nvSpPr>
          <p:spPr>
            <a:xfrm>
              <a:off x="7647375" y="4255200"/>
              <a:ext cx="142650" cy="86425"/>
            </a:xfrm>
            <a:custGeom>
              <a:avLst/>
              <a:gdLst/>
              <a:ahLst/>
              <a:cxnLst/>
              <a:rect l="l" t="t" r="r" b="b"/>
              <a:pathLst>
                <a:path w="5706" h="3457" extrusionOk="0">
                  <a:moveTo>
                    <a:pt x="2809" y="0"/>
                  </a:moveTo>
                  <a:cubicBezTo>
                    <a:pt x="2575" y="0"/>
                    <a:pt x="2331" y="42"/>
                    <a:pt x="2080" y="136"/>
                  </a:cubicBezTo>
                  <a:cubicBezTo>
                    <a:pt x="0" y="919"/>
                    <a:pt x="592" y="3456"/>
                    <a:pt x="592" y="3456"/>
                  </a:cubicBezTo>
                  <a:cubicBezTo>
                    <a:pt x="1932" y="2192"/>
                    <a:pt x="3206" y="1875"/>
                    <a:pt x="4147" y="1875"/>
                  </a:cubicBezTo>
                  <a:cubicBezTo>
                    <a:pt x="5095" y="1875"/>
                    <a:pt x="5705" y="2197"/>
                    <a:pt x="5705" y="2197"/>
                  </a:cubicBezTo>
                  <a:cubicBezTo>
                    <a:pt x="5705" y="2197"/>
                    <a:pt x="4511" y="0"/>
                    <a:pt x="28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7" name="Google Shape;2209;p53">
              <a:extLst>
                <a:ext uri="{FF2B5EF4-FFF2-40B4-BE49-F238E27FC236}">
                  <a16:creationId xmlns:a16="http://schemas.microsoft.com/office/drawing/2014/main" xmlns="" id="{39B48742-C927-334C-A6C7-06653AA77386}"/>
                </a:ext>
              </a:extLst>
            </p:cNvPr>
            <p:cNvSpPr/>
            <p:nvPr/>
          </p:nvSpPr>
          <p:spPr>
            <a:xfrm>
              <a:off x="7611575" y="4292725"/>
              <a:ext cx="321075" cy="281200"/>
            </a:xfrm>
            <a:custGeom>
              <a:avLst/>
              <a:gdLst/>
              <a:ahLst/>
              <a:cxnLst/>
              <a:rect l="l" t="t" r="r" b="b"/>
              <a:pathLst>
                <a:path w="12843" h="11248" extrusionOk="0">
                  <a:moveTo>
                    <a:pt x="5132" y="1"/>
                  </a:moveTo>
                  <a:cubicBezTo>
                    <a:pt x="4003" y="1"/>
                    <a:pt x="2713" y="492"/>
                    <a:pt x="2024" y="1955"/>
                  </a:cubicBezTo>
                  <a:cubicBezTo>
                    <a:pt x="1737" y="6153"/>
                    <a:pt x="1" y="7947"/>
                    <a:pt x="1" y="7947"/>
                  </a:cubicBezTo>
                  <a:lnTo>
                    <a:pt x="764" y="8405"/>
                  </a:lnTo>
                  <a:cubicBezTo>
                    <a:pt x="764" y="8405"/>
                    <a:pt x="2100" y="7012"/>
                    <a:pt x="2272" y="3539"/>
                  </a:cubicBezTo>
                  <a:lnTo>
                    <a:pt x="2272" y="3539"/>
                  </a:lnTo>
                  <a:cubicBezTo>
                    <a:pt x="3416" y="6153"/>
                    <a:pt x="1814" y="10999"/>
                    <a:pt x="1814" y="10999"/>
                  </a:cubicBezTo>
                  <a:lnTo>
                    <a:pt x="3874" y="11248"/>
                  </a:lnTo>
                  <a:cubicBezTo>
                    <a:pt x="3874" y="11248"/>
                    <a:pt x="4428" y="8500"/>
                    <a:pt x="3817" y="5065"/>
                  </a:cubicBezTo>
                  <a:lnTo>
                    <a:pt x="3817" y="5065"/>
                  </a:lnTo>
                  <a:cubicBezTo>
                    <a:pt x="4752" y="6935"/>
                    <a:pt x="4752" y="11076"/>
                    <a:pt x="4752" y="11076"/>
                  </a:cubicBezTo>
                  <a:lnTo>
                    <a:pt x="6603" y="10961"/>
                  </a:lnTo>
                  <a:cubicBezTo>
                    <a:pt x="6603" y="10961"/>
                    <a:pt x="7213" y="9950"/>
                    <a:pt x="6298" y="6363"/>
                  </a:cubicBezTo>
                  <a:lnTo>
                    <a:pt x="6298" y="6363"/>
                  </a:lnTo>
                  <a:cubicBezTo>
                    <a:pt x="6775" y="7718"/>
                    <a:pt x="9446" y="10045"/>
                    <a:pt x="9446" y="10045"/>
                  </a:cubicBezTo>
                  <a:lnTo>
                    <a:pt x="11373" y="9130"/>
                  </a:lnTo>
                  <a:cubicBezTo>
                    <a:pt x="11373" y="9130"/>
                    <a:pt x="9007" y="7050"/>
                    <a:pt x="7843" y="4722"/>
                  </a:cubicBezTo>
                  <a:lnTo>
                    <a:pt x="7843" y="4722"/>
                  </a:lnTo>
                  <a:cubicBezTo>
                    <a:pt x="9312" y="6535"/>
                    <a:pt x="11602" y="7470"/>
                    <a:pt x="11602" y="7470"/>
                  </a:cubicBezTo>
                  <a:lnTo>
                    <a:pt x="12842" y="6344"/>
                  </a:lnTo>
                  <a:cubicBezTo>
                    <a:pt x="10285" y="4875"/>
                    <a:pt x="7137" y="696"/>
                    <a:pt x="7137" y="696"/>
                  </a:cubicBezTo>
                  <a:cubicBezTo>
                    <a:pt x="6832" y="315"/>
                    <a:pt x="6034" y="1"/>
                    <a:pt x="51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 name="Google Shape;2210;p53">
              <a:extLst>
                <a:ext uri="{FF2B5EF4-FFF2-40B4-BE49-F238E27FC236}">
                  <a16:creationId xmlns:a16="http://schemas.microsoft.com/office/drawing/2014/main" xmlns="" id="{C454D512-F995-059D-A2CB-71243BAEE00F}"/>
                </a:ext>
              </a:extLst>
            </p:cNvPr>
            <p:cNvSpPr/>
            <p:nvPr/>
          </p:nvSpPr>
          <p:spPr>
            <a:xfrm>
              <a:off x="7737050" y="4372125"/>
              <a:ext cx="31975" cy="79200"/>
            </a:xfrm>
            <a:custGeom>
              <a:avLst/>
              <a:gdLst/>
              <a:ahLst/>
              <a:cxnLst/>
              <a:rect l="l" t="t" r="r" b="b"/>
              <a:pathLst>
                <a:path w="1279" h="3168" fill="none" extrusionOk="0">
                  <a:moveTo>
                    <a:pt x="1279" y="3168"/>
                  </a:moveTo>
                  <a:lnTo>
                    <a:pt x="0" y="1"/>
                  </a:lnTo>
                </a:path>
              </a:pathLst>
            </a:custGeom>
            <a:noFill/>
            <a:ln w="4300" cap="flat" cmpd="sng">
              <a:solidFill>
                <a:schemeClr val="accent3"/>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9" name="Google Shape;2211;p53">
              <a:extLst>
                <a:ext uri="{FF2B5EF4-FFF2-40B4-BE49-F238E27FC236}">
                  <a16:creationId xmlns:a16="http://schemas.microsoft.com/office/drawing/2014/main" xmlns="" id="{E126DE74-A0D0-560D-3FFB-E77AAAAE9781}"/>
                </a:ext>
              </a:extLst>
            </p:cNvPr>
            <p:cNvSpPr/>
            <p:nvPr/>
          </p:nvSpPr>
          <p:spPr>
            <a:xfrm>
              <a:off x="7750875" y="4327275"/>
              <a:ext cx="56800" cy="83525"/>
            </a:xfrm>
            <a:custGeom>
              <a:avLst/>
              <a:gdLst/>
              <a:ahLst/>
              <a:cxnLst/>
              <a:rect l="l" t="t" r="r" b="b"/>
              <a:pathLst>
                <a:path w="2272" h="3341" fill="none" extrusionOk="0">
                  <a:moveTo>
                    <a:pt x="2271" y="3340"/>
                  </a:moveTo>
                  <a:cubicBezTo>
                    <a:pt x="2271" y="3340"/>
                    <a:pt x="802" y="1375"/>
                    <a:pt x="1" y="1"/>
                  </a:cubicBezTo>
                </a:path>
              </a:pathLst>
            </a:custGeom>
            <a:noFill/>
            <a:ln w="4300" cap="flat" cmpd="sng">
              <a:solidFill>
                <a:schemeClr val="accent3"/>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xmlns="" id="{FF08A7BA-6C42-2099-D3D5-DC0DA6FCBD29}"/>
              </a:ext>
            </a:extLst>
          </p:cNvPr>
          <p:cNvSpPr txBox="1"/>
          <p:nvPr/>
        </p:nvSpPr>
        <p:spPr>
          <a:xfrm>
            <a:off x="328703" y="369414"/>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4</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35</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3" name="TextBox 2">
            <a:extLst>
              <a:ext uri="{FF2B5EF4-FFF2-40B4-BE49-F238E27FC236}">
                <a16:creationId xmlns:a16="http://schemas.microsoft.com/office/drawing/2014/main" xmlns="" id="{2903D6EA-123D-40B6-5E00-6DDDB1DC9EB5}"/>
              </a:ext>
            </a:extLst>
          </p:cNvPr>
          <p:cNvSpPr txBox="1"/>
          <p:nvPr/>
        </p:nvSpPr>
        <p:spPr>
          <a:xfrm>
            <a:off x="225178" y="1132348"/>
            <a:ext cx="8703678" cy="1420325"/>
          </a:xfrm>
          <a:prstGeom prst="rect">
            <a:avLst/>
          </a:prstGeom>
          <a:noFill/>
        </p:spPr>
        <p:txBody>
          <a:bodyPr wrap="square">
            <a:spAutoFit/>
          </a:bodyPr>
          <a:lstStyle/>
          <a:p>
            <a:pPr>
              <a:lnSpc>
                <a:spcPct val="150000"/>
              </a:lnSpc>
              <a:buClrTx/>
              <a:defRPr/>
            </a:pPr>
            <a:r>
              <a:rPr lang="en-US" sz="2000" kern="1200" dirty="0" err="1">
                <a:solidFill>
                  <a:prstClr val="black"/>
                </a:solidFill>
                <a:latin typeface="+mj-lt"/>
                <a:ea typeface="+mn-ea"/>
                <a:cs typeface="Arial" panose="020B0604020202020204" pitchFamily="34" charset="0"/>
              </a:rPr>
              <a:t>Cùng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từ</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thành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phố</a:t>
            </a:r>
            <a:r>
              <a:rPr lang="en-US" sz="2000" kern="1200" dirty="0">
                <a:solidFill>
                  <a:prstClr val="black"/>
                </a:solidFill>
                <a:latin typeface="+mj-lt"/>
                <a:ea typeface="+mn-ea"/>
                <a:cs typeface="Arial" panose="020B0604020202020204" pitchFamily="34" charset="0"/>
              </a:rPr>
              <a:t> A </a:t>
            </a:r>
            <a:r>
              <a:rPr lang="en-US" sz="2000" kern="1200" dirty="0" err="1">
                <a:solidFill>
                  <a:prstClr val="black"/>
                </a:solidFill>
                <a:latin typeface="+mj-lt"/>
                <a:ea typeface="+mn-ea"/>
                <a:cs typeface="Arial" panose="020B0604020202020204" pitchFamily="34" charset="0"/>
              </a:rPr>
              <a:t>đến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thành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phố</a:t>
            </a:r>
            <a:r>
              <a:rPr lang="en-US" sz="2000" kern="1200" dirty="0">
                <a:solidFill>
                  <a:prstClr val="black"/>
                </a:solidFill>
                <a:latin typeface="+mj-lt"/>
                <a:ea typeface="+mn-ea"/>
                <a:cs typeface="Arial" panose="020B0604020202020204" pitchFamily="34" charset="0"/>
              </a:rPr>
              <a:t> B </a:t>
            </a:r>
            <a:r>
              <a:rPr lang="en-US" sz="2000" kern="1200" dirty="0" err="1">
                <a:solidFill>
                  <a:prstClr val="black"/>
                </a:solidFill>
                <a:latin typeface="+mj-lt"/>
                <a:ea typeface="+mn-ea"/>
                <a:cs typeface="Arial" panose="020B0604020202020204" pitchFamily="34" charset="0"/>
              </a:rPr>
              <a:t>cách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nhau</a:t>
            </a:r>
            <a:r>
              <a:rPr lang="en-US" sz="2000" kern="1200" dirty="0">
                <a:solidFill>
                  <a:prstClr val="black"/>
                </a:solidFill>
                <a:latin typeface="+mj-lt"/>
                <a:ea typeface="+mn-ea"/>
                <a:cs typeface="Arial" panose="020B0604020202020204" pitchFamily="34" charset="0"/>
              </a:rPr>
              <a:t> 450 km, </a:t>
            </a:r>
            <a:r>
              <a:rPr lang="en-US" sz="2000" kern="1200" dirty="0" err="1">
                <a:solidFill>
                  <a:prstClr val="black"/>
                </a:solidFill>
                <a:latin typeface="+mj-lt"/>
                <a:ea typeface="+mn-ea"/>
                <a:cs typeface="Arial" panose="020B0604020202020204" pitchFamily="34" charset="0"/>
              </a:rPr>
              <a:t>xe</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khách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chạy</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với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tốc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độ</a:t>
            </a:r>
            <a:r>
              <a:rPr lang="en-US" sz="2000" kern="1200" dirty="0">
                <a:solidFill>
                  <a:prstClr val="black"/>
                </a:solidFill>
                <a:latin typeface="+mj-lt"/>
                <a:ea typeface="+mn-ea"/>
                <a:cs typeface="Arial" panose="020B0604020202020204" pitchFamily="34" charset="0"/>
              </a:rPr>
              <a:t> x (km/h); </a:t>
            </a:r>
            <a:r>
              <a:rPr lang="en-US" sz="2000" kern="1200" dirty="0" err="1">
                <a:solidFill>
                  <a:prstClr val="black"/>
                </a:solidFill>
                <a:latin typeface="+mj-lt"/>
                <a:ea typeface="+mn-ea"/>
                <a:cs typeface="Arial" panose="020B0604020202020204" pitchFamily="34" charset="0"/>
              </a:rPr>
              <a:t>xe</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tải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chạy</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với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vận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tốc</a:t>
            </a:r>
            <a:r>
              <a:rPr lang="en-US" sz="2000" kern="1200" dirty="0">
                <a:solidFill>
                  <a:prstClr val="black"/>
                </a:solidFill>
                <a:latin typeface="+mj-lt"/>
                <a:ea typeface="+mn-ea"/>
                <a:cs typeface="Arial" panose="020B0604020202020204" pitchFamily="34" charset="0"/>
              </a:rPr>
              <a:t> y (km/h) (x &gt; y). </a:t>
            </a:r>
            <a:r>
              <a:rPr lang="en-US" sz="2000" kern="1200" dirty="0" err="1">
                <a:solidFill>
                  <a:prstClr val="black"/>
                </a:solidFill>
                <a:latin typeface="+mj-lt"/>
                <a:ea typeface="+mn-ea"/>
                <a:cs typeface="Arial" panose="020B0604020202020204" pitchFamily="34" charset="0"/>
              </a:rPr>
              <a:t>Nếu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xuất</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phát</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cùng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lúc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thì</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xe</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khách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đến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thành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phố</a:t>
            </a:r>
            <a:r>
              <a:rPr lang="en-US" sz="2000" kern="1200" dirty="0">
                <a:solidFill>
                  <a:prstClr val="black"/>
                </a:solidFill>
                <a:latin typeface="+mj-lt"/>
                <a:ea typeface="+mn-ea"/>
                <a:cs typeface="Arial" panose="020B0604020202020204" pitchFamily="34" charset="0"/>
              </a:rPr>
              <a:t> B </a:t>
            </a:r>
            <a:r>
              <a:rPr lang="en-US" sz="2000" kern="1200" dirty="0" err="1">
                <a:solidFill>
                  <a:prstClr val="black"/>
                </a:solidFill>
                <a:latin typeface="+mj-lt"/>
                <a:ea typeface="+mn-ea"/>
                <a:cs typeface="Arial" panose="020B0604020202020204" pitchFamily="34" charset="0"/>
              </a:rPr>
              <a:t>sớm</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hơn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xe</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tải</a:t>
            </a:r>
            <a:r>
              <a:rPr lang="en-US" sz="2000" kern="1200" dirty="0">
                <a:solidFill>
                  <a:prstClr val="black"/>
                </a:solidFill>
                <a:latin typeface="+mj-lt"/>
                <a:ea typeface="+mn-ea"/>
                <a:cs typeface="Arial" panose="020B0604020202020204" pitchFamily="34" charset="0"/>
              </a:rPr>
              <a:t> bao </a:t>
            </a:r>
            <a:r>
              <a:rPr lang="en-US" sz="2000" kern="1200" dirty="0" err="1">
                <a:solidFill>
                  <a:prstClr val="black"/>
                </a:solidFill>
                <a:latin typeface="+mj-lt"/>
                <a:ea typeface="+mn-ea"/>
                <a:cs typeface="Arial" panose="020B0604020202020204" pitchFamily="34" charset="0"/>
              </a:rPr>
              <a:t>nhiêu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giờ</a:t>
            </a:r>
            <a:r>
              <a:rPr lang="en-US" sz="2000" kern="1200" dirty="0">
                <a:solidFill>
                  <a:prstClr val="black"/>
                </a:solidFill>
                <a:latin typeface="+mj-lt"/>
                <a:ea typeface="+mn-ea"/>
                <a:cs typeface="Arial" panose="020B0604020202020204" pitchFamily="34" charset="0"/>
              </a:rPr>
              <a:t>?</a:t>
            </a:r>
          </a:p>
        </p:txBody>
      </p:sp>
      <p:grpSp>
        <p:nvGrpSpPr>
          <p:cNvPr id="6" name="Group 5">
            <a:extLst>
              <a:ext uri="{FF2B5EF4-FFF2-40B4-BE49-F238E27FC236}">
                <a16:creationId xmlns:a16="http://schemas.microsoft.com/office/drawing/2014/main" xmlns="" id="{2F004BDE-E728-46E5-FABE-3B14C6DCAC96}"/>
              </a:ext>
            </a:extLst>
          </p:cNvPr>
          <p:cNvGrpSpPr/>
          <p:nvPr/>
        </p:nvGrpSpPr>
        <p:grpSpPr>
          <a:xfrm>
            <a:off x="1526401" y="2826297"/>
            <a:ext cx="5954838" cy="2087590"/>
            <a:chOff x="555452" y="538816"/>
            <a:chExt cx="7109988" cy="2776655"/>
          </a:xfrm>
        </p:grpSpPr>
        <p:grpSp>
          <p:nvGrpSpPr>
            <p:cNvPr id="7" name="Group 6">
              <a:extLst>
                <a:ext uri="{FF2B5EF4-FFF2-40B4-BE49-F238E27FC236}">
                  <a16:creationId xmlns:a16="http://schemas.microsoft.com/office/drawing/2014/main" xmlns="" id="{0B554CB2-81E3-F0C9-92C0-D14DA99006F8}"/>
                </a:ext>
              </a:extLst>
            </p:cNvPr>
            <p:cNvGrpSpPr/>
            <p:nvPr/>
          </p:nvGrpSpPr>
          <p:grpSpPr>
            <a:xfrm>
              <a:off x="748367" y="1122498"/>
              <a:ext cx="6917073" cy="1113068"/>
              <a:chOff x="1021058" y="4628724"/>
              <a:chExt cx="6917073" cy="1113068"/>
            </a:xfrm>
          </p:grpSpPr>
          <p:grpSp>
            <p:nvGrpSpPr>
              <p:cNvPr id="21" name="Group 20">
                <a:extLst>
                  <a:ext uri="{FF2B5EF4-FFF2-40B4-BE49-F238E27FC236}">
                    <a16:creationId xmlns:a16="http://schemas.microsoft.com/office/drawing/2014/main" xmlns="" id="{BED4D289-F347-6152-D419-7D030FD4EB00}"/>
                  </a:ext>
                </a:extLst>
              </p:cNvPr>
              <p:cNvGrpSpPr/>
              <p:nvPr/>
            </p:nvGrpSpPr>
            <p:grpSpPr>
              <a:xfrm>
                <a:off x="1054799" y="4628724"/>
                <a:ext cx="6671143" cy="532178"/>
                <a:chOff x="974974" y="3392246"/>
                <a:chExt cx="8254086" cy="532177"/>
              </a:xfrm>
            </p:grpSpPr>
            <p:cxnSp>
              <p:nvCxnSpPr>
                <p:cNvPr id="23" name="Straight Connector 22">
                  <a:extLst>
                    <a:ext uri="{FF2B5EF4-FFF2-40B4-BE49-F238E27FC236}">
                      <a16:creationId xmlns:a16="http://schemas.microsoft.com/office/drawing/2014/main" xmlns="" id="{5D703C87-03DB-E1B8-F5AF-572FDE7F16F7}"/>
                    </a:ext>
                  </a:extLst>
                </p:cNvPr>
                <p:cNvCxnSpPr/>
                <p:nvPr/>
              </p:nvCxnSpPr>
              <p:spPr>
                <a:xfrm>
                  <a:off x="1137839" y="3880884"/>
                  <a:ext cx="8091221" cy="0"/>
                </a:xfrm>
                <a:prstGeom prst="line">
                  <a:avLst/>
                </a:prstGeom>
                <a:noFill/>
                <a:ln w="76200" cap="flat" cmpd="sng" algn="ctr">
                  <a:solidFill>
                    <a:srgbClr val="FFFFFF">
                      <a:lumMod val="50000"/>
                    </a:srgbClr>
                  </a:solidFill>
                  <a:prstDash val="solid"/>
                </a:ln>
                <a:effectLst/>
              </p:spPr>
            </p:cxnSp>
            <p:sp>
              <p:nvSpPr>
                <p:cNvPr id="24" name="TextBox 23">
                  <a:extLst>
                    <a:ext uri="{FF2B5EF4-FFF2-40B4-BE49-F238E27FC236}">
                      <a16:creationId xmlns:a16="http://schemas.microsoft.com/office/drawing/2014/main" xmlns="" id="{242C64E3-1312-B885-513E-983793FA543D}"/>
                    </a:ext>
                  </a:extLst>
                </p:cNvPr>
                <p:cNvSpPr txBox="1"/>
                <p:nvPr/>
              </p:nvSpPr>
              <p:spPr>
                <a:xfrm>
                  <a:off x="974974" y="3392246"/>
                  <a:ext cx="377003" cy="5321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333333"/>
                      </a:solidFill>
                      <a:effectLst/>
                      <a:uLnTx/>
                      <a:uFillTx/>
                      <a:latin typeface="+mj-lt"/>
                      <a:ea typeface="Roboto" panose="02000000000000000000" pitchFamily="2" charset="0"/>
                      <a:cs typeface="Roboto" panose="02000000000000000000" pitchFamily="2" charset="0"/>
                    </a:rPr>
                    <a:t>.</a:t>
                  </a:r>
                </a:p>
              </p:txBody>
            </p:sp>
          </p:grpSp>
          <p:sp>
            <p:nvSpPr>
              <p:cNvPr id="18" name="TextBox 17">
                <a:extLst>
                  <a:ext uri="{FF2B5EF4-FFF2-40B4-BE49-F238E27FC236}">
                    <a16:creationId xmlns:a16="http://schemas.microsoft.com/office/drawing/2014/main" xmlns="" id="{174B3FDD-7B9B-DAA1-9AED-3620FC51394E}"/>
                  </a:ext>
                </a:extLst>
              </p:cNvPr>
              <p:cNvSpPr txBox="1"/>
              <p:nvPr/>
            </p:nvSpPr>
            <p:spPr>
              <a:xfrm>
                <a:off x="1021058" y="5199093"/>
                <a:ext cx="442508" cy="53217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333333"/>
                    </a:solidFill>
                    <a:effectLst/>
                    <a:uLnTx/>
                    <a:uFillTx/>
                    <a:latin typeface="+mj-lt"/>
                    <a:ea typeface="Roboto" panose="02000000000000000000" pitchFamily="2" charset="0"/>
                    <a:cs typeface="Roboto" panose="02000000000000000000" pitchFamily="2" charset="0"/>
                  </a:rPr>
                  <a:t>A</a:t>
                </a:r>
              </a:p>
            </p:txBody>
          </p:sp>
          <p:sp>
            <p:nvSpPr>
              <p:cNvPr id="20" name="TextBox 19">
                <a:extLst>
                  <a:ext uri="{FF2B5EF4-FFF2-40B4-BE49-F238E27FC236}">
                    <a16:creationId xmlns:a16="http://schemas.microsoft.com/office/drawing/2014/main" xmlns="" id="{0C63929B-F176-3A13-76E8-29E5CB8A4127}"/>
                  </a:ext>
                </a:extLst>
              </p:cNvPr>
              <p:cNvSpPr txBox="1"/>
              <p:nvPr/>
            </p:nvSpPr>
            <p:spPr>
              <a:xfrm>
                <a:off x="7495623" y="5209615"/>
                <a:ext cx="442508" cy="5321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b="1" dirty="0">
                    <a:solidFill>
                      <a:srgbClr val="333333"/>
                    </a:solidFill>
                    <a:latin typeface="+mj-lt"/>
                    <a:ea typeface="Roboto" panose="02000000000000000000" pitchFamily="2" charset="0"/>
                    <a:cs typeface="Roboto" panose="02000000000000000000" pitchFamily="2" charset="0"/>
                  </a:rPr>
                  <a:t>B</a:t>
                </a:r>
                <a:endParaRPr kumimoji="0" lang="en-US" sz="2000" b="1" i="0" u="none" strike="noStrike" kern="0" cap="none" spc="0" normalizeH="0" baseline="0" noProof="0" dirty="0">
                  <a:ln>
                    <a:noFill/>
                  </a:ln>
                  <a:solidFill>
                    <a:srgbClr val="333333"/>
                  </a:solidFill>
                  <a:effectLst/>
                  <a:uLnTx/>
                  <a:uFillTx/>
                  <a:latin typeface="+mj-lt"/>
                  <a:ea typeface="Roboto" panose="02000000000000000000" pitchFamily="2" charset="0"/>
                  <a:cs typeface="Roboto" panose="02000000000000000000" pitchFamily="2" charset="0"/>
                </a:endParaRPr>
              </a:p>
            </p:txBody>
          </p:sp>
        </p:grpSp>
        <p:pic>
          <p:nvPicPr>
            <p:cNvPr id="8" name="Picture 2" descr="Apply Now - Xe Tuk Tuk Hình Vẽ Clipart - Full Size Clipart (#1673882) -  PinClipart">
              <a:extLst>
                <a:ext uri="{FF2B5EF4-FFF2-40B4-BE49-F238E27FC236}">
                  <a16:creationId xmlns:a16="http://schemas.microsoft.com/office/drawing/2014/main" xmlns="" id="{D011F680-AC10-573F-6E05-B9D46A30A3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74017" y="777705"/>
              <a:ext cx="1344327" cy="7381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xmlns="" id="{8CADBEDF-49DC-8FF5-01D3-81D4C81ED71B}"/>
                </a:ext>
              </a:extLst>
            </p:cNvPr>
            <p:cNvPicPr>
              <a:picLocks noChangeAspect="1" noChangeArrowheads="1"/>
            </p:cNvPicPr>
            <p:nvPr/>
          </p:nvPicPr>
          <p:blipFill>
            <a:blip r:embed="rId4"/>
            <a:srcRect/>
            <a:stretch/>
          </p:blipFill>
          <p:spPr bwMode="auto">
            <a:xfrm>
              <a:off x="555452" y="1904767"/>
              <a:ext cx="1266362" cy="1410704"/>
            </a:xfrm>
            <a:prstGeom prst="rect">
              <a:avLst/>
            </a:prstGeom>
            <a:noFill/>
            <a:extLst>
              <a:ext uri="{909E8E84-426E-40DD-AFC4-6F175D3DCCD1}">
                <a14:hiddenFill xmlns:a14="http://schemas.microsoft.com/office/drawing/2010/main">
                  <a:solidFill>
                    <a:srgbClr val="FFFFFF"/>
                  </a:solidFill>
                </a14:hiddenFill>
              </a:ext>
            </a:extLst>
          </p:spPr>
        </p:pic>
        <p:sp>
          <p:nvSpPr>
            <p:cNvPr id="10" name="Right Bracket 9">
              <a:extLst>
                <a:ext uri="{FF2B5EF4-FFF2-40B4-BE49-F238E27FC236}">
                  <a16:creationId xmlns:a16="http://schemas.microsoft.com/office/drawing/2014/main" xmlns="" id="{B5E0FB0D-666E-555A-C9BA-C12247CD7BE3}"/>
                </a:ext>
              </a:extLst>
            </p:cNvPr>
            <p:cNvSpPr/>
            <p:nvPr/>
          </p:nvSpPr>
          <p:spPr>
            <a:xfrm rot="5400000">
              <a:off x="4026890" y="-1397010"/>
              <a:ext cx="351422" cy="6501303"/>
            </a:xfrm>
            <a:prstGeom prst="rightBracket">
              <a:avLst>
                <a:gd name="adj" fmla="val 740305"/>
              </a:avLst>
            </a:prstGeom>
            <a:noFill/>
            <a:ln w="9525" cap="flat" cmpd="sng" algn="ctr">
              <a:solidFill>
                <a:srgbClr val="333333"/>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333333"/>
                </a:solidFill>
                <a:effectLst/>
                <a:uLnTx/>
                <a:uFillTx/>
                <a:latin typeface="+mj-lt"/>
                <a:ea typeface="Roboto" panose="02000000000000000000" pitchFamily="2" charset="0"/>
                <a:cs typeface="Roboto" panose="02000000000000000000" pitchFamily="2" charset="0"/>
              </a:endParaRPr>
            </a:p>
          </p:txBody>
        </p:sp>
        <p:sp>
          <p:nvSpPr>
            <p:cNvPr id="11" name="Rectangle 10">
              <a:extLst>
                <a:ext uri="{FF2B5EF4-FFF2-40B4-BE49-F238E27FC236}">
                  <a16:creationId xmlns:a16="http://schemas.microsoft.com/office/drawing/2014/main" xmlns="" id="{6467EF28-DE12-018C-52E0-997CCE108878}"/>
                </a:ext>
              </a:extLst>
            </p:cNvPr>
            <p:cNvSpPr/>
            <p:nvPr/>
          </p:nvSpPr>
          <p:spPr>
            <a:xfrm>
              <a:off x="4026110" y="2056631"/>
              <a:ext cx="1139190" cy="53217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dirty="0">
                  <a:solidFill>
                    <a:srgbClr val="333333"/>
                  </a:solidFill>
                  <a:latin typeface="+mj-lt"/>
                  <a:ea typeface="Roboto" panose="02000000000000000000" pitchFamily="2" charset="0"/>
                  <a:cs typeface="Roboto" panose="02000000000000000000" pitchFamily="2" charset="0"/>
                </a:rPr>
                <a:t>450</a:t>
              </a:r>
              <a:r>
                <a:rPr kumimoji="0" lang="en-US" sz="2000" b="0" i="0" u="none" strike="noStrike" kern="0" cap="none" spc="0" normalizeH="0" baseline="0" noProof="0" dirty="0">
                  <a:ln>
                    <a:noFill/>
                  </a:ln>
                  <a:solidFill>
                    <a:srgbClr val="333333"/>
                  </a:solidFill>
                  <a:effectLst/>
                  <a:uLnTx/>
                  <a:uFillTx/>
                  <a:latin typeface="+mj-lt"/>
                  <a:ea typeface="Roboto" panose="02000000000000000000" pitchFamily="2" charset="0"/>
                  <a:cs typeface="Roboto" panose="02000000000000000000" pitchFamily="2" charset="0"/>
                </a:rPr>
                <a:t>km</a:t>
              </a:r>
            </a:p>
          </p:txBody>
        </p:sp>
        <p:sp>
          <p:nvSpPr>
            <p:cNvPr id="12" name="Rectangle 11">
              <a:extLst>
                <a:ext uri="{FF2B5EF4-FFF2-40B4-BE49-F238E27FC236}">
                  <a16:creationId xmlns:a16="http://schemas.microsoft.com/office/drawing/2014/main" xmlns="" id="{1BF0A4B8-5E51-60E6-E295-688F87E882AF}"/>
                </a:ext>
              </a:extLst>
            </p:cNvPr>
            <p:cNvSpPr/>
            <p:nvPr/>
          </p:nvSpPr>
          <p:spPr>
            <a:xfrm>
              <a:off x="1717357" y="538816"/>
              <a:ext cx="1836805" cy="53217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dirty="0">
                  <a:solidFill>
                    <a:srgbClr val="333333"/>
                  </a:solidFill>
                  <a:latin typeface="+mj-lt"/>
                  <a:ea typeface="Roboto" panose="02000000000000000000" pitchFamily="2" charset="0"/>
                  <a:cs typeface="Roboto" panose="02000000000000000000" pitchFamily="2" charset="0"/>
                </a:rPr>
                <a:t>x</a:t>
              </a:r>
              <a:r>
                <a:rPr kumimoji="0" lang="en-US" sz="2000" b="0" i="0" u="none" strike="noStrike" kern="0" cap="none" spc="0" normalizeH="0" baseline="0" noProof="0" dirty="0">
                  <a:ln>
                    <a:noFill/>
                  </a:ln>
                  <a:solidFill>
                    <a:srgbClr val="333333"/>
                  </a:solidFill>
                  <a:effectLst/>
                  <a:uLnTx/>
                  <a:uFillTx/>
                  <a:latin typeface="+mj-lt"/>
                  <a:ea typeface="Roboto" panose="02000000000000000000" pitchFamily="2" charset="0"/>
                  <a:cs typeface="Roboto" panose="02000000000000000000" pitchFamily="2" charset="0"/>
                </a:rPr>
                <a:t> km/ </a:t>
              </a:r>
              <a:r>
                <a:rPr kumimoji="0" lang="en-US" sz="2000" b="0" i="0" u="none" strike="noStrike" kern="0" cap="none" spc="0" normalizeH="0" baseline="0" noProof="0" dirty="0" err="1">
                  <a:ln>
                    <a:noFill/>
                  </a:ln>
                  <a:solidFill>
                    <a:srgbClr val="333333"/>
                  </a:solidFill>
                  <a:effectLst/>
                  <a:uLnTx/>
                  <a:uFillTx/>
                  <a:latin typeface="+mj-lt"/>
                  <a:ea typeface="Roboto" panose="02000000000000000000" pitchFamily="2" charset="0"/>
                  <a:cs typeface="Roboto" panose="02000000000000000000" pitchFamily="2" charset="0"/>
                </a:rPr>
                <a:t>giờ</a:t>
              </a:r>
              <a:endParaRPr kumimoji="0" lang="en-US" sz="2000" b="0" i="0" u="none" strike="noStrike" kern="0" cap="none" spc="0" normalizeH="0" baseline="0" noProof="0" dirty="0">
                <a:ln>
                  <a:noFill/>
                </a:ln>
                <a:solidFill>
                  <a:srgbClr val="333333"/>
                </a:solidFill>
                <a:effectLst/>
                <a:uLnTx/>
                <a:uFillTx/>
                <a:latin typeface="+mj-lt"/>
                <a:ea typeface="Roboto" panose="02000000000000000000" pitchFamily="2" charset="0"/>
                <a:cs typeface="Roboto" panose="02000000000000000000" pitchFamily="2" charset="0"/>
              </a:endParaRPr>
            </a:p>
          </p:txBody>
        </p:sp>
        <p:sp>
          <p:nvSpPr>
            <p:cNvPr id="13" name="Rectangle 12">
              <a:extLst>
                <a:ext uri="{FF2B5EF4-FFF2-40B4-BE49-F238E27FC236}">
                  <a16:creationId xmlns:a16="http://schemas.microsoft.com/office/drawing/2014/main" xmlns="" id="{E258E3AB-20F7-F309-B1B9-B536B2C21B8B}"/>
                </a:ext>
              </a:extLst>
            </p:cNvPr>
            <p:cNvSpPr/>
            <p:nvPr/>
          </p:nvSpPr>
          <p:spPr>
            <a:xfrm>
              <a:off x="1884504" y="2369390"/>
              <a:ext cx="1670451" cy="53217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dirty="0">
                  <a:solidFill>
                    <a:srgbClr val="333333"/>
                  </a:solidFill>
                  <a:latin typeface="+mj-lt"/>
                  <a:ea typeface="Roboto" panose="02000000000000000000" pitchFamily="2" charset="0"/>
                  <a:cs typeface="Roboto" panose="02000000000000000000" pitchFamily="2" charset="0"/>
                </a:rPr>
                <a:t>y</a:t>
              </a:r>
              <a:r>
                <a:rPr kumimoji="0" lang="en-US" sz="2000" b="0" i="0" u="none" strike="noStrike" kern="0" cap="none" spc="0" normalizeH="0" baseline="0" noProof="0" dirty="0">
                  <a:ln>
                    <a:noFill/>
                  </a:ln>
                  <a:solidFill>
                    <a:srgbClr val="333333"/>
                  </a:solidFill>
                  <a:effectLst/>
                  <a:uLnTx/>
                  <a:uFillTx/>
                  <a:latin typeface="+mj-lt"/>
                  <a:ea typeface="Roboto" panose="02000000000000000000" pitchFamily="2" charset="0"/>
                  <a:cs typeface="Roboto" panose="02000000000000000000" pitchFamily="2" charset="0"/>
                </a:rPr>
                <a:t> km/ </a:t>
              </a:r>
              <a:r>
                <a:rPr kumimoji="0" lang="en-US" sz="2000" b="0" i="0" u="none" strike="noStrike" kern="0" cap="none" spc="0" normalizeH="0" baseline="0" noProof="0" dirty="0" err="1">
                  <a:ln>
                    <a:noFill/>
                  </a:ln>
                  <a:solidFill>
                    <a:srgbClr val="333333"/>
                  </a:solidFill>
                  <a:effectLst/>
                  <a:uLnTx/>
                  <a:uFillTx/>
                  <a:latin typeface="+mj-lt"/>
                  <a:ea typeface="Roboto" panose="02000000000000000000" pitchFamily="2" charset="0"/>
                  <a:cs typeface="Roboto" panose="02000000000000000000" pitchFamily="2" charset="0"/>
                </a:rPr>
                <a:t>giờ</a:t>
              </a:r>
              <a:endParaRPr kumimoji="0" lang="en-US" sz="2000" b="0" i="0" u="none" strike="noStrike" kern="0" cap="none" spc="0" normalizeH="0" baseline="0" noProof="0" dirty="0">
                <a:ln>
                  <a:noFill/>
                </a:ln>
                <a:solidFill>
                  <a:srgbClr val="333333"/>
                </a:solidFill>
                <a:effectLst/>
                <a:uLnTx/>
                <a:uFillTx/>
                <a:latin typeface="+mj-lt"/>
                <a:ea typeface="Roboto" panose="02000000000000000000" pitchFamily="2" charset="0"/>
                <a:cs typeface="Roboto" panose="02000000000000000000" pitchFamily="2" charset="0"/>
              </a:endParaRPr>
            </a:p>
          </p:txBody>
        </p:sp>
        <p:sp>
          <p:nvSpPr>
            <p:cNvPr id="14" name="TextBox 13">
              <a:extLst>
                <a:ext uri="{FF2B5EF4-FFF2-40B4-BE49-F238E27FC236}">
                  <a16:creationId xmlns:a16="http://schemas.microsoft.com/office/drawing/2014/main" xmlns="" id="{3DC49ED6-3B45-A1BB-2B67-568231EA4F66}"/>
                </a:ext>
              </a:extLst>
            </p:cNvPr>
            <p:cNvSpPr txBox="1"/>
            <p:nvPr/>
          </p:nvSpPr>
          <p:spPr>
            <a:xfrm>
              <a:off x="718261" y="645068"/>
              <a:ext cx="272969" cy="5321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latin typeface="+mj-lt"/>
                  <a:ea typeface="Roboto" panose="02000000000000000000" pitchFamily="2" charset="0"/>
                  <a:cs typeface="Roboto" panose="02000000000000000000" pitchFamily="2" charset="0"/>
                </a:rPr>
                <a:t>.</a:t>
              </a:r>
            </a:p>
          </p:txBody>
        </p:sp>
        <p:sp>
          <p:nvSpPr>
            <p:cNvPr id="16" name="TextBox 15">
              <a:extLst>
                <a:ext uri="{FF2B5EF4-FFF2-40B4-BE49-F238E27FC236}">
                  <a16:creationId xmlns:a16="http://schemas.microsoft.com/office/drawing/2014/main" xmlns="" id="{669AAC97-3824-88D2-F15A-2B729CC372BB}"/>
                </a:ext>
              </a:extLst>
            </p:cNvPr>
            <p:cNvSpPr txBox="1"/>
            <p:nvPr/>
          </p:nvSpPr>
          <p:spPr>
            <a:xfrm>
              <a:off x="7201476" y="660751"/>
              <a:ext cx="272969" cy="5321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latin typeface="+mj-lt"/>
                  <a:ea typeface="Roboto" panose="02000000000000000000" pitchFamily="2" charset="0"/>
                  <a:cs typeface="Roboto" panose="02000000000000000000" pitchFamily="2" charset="0"/>
                </a:rPr>
                <a:t>.</a:t>
              </a:r>
            </a:p>
          </p:txBody>
        </p:sp>
      </p:grpSp>
    </p:spTree>
    <p:extLst>
      <p:ext uri="{BB962C8B-B14F-4D97-AF65-F5344CB8AC3E}">
        <p14:creationId xmlns:p14="http://schemas.microsoft.com/office/powerpoint/2010/main" val="325840167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grpSp>
        <p:nvGrpSpPr>
          <p:cNvPr id="38" name="Google Shape;2200;p53">
            <a:extLst>
              <a:ext uri="{FF2B5EF4-FFF2-40B4-BE49-F238E27FC236}">
                <a16:creationId xmlns:a16="http://schemas.microsoft.com/office/drawing/2014/main" xmlns="" id="{FD6963A9-8DF3-3641-56FC-3DF93B91B8A1}"/>
              </a:ext>
            </a:extLst>
          </p:cNvPr>
          <p:cNvGrpSpPr/>
          <p:nvPr/>
        </p:nvGrpSpPr>
        <p:grpSpPr>
          <a:xfrm>
            <a:off x="7812631" y="4041100"/>
            <a:ext cx="1290825" cy="1102400"/>
            <a:chOff x="6652800" y="3471525"/>
            <a:chExt cx="1290825" cy="1102400"/>
          </a:xfrm>
        </p:grpSpPr>
        <p:sp>
          <p:nvSpPr>
            <p:cNvPr id="39" name="Google Shape;2201;p53">
              <a:extLst>
                <a:ext uri="{FF2B5EF4-FFF2-40B4-BE49-F238E27FC236}">
                  <a16:creationId xmlns:a16="http://schemas.microsoft.com/office/drawing/2014/main" xmlns="" id="{03768F20-F9B8-D842-E877-264F97DB1E78}"/>
                </a:ext>
              </a:extLst>
            </p:cNvPr>
            <p:cNvSpPr/>
            <p:nvPr/>
          </p:nvSpPr>
          <p:spPr>
            <a:xfrm>
              <a:off x="6743900" y="3597925"/>
              <a:ext cx="971700" cy="633575"/>
            </a:xfrm>
            <a:custGeom>
              <a:avLst/>
              <a:gdLst/>
              <a:ahLst/>
              <a:cxnLst/>
              <a:rect l="l" t="t" r="r" b="b"/>
              <a:pathLst>
                <a:path w="38868" h="25343" extrusionOk="0">
                  <a:moveTo>
                    <a:pt x="4484" y="1"/>
                  </a:moveTo>
                  <a:lnTo>
                    <a:pt x="363" y="13357"/>
                  </a:lnTo>
                  <a:cubicBezTo>
                    <a:pt x="0" y="14540"/>
                    <a:pt x="5915" y="20665"/>
                    <a:pt x="15418" y="23584"/>
                  </a:cubicBezTo>
                  <a:cubicBezTo>
                    <a:pt x="19622" y="24887"/>
                    <a:pt x="23829" y="25342"/>
                    <a:pt x="27243" y="25342"/>
                  </a:cubicBezTo>
                  <a:cubicBezTo>
                    <a:pt x="31529" y="25342"/>
                    <a:pt x="34563" y="24625"/>
                    <a:pt x="34765" y="23966"/>
                  </a:cubicBezTo>
                  <a:lnTo>
                    <a:pt x="38868" y="10610"/>
                  </a:lnTo>
                  <a:lnTo>
                    <a:pt x="44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0" name="Google Shape;2202;p53">
              <a:extLst>
                <a:ext uri="{FF2B5EF4-FFF2-40B4-BE49-F238E27FC236}">
                  <a16:creationId xmlns:a16="http://schemas.microsoft.com/office/drawing/2014/main" xmlns="" id="{415C8957-80BE-A6BC-6917-424CCC89B3BB}"/>
                </a:ext>
              </a:extLst>
            </p:cNvPr>
            <p:cNvSpPr/>
            <p:nvPr/>
          </p:nvSpPr>
          <p:spPr>
            <a:xfrm>
              <a:off x="6749150" y="3597925"/>
              <a:ext cx="966925" cy="431725"/>
            </a:xfrm>
            <a:custGeom>
              <a:avLst/>
              <a:gdLst/>
              <a:ahLst/>
              <a:cxnLst/>
              <a:rect l="l" t="t" r="r" b="b"/>
              <a:pathLst>
                <a:path w="38677" h="17269" extrusionOk="0">
                  <a:moveTo>
                    <a:pt x="4274" y="1"/>
                  </a:moveTo>
                  <a:lnTo>
                    <a:pt x="153" y="13357"/>
                  </a:lnTo>
                  <a:cubicBezTo>
                    <a:pt x="0" y="13872"/>
                    <a:pt x="1317" y="15666"/>
                    <a:pt x="3301" y="17269"/>
                  </a:cubicBezTo>
                  <a:cubicBezTo>
                    <a:pt x="4583" y="14144"/>
                    <a:pt x="6930" y="13171"/>
                    <a:pt x="9356" y="13171"/>
                  </a:cubicBezTo>
                  <a:cubicBezTo>
                    <a:pt x="13358" y="13171"/>
                    <a:pt x="17574" y="15819"/>
                    <a:pt x="17574" y="15819"/>
                  </a:cubicBezTo>
                  <a:lnTo>
                    <a:pt x="37303" y="15055"/>
                  </a:lnTo>
                  <a:lnTo>
                    <a:pt x="38677" y="10610"/>
                  </a:lnTo>
                  <a:lnTo>
                    <a:pt x="4274"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1" name="Google Shape;2203;p53">
              <a:extLst>
                <a:ext uri="{FF2B5EF4-FFF2-40B4-BE49-F238E27FC236}">
                  <a16:creationId xmlns:a16="http://schemas.microsoft.com/office/drawing/2014/main" xmlns="" id="{D8936F72-D0DC-4ABE-1E0E-02C1E4CDB36A}"/>
                </a:ext>
              </a:extLst>
            </p:cNvPr>
            <p:cNvSpPr/>
            <p:nvPr/>
          </p:nvSpPr>
          <p:spPr>
            <a:xfrm>
              <a:off x="6653750" y="3471525"/>
              <a:ext cx="1281750" cy="427900"/>
            </a:xfrm>
            <a:custGeom>
              <a:avLst/>
              <a:gdLst/>
              <a:ahLst/>
              <a:cxnLst/>
              <a:rect l="l" t="t" r="r" b="b"/>
              <a:pathLst>
                <a:path w="51270" h="17116" extrusionOk="0">
                  <a:moveTo>
                    <a:pt x="439" y="1"/>
                  </a:moveTo>
                  <a:lnTo>
                    <a:pt x="0" y="1451"/>
                  </a:lnTo>
                  <a:lnTo>
                    <a:pt x="50812" y="17116"/>
                  </a:lnTo>
                  <a:lnTo>
                    <a:pt x="51270" y="15685"/>
                  </a:lnTo>
                  <a:lnTo>
                    <a:pt x="43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2" name="Google Shape;2204;p53">
              <a:extLst>
                <a:ext uri="{FF2B5EF4-FFF2-40B4-BE49-F238E27FC236}">
                  <a16:creationId xmlns:a16="http://schemas.microsoft.com/office/drawing/2014/main" xmlns="" id="{90999332-332D-94F1-CB09-68355BEF8617}"/>
                </a:ext>
              </a:extLst>
            </p:cNvPr>
            <p:cNvSpPr/>
            <p:nvPr/>
          </p:nvSpPr>
          <p:spPr>
            <a:xfrm>
              <a:off x="6652800" y="3510175"/>
              <a:ext cx="1278875" cy="413575"/>
            </a:xfrm>
            <a:custGeom>
              <a:avLst/>
              <a:gdLst/>
              <a:ahLst/>
              <a:cxnLst/>
              <a:rect l="l" t="t" r="r" b="b"/>
              <a:pathLst>
                <a:path w="51155" h="16543" extrusionOk="0">
                  <a:moveTo>
                    <a:pt x="0" y="0"/>
                  </a:moveTo>
                  <a:lnTo>
                    <a:pt x="22916" y="16543"/>
                  </a:lnTo>
                  <a:lnTo>
                    <a:pt x="51155" y="15780"/>
                  </a:lnTo>
                  <a:lnTo>
                    <a:pt x="27991" y="57"/>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 name="Google Shape;2205;p53">
              <a:extLst>
                <a:ext uri="{FF2B5EF4-FFF2-40B4-BE49-F238E27FC236}">
                  <a16:creationId xmlns:a16="http://schemas.microsoft.com/office/drawing/2014/main" xmlns="" id="{B94A22AE-8E56-043D-FC6E-9C27C02704DB}"/>
                </a:ext>
              </a:extLst>
            </p:cNvPr>
            <p:cNvSpPr/>
            <p:nvPr/>
          </p:nvSpPr>
          <p:spPr>
            <a:xfrm>
              <a:off x="6664725" y="3472000"/>
              <a:ext cx="1278900" cy="413600"/>
            </a:xfrm>
            <a:custGeom>
              <a:avLst/>
              <a:gdLst/>
              <a:ahLst/>
              <a:cxnLst/>
              <a:rect l="l" t="t" r="r" b="b"/>
              <a:pathLst>
                <a:path w="51156" h="16544" extrusionOk="0">
                  <a:moveTo>
                    <a:pt x="0" y="1"/>
                  </a:moveTo>
                  <a:lnTo>
                    <a:pt x="22897" y="16543"/>
                  </a:lnTo>
                  <a:lnTo>
                    <a:pt x="51155" y="15761"/>
                  </a:lnTo>
                  <a:lnTo>
                    <a:pt x="27991" y="39"/>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 name="Google Shape;2206;p53">
              <a:extLst>
                <a:ext uri="{FF2B5EF4-FFF2-40B4-BE49-F238E27FC236}">
                  <a16:creationId xmlns:a16="http://schemas.microsoft.com/office/drawing/2014/main" xmlns="" id="{846EB780-FBE7-F75F-7F4F-2F4942C927E4}"/>
                </a:ext>
              </a:extLst>
            </p:cNvPr>
            <p:cNvSpPr/>
            <p:nvPr/>
          </p:nvSpPr>
          <p:spPr>
            <a:xfrm>
              <a:off x="7225675" y="3866025"/>
              <a:ext cx="717950" cy="57725"/>
            </a:xfrm>
            <a:custGeom>
              <a:avLst/>
              <a:gdLst/>
              <a:ahLst/>
              <a:cxnLst/>
              <a:rect l="l" t="t" r="r" b="b"/>
              <a:pathLst>
                <a:path w="28718" h="2309" extrusionOk="0">
                  <a:moveTo>
                    <a:pt x="28717" y="0"/>
                  </a:moveTo>
                  <a:lnTo>
                    <a:pt x="459" y="782"/>
                  </a:lnTo>
                  <a:lnTo>
                    <a:pt x="1" y="2309"/>
                  </a:lnTo>
                  <a:lnTo>
                    <a:pt x="28240" y="1546"/>
                  </a:lnTo>
                  <a:lnTo>
                    <a:pt x="2871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5" name="Google Shape;2207;p53">
              <a:extLst>
                <a:ext uri="{FF2B5EF4-FFF2-40B4-BE49-F238E27FC236}">
                  <a16:creationId xmlns:a16="http://schemas.microsoft.com/office/drawing/2014/main" xmlns="" id="{AD872988-0F80-FD19-23E5-4E55A3076808}"/>
                </a:ext>
              </a:extLst>
            </p:cNvPr>
            <p:cNvSpPr/>
            <p:nvPr/>
          </p:nvSpPr>
          <p:spPr>
            <a:xfrm>
              <a:off x="7304875" y="3652325"/>
              <a:ext cx="567675" cy="632525"/>
            </a:xfrm>
            <a:custGeom>
              <a:avLst/>
              <a:gdLst/>
              <a:ahLst/>
              <a:cxnLst/>
              <a:rect l="l" t="t" r="r" b="b"/>
              <a:pathLst>
                <a:path w="22707" h="25301" fill="none" extrusionOk="0">
                  <a:moveTo>
                    <a:pt x="0" y="0"/>
                  </a:moveTo>
                  <a:cubicBezTo>
                    <a:pt x="0" y="0"/>
                    <a:pt x="22706" y="6163"/>
                    <a:pt x="21981" y="10170"/>
                  </a:cubicBezTo>
                  <a:cubicBezTo>
                    <a:pt x="21256" y="14177"/>
                    <a:pt x="13662" y="20302"/>
                    <a:pt x="16161" y="25301"/>
                  </a:cubicBezTo>
                </a:path>
              </a:pathLst>
            </a:custGeom>
            <a:noFill/>
            <a:ln w="20500" cap="rnd" cmpd="sng">
              <a:solidFill>
                <a:schemeClr val="accent1"/>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6" name="Google Shape;2208;p53">
              <a:extLst>
                <a:ext uri="{FF2B5EF4-FFF2-40B4-BE49-F238E27FC236}">
                  <a16:creationId xmlns:a16="http://schemas.microsoft.com/office/drawing/2014/main" xmlns="" id="{108D268C-5D20-6192-73E1-91A38676BF99}"/>
                </a:ext>
              </a:extLst>
            </p:cNvPr>
            <p:cNvSpPr/>
            <p:nvPr/>
          </p:nvSpPr>
          <p:spPr>
            <a:xfrm>
              <a:off x="7647375" y="4255200"/>
              <a:ext cx="142650" cy="86425"/>
            </a:xfrm>
            <a:custGeom>
              <a:avLst/>
              <a:gdLst/>
              <a:ahLst/>
              <a:cxnLst/>
              <a:rect l="l" t="t" r="r" b="b"/>
              <a:pathLst>
                <a:path w="5706" h="3457" extrusionOk="0">
                  <a:moveTo>
                    <a:pt x="2809" y="0"/>
                  </a:moveTo>
                  <a:cubicBezTo>
                    <a:pt x="2575" y="0"/>
                    <a:pt x="2331" y="42"/>
                    <a:pt x="2080" y="136"/>
                  </a:cubicBezTo>
                  <a:cubicBezTo>
                    <a:pt x="0" y="919"/>
                    <a:pt x="592" y="3456"/>
                    <a:pt x="592" y="3456"/>
                  </a:cubicBezTo>
                  <a:cubicBezTo>
                    <a:pt x="1932" y="2192"/>
                    <a:pt x="3206" y="1875"/>
                    <a:pt x="4147" y="1875"/>
                  </a:cubicBezTo>
                  <a:cubicBezTo>
                    <a:pt x="5095" y="1875"/>
                    <a:pt x="5705" y="2197"/>
                    <a:pt x="5705" y="2197"/>
                  </a:cubicBezTo>
                  <a:cubicBezTo>
                    <a:pt x="5705" y="2197"/>
                    <a:pt x="4511" y="0"/>
                    <a:pt x="28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7" name="Google Shape;2209;p53">
              <a:extLst>
                <a:ext uri="{FF2B5EF4-FFF2-40B4-BE49-F238E27FC236}">
                  <a16:creationId xmlns:a16="http://schemas.microsoft.com/office/drawing/2014/main" xmlns="" id="{39B48742-C927-334C-A6C7-06653AA77386}"/>
                </a:ext>
              </a:extLst>
            </p:cNvPr>
            <p:cNvSpPr/>
            <p:nvPr/>
          </p:nvSpPr>
          <p:spPr>
            <a:xfrm>
              <a:off x="7611575" y="4292725"/>
              <a:ext cx="321075" cy="281200"/>
            </a:xfrm>
            <a:custGeom>
              <a:avLst/>
              <a:gdLst/>
              <a:ahLst/>
              <a:cxnLst/>
              <a:rect l="l" t="t" r="r" b="b"/>
              <a:pathLst>
                <a:path w="12843" h="11248" extrusionOk="0">
                  <a:moveTo>
                    <a:pt x="5132" y="1"/>
                  </a:moveTo>
                  <a:cubicBezTo>
                    <a:pt x="4003" y="1"/>
                    <a:pt x="2713" y="492"/>
                    <a:pt x="2024" y="1955"/>
                  </a:cubicBezTo>
                  <a:cubicBezTo>
                    <a:pt x="1737" y="6153"/>
                    <a:pt x="1" y="7947"/>
                    <a:pt x="1" y="7947"/>
                  </a:cubicBezTo>
                  <a:lnTo>
                    <a:pt x="764" y="8405"/>
                  </a:lnTo>
                  <a:cubicBezTo>
                    <a:pt x="764" y="8405"/>
                    <a:pt x="2100" y="7012"/>
                    <a:pt x="2272" y="3539"/>
                  </a:cubicBezTo>
                  <a:lnTo>
                    <a:pt x="2272" y="3539"/>
                  </a:lnTo>
                  <a:cubicBezTo>
                    <a:pt x="3416" y="6153"/>
                    <a:pt x="1814" y="10999"/>
                    <a:pt x="1814" y="10999"/>
                  </a:cubicBezTo>
                  <a:lnTo>
                    <a:pt x="3874" y="11248"/>
                  </a:lnTo>
                  <a:cubicBezTo>
                    <a:pt x="3874" y="11248"/>
                    <a:pt x="4428" y="8500"/>
                    <a:pt x="3817" y="5065"/>
                  </a:cubicBezTo>
                  <a:lnTo>
                    <a:pt x="3817" y="5065"/>
                  </a:lnTo>
                  <a:cubicBezTo>
                    <a:pt x="4752" y="6935"/>
                    <a:pt x="4752" y="11076"/>
                    <a:pt x="4752" y="11076"/>
                  </a:cubicBezTo>
                  <a:lnTo>
                    <a:pt x="6603" y="10961"/>
                  </a:lnTo>
                  <a:cubicBezTo>
                    <a:pt x="6603" y="10961"/>
                    <a:pt x="7213" y="9950"/>
                    <a:pt x="6298" y="6363"/>
                  </a:cubicBezTo>
                  <a:lnTo>
                    <a:pt x="6298" y="6363"/>
                  </a:lnTo>
                  <a:cubicBezTo>
                    <a:pt x="6775" y="7718"/>
                    <a:pt x="9446" y="10045"/>
                    <a:pt x="9446" y="10045"/>
                  </a:cubicBezTo>
                  <a:lnTo>
                    <a:pt x="11373" y="9130"/>
                  </a:lnTo>
                  <a:cubicBezTo>
                    <a:pt x="11373" y="9130"/>
                    <a:pt x="9007" y="7050"/>
                    <a:pt x="7843" y="4722"/>
                  </a:cubicBezTo>
                  <a:lnTo>
                    <a:pt x="7843" y="4722"/>
                  </a:lnTo>
                  <a:cubicBezTo>
                    <a:pt x="9312" y="6535"/>
                    <a:pt x="11602" y="7470"/>
                    <a:pt x="11602" y="7470"/>
                  </a:cubicBezTo>
                  <a:lnTo>
                    <a:pt x="12842" y="6344"/>
                  </a:lnTo>
                  <a:cubicBezTo>
                    <a:pt x="10285" y="4875"/>
                    <a:pt x="7137" y="696"/>
                    <a:pt x="7137" y="696"/>
                  </a:cubicBezTo>
                  <a:cubicBezTo>
                    <a:pt x="6832" y="315"/>
                    <a:pt x="6034" y="1"/>
                    <a:pt x="51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 name="Google Shape;2210;p53">
              <a:extLst>
                <a:ext uri="{FF2B5EF4-FFF2-40B4-BE49-F238E27FC236}">
                  <a16:creationId xmlns:a16="http://schemas.microsoft.com/office/drawing/2014/main" xmlns="" id="{C454D512-F995-059D-A2CB-71243BAEE00F}"/>
                </a:ext>
              </a:extLst>
            </p:cNvPr>
            <p:cNvSpPr/>
            <p:nvPr/>
          </p:nvSpPr>
          <p:spPr>
            <a:xfrm>
              <a:off x="7737050" y="4372125"/>
              <a:ext cx="31975" cy="79200"/>
            </a:xfrm>
            <a:custGeom>
              <a:avLst/>
              <a:gdLst/>
              <a:ahLst/>
              <a:cxnLst/>
              <a:rect l="l" t="t" r="r" b="b"/>
              <a:pathLst>
                <a:path w="1279" h="3168" fill="none" extrusionOk="0">
                  <a:moveTo>
                    <a:pt x="1279" y="3168"/>
                  </a:moveTo>
                  <a:lnTo>
                    <a:pt x="0" y="1"/>
                  </a:lnTo>
                </a:path>
              </a:pathLst>
            </a:custGeom>
            <a:noFill/>
            <a:ln w="4300" cap="flat" cmpd="sng">
              <a:solidFill>
                <a:schemeClr val="accent3"/>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9" name="Google Shape;2211;p53">
              <a:extLst>
                <a:ext uri="{FF2B5EF4-FFF2-40B4-BE49-F238E27FC236}">
                  <a16:creationId xmlns:a16="http://schemas.microsoft.com/office/drawing/2014/main" xmlns="" id="{E126DE74-A0D0-560D-3FFB-E77AAAAE9781}"/>
                </a:ext>
              </a:extLst>
            </p:cNvPr>
            <p:cNvSpPr/>
            <p:nvPr/>
          </p:nvSpPr>
          <p:spPr>
            <a:xfrm>
              <a:off x="7750875" y="4327275"/>
              <a:ext cx="56800" cy="83525"/>
            </a:xfrm>
            <a:custGeom>
              <a:avLst/>
              <a:gdLst/>
              <a:ahLst/>
              <a:cxnLst/>
              <a:rect l="l" t="t" r="r" b="b"/>
              <a:pathLst>
                <a:path w="2272" h="3341" fill="none" extrusionOk="0">
                  <a:moveTo>
                    <a:pt x="2271" y="3340"/>
                  </a:moveTo>
                  <a:cubicBezTo>
                    <a:pt x="2271" y="3340"/>
                    <a:pt x="802" y="1375"/>
                    <a:pt x="1" y="1"/>
                  </a:cubicBezTo>
                </a:path>
              </a:pathLst>
            </a:custGeom>
            <a:noFill/>
            <a:ln w="4300" cap="flat" cmpd="sng">
              <a:solidFill>
                <a:schemeClr val="accent3"/>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xmlns="" id="{FF08A7BA-6C42-2099-D3D5-DC0DA6FCBD29}"/>
              </a:ext>
            </a:extLst>
          </p:cNvPr>
          <p:cNvSpPr txBox="1"/>
          <p:nvPr/>
        </p:nvSpPr>
        <p:spPr>
          <a:xfrm>
            <a:off x="328703" y="369414"/>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4</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35</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4" name="Oval Callout 29">
            <a:extLst>
              <a:ext uri="{FF2B5EF4-FFF2-40B4-BE49-F238E27FC236}">
                <a16:creationId xmlns:a16="http://schemas.microsoft.com/office/drawing/2014/main" xmlns="" id="{3D02D22A-C1E7-F9A3-FE0C-10A3F62BBE50}"/>
              </a:ext>
            </a:extLst>
          </p:cNvPr>
          <p:cNvSpPr/>
          <p:nvPr/>
        </p:nvSpPr>
        <p:spPr>
          <a:xfrm>
            <a:off x="4085624" y="645400"/>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xmlns="" id="{3CD5EB14-CC43-AAEF-10A5-E196DBB716F0}"/>
                  </a:ext>
                </a:extLst>
              </p:cNvPr>
              <p:cNvSpPr txBox="1"/>
              <p:nvPr/>
            </p:nvSpPr>
            <p:spPr>
              <a:xfrm>
                <a:off x="268094" y="1233921"/>
                <a:ext cx="8710386" cy="3443891"/>
              </a:xfrm>
              <a:prstGeom prst="rect">
                <a:avLst/>
              </a:prstGeom>
              <a:noFill/>
            </p:spPr>
            <p:txBody>
              <a:bodyPr wrap="square">
                <a:spAutoFit/>
              </a:bodyPr>
              <a:lstStyle/>
              <a:p>
                <a:pPr>
                  <a:lnSpc>
                    <a:spcPct val="150000"/>
                  </a:lnSpc>
                  <a:spcAft>
                    <a:spcPts val="800"/>
                  </a:spcAft>
                </a:pPr>
                <a:r>
                  <a:rPr lang="fr-FR" sz="1700" dirty="0" err="1">
                    <a:solidFill>
                      <a:srgbClr val="000000"/>
                    </a:solidFill>
                    <a:effectLst/>
                    <a:latin typeface="+mj-lt"/>
                    <a:ea typeface="Arial" panose="020B0604020202020204" pitchFamily="34" charset="0"/>
                    <a:cs typeface="Times New Roman" panose="02020603050405020304" pitchFamily="18" charset="0"/>
                  </a:rPr>
                  <a:t>Thời</a:t>
                </a:r>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gian</a:t>
                </a:r>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xe</a:t>
                </a:r>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khách</a:t>
                </a:r>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đi</a:t>
                </a:r>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từ</a:t>
                </a:r>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thành</a:t>
                </a:r>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phố</a:t>
                </a:r>
                <a:r>
                  <a:rPr lang="fr-FR" sz="1700" dirty="0">
                    <a:solidFill>
                      <a:srgbClr val="000000"/>
                    </a:solidFill>
                    <a:effectLst/>
                    <a:latin typeface="+mj-lt"/>
                    <a:ea typeface="Arial" panose="020B0604020202020204" pitchFamily="34" charset="0"/>
                    <a:cs typeface="Times New Roman" panose="02020603050405020304" pitchFamily="18" charset="0"/>
                  </a:rPr>
                  <a:t> A </a:t>
                </a:r>
                <a:r>
                  <a:rPr lang="fr-FR" sz="1700" dirty="0" err="1">
                    <a:solidFill>
                      <a:srgbClr val="000000"/>
                    </a:solidFill>
                    <a:effectLst/>
                    <a:latin typeface="+mj-lt"/>
                    <a:ea typeface="Arial" panose="020B0604020202020204" pitchFamily="34" charset="0"/>
                    <a:cs typeface="Times New Roman" panose="02020603050405020304" pitchFamily="18" charset="0"/>
                  </a:rPr>
                  <a:t>đến</a:t>
                </a:r>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thành</a:t>
                </a:r>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phố</a:t>
                </a:r>
                <a:r>
                  <a:rPr lang="fr-FR" sz="1700" dirty="0">
                    <a:solidFill>
                      <a:srgbClr val="000000"/>
                    </a:solidFill>
                    <a:effectLst/>
                    <a:latin typeface="+mj-lt"/>
                    <a:ea typeface="Arial" panose="020B0604020202020204" pitchFamily="34" charset="0"/>
                    <a:cs typeface="Times New Roman" panose="02020603050405020304" pitchFamily="18" charset="0"/>
                  </a:rPr>
                  <a:t> B là: </a:t>
                </a:r>
                <a14:m>
                  <m:oMath xmlns:m="http://schemas.openxmlformats.org/officeDocument/2006/math">
                    <m:f>
                      <m:fPr>
                        <m:ctrlPr>
                          <a:rPr lang="en-US" sz="1700" i="1">
                            <a:solidFill>
                              <a:srgbClr val="000000"/>
                            </a:solidFill>
                            <a:effectLst/>
                            <a:latin typeface="Cambria Math"/>
                            <a:ea typeface="Arial" panose="020B0604020202020204" pitchFamily="34" charset="0"/>
                            <a:cs typeface="Times New Roman" panose="02020603050405020304" pitchFamily="18" charset="0"/>
                          </a:rPr>
                        </m:ctrlPr>
                      </m:fPr>
                      <m:num>
                        <m:r>
                          <a:rPr lang="fr-FR" sz="1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450</m:t>
                        </m:r>
                      </m:num>
                      <m:den>
                        <m:r>
                          <a:rPr lang="en-US" sz="1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den>
                    </m:f>
                  </m:oMath>
                </a14:m>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giờ</a:t>
                </a:r>
                <a:r>
                  <a:rPr lang="fr-FR" sz="1700" dirty="0">
                    <a:solidFill>
                      <a:srgbClr val="000000"/>
                    </a:solidFill>
                    <a:effectLst/>
                    <a:latin typeface="+mj-lt"/>
                    <a:ea typeface="Arial" panose="020B0604020202020204" pitchFamily="34" charset="0"/>
                    <a:cs typeface="Times New Roman" panose="02020603050405020304" pitchFamily="18" charset="0"/>
                  </a:rPr>
                  <a:t>).</a:t>
                </a:r>
                <a:endParaRPr lang="en-US" sz="17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fr-FR" sz="1700" dirty="0" err="1">
                    <a:solidFill>
                      <a:srgbClr val="000000"/>
                    </a:solidFill>
                    <a:effectLst/>
                    <a:latin typeface="+mj-lt"/>
                    <a:ea typeface="Arial" panose="020B0604020202020204" pitchFamily="34" charset="0"/>
                    <a:cs typeface="Times New Roman" panose="02020603050405020304" pitchFamily="18" charset="0"/>
                  </a:rPr>
                  <a:t>Thời</a:t>
                </a:r>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gian</a:t>
                </a:r>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xe</a:t>
                </a:r>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tải</a:t>
                </a:r>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đi</a:t>
                </a:r>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từ</a:t>
                </a:r>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thành</a:t>
                </a:r>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phố</a:t>
                </a:r>
                <a:r>
                  <a:rPr lang="fr-FR" sz="1700" dirty="0">
                    <a:solidFill>
                      <a:srgbClr val="000000"/>
                    </a:solidFill>
                    <a:effectLst/>
                    <a:latin typeface="+mj-lt"/>
                    <a:ea typeface="Arial" panose="020B0604020202020204" pitchFamily="34" charset="0"/>
                    <a:cs typeface="Times New Roman" panose="02020603050405020304" pitchFamily="18" charset="0"/>
                  </a:rPr>
                  <a:t> A </a:t>
                </a:r>
                <a:r>
                  <a:rPr lang="fr-FR" sz="1700" dirty="0" err="1">
                    <a:solidFill>
                      <a:srgbClr val="000000"/>
                    </a:solidFill>
                    <a:effectLst/>
                    <a:latin typeface="+mj-lt"/>
                    <a:ea typeface="Arial" panose="020B0604020202020204" pitchFamily="34" charset="0"/>
                    <a:cs typeface="Times New Roman" panose="02020603050405020304" pitchFamily="18" charset="0"/>
                  </a:rPr>
                  <a:t>đến</a:t>
                </a:r>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thành</a:t>
                </a:r>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phố</a:t>
                </a:r>
                <a:r>
                  <a:rPr lang="fr-FR" sz="1700" dirty="0">
                    <a:solidFill>
                      <a:srgbClr val="000000"/>
                    </a:solidFill>
                    <a:effectLst/>
                    <a:latin typeface="+mj-lt"/>
                    <a:ea typeface="Arial" panose="020B0604020202020204" pitchFamily="34" charset="0"/>
                    <a:cs typeface="Times New Roman" panose="02020603050405020304" pitchFamily="18" charset="0"/>
                  </a:rPr>
                  <a:t> B là: </a:t>
                </a:r>
                <a14:m>
                  <m:oMath xmlns:m="http://schemas.openxmlformats.org/officeDocument/2006/math">
                    <m:f>
                      <m:fPr>
                        <m:ctrlPr>
                          <a:rPr lang="en-US" sz="1700" i="1">
                            <a:solidFill>
                              <a:srgbClr val="000000"/>
                            </a:solidFill>
                            <a:effectLst/>
                            <a:latin typeface="Cambria Math"/>
                            <a:ea typeface="Arial" panose="020B0604020202020204" pitchFamily="34" charset="0"/>
                            <a:cs typeface="Times New Roman" panose="02020603050405020304" pitchFamily="18" charset="0"/>
                          </a:rPr>
                        </m:ctrlPr>
                      </m:fPr>
                      <m:num>
                        <m:r>
                          <a:rPr lang="fr-FR" sz="1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450</m:t>
                        </m:r>
                      </m:num>
                      <m:den>
                        <m:r>
                          <a:rPr lang="en-US" sz="1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den>
                    </m:f>
                  </m:oMath>
                </a14:m>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giờ</a:t>
                </a:r>
                <a:r>
                  <a:rPr lang="fr-FR" sz="1700" dirty="0">
                    <a:solidFill>
                      <a:srgbClr val="000000"/>
                    </a:solidFill>
                    <a:effectLst/>
                    <a:latin typeface="+mj-lt"/>
                    <a:ea typeface="Arial" panose="020B0604020202020204" pitchFamily="34" charset="0"/>
                    <a:cs typeface="Times New Roman" panose="02020603050405020304" pitchFamily="18" charset="0"/>
                  </a:rPr>
                  <a:t>).</a:t>
                </a:r>
                <a:endParaRPr lang="en-US" sz="17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fr-FR" sz="1700" dirty="0" err="1">
                    <a:solidFill>
                      <a:srgbClr val="000000"/>
                    </a:solidFill>
                    <a:effectLst/>
                    <a:latin typeface="+mj-lt"/>
                    <a:ea typeface="Arial" panose="020B0604020202020204" pitchFamily="34" charset="0"/>
                    <a:cs typeface="Times New Roman" panose="02020603050405020304" pitchFamily="18" charset="0"/>
                  </a:rPr>
                  <a:t>Vì</a:t>
                </a:r>
                <a:r>
                  <a:rPr lang="fr-FR" sz="1700" dirty="0">
                    <a:solidFill>
                      <a:srgbClr val="000000"/>
                    </a:solidFill>
                    <a:effectLst/>
                    <a:latin typeface="+mj-lt"/>
                    <a:ea typeface="Arial" panose="020B0604020202020204" pitchFamily="34" charset="0"/>
                    <a:cs typeface="Times New Roman" panose="02020603050405020304" pitchFamily="18" charset="0"/>
                  </a:rPr>
                  <a:t> x &gt; y </a:t>
                </a:r>
                <a:r>
                  <a:rPr lang="fr-FR" sz="1700" dirty="0" err="1">
                    <a:solidFill>
                      <a:srgbClr val="000000"/>
                    </a:solidFill>
                    <a:effectLst/>
                    <a:latin typeface="+mj-lt"/>
                    <a:ea typeface="Arial" panose="020B0604020202020204" pitchFamily="34" charset="0"/>
                    <a:cs typeface="Times New Roman" panose="02020603050405020304" pitchFamily="18" charset="0"/>
                  </a:rPr>
                  <a:t>nên</a:t>
                </a:r>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xe</a:t>
                </a:r>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khách</a:t>
                </a:r>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đến</a:t>
                </a:r>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thành</a:t>
                </a:r>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phố</a:t>
                </a:r>
                <a:r>
                  <a:rPr lang="fr-FR" sz="1700" dirty="0">
                    <a:solidFill>
                      <a:srgbClr val="000000"/>
                    </a:solidFill>
                    <a:effectLst/>
                    <a:latin typeface="+mj-lt"/>
                    <a:ea typeface="Arial" panose="020B0604020202020204" pitchFamily="34" charset="0"/>
                    <a:cs typeface="Times New Roman" panose="02020603050405020304" pitchFamily="18" charset="0"/>
                  </a:rPr>
                  <a:t> B </a:t>
                </a:r>
                <a:r>
                  <a:rPr lang="fr-FR" sz="1700" dirty="0" err="1">
                    <a:solidFill>
                      <a:srgbClr val="000000"/>
                    </a:solidFill>
                    <a:effectLst/>
                    <a:latin typeface="+mj-lt"/>
                    <a:ea typeface="Arial" panose="020B0604020202020204" pitchFamily="34" charset="0"/>
                    <a:cs typeface="Times New Roman" panose="02020603050405020304" pitchFamily="18" charset="0"/>
                  </a:rPr>
                  <a:t>sớm</a:t>
                </a:r>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hơn</a:t>
                </a:r>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xe</a:t>
                </a:r>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tải</a:t>
                </a:r>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hay</a:t>
                </a:r>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xe</a:t>
                </a:r>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tải</a:t>
                </a:r>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đi</a:t>
                </a:r>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mất</a:t>
                </a:r>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thời</a:t>
                </a:r>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gian</a:t>
                </a:r>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nhiều</a:t>
                </a:r>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hơn</a:t>
                </a:r>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xe</a:t>
                </a:r>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khách</a:t>
                </a:r>
                <a:r>
                  <a:rPr lang="fr-FR" sz="1700" dirty="0">
                    <a:solidFill>
                      <a:srgbClr val="000000"/>
                    </a:solidFill>
                    <a:effectLst/>
                    <a:latin typeface="+mj-lt"/>
                    <a:ea typeface="Arial" panose="020B0604020202020204" pitchFamily="34" charset="0"/>
                    <a:cs typeface="Times New Roman" panose="02020603050405020304" pitchFamily="18" charset="0"/>
                  </a:rPr>
                  <a:t>.</a:t>
                </a:r>
                <a:endParaRPr lang="en-US" sz="17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fr-FR" sz="1700" dirty="0">
                    <a:solidFill>
                      <a:srgbClr val="000000"/>
                    </a:solidFill>
                    <a:effectLst/>
                    <a:latin typeface="+mj-lt"/>
                    <a:ea typeface="Arial" panose="020B0604020202020204" pitchFamily="34" charset="0"/>
                    <a:cs typeface="Times New Roman" panose="02020603050405020304" pitchFamily="18" charset="0"/>
                  </a:rPr>
                  <a:t>Do </a:t>
                </a:r>
                <a:r>
                  <a:rPr lang="fr-FR" sz="1700" dirty="0" err="1">
                    <a:solidFill>
                      <a:srgbClr val="000000"/>
                    </a:solidFill>
                    <a:effectLst/>
                    <a:latin typeface="+mj-lt"/>
                    <a:ea typeface="Arial" panose="020B0604020202020204" pitchFamily="34" charset="0"/>
                    <a:cs typeface="Times New Roman" panose="02020603050405020304" pitchFamily="18" charset="0"/>
                  </a:rPr>
                  <a:t>đó</a:t>
                </a:r>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nếu</a:t>
                </a:r>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xuất</a:t>
                </a:r>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phát</a:t>
                </a:r>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cùng</a:t>
                </a:r>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lúc</a:t>
                </a:r>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thì</a:t>
                </a:r>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xe</a:t>
                </a:r>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khách</a:t>
                </a:r>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đến</a:t>
                </a:r>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thành</a:t>
                </a:r>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phố</a:t>
                </a:r>
                <a:r>
                  <a:rPr lang="fr-FR" sz="1700" dirty="0">
                    <a:solidFill>
                      <a:srgbClr val="000000"/>
                    </a:solidFill>
                    <a:effectLst/>
                    <a:latin typeface="+mj-lt"/>
                    <a:ea typeface="Arial" panose="020B0604020202020204" pitchFamily="34" charset="0"/>
                    <a:cs typeface="Times New Roman" panose="02020603050405020304" pitchFamily="18" charset="0"/>
                  </a:rPr>
                  <a:t> B </a:t>
                </a:r>
                <a:r>
                  <a:rPr lang="fr-FR" sz="1700" dirty="0" err="1">
                    <a:solidFill>
                      <a:srgbClr val="000000"/>
                    </a:solidFill>
                    <a:effectLst/>
                    <a:latin typeface="+mj-lt"/>
                    <a:ea typeface="Arial" panose="020B0604020202020204" pitchFamily="34" charset="0"/>
                    <a:cs typeface="Times New Roman" panose="02020603050405020304" pitchFamily="18" charset="0"/>
                  </a:rPr>
                  <a:t>sớm</a:t>
                </a:r>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hơn</a:t>
                </a:r>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xe</a:t>
                </a:r>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tải</a:t>
                </a:r>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số</a:t>
                </a:r>
                <a:r>
                  <a:rPr lang="fr-FR" sz="1700" dirty="0">
                    <a:solidFill>
                      <a:srgbClr val="000000"/>
                    </a:solidFill>
                    <a:effectLst/>
                    <a:latin typeface="+mj-lt"/>
                    <a:ea typeface="Arial" panose="020B0604020202020204" pitchFamily="34" charset="0"/>
                    <a:cs typeface="Times New Roman" panose="02020603050405020304" pitchFamily="18" charset="0"/>
                  </a:rPr>
                  <a:t> </a:t>
                </a:r>
                <a:r>
                  <a:rPr lang="fr-FR" sz="1700" dirty="0" err="1">
                    <a:solidFill>
                      <a:srgbClr val="000000"/>
                    </a:solidFill>
                    <a:effectLst/>
                    <a:latin typeface="+mj-lt"/>
                    <a:ea typeface="Arial" panose="020B0604020202020204" pitchFamily="34" charset="0"/>
                    <a:cs typeface="Times New Roman" panose="02020603050405020304" pitchFamily="18" charset="0"/>
                  </a:rPr>
                  <a:t>giờ</a:t>
                </a:r>
                <a:r>
                  <a:rPr lang="fr-FR" sz="1700" dirty="0">
                    <a:solidFill>
                      <a:srgbClr val="000000"/>
                    </a:solidFill>
                    <a:effectLst/>
                    <a:latin typeface="+mj-lt"/>
                    <a:ea typeface="Arial" panose="020B0604020202020204" pitchFamily="34" charset="0"/>
                    <a:cs typeface="Times New Roman" panose="02020603050405020304" pitchFamily="18" charset="0"/>
                  </a:rPr>
                  <a:t> là:</a:t>
                </a:r>
                <a:endParaRPr lang="en-US" sz="1700" dirty="0">
                  <a:effectLst/>
                  <a:latin typeface="+mj-lt"/>
                  <a:ea typeface="Arial" panose="020B0604020202020204" pitchFamily="34" charset="0"/>
                  <a:cs typeface="Times New Roman" panose="02020603050405020304" pitchFamily="18" charset="0"/>
                </a:endParaRPr>
              </a:p>
              <a:p>
                <a:pPr algn="ctr">
                  <a:lnSpc>
                    <a:spcPct val="150000"/>
                  </a:lnSpc>
                  <a:spcAft>
                    <a:spcPts val="800"/>
                  </a:spcAft>
                </a:pPr>
                <a14:m>
                  <m:oMath xmlns:m="http://schemas.openxmlformats.org/officeDocument/2006/math">
                    <m:f>
                      <m:fPr>
                        <m:ctrlPr>
                          <a:rPr lang="en-US" sz="1700" i="1">
                            <a:solidFill>
                              <a:srgbClr val="000000"/>
                            </a:solidFill>
                            <a:effectLst/>
                            <a:latin typeface="Cambria Math"/>
                            <a:ea typeface="Arial" panose="020B0604020202020204" pitchFamily="34" charset="0"/>
                            <a:cs typeface="Times New Roman" panose="02020603050405020304" pitchFamily="18" charset="0"/>
                          </a:rPr>
                        </m:ctrlPr>
                      </m:fPr>
                      <m:num>
                        <m:r>
                          <a:rPr lang="en-US" sz="1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450</m:t>
                        </m:r>
                      </m:num>
                      <m:den>
                        <m:r>
                          <a:rPr lang="en-US" sz="1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den>
                    </m:f>
                    <m:r>
                      <a:rPr lang="en-US" sz="1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700" i="1">
                            <a:solidFill>
                              <a:srgbClr val="000000"/>
                            </a:solidFill>
                            <a:effectLst/>
                            <a:latin typeface="Cambria Math"/>
                            <a:ea typeface="Arial" panose="020B0604020202020204" pitchFamily="34" charset="0"/>
                            <a:cs typeface="Times New Roman" panose="02020603050405020304" pitchFamily="18" charset="0"/>
                          </a:rPr>
                        </m:ctrlPr>
                      </m:fPr>
                      <m:num>
                        <m:r>
                          <a:rPr lang="en-US" sz="1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450</m:t>
                        </m:r>
                      </m:num>
                      <m:den>
                        <m:r>
                          <a:rPr lang="en-US" sz="1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den>
                    </m:f>
                    <m:r>
                      <a:rPr lang="en-US" sz="1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700" i="1">
                            <a:solidFill>
                              <a:srgbClr val="000000"/>
                            </a:solidFill>
                            <a:effectLst/>
                            <a:latin typeface="Cambria Math"/>
                            <a:ea typeface="Arial" panose="020B0604020202020204" pitchFamily="34" charset="0"/>
                            <a:cs typeface="Times New Roman" panose="02020603050405020304" pitchFamily="18" charset="0"/>
                          </a:rPr>
                        </m:ctrlPr>
                      </m:fPr>
                      <m:num>
                        <m:r>
                          <a:rPr lang="en-US" sz="1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450</m:t>
                        </m:r>
                        <m:r>
                          <a:rPr lang="en-US" sz="1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num>
                      <m:den>
                        <m:r>
                          <a:rPr lang="en-US" sz="1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𝑥𝑦</m:t>
                        </m:r>
                      </m:den>
                    </m:f>
                    <m:r>
                      <a:rPr lang="en-US" sz="1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700" i="1">
                            <a:solidFill>
                              <a:srgbClr val="000000"/>
                            </a:solidFill>
                            <a:effectLst/>
                            <a:latin typeface="Cambria Math"/>
                            <a:ea typeface="Arial" panose="020B0604020202020204" pitchFamily="34" charset="0"/>
                            <a:cs typeface="Times New Roman" panose="02020603050405020304" pitchFamily="18" charset="0"/>
                          </a:rPr>
                        </m:ctrlPr>
                      </m:fPr>
                      <m:num>
                        <m:r>
                          <a:rPr lang="en-US" sz="1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450</m:t>
                        </m:r>
                        <m:r>
                          <a:rPr lang="en-US" sz="1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num>
                      <m:den>
                        <m:r>
                          <a:rPr lang="en-US" sz="1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𝑥𝑦</m:t>
                        </m:r>
                      </m:den>
                    </m:f>
                    <m:r>
                      <a:rPr lang="en-US" sz="1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700" i="1">
                            <a:solidFill>
                              <a:srgbClr val="000000"/>
                            </a:solidFill>
                            <a:effectLst/>
                            <a:latin typeface="Cambria Math"/>
                            <a:ea typeface="Arial" panose="020B0604020202020204" pitchFamily="34" charset="0"/>
                            <a:cs typeface="Times New Roman" panose="02020603050405020304" pitchFamily="18" charset="0"/>
                          </a:rPr>
                        </m:ctrlPr>
                      </m:fPr>
                      <m:num>
                        <m:r>
                          <a:rPr lang="en-US" sz="1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450</m:t>
                        </m:r>
                        <m:r>
                          <a:rPr lang="en-US" sz="1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r>
                          <a:rPr lang="en-US" sz="1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−450</m:t>
                        </m:r>
                        <m:r>
                          <a:rPr lang="en-US" sz="1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m:t>
                        </m:r>
                      </m:num>
                      <m:den>
                        <m:r>
                          <a:rPr lang="en-US" sz="17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𝑥𝑦</m:t>
                        </m:r>
                      </m:den>
                    </m:f>
                  </m:oMath>
                </a14:m>
                <a:r>
                  <a:rPr lang="en-US" sz="1700" dirty="0">
                    <a:solidFill>
                      <a:srgbClr val="000000"/>
                    </a:solidFill>
                    <a:effectLst/>
                    <a:latin typeface="+mj-lt"/>
                    <a:ea typeface="Arial" panose="020B0604020202020204" pitchFamily="34" charset="0"/>
                    <a:cs typeface="Times New Roman" panose="02020603050405020304" pitchFamily="18" charset="0"/>
                  </a:rPr>
                  <a:t> (</a:t>
                </a:r>
                <a:r>
                  <a:rPr lang="en-US" sz="1700" dirty="0" err="1">
                    <a:solidFill>
                      <a:srgbClr val="000000"/>
                    </a:solidFill>
                    <a:effectLst/>
                    <a:latin typeface="+mj-lt"/>
                    <a:ea typeface="Arial" panose="020B0604020202020204" pitchFamily="34" charset="0"/>
                    <a:cs typeface="Times New Roman" panose="02020603050405020304" pitchFamily="18" charset="0"/>
                  </a:rPr>
                  <a:t>giờ</a:t>
                </a:r>
                <a:r>
                  <a:rPr lang="en-US" sz="1700" dirty="0">
                    <a:solidFill>
                      <a:srgbClr val="000000"/>
                    </a:solidFill>
                    <a:effectLst/>
                    <a:latin typeface="+mj-lt"/>
                    <a:ea typeface="Arial" panose="020B0604020202020204" pitchFamily="34" charset="0"/>
                    <a:cs typeface="Times New Roman" panose="02020603050405020304" pitchFamily="18" charset="0"/>
                  </a:rPr>
                  <a:t>).</a:t>
                </a:r>
                <a:endParaRPr lang="en-US" sz="1700" dirty="0">
                  <a:effectLst/>
                  <a:latin typeface="+mj-lt"/>
                  <a:ea typeface="Arial" panose="020B060402020202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3CD5EB14-CC43-AAEF-10A5-E196DBB716F0}"/>
                  </a:ext>
                </a:extLst>
              </p:cNvPr>
              <p:cNvSpPr txBox="1">
                <a:spLocks noRot="1" noChangeAspect="1" noMove="1" noResize="1" noEditPoints="1" noAdjustHandles="1" noChangeArrowheads="1" noChangeShapeType="1" noTextEdit="1"/>
              </p:cNvSpPr>
              <p:nvPr/>
            </p:nvSpPr>
            <p:spPr>
              <a:xfrm>
                <a:off x="268094" y="1233921"/>
                <a:ext cx="8710386" cy="3443891"/>
              </a:xfrm>
              <a:prstGeom prst="rect">
                <a:avLst/>
              </a:prstGeom>
              <a:blipFill>
                <a:blip r:embed="rId3"/>
                <a:stretch>
                  <a:fillRect l="-490"/>
                </a:stretch>
              </a:blipFill>
            </p:spPr>
            <p:txBody>
              <a:bodyPr/>
              <a:lstStyle/>
              <a:p>
                <a:r>
                  <a:rPr lang="en-US">
                    <a:noFill/>
                  </a:rPr>
                  <a:t> </a:t>
                </a:r>
              </a:p>
            </p:txBody>
          </p:sp>
        </mc:Fallback>
      </mc:AlternateContent>
    </p:spTree>
    <p:extLst>
      <p:ext uri="{BB962C8B-B14F-4D97-AF65-F5344CB8AC3E}">
        <p14:creationId xmlns:p14="http://schemas.microsoft.com/office/powerpoint/2010/main" val="202536130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6">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5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wipe(left)">
                                      <p:cBhvr>
                                        <p:cTn id="21" dur="500"/>
                                        <p:tgtEl>
                                          <p:spTgt spid="6">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wheel(1)">
                                      <p:cBhvr>
                                        <p:cTn id="26" dur="500"/>
                                        <p:tgtEl>
                                          <p:spTgt spid="6">
                                            <p:txEl>
                                              <p:pRg st="3" end="3"/>
                                            </p:txEl>
                                          </p:spTgt>
                                        </p:tgtEl>
                                      </p:cBhvr>
                                    </p:animEffect>
                                  </p:childTnLst>
                                </p:cTn>
                              </p:par>
                              <p:par>
                                <p:cTn id="27" presetID="21" presetClass="entr" presetSubtype="1" fill="hold" nodeType="with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Effect transition="in" filter="wheel(1)">
                                      <p:cBhvr>
                                        <p:cTn id="29"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2" name="TextBox 1">
            <a:extLst>
              <a:ext uri="{FF2B5EF4-FFF2-40B4-BE49-F238E27FC236}">
                <a16:creationId xmlns:a16="http://schemas.microsoft.com/office/drawing/2014/main" xmlns="" id="{1D6B6E47-5F55-1CED-A6B3-64DAC1266626}"/>
              </a:ext>
            </a:extLst>
          </p:cNvPr>
          <p:cNvSpPr txBox="1"/>
          <p:nvPr/>
        </p:nvSpPr>
        <p:spPr>
          <a:xfrm>
            <a:off x="328703" y="369414"/>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noProof="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35</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27" name="TextBox 26">
            <a:extLst>
              <a:ext uri="{FF2B5EF4-FFF2-40B4-BE49-F238E27FC236}">
                <a16:creationId xmlns:a16="http://schemas.microsoft.com/office/drawing/2014/main" xmlns="" id="{F3B4C244-F509-0680-92AA-6D162F01D91B}"/>
              </a:ext>
            </a:extLst>
          </p:cNvPr>
          <p:cNvSpPr txBox="1"/>
          <p:nvPr/>
        </p:nvSpPr>
        <p:spPr>
          <a:xfrm>
            <a:off x="501645" y="1200864"/>
            <a:ext cx="5293514" cy="1881990"/>
          </a:xfrm>
          <a:prstGeom prst="rect">
            <a:avLst/>
          </a:prstGeom>
          <a:noFill/>
        </p:spPr>
        <p:txBody>
          <a:bodyPr wrap="square">
            <a:spAutoFit/>
          </a:bodyPr>
          <a:lstStyle/>
          <a:p>
            <a:pPr>
              <a:lnSpc>
                <a:spcPct val="150000"/>
              </a:lnSpc>
              <a:buClrTx/>
              <a:defRPr/>
            </a:pPr>
            <a:r>
              <a:rPr lang="en-US" sz="2000" kern="1200" dirty="0" err="1">
                <a:solidFill>
                  <a:prstClr val="black"/>
                </a:solidFill>
                <a:latin typeface="+mj-lt"/>
                <a:ea typeface="+mn-ea"/>
                <a:cs typeface="Arial" panose="020B0604020202020204" pitchFamily="34" charset="0"/>
              </a:rPr>
              <a:t>Có</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hình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hộp</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chữ</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nhật</a:t>
            </a:r>
            <a:r>
              <a:rPr lang="en-US" sz="2000" kern="1200" dirty="0">
                <a:solidFill>
                  <a:prstClr val="black"/>
                </a:solidFill>
                <a:latin typeface="+mj-lt"/>
                <a:ea typeface="+mn-ea"/>
                <a:cs typeface="Arial" panose="020B0604020202020204" pitchFamily="34" charset="0"/>
              </a:rPr>
              <a:t> A, B, C </a:t>
            </a:r>
            <a:r>
              <a:rPr lang="en-US" sz="2000" kern="1200" dirty="0" err="1">
                <a:solidFill>
                  <a:prstClr val="black"/>
                </a:solidFill>
                <a:latin typeface="+mj-lt"/>
                <a:ea typeface="+mn-ea"/>
                <a:cs typeface="Arial" panose="020B0604020202020204" pitchFamily="34" charset="0"/>
              </a:rPr>
              <a:t>có</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chiều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dài</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chiều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rộng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và</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thể</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tích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được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cho</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như</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Hình</a:t>
            </a:r>
            <a:r>
              <a:rPr lang="en-US" sz="2000" kern="1200" dirty="0">
                <a:solidFill>
                  <a:prstClr val="black"/>
                </a:solidFill>
                <a:latin typeface="+mj-lt"/>
                <a:ea typeface="+mn-ea"/>
                <a:cs typeface="Arial" panose="020B0604020202020204" pitchFamily="34" charset="0"/>
              </a:rPr>
              <a:t> 2. </a:t>
            </a:r>
            <a:r>
              <a:rPr lang="en-US" sz="2000" kern="1200" dirty="0" err="1">
                <a:solidFill>
                  <a:prstClr val="black"/>
                </a:solidFill>
                <a:latin typeface="+mj-lt"/>
                <a:ea typeface="+mn-ea"/>
                <a:cs typeface="Arial" panose="020B0604020202020204" pitchFamily="34" charset="0"/>
              </a:rPr>
              <a:t>Hình</a:t>
            </a:r>
            <a:r>
              <a:rPr lang="en-US" sz="2000" kern="1200" dirty="0">
                <a:solidFill>
                  <a:prstClr val="black"/>
                </a:solidFill>
                <a:latin typeface="+mj-lt"/>
                <a:ea typeface="+mn-ea"/>
                <a:cs typeface="Arial" panose="020B0604020202020204" pitchFamily="34" charset="0"/>
              </a:rPr>
              <a:t> B </a:t>
            </a:r>
            <a:r>
              <a:rPr lang="en-US" sz="2000" kern="1200" dirty="0" err="1">
                <a:solidFill>
                  <a:prstClr val="black"/>
                </a:solidFill>
                <a:latin typeface="+mj-lt"/>
                <a:ea typeface="+mn-ea"/>
                <a:cs typeface="Arial" panose="020B0604020202020204" pitchFamily="34" charset="0"/>
              </a:rPr>
              <a:t>và</a:t>
            </a:r>
            <a:r>
              <a:rPr lang="en-US" sz="2000" kern="1200" dirty="0">
                <a:solidFill>
                  <a:prstClr val="black"/>
                </a:solidFill>
                <a:latin typeface="+mj-lt"/>
                <a:ea typeface="+mn-ea"/>
                <a:cs typeface="Arial" panose="020B0604020202020204" pitchFamily="34" charset="0"/>
              </a:rPr>
              <a:t> C </a:t>
            </a:r>
            <a:r>
              <a:rPr lang="en-US" sz="2000" kern="1200" dirty="0" err="1">
                <a:solidFill>
                  <a:prstClr val="black"/>
                </a:solidFill>
                <a:latin typeface="+mj-lt"/>
                <a:ea typeface="+mn-ea"/>
                <a:cs typeface="Arial" panose="020B0604020202020204" pitchFamily="34" charset="0"/>
              </a:rPr>
              <a:t>có</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các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kích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thước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giống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nhau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hình</a:t>
            </a:r>
            <a:r>
              <a:rPr lang="en-US" sz="2000" kern="1200" dirty="0">
                <a:solidFill>
                  <a:prstClr val="black"/>
                </a:solidFill>
                <a:latin typeface="+mj-lt"/>
                <a:ea typeface="+mn-ea"/>
                <a:cs typeface="Arial" panose="020B0604020202020204" pitchFamily="34" charset="0"/>
              </a:rPr>
              <a:t> A </a:t>
            </a:r>
            <a:r>
              <a:rPr lang="en-US" sz="2000" kern="1200" dirty="0" err="1">
                <a:solidFill>
                  <a:prstClr val="black"/>
                </a:solidFill>
                <a:latin typeface="+mj-lt"/>
                <a:ea typeface="+mn-ea"/>
                <a:cs typeface="Arial" panose="020B0604020202020204" pitchFamily="34" charset="0"/>
              </a:rPr>
              <a:t>có</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cùng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chiều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rộng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với</a:t>
            </a:r>
            <a:r>
              <a:rPr lang="en-US" sz="2000" kern="1200" dirty="0">
                <a:solidFill>
                  <a:prstClr val="black"/>
                </a:solidFill>
                <a:latin typeface="+mj-lt"/>
                <a:ea typeface="+mn-ea"/>
                <a:cs typeface="Arial" panose="020B0604020202020204" pitchFamily="34" charset="0"/>
              </a:rPr>
              <a:t> B </a:t>
            </a:r>
            <a:r>
              <a:rPr lang="en-US" sz="2000" kern="1200" dirty="0" err="1">
                <a:solidFill>
                  <a:prstClr val="black"/>
                </a:solidFill>
                <a:latin typeface="+mj-lt"/>
                <a:ea typeface="+mn-ea"/>
                <a:cs typeface="Arial" panose="020B0604020202020204" pitchFamily="34" charset="0"/>
              </a:rPr>
              <a:t>và</a:t>
            </a:r>
            <a:r>
              <a:rPr lang="en-US" sz="2000" kern="1200" dirty="0">
                <a:solidFill>
                  <a:prstClr val="black"/>
                </a:solidFill>
                <a:latin typeface="+mj-lt"/>
                <a:ea typeface="+mn-ea"/>
                <a:cs typeface="Arial" panose="020B0604020202020204" pitchFamily="34" charset="0"/>
              </a:rPr>
              <a:t> C.</a:t>
            </a:r>
          </a:p>
        </p:txBody>
      </p:sp>
      <p:sp>
        <p:nvSpPr>
          <p:cNvPr id="28" name="TextBox 27">
            <a:extLst>
              <a:ext uri="{FF2B5EF4-FFF2-40B4-BE49-F238E27FC236}">
                <a16:creationId xmlns:a16="http://schemas.microsoft.com/office/drawing/2014/main" xmlns="" id="{375A22F2-A057-6FE1-2DED-0BB0B92BC124}"/>
              </a:ext>
            </a:extLst>
          </p:cNvPr>
          <p:cNvSpPr txBox="1"/>
          <p:nvPr/>
        </p:nvSpPr>
        <p:spPr>
          <a:xfrm>
            <a:off x="339876" y="3141269"/>
            <a:ext cx="8532246" cy="1881990"/>
          </a:xfrm>
          <a:prstGeom prst="rect">
            <a:avLst/>
          </a:prstGeom>
          <a:noFill/>
        </p:spPr>
        <p:txBody>
          <a:bodyPr wrap="square">
            <a:spAutoFit/>
          </a:bodyPr>
          <a:lstStyle/>
          <a:p>
            <a:pPr>
              <a:lnSpc>
                <a:spcPct val="150000"/>
              </a:lnSpc>
              <a:buClrTx/>
              <a:defRPr/>
            </a:pPr>
            <a:r>
              <a:rPr lang="en-US" sz="2000" kern="1200" dirty="0">
                <a:solidFill>
                  <a:prstClr val="black"/>
                </a:solidFill>
                <a:latin typeface="+mj-lt"/>
                <a:ea typeface="+mn-ea"/>
                <a:cs typeface="Arial" panose="020B0604020202020204" pitchFamily="34" charset="0"/>
              </a:rPr>
              <a:t>a) </a:t>
            </a:r>
            <a:r>
              <a:rPr lang="en-US" sz="2000" kern="1200" dirty="0" err="1">
                <a:solidFill>
                  <a:prstClr val="black"/>
                </a:solidFill>
                <a:latin typeface="+mj-lt"/>
                <a:ea typeface="+mn-ea"/>
                <a:cs typeface="Arial" panose="020B0604020202020204" pitchFamily="34" charset="0"/>
              </a:rPr>
              <a:t>Tính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chiều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cao</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của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các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hình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hộp</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chữ</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nhật</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Biểu</a:t>
            </a:r>
            <a:r>
              <a:rPr lang="en-US" sz="2000" kern="1200" dirty="0">
                <a:solidFill>
                  <a:prstClr val="black"/>
                </a:solidFill>
                <a:latin typeface="+mj-lt"/>
                <a:ea typeface="+mn-ea"/>
                <a:cs typeface="Arial" panose="020B0604020202020204" pitchFamily="34" charset="0"/>
              </a:rPr>
              <a:t> thị </a:t>
            </a:r>
            <a:r>
              <a:rPr lang="en-US" sz="2000" kern="1200" dirty="0" err="1">
                <a:solidFill>
                  <a:prstClr val="black"/>
                </a:solidFill>
                <a:latin typeface="+mj-lt"/>
                <a:ea typeface="+mn-ea"/>
                <a:cs typeface="Arial" panose="020B0604020202020204" pitchFamily="34" charset="0"/>
              </a:rPr>
              <a:t>chúng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bằng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các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phân</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thức</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cùng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mẫu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số</a:t>
            </a:r>
            <a:r>
              <a:rPr lang="en-US" sz="2000" kern="1200" dirty="0">
                <a:solidFill>
                  <a:prstClr val="black"/>
                </a:solidFill>
                <a:latin typeface="+mj-lt"/>
                <a:ea typeface="+mn-ea"/>
                <a:cs typeface="Arial" panose="020B0604020202020204" pitchFamily="34" charset="0"/>
              </a:rPr>
              <a:t>.</a:t>
            </a:r>
          </a:p>
          <a:p>
            <a:pPr>
              <a:lnSpc>
                <a:spcPct val="150000"/>
              </a:lnSpc>
              <a:buClrTx/>
              <a:defRPr/>
            </a:pPr>
            <a:r>
              <a:rPr lang="en-US" sz="2000" kern="1200" dirty="0">
                <a:solidFill>
                  <a:prstClr val="black"/>
                </a:solidFill>
                <a:latin typeface="+mj-lt"/>
                <a:ea typeface="+mn-ea"/>
                <a:cs typeface="Arial" panose="020B0604020202020204" pitchFamily="34" charset="0"/>
              </a:rPr>
              <a:t>b) </a:t>
            </a:r>
            <a:r>
              <a:rPr lang="en-US" sz="2000" kern="1200" dirty="0" err="1">
                <a:solidFill>
                  <a:prstClr val="black"/>
                </a:solidFill>
                <a:latin typeface="+mj-lt"/>
                <a:ea typeface="+mn-ea"/>
                <a:cs typeface="Arial" panose="020B0604020202020204" pitchFamily="34" charset="0"/>
              </a:rPr>
              <a:t>Tính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tổng</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chiều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cao</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của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hình</a:t>
            </a:r>
            <a:r>
              <a:rPr lang="en-US" sz="2000" kern="1200" dirty="0">
                <a:solidFill>
                  <a:prstClr val="black"/>
                </a:solidFill>
                <a:latin typeface="+mj-lt"/>
                <a:ea typeface="+mn-ea"/>
                <a:cs typeface="Arial" panose="020B0604020202020204" pitchFamily="34" charset="0"/>
              </a:rPr>
              <a:t> A </a:t>
            </a:r>
            <a:r>
              <a:rPr lang="en-US" sz="2000" kern="1200" dirty="0" err="1">
                <a:solidFill>
                  <a:prstClr val="black"/>
                </a:solidFill>
                <a:latin typeface="+mj-lt"/>
                <a:ea typeface="+mn-ea"/>
                <a:cs typeface="Arial" panose="020B0604020202020204" pitchFamily="34" charset="0"/>
              </a:rPr>
              <a:t>và</a:t>
            </a:r>
            <a:r>
              <a:rPr lang="en-US" sz="2000" kern="1200" dirty="0">
                <a:solidFill>
                  <a:prstClr val="black"/>
                </a:solidFill>
                <a:latin typeface="+mj-lt"/>
                <a:ea typeface="+mn-ea"/>
                <a:cs typeface="Arial" panose="020B0604020202020204" pitchFamily="34" charset="0"/>
              </a:rPr>
              <a:t> C, </a:t>
            </a:r>
            <a:r>
              <a:rPr lang="en-US" sz="2000" kern="1200" dirty="0" err="1">
                <a:solidFill>
                  <a:prstClr val="black"/>
                </a:solidFill>
                <a:latin typeface="+mj-lt"/>
                <a:ea typeface="+mn-ea"/>
                <a:cs typeface="Arial" panose="020B0604020202020204" pitchFamily="34" charset="0"/>
              </a:rPr>
              <a:t>chênh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lệch</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chiều</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cao</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của</a:t>
            </a:r>
            <a:r>
              <a:rPr lang="en-US" sz="2000" kern="1200" dirty="0">
                <a:solidFill>
                  <a:prstClr val="black"/>
                </a:solidFill>
                <a:latin typeface="+mj-lt"/>
                <a:ea typeface="+mn-ea"/>
                <a:cs typeface="Arial" panose="020B0604020202020204" pitchFamily="34" charset="0"/>
              </a:rPr>
              <a:t> </a:t>
            </a:r>
            <a:r>
              <a:rPr lang="en-US" sz="2000" kern="1200" dirty="0" err="1">
                <a:solidFill>
                  <a:prstClr val="black"/>
                </a:solidFill>
                <a:latin typeface="+mj-lt"/>
                <a:ea typeface="+mn-ea"/>
                <a:cs typeface="Arial" panose="020B0604020202020204" pitchFamily="34" charset="0"/>
              </a:rPr>
              <a:t>hình</a:t>
            </a:r>
            <a:r>
              <a:rPr lang="en-US" sz="2000" kern="1200" dirty="0">
                <a:solidFill>
                  <a:prstClr val="black"/>
                </a:solidFill>
                <a:latin typeface="+mj-lt"/>
                <a:ea typeface="+mn-ea"/>
                <a:cs typeface="Arial" panose="020B0604020202020204" pitchFamily="34" charset="0"/>
              </a:rPr>
              <a:t> A </a:t>
            </a:r>
            <a:r>
              <a:rPr lang="en-US" sz="2000" kern="1200" dirty="0" err="1">
                <a:solidFill>
                  <a:prstClr val="black"/>
                </a:solidFill>
                <a:latin typeface="+mj-lt"/>
                <a:ea typeface="+mn-ea"/>
                <a:cs typeface="Arial" panose="020B0604020202020204" pitchFamily="34" charset="0"/>
              </a:rPr>
              <a:t>và</a:t>
            </a:r>
            <a:r>
              <a:rPr lang="en-US" sz="2000" kern="1200" dirty="0">
                <a:solidFill>
                  <a:prstClr val="black"/>
                </a:solidFill>
                <a:latin typeface="+mj-lt"/>
                <a:ea typeface="+mn-ea"/>
                <a:cs typeface="Arial" panose="020B0604020202020204" pitchFamily="34" charset="0"/>
              </a:rPr>
              <a:t> B</a:t>
            </a:r>
          </a:p>
        </p:txBody>
      </p:sp>
      <p:pic>
        <p:nvPicPr>
          <p:cNvPr id="30" name="Picture 29">
            <a:extLst>
              <a:ext uri="{FF2B5EF4-FFF2-40B4-BE49-F238E27FC236}">
                <a16:creationId xmlns:a16="http://schemas.microsoft.com/office/drawing/2014/main" xmlns="" id="{10C32C29-A6F5-6EA2-9DC1-431E18EB2351}"/>
              </a:ext>
            </a:extLst>
          </p:cNvPr>
          <p:cNvPicPr>
            <a:picLocks noChangeAspect="1"/>
          </p:cNvPicPr>
          <p:nvPr/>
        </p:nvPicPr>
        <p:blipFill>
          <a:blip r:embed="rId3"/>
          <a:stretch>
            <a:fillRect/>
          </a:stretch>
        </p:blipFill>
        <p:spPr>
          <a:xfrm>
            <a:off x="5795159" y="787798"/>
            <a:ext cx="3065790" cy="2104206"/>
          </a:xfrm>
          <a:prstGeom prst="rect">
            <a:avLst/>
          </a:prstGeom>
        </p:spPr>
      </p:pic>
    </p:spTree>
    <p:extLst>
      <p:ext uri="{BB962C8B-B14F-4D97-AF65-F5344CB8AC3E}">
        <p14:creationId xmlns:p14="http://schemas.microsoft.com/office/powerpoint/2010/main" val="48239799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anim calcmode="lin" valueType="num">
                                      <p:cBhvr>
                                        <p:cTn id="21" dur="500" fill="hold"/>
                                        <p:tgtEl>
                                          <p:spTgt spid="30"/>
                                        </p:tgtEl>
                                        <p:attrNameLst>
                                          <p:attrName>ppt_x</p:attrName>
                                        </p:attrNameLst>
                                      </p:cBhvr>
                                      <p:tavLst>
                                        <p:tav tm="0">
                                          <p:val>
                                            <p:strVal val="#ppt_x"/>
                                          </p:val>
                                        </p:tav>
                                        <p:tav tm="100000">
                                          <p:val>
                                            <p:strVal val="#ppt_x"/>
                                          </p:val>
                                        </p:tav>
                                      </p:tavLst>
                                    </p:anim>
                                    <p:anim calcmode="lin" valueType="num">
                                      <p:cBhvr>
                                        <p:cTn id="22"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p:bldP spid="2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2" name="TextBox 1">
            <a:extLst>
              <a:ext uri="{FF2B5EF4-FFF2-40B4-BE49-F238E27FC236}">
                <a16:creationId xmlns:a16="http://schemas.microsoft.com/office/drawing/2014/main" xmlns="" id="{1D6B6E47-5F55-1CED-A6B3-64DAC1266626}"/>
              </a:ext>
            </a:extLst>
          </p:cNvPr>
          <p:cNvSpPr txBox="1"/>
          <p:nvPr/>
        </p:nvSpPr>
        <p:spPr>
          <a:xfrm>
            <a:off x="328703" y="369414"/>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noProof="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35</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pic>
        <p:nvPicPr>
          <p:cNvPr id="30" name="Picture 29">
            <a:extLst>
              <a:ext uri="{FF2B5EF4-FFF2-40B4-BE49-F238E27FC236}">
                <a16:creationId xmlns:a16="http://schemas.microsoft.com/office/drawing/2014/main" xmlns="" id="{10C32C29-A6F5-6EA2-9DC1-431E18EB2351}"/>
              </a:ext>
            </a:extLst>
          </p:cNvPr>
          <p:cNvPicPr>
            <a:picLocks noChangeAspect="1"/>
          </p:cNvPicPr>
          <p:nvPr/>
        </p:nvPicPr>
        <p:blipFill>
          <a:blip r:embed="rId3"/>
          <a:stretch>
            <a:fillRect/>
          </a:stretch>
        </p:blipFill>
        <p:spPr>
          <a:xfrm>
            <a:off x="6056416" y="1010778"/>
            <a:ext cx="2671947" cy="1833892"/>
          </a:xfrm>
          <a:prstGeom prst="rect">
            <a:avLst/>
          </a:prstGeom>
        </p:spPr>
      </p:pic>
      <p:sp>
        <p:nvSpPr>
          <p:cNvPr id="3" name="Oval Callout 29">
            <a:extLst>
              <a:ext uri="{FF2B5EF4-FFF2-40B4-BE49-F238E27FC236}">
                <a16:creationId xmlns:a16="http://schemas.microsoft.com/office/drawing/2014/main" xmlns="" id="{3FCE842A-8DB2-18D7-8FEB-51507E5A5357}"/>
              </a:ext>
            </a:extLst>
          </p:cNvPr>
          <p:cNvSpPr/>
          <p:nvPr/>
        </p:nvSpPr>
        <p:spPr>
          <a:xfrm>
            <a:off x="4085624" y="645400"/>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B018876B-D8F0-EE85-5AF2-33ED332552FE}"/>
                  </a:ext>
                </a:extLst>
              </p:cNvPr>
              <p:cNvSpPr txBox="1"/>
              <p:nvPr/>
            </p:nvSpPr>
            <p:spPr>
              <a:xfrm>
                <a:off x="415637" y="1208712"/>
                <a:ext cx="5916624" cy="2384114"/>
              </a:xfrm>
              <a:prstGeom prst="rect">
                <a:avLst/>
              </a:prstGeom>
              <a:noFill/>
            </p:spPr>
            <p:txBody>
              <a:bodyPr wrap="square">
                <a:spAutoFit/>
              </a:bodyPr>
              <a:lstStyle/>
              <a:p>
                <a:pPr>
                  <a:lnSpc>
                    <a:spcPct val="150000"/>
                  </a:lnSpc>
                  <a:spcAft>
                    <a:spcPts val="800"/>
                  </a:spcAft>
                </a:pPr>
                <a:r>
                  <a:rPr lang="en-US" sz="1800" dirty="0">
                    <a:solidFill>
                      <a:srgbClr val="000000"/>
                    </a:solidFill>
                    <a:effectLst/>
                    <a:latin typeface="+mj-lt"/>
                    <a:ea typeface="Arial" panose="020B0604020202020204" pitchFamily="34" charset="0"/>
                    <a:cs typeface="Times New Roman" panose="02020603050405020304" pitchFamily="18" charset="0"/>
                  </a:rPr>
                  <a:t>a) </a:t>
                </a:r>
                <a:r>
                  <a:rPr lang="en-US" sz="1800" dirty="0" err="1">
                    <a:solidFill>
                      <a:srgbClr val="000000"/>
                    </a:solidFill>
                    <a:effectLst/>
                    <a:latin typeface="+mj-lt"/>
                    <a:ea typeface="Arial" panose="020B0604020202020204" pitchFamily="34" charset="0"/>
                    <a:cs typeface="Times New Roman" panose="02020603050405020304" pitchFamily="18" charset="0"/>
                  </a:rPr>
                  <a:t>Diện</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tích</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đáy</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của</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hình</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hộp</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chữ</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nhật</a:t>
                </a:r>
                <a:r>
                  <a:rPr lang="en-US" sz="1800" dirty="0">
                    <a:solidFill>
                      <a:srgbClr val="000000"/>
                    </a:solidFill>
                    <a:effectLst/>
                    <a:latin typeface="+mj-lt"/>
                    <a:ea typeface="Arial" panose="020B0604020202020204" pitchFamily="34" charset="0"/>
                    <a:cs typeface="Times New Roman" panose="02020603050405020304" pitchFamily="18" charset="0"/>
                  </a:rPr>
                  <a:t> A </a:t>
                </a:r>
                <a:r>
                  <a:rPr lang="en-US" sz="1800" dirty="0" err="1">
                    <a:solidFill>
                      <a:srgbClr val="000000"/>
                    </a:solidFill>
                    <a:effectLst/>
                    <a:latin typeface="+mj-lt"/>
                    <a:ea typeface="Arial" panose="020B0604020202020204" pitchFamily="34" charset="0"/>
                    <a:cs typeface="Times New Roman" panose="02020603050405020304" pitchFamily="18" charset="0"/>
                  </a:rPr>
                  <a:t>là</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xz</a:t>
                </a:r>
                <a:r>
                  <a:rPr lang="en-US" sz="1800" dirty="0">
                    <a:solidFill>
                      <a:srgbClr val="000000"/>
                    </a:solidFill>
                    <a:effectLst/>
                    <a:latin typeface="+mj-lt"/>
                    <a:ea typeface="Arial" panose="020B0604020202020204" pitchFamily="34" charset="0"/>
                    <a:cs typeface="Times New Roman" panose="02020603050405020304" pitchFamily="18" charset="0"/>
                  </a:rPr>
                  <a:t> (cm</a:t>
                </a:r>
                <a:r>
                  <a:rPr lang="en-US" sz="1800" baseline="30000" dirty="0">
                    <a:solidFill>
                      <a:srgbClr val="000000"/>
                    </a:solidFill>
                    <a:effectLst/>
                    <a:latin typeface="+mj-lt"/>
                    <a:ea typeface="Arial" panose="020B0604020202020204" pitchFamily="34" charset="0"/>
                    <a:cs typeface="Times New Roman" panose="02020603050405020304" pitchFamily="18" charset="0"/>
                  </a:rPr>
                  <a:t>2</a:t>
                </a:r>
                <a:r>
                  <a:rPr lang="en-US" sz="1800" dirty="0">
                    <a:solidFill>
                      <a:srgbClr val="000000"/>
                    </a:solidFill>
                    <a:effectLst/>
                    <a:latin typeface="+mj-lt"/>
                    <a:ea typeface="Arial" panose="020B0604020202020204" pitchFamily="34" charset="0"/>
                    <a:cs typeface="Times New Roman" panose="02020603050405020304" pitchFamily="18" charset="0"/>
                  </a:rPr>
                  <a:t>).</a:t>
                </a:r>
                <a:endParaRPr lang="en-US" sz="18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1800" dirty="0" err="1">
                    <a:solidFill>
                      <a:srgbClr val="000000"/>
                    </a:solidFill>
                    <a:effectLst/>
                    <a:latin typeface="+mj-lt"/>
                    <a:ea typeface="Arial" panose="020B0604020202020204" pitchFamily="34" charset="0"/>
                    <a:cs typeface="Times New Roman" panose="02020603050405020304" pitchFamily="18" charset="0"/>
                  </a:rPr>
                  <a:t>Chiều</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cao</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của</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hình</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hộp</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chữ</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nhật</a:t>
                </a:r>
                <a:r>
                  <a:rPr lang="en-US" sz="1800" dirty="0">
                    <a:solidFill>
                      <a:srgbClr val="000000"/>
                    </a:solidFill>
                    <a:effectLst/>
                    <a:latin typeface="+mj-lt"/>
                    <a:ea typeface="Arial" panose="020B0604020202020204" pitchFamily="34" charset="0"/>
                    <a:cs typeface="Times New Roman" panose="02020603050405020304" pitchFamily="18" charset="0"/>
                  </a:rPr>
                  <a:t> A </a:t>
                </a:r>
                <a:r>
                  <a:rPr lang="en-US" sz="1800" dirty="0" err="1">
                    <a:solidFill>
                      <a:srgbClr val="000000"/>
                    </a:solidFill>
                    <a:effectLst/>
                    <a:latin typeface="+mj-lt"/>
                    <a:ea typeface="Arial" panose="020B0604020202020204" pitchFamily="34" charset="0"/>
                    <a:cs typeface="Times New Roman" panose="02020603050405020304" pitchFamily="18" charset="0"/>
                  </a:rPr>
                  <a:t>là</a:t>
                </a:r>
                <a:r>
                  <a:rPr lang="en-US" sz="1800" dirty="0">
                    <a:solidFill>
                      <a:srgbClr val="000000"/>
                    </a:solidFill>
                    <a:effectLst/>
                    <a:latin typeface="+mj-lt"/>
                    <a:ea typeface="Arial" panose="020B0604020202020204" pitchFamily="34" charset="0"/>
                    <a:cs typeface="Times New Roman" panose="02020603050405020304" pitchFamily="18" charset="0"/>
                  </a:rPr>
                  <a:t>: </a:t>
                </a:r>
                <a14:m>
                  <m:oMath xmlns:m="http://schemas.openxmlformats.org/officeDocument/2006/math">
                    <m:f>
                      <m:fPr>
                        <m:ctrlPr>
                          <a:rPr lang="en-US" sz="1800" i="1">
                            <a:solidFill>
                              <a:srgbClr val="000000"/>
                            </a:solidFill>
                            <a:effectLst/>
                            <a:latin typeface="Cambria Math"/>
                            <a:ea typeface="Arial" panose="020B0604020202020204" pitchFamily="34" charset="0"/>
                            <a:cs typeface="Times New Roman" panose="02020603050405020304" pitchFamily="18" charset="0"/>
                          </a:rPr>
                        </m:ctrlPr>
                      </m:fPr>
                      <m:num>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num>
                      <m:den>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𝑥𝑧</m:t>
                        </m:r>
                      </m:den>
                    </m:f>
                  </m:oMath>
                </a14:m>
                <a:r>
                  <a:rPr lang="en-US" sz="1800" dirty="0">
                    <a:solidFill>
                      <a:srgbClr val="000000"/>
                    </a:solidFill>
                    <a:effectLst/>
                    <a:latin typeface="+mj-lt"/>
                    <a:ea typeface="Arial" panose="020B0604020202020204" pitchFamily="34" charset="0"/>
                    <a:cs typeface="Times New Roman" panose="02020603050405020304" pitchFamily="18" charset="0"/>
                  </a:rPr>
                  <a:t> (cm).</a:t>
                </a:r>
                <a:endParaRPr lang="en-US" sz="18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1800" dirty="0" err="1">
                    <a:solidFill>
                      <a:srgbClr val="000000"/>
                    </a:solidFill>
                    <a:effectLst/>
                    <a:latin typeface="+mj-lt"/>
                    <a:ea typeface="Arial" panose="020B0604020202020204" pitchFamily="34" charset="0"/>
                    <a:cs typeface="Times New Roman" panose="02020603050405020304" pitchFamily="18" charset="0"/>
                  </a:rPr>
                  <a:t>Diện</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tích</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đáy</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của</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hình</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hộp</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chữ</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nhật</a:t>
                </a:r>
                <a:r>
                  <a:rPr lang="en-US" sz="1800" dirty="0">
                    <a:solidFill>
                      <a:srgbClr val="000000"/>
                    </a:solidFill>
                    <a:effectLst/>
                    <a:latin typeface="+mj-lt"/>
                    <a:ea typeface="Arial" panose="020B0604020202020204" pitchFamily="34" charset="0"/>
                    <a:cs typeface="Times New Roman" panose="02020603050405020304" pitchFamily="18" charset="0"/>
                  </a:rPr>
                  <a:t> B </a:t>
                </a:r>
                <a:r>
                  <a:rPr lang="en-US" sz="1800" dirty="0" err="1">
                    <a:solidFill>
                      <a:srgbClr val="000000"/>
                    </a:solidFill>
                    <a:effectLst/>
                    <a:latin typeface="+mj-lt"/>
                    <a:ea typeface="Arial" panose="020B0604020202020204" pitchFamily="34" charset="0"/>
                    <a:cs typeface="Times New Roman" panose="02020603050405020304" pitchFamily="18" charset="0"/>
                  </a:rPr>
                  <a:t>là</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yz</a:t>
                </a:r>
                <a:r>
                  <a:rPr lang="en-US" sz="1800" dirty="0">
                    <a:solidFill>
                      <a:srgbClr val="000000"/>
                    </a:solidFill>
                    <a:effectLst/>
                    <a:latin typeface="+mj-lt"/>
                    <a:ea typeface="Arial" panose="020B0604020202020204" pitchFamily="34" charset="0"/>
                    <a:cs typeface="Times New Roman" panose="02020603050405020304" pitchFamily="18" charset="0"/>
                  </a:rPr>
                  <a:t> (cm</a:t>
                </a:r>
                <a:r>
                  <a:rPr lang="en-US" sz="1800" baseline="30000" dirty="0">
                    <a:solidFill>
                      <a:srgbClr val="000000"/>
                    </a:solidFill>
                    <a:effectLst/>
                    <a:latin typeface="+mj-lt"/>
                    <a:ea typeface="Arial" panose="020B0604020202020204" pitchFamily="34" charset="0"/>
                    <a:cs typeface="Times New Roman" panose="02020603050405020304" pitchFamily="18" charset="0"/>
                  </a:rPr>
                  <a:t>2</a:t>
                </a:r>
                <a:r>
                  <a:rPr lang="en-US" sz="1800" dirty="0">
                    <a:solidFill>
                      <a:srgbClr val="000000"/>
                    </a:solidFill>
                    <a:effectLst/>
                    <a:latin typeface="+mj-lt"/>
                    <a:ea typeface="Arial" panose="020B0604020202020204" pitchFamily="34" charset="0"/>
                    <a:cs typeface="Times New Roman" panose="02020603050405020304" pitchFamily="18" charset="0"/>
                  </a:rPr>
                  <a:t>).</a:t>
                </a:r>
                <a:endParaRPr lang="en-US" sz="18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1800" dirty="0" err="1">
                    <a:solidFill>
                      <a:srgbClr val="000000"/>
                    </a:solidFill>
                    <a:effectLst/>
                    <a:latin typeface="+mj-lt"/>
                    <a:ea typeface="Arial" panose="020B0604020202020204" pitchFamily="34" charset="0"/>
                    <a:cs typeface="Times New Roman" panose="02020603050405020304" pitchFamily="18" charset="0"/>
                  </a:rPr>
                  <a:t>Chiều</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cao</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của</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hình</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hộp</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chữ</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nhật</a:t>
                </a:r>
                <a:r>
                  <a:rPr lang="en-US" sz="1800" dirty="0">
                    <a:solidFill>
                      <a:srgbClr val="000000"/>
                    </a:solidFill>
                    <a:effectLst/>
                    <a:latin typeface="+mj-lt"/>
                    <a:ea typeface="Arial" panose="020B0604020202020204" pitchFamily="34" charset="0"/>
                    <a:cs typeface="Times New Roman" panose="02020603050405020304" pitchFamily="18" charset="0"/>
                  </a:rPr>
                  <a:t> B </a:t>
                </a:r>
                <a:r>
                  <a:rPr lang="en-US" sz="1800" dirty="0" err="1">
                    <a:solidFill>
                      <a:srgbClr val="000000"/>
                    </a:solidFill>
                    <a:effectLst/>
                    <a:latin typeface="+mj-lt"/>
                    <a:ea typeface="Arial" panose="020B0604020202020204" pitchFamily="34" charset="0"/>
                    <a:cs typeface="Times New Roman" panose="02020603050405020304" pitchFamily="18" charset="0"/>
                  </a:rPr>
                  <a:t>là</a:t>
                </a:r>
                <a:r>
                  <a:rPr lang="en-US" sz="1800" dirty="0">
                    <a:solidFill>
                      <a:srgbClr val="000000"/>
                    </a:solidFill>
                    <a:effectLst/>
                    <a:latin typeface="+mj-lt"/>
                    <a:ea typeface="Arial" panose="020B0604020202020204" pitchFamily="34" charset="0"/>
                    <a:cs typeface="Times New Roman" panose="02020603050405020304" pitchFamily="18" charset="0"/>
                  </a:rPr>
                  <a:t>: </a:t>
                </a:r>
                <a14:m>
                  <m:oMath xmlns:m="http://schemas.openxmlformats.org/officeDocument/2006/math">
                    <m:f>
                      <m:fPr>
                        <m:ctrlPr>
                          <a:rPr lang="en-US" sz="1800" i="1">
                            <a:solidFill>
                              <a:srgbClr val="000000"/>
                            </a:solidFill>
                            <a:effectLst/>
                            <a:latin typeface="Cambria Math"/>
                            <a:ea typeface="Arial" panose="020B0604020202020204" pitchFamily="34" charset="0"/>
                            <a:cs typeface="Times New Roman" panose="02020603050405020304" pitchFamily="18" charset="0"/>
                          </a:rPr>
                        </m:ctrlPr>
                      </m:fPr>
                      <m:num>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num>
                      <m:den>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𝑦𝑧</m:t>
                        </m:r>
                      </m:den>
                    </m:f>
                  </m:oMath>
                </a14:m>
                <a:r>
                  <a:rPr lang="en-US" sz="1800" dirty="0">
                    <a:solidFill>
                      <a:srgbClr val="000000"/>
                    </a:solidFill>
                    <a:effectLst/>
                    <a:latin typeface="+mj-lt"/>
                    <a:ea typeface="Arial" panose="020B0604020202020204" pitchFamily="34" charset="0"/>
                    <a:cs typeface="Times New Roman" panose="02020603050405020304" pitchFamily="18" charset="0"/>
                  </a:rPr>
                  <a:t>  (cm).</a:t>
                </a:r>
                <a:endParaRPr lang="en-US" sz="1800" dirty="0">
                  <a:effectLst/>
                  <a:latin typeface="+mj-lt"/>
                  <a:ea typeface="Arial" panose="020B060402020202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B018876B-D8F0-EE85-5AF2-33ED332552FE}"/>
                  </a:ext>
                </a:extLst>
              </p:cNvPr>
              <p:cNvSpPr txBox="1">
                <a:spLocks noRot="1" noChangeAspect="1" noMove="1" noResize="1" noEditPoints="1" noAdjustHandles="1" noChangeArrowheads="1" noChangeShapeType="1" noTextEdit="1"/>
              </p:cNvSpPr>
              <p:nvPr/>
            </p:nvSpPr>
            <p:spPr>
              <a:xfrm>
                <a:off x="415637" y="1208712"/>
                <a:ext cx="5916624" cy="2384114"/>
              </a:xfrm>
              <a:prstGeom prst="rect">
                <a:avLst/>
              </a:prstGeom>
              <a:blipFill>
                <a:blip r:embed="rId4"/>
                <a:stretch>
                  <a:fillRect l="-8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xmlns="" id="{4594F1F9-C9D9-80AA-A106-1F6348C6E032}"/>
                  </a:ext>
                </a:extLst>
              </p:cNvPr>
              <p:cNvSpPr txBox="1"/>
              <p:nvPr/>
            </p:nvSpPr>
            <p:spPr>
              <a:xfrm>
                <a:off x="328702" y="3592826"/>
                <a:ext cx="8815297" cy="1111073"/>
              </a:xfrm>
              <a:prstGeom prst="rect">
                <a:avLst/>
              </a:prstGeom>
              <a:noFill/>
            </p:spPr>
            <p:txBody>
              <a:bodyPr wrap="square">
                <a:spAutoFit/>
              </a:bodyPr>
              <a:lstStyle/>
              <a:p>
                <a:pPr>
                  <a:lnSpc>
                    <a:spcPct val="150000"/>
                  </a:lnSpc>
                  <a:spcAft>
                    <a:spcPts val="800"/>
                  </a:spcAft>
                </a:pPr>
                <a:r>
                  <a:rPr lang="en-US" sz="1800" dirty="0">
                    <a:solidFill>
                      <a:srgbClr val="000000"/>
                    </a:solidFill>
                    <a:effectLst/>
                    <a:latin typeface="+mj-lt"/>
                    <a:ea typeface="Arial" panose="020B0604020202020204" pitchFamily="34" charset="0"/>
                    <a:cs typeface="Times New Roman" panose="02020603050405020304" pitchFamily="18" charset="0"/>
                  </a:rPr>
                  <a:t>Do </a:t>
                </a:r>
                <a:r>
                  <a:rPr lang="en-US" sz="1800" dirty="0" err="1">
                    <a:solidFill>
                      <a:srgbClr val="000000"/>
                    </a:solidFill>
                    <a:effectLst/>
                    <a:latin typeface="+mj-lt"/>
                    <a:ea typeface="Arial" panose="020B0604020202020204" pitchFamily="34" charset="0"/>
                    <a:cs typeface="Times New Roman" panose="02020603050405020304" pitchFamily="18" charset="0"/>
                  </a:rPr>
                  <a:t>hình</a:t>
                </a:r>
                <a:r>
                  <a:rPr lang="en-US" sz="1800" dirty="0">
                    <a:solidFill>
                      <a:srgbClr val="000000"/>
                    </a:solidFill>
                    <a:effectLst/>
                    <a:latin typeface="+mj-lt"/>
                    <a:ea typeface="Arial" panose="020B0604020202020204" pitchFamily="34" charset="0"/>
                    <a:cs typeface="Times New Roman" panose="02020603050405020304" pitchFamily="18" charset="0"/>
                  </a:rPr>
                  <a:t> B </a:t>
                </a:r>
                <a:r>
                  <a:rPr lang="en-US" sz="1800" dirty="0" err="1">
                    <a:solidFill>
                      <a:srgbClr val="000000"/>
                    </a:solidFill>
                    <a:effectLst/>
                    <a:latin typeface="+mj-lt"/>
                    <a:ea typeface="Arial" panose="020B0604020202020204" pitchFamily="34" charset="0"/>
                    <a:cs typeface="Times New Roman" panose="02020603050405020304" pitchFamily="18" charset="0"/>
                  </a:rPr>
                  <a:t>và</a:t>
                </a:r>
                <a:r>
                  <a:rPr lang="en-US" sz="1800" dirty="0">
                    <a:solidFill>
                      <a:srgbClr val="000000"/>
                    </a:solidFill>
                    <a:effectLst/>
                    <a:latin typeface="+mj-lt"/>
                    <a:ea typeface="Arial" panose="020B0604020202020204" pitchFamily="34" charset="0"/>
                    <a:cs typeface="Times New Roman" panose="02020603050405020304" pitchFamily="18" charset="0"/>
                  </a:rPr>
                  <a:t> C </a:t>
                </a:r>
                <a:r>
                  <a:rPr lang="en-US" sz="1800" dirty="0" err="1">
                    <a:solidFill>
                      <a:srgbClr val="000000"/>
                    </a:solidFill>
                    <a:effectLst/>
                    <a:latin typeface="+mj-lt"/>
                    <a:ea typeface="Arial" panose="020B0604020202020204" pitchFamily="34" charset="0"/>
                    <a:cs typeface="Times New Roman" panose="02020603050405020304" pitchFamily="18" charset="0"/>
                  </a:rPr>
                  <a:t>có</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các</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kích</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thước</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giống</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nhau</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nên</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chiều</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cao</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của</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hình</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hộp</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chữ</a:t>
                </a:r>
                <a:r>
                  <a:rPr lang="en-US" sz="1800" dirty="0">
                    <a:solidFill>
                      <a:srgbClr val="000000"/>
                    </a:solidFill>
                    <a:effectLst/>
                    <a:latin typeface="+mj-lt"/>
                    <a:ea typeface="Arial" panose="020B0604020202020204" pitchFamily="34" charset="0"/>
                    <a:cs typeface="Times New Roman" panose="02020603050405020304" pitchFamily="18" charset="0"/>
                  </a:rPr>
                  <a:t> </a:t>
                </a:r>
                <a:r>
                  <a:rPr lang="en-US" sz="1800" dirty="0" err="1">
                    <a:solidFill>
                      <a:srgbClr val="000000"/>
                    </a:solidFill>
                    <a:effectLst/>
                    <a:latin typeface="+mj-lt"/>
                    <a:ea typeface="Arial" panose="020B0604020202020204" pitchFamily="34" charset="0"/>
                    <a:cs typeface="Times New Roman" panose="02020603050405020304" pitchFamily="18" charset="0"/>
                  </a:rPr>
                  <a:t>nhật</a:t>
                </a:r>
                <a:r>
                  <a:rPr lang="en-US" sz="1800" dirty="0">
                    <a:solidFill>
                      <a:srgbClr val="000000"/>
                    </a:solidFill>
                    <a:effectLst/>
                    <a:latin typeface="+mj-lt"/>
                    <a:ea typeface="Arial" panose="020B0604020202020204" pitchFamily="34" charset="0"/>
                    <a:cs typeface="Times New Roman" panose="02020603050405020304" pitchFamily="18" charset="0"/>
                  </a:rPr>
                  <a:t> C </a:t>
                </a:r>
                <a:r>
                  <a:rPr lang="en-US" sz="1800" dirty="0" err="1">
                    <a:solidFill>
                      <a:srgbClr val="000000"/>
                    </a:solidFill>
                    <a:effectLst/>
                    <a:latin typeface="+mj-lt"/>
                    <a:ea typeface="Arial" panose="020B0604020202020204" pitchFamily="34" charset="0"/>
                    <a:cs typeface="Times New Roman" panose="02020603050405020304" pitchFamily="18" charset="0"/>
                  </a:rPr>
                  <a:t>là</a:t>
                </a:r>
                <a:r>
                  <a:rPr lang="en-US" sz="1800" dirty="0">
                    <a:solidFill>
                      <a:srgbClr val="000000"/>
                    </a:solidFill>
                    <a:effectLst/>
                    <a:latin typeface="+mj-lt"/>
                    <a:ea typeface="Arial" panose="020B0604020202020204" pitchFamily="34" charset="0"/>
                    <a:cs typeface="Times New Roman" panose="02020603050405020304" pitchFamily="18" charset="0"/>
                  </a:rPr>
                  <a:t> </a:t>
                </a:r>
                <a14:m>
                  <m:oMath xmlns:m="http://schemas.openxmlformats.org/officeDocument/2006/math">
                    <m:f>
                      <m:fPr>
                        <m:ctrlPr>
                          <a:rPr lang="en-US" sz="1800" i="1">
                            <a:solidFill>
                              <a:srgbClr val="000000"/>
                            </a:solidFill>
                            <a:effectLst/>
                            <a:latin typeface="Cambria Math"/>
                            <a:ea typeface="Arial" panose="020B0604020202020204" pitchFamily="34" charset="0"/>
                            <a:cs typeface="Times New Roman" panose="02020603050405020304" pitchFamily="18" charset="0"/>
                          </a:rPr>
                        </m:ctrlPr>
                      </m:fPr>
                      <m:num>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num>
                      <m:den>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𝑦𝑧</m:t>
                        </m:r>
                      </m:den>
                    </m:f>
                  </m:oMath>
                </a14:m>
                <a:r>
                  <a:rPr lang="en-US" sz="1800" dirty="0">
                    <a:solidFill>
                      <a:srgbClr val="000000"/>
                    </a:solidFill>
                    <a:effectLst/>
                    <a:latin typeface="+mj-lt"/>
                    <a:ea typeface="Arial" panose="020B0604020202020204" pitchFamily="34" charset="0"/>
                    <a:cs typeface="Times New Roman" panose="02020603050405020304" pitchFamily="18" charset="0"/>
                  </a:rPr>
                  <a:t>  (cm).</a:t>
                </a:r>
                <a:endParaRPr lang="en-US" sz="1800" dirty="0">
                  <a:effectLst/>
                  <a:latin typeface="+mj-lt"/>
                  <a:ea typeface="Arial" panose="020B060402020202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4594F1F9-C9D9-80AA-A106-1F6348C6E032}"/>
                  </a:ext>
                </a:extLst>
              </p:cNvPr>
              <p:cNvSpPr txBox="1">
                <a:spLocks noRot="1" noChangeAspect="1" noMove="1" noResize="1" noEditPoints="1" noAdjustHandles="1" noChangeArrowheads="1" noChangeShapeType="1" noTextEdit="1"/>
              </p:cNvSpPr>
              <p:nvPr/>
            </p:nvSpPr>
            <p:spPr>
              <a:xfrm>
                <a:off x="328702" y="3592826"/>
                <a:ext cx="8815297" cy="1111073"/>
              </a:xfrm>
              <a:prstGeom prst="rect">
                <a:avLst/>
              </a:prstGeom>
              <a:blipFill>
                <a:blip r:embed="rId5"/>
                <a:stretch>
                  <a:fillRect l="-622" b="-546"/>
                </a:stretch>
              </a:blipFill>
            </p:spPr>
            <p:txBody>
              <a:bodyPr/>
              <a:lstStyle/>
              <a:p>
                <a:r>
                  <a:rPr lang="en-US">
                    <a:noFill/>
                  </a:rPr>
                  <a:t> </a:t>
                </a:r>
              </a:p>
            </p:txBody>
          </p:sp>
        </mc:Fallback>
      </mc:AlternateContent>
    </p:spTree>
    <p:extLst>
      <p:ext uri="{BB962C8B-B14F-4D97-AF65-F5344CB8AC3E}">
        <p14:creationId xmlns:p14="http://schemas.microsoft.com/office/powerpoint/2010/main" val="31225513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barn(inVertical)">
                                      <p:cBhvr>
                                        <p:cTn id="21" dur="500"/>
                                        <p:tgtEl>
                                          <p:spTgt spid="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wipe(left)">
                                      <p:cBhvr>
                                        <p:cTn id="26" dur="500"/>
                                        <p:tgtEl>
                                          <p:spTgt spid="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wheel(1)">
                                      <p:cBhvr>
                                        <p:cTn id="3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2" name="Google Shape;604;p31">
            <a:extLst>
              <a:ext uri="{FF2B5EF4-FFF2-40B4-BE49-F238E27FC236}">
                <a16:creationId xmlns:a16="http://schemas.microsoft.com/office/drawing/2014/main" xmlns="" id="{156E1EDB-CA46-6BBE-918F-5076DB0A3D96}"/>
              </a:ext>
            </a:extLst>
          </p:cNvPr>
          <p:cNvSpPr txBox="1">
            <a:spLocks/>
          </p:cNvSpPr>
          <p:nvPr/>
        </p:nvSpPr>
        <p:spPr>
          <a:xfrm>
            <a:off x="299989" y="1911972"/>
            <a:ext cx="8544022" cy="135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DM Serif Display"/>
              <a:buNone/>
              <a:defRPr sz="5000" b="1" i="0" u="none" strike="noStrike" cap="none">
                <a:solidFill>
                  <a:schemeClr val="accent2"/>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2pPr>
            <a:lvl3pPr marR="0" lvl="2"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3pPr>
            <a:lvl4pPr marR="0" lvl="3"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4pPr>
            <a:lvl5pPr marR="0" lvl="4"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5pPr>
            <a:lvl6pPr marR="0" lvl="5"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6pPr>
            <a:lvl7pPr marR="0" lvl="6"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7pPr>
            <a:lvl8pPr marR="0" lvl="7"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8pPr>
            <a:lvl9pPr marR="0" lvl="8" algn="ctr" rtl="0">
              <a:lnSpc>
                <a:spcPct val="100000"/>
              </a:lnSpc>
              <a:spcBef>
                <a:spcPts val="0"/>
              </a:spcBef>
              <a:spcAft>
                <a:spcPts val="0"/>
              </a:spcAft>
              <a:buClr>
                <a:schemeClr val="accent2"/>
              </a:buClr>
              <a:buSzPts val="3600"/>
              <a:buFont typeface="DM Serif Display"/>
              <a:buNone/>
              <a:defRPr sz="3600" b="1" i="0" u="none" strike="noStrike" cap="none">
                <a:solidFill>
                  <a:schemeClr val="accent2"/>
                </a:solidFill>
                <a:latin typeface="DM Serif Display"/>
                <a:ea typeface="DM Serif Display"/>
                <a:cs typeface="DM Serif Display"/>
                <a:sym typeface="DM Serif Display"/>
              </a:defRPr>
            </a:lvl9pPr>
          </a:lstStyle>
          <a:p>
            <a:pPr>
              <a:lnSpc>
                <a:spcPct val="150000"/>
              </a:lnSpc>
            </a:pPr>
            <a:r>
              <a:rPr lang="nn-NO" sz="3000" dirty="0">
                <a:solidFill>
                  <a:schemeClr val="tx1"/>
                </a:solidFill>
                <a:latin typeface="Arial" panose="020B0604020202020204" pitchFamily="34" charset="0"/>
                <a:cs typeface="Arial" panose="020B0604020202020204" pitchFamily="34" charset="0"/>
              </a:rPr>
              <a:t>1. CỘNG, TRỪ HAI PHÂN THỨC CÙNG MẪU</a:t>
            </a:r>
          </a:p>
        </p:txBody>
      </p:sp>
      <p:grpSp>
        <p:nvGrpSpPr>
          <p:cNvPr id="3" name="Google Shape;1928;p52">
            <a:extLst>
              <a:ext uri="{FF2B5EF4-FFF2-40B4-BE49-F238E27FC236}">
                <a16:creationId xmlns:a16="http://schemas.microsoft.com/office/drawing/2014/main" xmlns="" id="{D9FA3393-6796-BBD1-71F0-C2F04AB5BC8E}"/>
              </a:ext>
            </a:extLst>
          </p:cNvPr>
          <p:cNvGrpSpPr/>
          <p:nvPr/>
        </p:nvGrpSpPr>
        <p:grpSpPr>
          <a:xfrm>
            <a:off x="0" y="2866147"/>
            <a:ext cx="1966276" cy="2074551"/>
            <a:chOff x="1366929" y="170850"/>
            <a:chExt cx="2958495" cy="3505888"/>
          </a:xfrm>
        </p:grpSpPr>
        <p:sp>
          <p:nvSpPr>
            <p:cNvPr id="4" name="Google Shape;1929;p52">
              <a:extLst>
                <a:ext uri="{FF2B5EF4-FFF2-40B4-BE49-F238E27FC236}">
                  <a16:creationId xmlns:a16="http://schemas.microsoft.com/office/drawing/2014/main" xmlns="" id="{9AF49C85-1F52-EE03-D7F4-6D192BE8423B}"/>
                </a:ext>
              </a:extLst>
            </p:cNvPr>
            <p:cNvSpPr/>
            <p:nvPr/>
          </p:nvSpPr>
          <p:spPr>
            <a:xfrm>
              <a:off x="3947784" y="2467813"/>
              <a:ext cx="377641" cy="777695"/>
            </a:xfrm>
            <a:custGeom>
              <a:avLst/>
              <a:gdLst/>
              <a:ahLst/>
              <a:cxnLst/>
              <a:rect l="l" t="t" r="r" b="b"/>
              <a:pathLst>
                <a:path w="17236" h="35495" extrusionOk="0">
                  <a:moveTo>
                    <a:pt x="5689" y="1"/>
                  </a:moveTo>
                  <a:lnTo>
                    <a:pt x="1" y="22071"/>
                  </a:lnTo>
                  <a:lnTo>
                    <a:pt x="12116" y="35495"/>
                  </a:lnTo>
                  <a:cubicBezTo>
                    <a:pt x="17236" y="21445"/>
                    <a:pt x="5689" y="1"/>
                    <a:pt x="56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930;p52">
              <a:extLst>
                <a:ext uri="{FF2B5EF4-FFF2-40B4-BE49-F238E27FC236}">
                  <a16:creationId xmlns:a16="http://schemas.microsoft.com/office/drawing/2014/main" xmlns="" id="{AF62CF1E-4275-B506-29F2-EC60CCC7FA58}"/>
                </a:ext>
              </a:extLst>
            </p:cNvPr>
            <p:cNvSpPr/>
            <p:nvPr/>
          </p:nvSpPr>
          <p:spPr>
            <a:xfrm>
              <a:off x="1366929" y="2467813"/>
              <a:ext cx="377641" cy="777695"/>
            </a:xfrm>
            <a:custGeom>
              <a:avLst/>
              <a:gdLst/>
              <a:ahLst/>
              <a:cxnLst/>
              <a:rect l="l" t="t" r="r" b="b"/>
              <a:pathLst>
                <a:path w="17236" h="35495" extrusionOk="0">
                  <a:moveTo>
                    <a:pt x="11547" y="1"/>
                  </a:moveTo>
                  <a:cubicBezTo>
                    <a:pt x="11547" y="1"/>
                    <a:pt x="0" y="21445"/>
                    <a:pt x="5119" y="35495"/>
                  </a:cubicBezTo>
                  <a:lnTo>
                    <a:pt x="5119" y="35495"/>
                  </a:lnTo>
                  <a:lnTo>
                    <a:pt x="17235" y="22071"/>
                  </a:lnTo>
                  <a:lnTo>
                    <a:pt x="1154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931;p52">
              <a:extLst>
                <a:ext uri="{FF2B5EF4-FFF2-40B4-BE49-F238E27FC236}">
                  <a16:creationId xmlns:a16="http://schemas.microsoft.com/office/drawing/2014/main" xmlns="" id="{5FBB4425-3CA1-D8AD-2264-12A5DD702821}"/>
                </a:ext>
              </a:extLst>
            </p:cNvPr>
            <p:cNvSpPr/>
            <p:nvPr/>
          </p:nvSpPr>
          <p:spPr>
            <a:xfrm>
              <a:off x="1813057" y="1565564"/>
              <a:ext cx="2066332" cy="1018223"/>
            </a:xfrm>
            <a:custGeom>
              <a:avLst/>
              <a:gdLst/>
              <a:ahLst/>
              <a:cxnLst/>
              <a:rect l="l" t="t" r="r" b="b"/>
              <a:pathLst>
                <a:path w="94310" h="46473" extrusionOk="0">
                  <a:moveTo>
                    <a:pt x="36916" y="1"/>
                  </a:moveTo>
                  <a:cubicBezTo>
                    <a:pt x="36916" y="1"/>
                    <a:pt x="10239" y="8931"/>
                    <a:pt x="0" y="19682"/>
                  </a:cubicBezTo>
                  <a:lnTo>
                    <a:pt x="47155" y="46473"/>
                  </a:lnTo>
                  <a:lnTo>
                    <a:pt x="94309" y="19682"/>
                  </a:lnTo>
                  <a:cubicBezTo>
                    <a:pt x="84071" y="8931"/>
                    <a:pt x="57393" y="1"/>
                    <a:pt x="57393" y="1"/>
                  </a:cubicBezTo>
                  <a:lnTo>
                    <a:pt x="47155" y="3357"/>
                  </a:lnTo>
                  <a:lnTo>
                    <a:pt x="3691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32;p52">
              <a:extLst>
                <a:ext uri="{FF2B5EF4-FFF2-40B4-BE49-F238E27FC236}">
                  <a16:creationId xmlns:a16="http://schemas.microsoft.com/office/drawing/2014/main" xmlns="" id="{41D57086-C387-FB45-8D8C-B84905E921C7}"/>
                </a:ext>
              </a:extLst>
            </p:cNvPr>
            <p:cNvSpPr/>
            <p:nvPr/>
          </p:nvSpPr>
          <p:spPr>
            <a:xfrm>
              <a:off x="2579470" y="1695177"/>
              <a:ext cx="530923" cy="250519"/>
            </a:xfrm>
            <a:custGeom>
              <a:avLst/>
              <a:gdLst/>
              <a:ahLst/>
              <a:cxnLst/>
              <a:rect l="l" t="t" r="r" b="b"/>
              <a:pathLst>
                <a:path w="24232" h="11434" extrusionOk="0">
                  <a:moveTo>
                    <a:pt x="0" y="1"/>
                  </a:moveTo>
                  <a:cubicBezTo>
                    <a:pt x="0" y="1"/>
                    <a:pt x="7509" y="9670"/>
                    <a:pt x="12059" y="11434"/>
                  </a:cubicBezTo>
                  <a:cubicBezTo>
                    <a:pt x="16837" y="9670"/>
                    <a:pt x="24232" y="797"/>
                    <a:pt x="24232" y="797"/>
                  </a:cubicBezTo>
                  <a:lnTo>
                    <a:pt x="0"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933;p52">
              <a:extLst>
                <a:ext uri="{FF2B5EF4-FFF2-40B4-BE49-F238E27FC236}">
                  <a16:creationId xmlns:a16="http://schemas.microsoft.com/office/drawing/2014/main" xmlns="" id="{8A25A778-DDA8-B62B-57AE-72CE21507C13}"/>
                </a:ext>
              </a:extLst>
            </p:cNvPr>
            <p:cNvSpPr/>
            <p:nvPr/>
          </p:nvSpPr>
          <p:spPr>
            <a:xfrm>
              <a:off x="3415663" y="1703897"/>
              <a:ext cx="56112" cy="452420"/>
            </a:xfrm>
            <a:custGeom>
              <a:avLst/>
              <a:gdLst/>
              <a:ahLst/>
              <a:cxnLst/>
              <a:rect l="l" t="t" r="r" b="b"/>
              <a:pathLst>
                <a:path w="2561" h="20649" fill="none" extrusionOk="0">
                  <a:moveTo>
                    <a:pt x="0" y="1"/>
                  </a:moveTo>
                  <a:lnTo>
                    <a:pt x="2560" y="20649"/>
                  </a:lnTo>
                </a:path>
              </a:pathLst>
            </a:custGeom>
            <a:noFill/>
            <a:ln w="14225" cap="flat"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934;p52">
              <a:extLst>
                <a:ext uri="{FF2B5EF4-FFF2-40B4-BE49-F238E27FC236}">
                  <a16:creationId xmlns:a16="http://schemas.microsoft.com/office/drawing/2014/main" xmlns="" id="{9CA221C6-C844-EA74-3530-87A7C0F9D6B9}"/>
                </a:ext>
              </a:extLst>
            </p:cNvPr>
            <p:cNvSpPr/>
            <p:nvPr/>
          </p:nvSpPr>
          <p:spPr>
            <a:xfrm>
              <a:off x="3210049" y="1725082"/>
              <a:ext cx="215616" cy="61085"/>
            </a:xfrm>
            <a:custGeom>
              <a:avLst/>
              <a:gdLst/>
              <a:ahLst/>
              <a:cxnLst/>
              <a:rect l="l" t="t" r="r" b="b"/>
              <a:pathLst>
                <a:path w="9841" h="2788" fill="none" extrusionOk="0">
                  <a:moveTo>
                    <a:pt x="9840" y="2788"/>
                  </a:moveTo>
                  <a:lnTo>
                    <a:pt x="0" y="1"/>
                  </a:lnTo>
                </a:path>
              </a:pathLst>
            </a:custGeom>
            <a:noFill/>
            <a:ln w="14225" cap="rnd"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935;p52">
              <a:extLst>
                <a:ext uri="{FF2B5EF4-FFF2-40B4-BE49-F238E27FC236}">
                  <a16:creationId xmlns:a16="http://schemas.microsoft.com/office/drawing/2014/main" xmlns="" id="{9BEF7C98-DA38-7FB7-6CBC-7D7BA69D193A}"/>
                </a:ext>
              </a:extLst>
            </p:cNvPr>
            <p:cNvSpPr/>
            <p:nvPr/>
          </p:nvSpPr>
          <p:spPr>
            <a:xfrm>
              <a:off x="2220561" y="1703897"/>
              <a:ext cx="56112" cy="452420"/>
            </a:xfrm>
            <a:custGeom>
              <a:avLst/>
              <a:gdLst/>
              <a:ahLst/>
              <a:cxnLst/>
              <a:rect l="l" t="t" r="r" b="b"/>
              <a:pathLst>
                <a:path w="2561" h="20649" fill="none" extrusionOk="0">
                  <a:moveTo>
                    <a:pt x="2560" y="1"/>
                  </a:moveTo>
                  <a:lnTo>
                    <a:pt x="1" y="20649"/>
                  </a:lnTo>
                </a:path>
              </a:pathLst>
            </a:custGeom>
            <a:noFill/>
            <a:ln w="14225" cap="flat"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936;p52">
              <a:extLst>
                <a:ext uri="{FF2B5EF4-FFF2-40B4-BE49-F238E27FC236}">
                  <a16:creationId xmlns:a16="http://schemas.microsoft.com/office/drawing/2014/main" xmlns="" id="{5EAB5AE1-040A-3926-1238-7834F09F8E2B}"/>
                </a:ext>
              </a:extLst>
            </p:cNvPr>
            <p:cNvSpPr/>
            <p:nvPr/>
          </p:nvSpPr>
          <p:spPr>
            <a:xfrm>
              <a:off x="2266679" y="1725082"/>
              <a:ext cx="215616" cy="61085"/>
            </a:xfrm>
            <a:custGeom>
              <a:avLst/>
              <a:gdLst/>
              <a:ahLst/>
              <a:cxnLst/>
              <a:rect l="l" t="t" r="r" b="b"/>
              <a:pathLst>
                <a:path w="9841" h="2788" fill="none" extrusionOk="0">
                  <a:moveTo>
                    <a:pt x="0" y="2788"/>
                  </a:moveTo>
                  <a:lnTo>
                    <a:pt x="9841" y="1"/>
                  </a:lnTo>
                </a:path>
              </a:pathLst>
            </a:custGeom>
            <a:noFill/>
            <a:ln w="14225" cap="rnd"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37;p52">
              <a:extLst>
                <a:ext uri="{FF2B5EF4-FFF2-40B4-BE49-F238E27FC236}">
                  <a16:creationId xmlns:a16="http://schemas.microsoft.com/office/drawing/2014/main" xmlns="" id="{F1952B9E-EA58-B134-D633-19072BE1FB5C}"/>
                </a:ext>
              </a:extLst>
            </p:cNvPr>
            <p:cNvSpPr/>
            <p:nvPr/>
          </p:nvSpPr>
          <p:spPr>
            <a:xfrm>
              <a:off x="2887267" y="1555596"/>
              <a:ext cx="358952" cy="279199"/>
            </a:xfrm>
            <a:custGeom>
              <a:avLst/>
              <a:gdLst/>
              <a:ahLst/>
              <a:cxnLst/>
              <a:rect l="l" t="t" r="r" b="b"/>
              <a:pathLst>
                <a:path w="16383" h="12743" extrusionOk="0">
                  <a:moveTo>
                    <a:pt x="7680" y="1"/>
                  </a:moveTo>
                  <a:lnTo>
                    <a:pt x="1" y="12742"/>
                  </a:lnTo>
                  <a:cubicBezTo>
                    <a:pt x="1" y="12742"/>
                    <a:pt x="5347" y="10102"/>
                    <a:pt x="11004" y="10102"/>
                  </a:cubicBezTo>
                  <a:cubicBezTo>
                    <a:pt x="12821" y="10102"/>
                    <a:pt x="14669" y="10374"/>
                    <a:pt x="16383" y="11093"/>
                  </a:cubicBezTo>
                  <a:cubicBezTo>
                    <a:pt x="13311" y="3471"/>
                    <a:pt x="7680" y="1"/>
                    <a:pt x="76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938;p52">
              <a:extLst>
                <a:ext uri="{FF2B5EF4-FFF2-40B4-BE49-F238E27FC236}">
                  <a16:creationId xmlns:a16="http://schemas.microsoft.com/office/drawing/2014/main" xmlns="" id="{8731C450-63D3-5B47-50CF-2E6379118FAB}"/>
                </a:ext>
              </a:extLst>
            </p:cNvPr>
            <p:cNvSpPr/>
            <p:nvPr/>
          </p:nvSpPr>
          <p:spPr>
            <a:xfrm>
              <a:off x="2446134" y="1555596"/>
              <a:ext cx="358930" cy="279199"/>
            </a:xfrm>
            <a:custGeom>
              <a:avLst/>
              <a:gdLst/>
              <a:ahLst/>
              <a:cxnLst/>
              <a:rect l="l" t="t" r="r" b="b"/>
              <a:pathLst>
                <a:path w="16382" h="12743" extrusionOk="0">
                  <a:moveTo>
                    <a:pt x="8703" y="1"/>
                  </a:moveTo>
                  <a:cubicBezTo>
                    <a:pt x="8703" y="1"/>
                    <a:pt x="3072" y="3471"/>
                    <a:pt x="0" y="11093"/>
                  </a:cubicBezTo>
                  <a:cubicBezTo>
                    <a:pt x="1700" y="10374"/>
                    <a:pt x="3541" y="10102"/>
                    <a:pt x="5354" y="10102"/>
                  </a:cubicBezTo>
                  <a:cubicBezTo>
                    <a:pt x="11003" y="10102"/>
                    <a:pt x="16382" y="12742"/>
                    <a:pt x="16382" y="12742"/>
                  </a:cubicBezTo>
                  <a:lnTo>
                    <a:pt x="87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939;p52">
              <a:extLst>
                <a:ext uri="{FF2B5EF4-FFF2-40B4-BE49-F238E27FC236}">
                  <a16:creationId xmlns:a16="http://schemas.microsoft.com/office/drawing/2014/main" xmlns="" id="{BE9F49F8-4C56-B5A7-20B3-1EB288F932C0}"/>
                </a:ext>
              </a:extLst>
            </p:cNvPr>
            <p:cNvSpPr/>
            <p:nvPr/>
          </p:nvSpPr>
          <p:spPr>
            <a:xfrm>
              <a:off x="2606878" y="1563089"/>
              <a:ext cx="478580" cy="300364"/>
            </a:xfrm>
            <a:custGeom>
              <a:avLst/>
              <a:gdLst/>
              <a:ahLst/>
              <a:cxnLst/>
              <a:rect l="l" t="t" r="r" b="b"/>
              <a:pathLst>
                <a:path w="21843" h="13709" extrusionOk="0">
                  <a:moveTo>
                    <a:pt x="1" y="0"/>
                  </a:moveTo>
                  <a:lnTo>
                    <a:pt x="1" y="0"/>
                  </a:lnTo>
                  <a:cubicBezTo>
                    <a:pt x="1" y="0"/>
                    <a:pt x="2617" y="8589"/>
                    <a:pt x="10808" y="13595"/>
                  </a:cubicBezTo>
                  <a:lnTo>
                    <a:pt x="10808" y="13709"/>
                  </a:lnTo>
                  <a:cubicBezTo>
                    <a:pt x="10865" y="13709"/>
                    <a:pt x="10865" y="13709"/>
                    <a:pt x="10922" y="13652"/>
                  </a:cubicBezTo>
                  <a:cubicBezTo>
                    <a:pt x="10979" y="13652"/>
                    <a:pt x="10979" y="13709"/>
                    <a:pt x="11036" y="13709"/>
                  </a:cubicBezTo>
                  <a:lnTo>
                    <a:pt x="11036" y="13595"/>
                  </a:lnTo>
                  <a:cubicBezTo>
                    <a:pt x="19226" y="8589"/>
                    <a:pt x="21843" y="0"/>
                    <a:pt x="21843" y="0"/>
                  </a:cubicBezTo>
                  <a:lnTo>
                    <a:pt x="21843" y="0"/>
                  </a:lnTo>
                  <a:lnTo>
                    <a:pt x="10922" y="2219"/>
                  </a:lnTo>
                  <a:lnTo>
                    <a:pt x="1" y="0"/>
                  </a:lnTo>
                  <a:close/>
                </a:path>
              </a:pathLst>
            </a:custGeom>
            <a:solidFill>
              <a:srgbClr val="C471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40;p52">
              <a:extLst>
                <a:ext uri="{FF2B5EF4-FFF2-40B4-BE49-F238E27FC236}">
                  <a16:creationId xmlns:a16="http://schemas.microsoft.com/office/drawing/2014/main" xmlns="" id="{380B2C7C-4005-9F95-F2B2-4137E25BC53B}"/>
                </a:ext>
              </a:extLst>
            </p:cNvPr>
            <p:cNvSpPr/>
            <p:nvPr/>
          </p:nvSpPr>
          <p:spPr>
            <a:xfrm>
              <a:off x="1975073" y="170981"/>
              <a:ext cx="1854440" cy="980933"/>
            </a:xfrm>
            <a:custGeom>
              <a:avLst/>
              <a:gdLst/>
              <a:ahLst/>
              <a:cxnLst/>
              <a:rect l="l" t="t" r="r" b="b"/>
              <a:pathLst>
                <a:path w="84639" h="44771" extrusionOk="0">
                  <a:moveTo>
                    <a:pt x="32879" y="1"/>
                  </a:moveTo>
                  <a:cubicBezTo>
                    <a:pt x="27905" y="1"/>
                    <a:pt x="23699" y="839"/>
                    <a:pt x="22525" y="2451"/>
                  </a:cubicBezTo>
                  <a:cubicBezTo>
                    <a:pt x="19976" y="5968"/>
                    <a:pt x="27613" y="6151"/>
                    <a:pt x="29228" y="6151"/>
                  </a:cubicBezTo>
                  <a:cubicBezTo>
                    <a:pt x="29415" y="6151"/>
                    <a:pt x="29521" y="6148"/>
                    <a:pt x="29521" y="6148"/>
                  </a:cubicBezTo>
                  <a:lnTo>
                    <a:pt x="29521" y="6148"/>
                  </a:lnTo>
                  <a:cubicBezTo>
                    <a:pt x="29521" y="6148"/>
                    <a:pt x="22240" y="6490"/>
                    <a:pt x="12229" y="16159"/>
                  </a:cubicBezTo>
                  <a:cubicBezTo>
                    <a:pt x="0" y="27991"/>
                    <a:pt x="15301" y="44770"/>
                    <a:pt x="15301" y="44770"/>
                  </a:cubicBezTo>
                  <a:lnTo>
                    <a:pt x="61375" y="43747"/>
                  </a:lnTo>
                  <a:cubicBezTo>
                    <a:pt x="84639" y="16216"/>
                    <a:pt x="58758" y="8594"/>
                    <a:pt x="58758" y="8594"/>
                  </a:cubicBezTo>
                  <a:cubicBezTo>
                    <a:pt x="64902" y="7716"/>
                    <a:pt x="63430" y="5526"/>
                    <a:pt x="59034" y="5526"/>
                  </a:cubicBezTo>
                  <a:cubicBezTo>
                    <a:pt x="58018" y="5526"/>
                    <a:pt x="56844" y="5643"/>
                    <a:pt x="55573" y="5921"/>
                  </a:cubicBezTo>
                  <a:cubicBezTo>
                    <a:pt x="55208" y="2440"/>
                    <a:pt x="54205" y="829"/>
                    <a:pt x="53421" y="829"/>
                  </a:cubicBezTo>
                  <a:cubicBezTo>
                    <a:pt x="52615" y="829"/>
                    <a:pt x="52039" y="2525"/>
                    <a:pt x="52615" y="5636"/>
                  </a:cubicBezTo>
                  <a:cubicBezTo>
                    <a:pt x="49162" y="1811"/>
                    <a:pt x="40190" y="1"/>
                    <a:pt x="328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941;p52">
              <a:extLst>
                <a:ext uri="{FF2B5EF4-FFF2-40B4-BE49-F238E27FC236}">
                  <a16:creationId xmlns:a16="http://schemas.microsoft.com/office/drawing/2014/main" xmlns="" id="{9B8236B8-42D5-3C97-2632-A09F793BAB11}"/>
                </a:ext>
              </a:extLst>
            </p:cNvPr>
            <p:cNvSpPr/>
            <p:nvPr/>
          </p:nvSpPr>
          <p:spPr>
            <a:xfrm>
              <a:off x="2108410" y="170850"/>
              <a:ext cx="947169" cy="765448"/>
            </a:xfrm>
            <a:custGeom>
              <a:avLst/>
              <a:gdLst/>
              <a:ahLst/>
              <a:cxnLst/>
              <a:rect l="l" t="t" r="r" b="b"/>
              <a:pathLst>
                <a:path w="43230" h="34936" extrusionOk="0">
                  <a:moveTo>
                    <a:pt x="26761" y="1"/>
                  </a:moveTo>
                  <a:cubicBezTo>
                    <a:pt x="21816" y="1"/>
                    <a:pt x="17644" y="824"/>
                    <a:pt x="16496" y="2400"/>
                  </a:cubicBezTo>
                  <a:cubicBezTo>
                    <a:pt x="13892" y="5973"/>
                    <a:pt x="21551" y="6157"/>
                    <a:pt x="23149" y="6157"/>
                  </a:cubicBezTo>
                  <a:cubicBezTo>
                    <a:pt x="23332" y="6157"/>
                    <a:pt x="23435" y="6154"/>
                    <a:pt x="23435" y="6154"/>
                  </a:cubicBezTo>
                  <a:lnTo>
                    <a:pt x="23435" y="6154"/>
                  </a:lnTo>
                  <a:cubicBezTo>
                    <a:pt x="23435" y="6154"/>
                    <a:pt x="16154" y="6496"/>
                    <a:pt x="6143" y="16165"/>
                  </a:cubicBezTo>
                  <a:cubicBezTo>
                    <a:pt x="0" y="22081"/>
                    <a:pt x="797" y="29248"/>
                    <a:pt x="3072" y="34936"/>
                  </a:cubicBezTo>
                  <a:cubicBezTo>
                    <a:pt x="2844" y="27940"/>
                    <a:pt x="7565" y="23332"/>
                    <a:pt x="11320" y="19464"/>
                  </a:cubicBezTo>
                  <a:cubicBezTo>
                    <a:pt x="15756" y="14914"/>
                    <a:pt x="29464" y="12184"/>
                    <a:pt x="29465" y="12184"/>
                  </a:cubicBezTo>
                  <a:lnTo>
                    <a:pt x="29465" y="12184"/>
                  </a:lnTo>
                  <a:cubicBezTo>
                    <a:pt x="29464" y="12184"/>
                    <a:pt x="21527" y="19859"/>
                    <a:pt x="26503" y="19859"/>
                  </a:cubicBezTo>
                  <a:cubicBezTo>
                    <a:pt x="27210" y="19859"/>
                    <a:pt x="28177" y="19704"/>
                    <a:pt x="29465" y="19351"/>
                  </a:cubicBezTo>
                  <a:cubicBezTo>
                    <a:pt x="37485" y="17132"/>
                    <a:pt x="41694" y="7576"/>
                    <a:pt x="43230" y="3253"/>
                  </a:cubicBezTo>
                  <a:cubicBezTo>
                    <a:pt x="38916" y="1051"/>
                    <a:pt x="32345" y="1"/>
                    <a:pt x="2676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942;p52">
              <a:extLst>
                <a:ext uri="{FF2B5EF4-FFF2-40B4-BE49-F238E27FC236}">
                  <a16:creationId xmlns:a16="http://schemas.microsoft.com/office/drawing/2014/main" xmlns="" id="{CA872FCB-FA33-C6E1-5D10-887160670C7D}"/>
                </a:ext>
              </a:extLst>
            </p:cNvPr>
            <p:cNvSpPr/>
            <p:nvPr/>
          </p:nvSpPr>
          <p:spPr>
            <a:xfrm>
              <a:off x="3262389" y="359266"/>
              <a:ext cx="567053" cy="770202"/>
            </a:xfrm>
            <a:custGeom>
              <a:avLst/>
              <a:gdLst/>
              <a:ahLst/>
              <a:cxnLst/>
              <a:rect l="l" t="t" r="r" b="b"/>
              <a:pathLst>
                <a:path w="25881" h="35153" extrusionOk="0">
                  <a:moveTo>
                    <a:pt x="0" y="0"/>
                  </a:moveTo>
                  <a:cubicBezTo>
                    <a:pt x="0" y="0"/>
                    <a:pt x="16382" y="12059"/>
                    <a:pt x="2048" y="35153"/>
                  </a:cubicBezTo>
                  <a:lnTo>
                    <a:pt x="2617" y="35153"/>
                  </a:lnTo>
                  <a:cubicBezTo>
                    <a:pt x="25881" y="7623"/>
                    <a:pt x="1" y="0"/>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943;p52">
              <a:extLst>
                <a:ext uri="{FF2B5EF4-FFF2-40B4-BE49-F238E27FC236}">
                  <a16:creationId xmlns:a16="http://schemas.microsoft.com/office/drawing/2014/main" xmlns="" id="{3C354289-F806-D9B2-3F58-9DE3576A7187}"/>
                </a:ext>
              </a:extLst>
            </p:cNvPr>
            <p:cNvSpPr/>
            <p:nvPr/>
          </p:nvSpPr>
          <p:spPr>
            <a:xfrm>
              <a:off x="2403762" y="578595"/>
              <a:ext cx="901071" cy="1140196"/>
            </a:xfrm>
            <a:custGeom>
              <a:avLst/>
              <a:gdLst/>
              <a:ahLst/>
              <a:cxnLst/>
              <a:rect l="l" t="t" r="r" b="b"/>
              <a:pathLst>
                <a:path w="41126" h="52040" extrusionOk="0">
                  <a:moveTo>
                    <a:pt x="32252" y="0"/>
                  </a:moveTo>
                  <a:cubicBezTo>
                    <a:pt x="30886" y="2787"/>
                    <a:pt x="26165" y="10751"/>
                    <a:pt x="15585" y="12343"/>
                  </a:cubicBezTo>
                  <a:cubicBezTo>
                    <a:pt x="15342" y="12357"/>
                    <a:pt x="15116" y="12364"/>
                    <a:pt x="14905" y="12364"/>
                  </a:cubicBezTo>
                  <a:cubicBezTo>
                    <a:pt x="8268" y="12364"/>
                    <a:pt x="17405" y="5632"/>
                    <a:pt x="17406" y="5631"/>
                  </a:cubicBezTo>
                  <a:lnTo>
                    <a:pt x="17406" y="5631"/>
                  </a:lnTo>
                  <a:cubicBezTo>
                    <a:pt x="17405" y="5631"/>
                    <a:pt x="3754" y="8760"/>
                    <a:pt x="0" y="17633"/>
                  </a:cubicBezTo>
                  <a:cubicBezTo>
                    <a:pt x="0" y="18316"/>
                    <a:pt x="0" y="18998"/>
                    <a:pt x="57" y="19738"/>
                  </a:cubicBezTo>
                  <a:cubicBezTo>
                    <a:pt x="1820" y="37087"/>
                    <a:pt x="2730" y="42092"/>
                    <a:pt x="10068" y="47496"/>
                  </a:cubicBezTo>
                  <a:cubicBezTo>
                    <a:pt x="15630" y="51549"/>
                    <a:pt x="18578" y="52039"/>
                    <a:pt x="19678" y="52039"/>
                  </a:cubicBezTo>
                  <a:cubicBezTo>
                    <a:pt x="20030" y="52039"/>
                    <a:pt x="20193" y="51989"/>
                    <a:pt x="20193" y="51989"/>
                  </a:cubicBezTo>
                  <a:cubicBezTo>
                    <a:pt x="20193" y="51989"/>
                    <a:pt x="20356" y="52039"/>
                    <a:pt x="20707" y="52039"/>
                  </a:cubicBezTo>
                  <a:cubicBezTo>
                    <a:pt x="21808" y="52039"/>
                    <a:pt x="24755" y="51549"/>
                    <a:pt x="30318" y="47496"/>
                  </a:cubicBezTo>
                  <a:cubicBezTo>
                    <a:pt x="37655" y="42092"/>
                    <a:pt x="38565" y="37087"/>
                    <a:pt x="40329" y="19738"/>
                  </a:cubicBezTo>
                  <a:cubicBezTo>
                    <a:pt x="41125" y="11831"/>
                    <a:pt x="36973" y="5006"/>
                    <a:pt x="32252" y="0"/>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944;p52">
              <a:extLst>
                <a:ext uri="{FF2B5EF4-FFF2-40B4-BE49-F238E27FC236}">
                  <a16:creationId xmlns:a16="http://schemas.microsoft.com/office/drawing/2014/main" xmlns="" id="{B26E98CB-9F03-D4AC-9698-7B3996778455}"/>
                </a:ext>
              </a:extLst>
            </p:cNvPr>
            <p:cNvSpPr/>
            <p:nvPr/>
          </p:nvSpPr>
          <p:spPr>
            <a:xfrm>
              <a:off x="2218063" y="1066153"/>
              <a:ext cx="307857" cy="320390"/>
            </a:xfrm>
            <a:custGeom>
              <a:avLst/>
              <a:gdLst/>
              <a:ahLst/>
              <a:cxnLst/>
              <a:rect l="l" t="t" r="r" b="b"/>
              <a:pathLst>
                <a:path w="14051" h="14623" extrusionOk="0">
                  <a:moveTo>
                    <a:pt x="5309" y="1"/>
                  </a:moveTo>
                  <a:cubicBezTo>
                    <a:pt x="4540" y="1"/>
                    <a:pt x="3799" y="179"/>
                    <a:pt x="3129" y="555"/>
                  </a:cubicBezTo>
                  <a:cubicBezTo>
                    <a:pt x="456" y="2148"/>
                    <a:pt x="1" y="6414"/>
                    <a:pt x="2162" y="10111"/>
                  </a:cubicBezTo>
                  <a:cubicBezTo>
                    <a:pt x="3783" y="12927"/>
                    <a:pt x="6396" y="14623"/>
                    <a:pt x="8729" y="14623"/>
                  </a:cubicBezTo>
                  <a:cubicBezTo>
                    <a:pt x="9507" y="14623"/>
                    <a:pt x="10254" y="14434"/>
                    <a:pt x="10922" y="14036"/>
                  </a:cubicBezTo>
                  <a:cubicBezTo>
                    <a:pt x="13652" y="12500"/>
                    <a:pt x="14050" y="8234"/>
                    <a:pt x="11946" y="4480"/>
                  </a:cubicBezTo>
                  <a:cubicBezTo>
                    <a:pt x="10314" y="1690"/>
                    <a:pt x="7678" y="1"/>
                    <a:pt x="5309"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945;p52">
              <a:extLst>
                <a:ext uri="{FF2B5EF4-FFF2-40B4-BE49-F238E27FC236}">
                  <a16:creationId xmlns:a16="http://schemas.microsoft.com/office/drawing/2014/main" xmlns="" id="{D9EE785D-E9A5-2B0D-D5D3-1CF427BF3291}"/>
                </a:ext>
              </a:extLst>
            </p:cNvPr>
            <p:cNvSpPr/>
            <p:nvPr/>
          </p:nvSpPr>
          <p:spPr>
            <a:xfrm>
              <a:off x="2224307" y="1093276"/>
              <a:ext cx="190683" cy="286649"/>
            </a:xfrm>
            <a:custGeom>
              <a:avLst/>
              <a:gdLst/>
              <a:ahLst/>
              <a:cxnLst/>
              <a:rect l="l" t="t" r="r" b="b"/>
              <a:pathLst>
                <a:path w="8703" h="13083" extrusionOk="0">
                  <a:moveTo>
                    <a:pt x="1991" y="0"/>
                  </a:moveTo>
                  <a:cubicBezTo>
                    <a:pt x="114" y="1877"/>
                    <a:pt x="0" y="5631"/>
                    <a:pt x="1877" y="8873"/>
                  </a:cubicBezTo>
                  <a:cubicBezTo>
                    <a:pt x="3072" y="10978"/>
                    <a:pt x="4835" y="12457"/>
                    <a:pt x="6655" y="13083"/>
                  </a:cubicBezTo>
                  <a:cubicBezTo>
                    <a:pt x="8589" y="11149"/>
                    <a:pt x="8703" y="7451"/>
                    <a:pt x="6826" y="4152"/>
                  </a:cubicBezTo>
                  <a:cubicBezTo>
                    <a:pt x="5575" y="2048"/>
                    <a:pt x="3811" y="569"/>
                    <a:pt x="199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46;p52">
              <a:extLst>
                <a:ext uri="{FF2B5EF4-FFF2-40B4-BE49-F238E27FC236}">
                  <a16:creationId xmlns:a16="http://schemas.microsoft.com/office/drawing/2014/main" xmlns="" id="{C3F53E3A-27AA-106E-0230-36B60F55B295}"/>
                </a:ext>
              </a:extLst>
            </p:cNvPr>
            <p:cNvSpPr/>
            <p:nvPr/>
          </p:nvSpPr>
          <p:spPr>
            <a:xfrm>
              <a:off x="3166429" y="1066153"/>
              <a:ext cx="307835" cy="320390"/>
            </a:xfrm>
            <a:custGeom>
              <a:avLst/>
              <a:gdLst/>
              <a:ahLst/>
              <a:cxnLst/>
              <a:rect l="l" t="t" r="r" b="b"/>
              <a:pathLst>
                <a:path w="14050" h="14623" extrusionOk="0">
                  <a:moveTo>
                    <a:pt x="8717" y="1"/>
                  </a:moveTo>
                  <a:cubicBezTo>
                    <a:pt x="6372" y="1"/>
                    <a:pt x="3736" y="1690"/>
                    <a:pt x="2105" y="4480"/>
                  </a:cubicBezTo>
                  <a:cubicBezTo>
                    <a:pt x="0" y="8234"/>
                    <a:pt x="398" y="12500"/>
                    <a:pt x="3129" y="14036"/>
                  </a:cubicBezTo>
                  <a:cubicBezTo>
                    <a:pt x="3797" y="14434"/>
                    <a:pt x="4544" y="14623"/>
                    <a:pt x="5321" y="14623"/>
                  </a:cubicBezTo>
                  <a:cubicBezTo>
                    <a:pt x="7654" y="14623"/>
                    <a:pt x="10267" y="12927"/>
                    <a:pt x="11888" y="10111"/>
                  </a:cubicBezTo>
                  <a:cubicBezTo>
                    <a:pt x="14050" y="6414"/>
                    <a:pt x="13595" y="2148"/>
                    <a:pt x="10864" y="555"/>
                  </a:cubicBezTo>
                  <a:cubicBezTo>
                    <a:pt x="10209" y="179"/>
                    <a:pt x="9478" y="1"/>
                    <a:pt x="8717"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947;p52">
              <a:extLst>
                <a:ext uri="{FF2B5EF4-FFF2-40B4-BE49-F238E27FC236}">
                  <a16:creationId xmlns:a16="http://schemas.microsoft.com/office/drawing/2014/main" xmlns="" id="{0FA0FF99-93D4-6B71-7DA6-D6094F47A8F7}"/>
                </a:ext>
              </a:extLst>
            </p:cNvPr>
            <p:cNvSpPr/>
            <p:nvPr/>
          </p:nvSpPr>
          <p:spPr>
            <a:xfrm>
              <a:off x="3277331" y="1093276"/>
              <a:ext cx="190705" cy="286649"/>
            </a:xfrm>
            <a:custGeom>
              <a:avLst/>
              <a:gdLst/>
              <a:ahLst/>
              <a:cxnLst/>
              <a:rect l="l" t="t" r="r" b="b"/>
              <a:pathLst>
                <a:path w="8704" h="13083" extrusionOk="0">
                  <a:moveTo>
                    <a:pt x="6713" y="0"/>
                  </a:moveTo>
                  <a:cubicBezTo>
                    <a:pt x="4892" y="569"/>
                    <a:pt x="3129" y="2048"/>
                    <a:pt x="1878" y="4152"/>
                  </a:cubicBezTo>
                  <a:cubicBezTo>
                    <a:pt x="1" y="7451"/>
                    <a:pt x="114" y="11149"/>
                    <a:pt x="2048" y="13083"/>
                  </a:cubicBezTo>
                  <a:cubicBezTo>
                    <a:pt x="3869" y="12457"/>
                    <a:pt x="5632" y="10978"/>
                    <a:pt x="6826" y="8873"/>
                  </a:cubicBezTo>
                  <a:cubicBezTo>
                    <a:pt x="8703" y="5631"/>
                    <a:pt x="8590" y="1877"/>
                    <a:pt x="6713"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948;p52">
              <a:extLst>
                <a:ext uri="{FF2B5EF4-FFF2-40B4-BE49-F238E27FC236}">
                  <a16:creationId xmlns:a16="http://schemas.microsoft.com/office/drawing/2014/main" xmlns="" id="{085E54DA-4211-C65A-96CC-4ECB534AD274}"/>
                </a:ext>
              </a:extLst>
            </p:cNvPr>
            <p:cNvSpPr/>
            <p:nvPr/>
          </p:nvSpPr>
          <p:spPr>
            <a:xfrm>
              <a:off x="2988223" y="1104735"/>
              <a:ext cx="220612" cy="50875"/>
            </a:xfrm>
            <a:custGeom>
              <a:avLst/>
              <a:gdLst/>
              <a:ahLst/>
              <a:cxnLst/>
              <a:rect l="l" t="t" r="r" b="b"/>
              <a:pathLst>
                <a:path w="10069" h="2322" extrusionOk="0">
                  <a:moveTo>
                    <a:pt x="5826" y="1"/>
                  </a:moveTo>
                  <a:cubicBezTo>
                    <a:pt x="3684" y="1"/>
                    <a:pt x="1494" y="861"/>
                    <a:pt x="0" y="2321"/>
                  </a:cubicBezTo>
                  <a:cubicBezTo>
                    <a:pt x="3014" y="1884"/>
                    <a:pt x="5655" y="1363"/>
                    <a:pt x="8560" y="1363"/>
                  </a:cubicBezTo>
                  <a:cubicBezTo>
                    <a:pt x="9054" y="1363"/>
                    <a:pt x="9556" y="1378"/>
                    <a:pt x="10068" y="1411"/>
                  </a:cubicBezTo>
                  <a:cubicBezTo>
                    <a:pt x="8860" y="439"/>
                    <a:pt x="7355" y="1"/>
                    <a:pt x="58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949;p52">
              <a:extLst>
                <a:ext uri="{FF2B5EF4-FFF2-40B4-BE49-F238E27FC236}">
                  <a16:creationId xmlns:a16="http://schemas.microsoft.com/office/drawing/2014/main" xmlns="" id="{DBE16314-F385-DC0A-837A-9BCEF70D8CE9}"/>
                </a:ext>
              </a:extLst>
            </p:cNvPr>
            <p:cNvSpPr/>
            <p:nvPr/>
          </p:nvSpPr>
          <p:spPr>
            <a:xfrm>
              <a:off x="2947100" y="868843"/>
              <a:ext cx="277600" cy="149689"/>
            </a:xfrm>
            <a:custGeom>
              <a:avLst/>
              <a:gdLst/>
              <a:ahLst/>
              <a:cxnLst/>
              <a:rect l="l" t="t" r="r" b="b"/>
              <a:pathLst>
                <a:path w="12670" h="6832" extrusionOk="0">
                  <a:moveTo>
                    <a:pt x="2491" y="0"/>
                  </a:moveTo>
                  <a:cubicBezTo>
                    <a:pt x="2381" y="0"/>
                    <a:pt x="2271" y="2"/>
                    <a:pt x="2162" y="5"/>
                  </a:cubicBezTo>
                  <a:cubicBezTo>
                    <a:pt x="0" y="1200"/>
                    <a:pt x="740" y="3418"/>
                    <a:pt x="740" y="3418"/>
                  </a:cubicBezTo>
                  <a:cubicBezTo>
                    <a:pt x="740" y="3418"/>
                    <a:pt x="1418" y="3304"/>
                    <a:pt x="2497" y="3304"/>
                  </a:cubicBezTo>
                  <a:cubicBezTo>
                    <a:pt x="4741" y="3304"/>
                    <a:pt x="8719" y="3797"/>
                    <a:pt x="11945" y="6831"/>
                  </a:cubicBezTo>
                  <a:cubicBezTo>
                    <a:pt x="12669" y="3934"/>
                    <a:pt x="7719" y="0"/>
                    <a:pt x="24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950;p52">
              <a:extLst>
                <a:ext uri="{FF2B5EF4-FFF2-40B4-BE49-F238E27FC236}">
                  <a16:creationId xmlns:a16="http://schemas.microsoft.com/office/drawing/2014/main" xmlns="" id="{A38B1A32-E492-EC00-076B-CB7B26ED12F0}"/>
                </a:ext>
              </a:extLst>
            </p:cNvPr>
            <p:cNvSpPr/>
            <p:nvPr/>
          </p:nvSpPr>
          <p:spPr>
            <a:xfrm>
              <a:off x="3003164" y="1201681"/>
              <a:ext cx="220612" cy="84770"/>
            </a:xfrm>
            <a:custGeom>
              <a:avLst/>
              <a:gdLst/>
              <a:ahLst/>
              <a:cxnLst/>
              <a:rect l="l" t="t" r="r" b="b"/>
              <a:pathLst>
                <a:path w="10069" h="3869" extrusionOk="0">
                  <a:moveTo>
                    <a:pt x="5006" y="1"/>
                  </a:moveTo>
                  <a:cubicBezTo>
                    <a:pt x="2276" y="1"/>
                    <a:pt x="1" y="911"/>
                    <a:pt x="1" y="1935"/>
                  </a:cubicBezTo>
                  <a:cubicBezTo>
                    <a:pt x="1" y="3015"/>
                    <a:pt x="2276" y="3869"/>
                    <a:pt x="5006" y="3869"/>
                  </a:cubicBezTo>
                  <a:cubicBezTo>
                    <a:pt x="7794" y="3869"/>
                    <a:pt x="10069" y="3015"/>
                    <a:pt x="10069" y="1935"/>
                  </a:cubicBezTo>
                  <a:cubicBezTo>
                    <a:pt x="10069" y="911"/>
                    <a:pt x="7794" y="1"/>
                    <a:pt x="50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951;p52">
              <a:extLst>
                <a:ext uri="{FF2B5EF4-FFF2-40B4-BE49-F238E27FC236}">
                  <a16:creationId xmlns:a16="http://schemas.microsoft.com/office/drawing/2014/main" xmlns="" id="{1754B36B-2B10-075A-6BB8-44EDC88B2337}"/>
                </a:ext>
              </a:extLst>
            </p:cNvPr>
            <p:cNvSpPr/>
            <p:nvPr/>
          </p:nvSpPr>
          <p:spPr>
            <a:xfrm>
              <a:off x="2483510" y="1104735"/>
              <a:ext cx="220612" cy="50875"/>
            </a:xfrm>
            <a:custGeom>
              <a:avLst/>
              <a:gdLst/>
              <a:ahLst/>
              <a:cxnLst/>
              <a:rect l="l" t="t" r="r" b="b"/>
              <a:pathLst>
                <a:path w="10069" h="2322" extrusionOk="0">
                  <a:moveTo>
                    <a:pt x="4243" y="1"/>
                  </a:moveTo>
                  <a:cubicBezTo>
                    <a:pt x="2714" y="1"/>
                    <a:pt x="1209" y="439"/>
                    <a:pt x="0" y="1411"/>
                  </a:cubicBezTo>
                  <a:cubicBezTo>
                    <a:pt x="513" y="1378"/>
                    <a:pt x="1014" y="1363"/>
                    <a:pt x="1508" y="1363"/>
                  </a:cubicBezTo>
                  <a:cubicBezTo>
                    <a:pt x="4414" y="1363"/>
                    <a:pt x="7054" y="1884"/>
                    <a:pt x="10068" y="2321"/>
                  </a:cubicBezTo>
                  <a:cubicBezTo>
                    <a:pt x="8575" y="861"/>
                    <a:pt x="6385" y="1"/>
                    <a:pt x="4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952;p52">
              <a:extLst>
                <a:ext uri="{FF2B5EF4-FFF2-40B4-BE49-F238E27FC236}">
                  <a16:creationId xmlns:a16="http://schemas.microsoft.com/office/drawing/2014/main" xmlns="" id="{9B41A992-15F7-6B11-4EE0-E4568F240934}"/>
                </a:ext>
              </a:extLst>
            </p:cNvPr>
            <p:cNvSpPr/>
            <p:nvPr/>
          </p:nvSpPr>
          <p:spPr>
            <a:xfrm>
              <a:off x="2467648" y="868843"/>
              <a:ext cx="277600" cy="149689"/>
            </a:xfrm>
            <a:custGeom>
              <a:avLst/>
              <a:gdLst/>
              <a:ahLst/>
              <a:cxnLst/>
              <a:rect l="l" t="t" r="r" b="b"/>
              <a:pathLst>
                <a:path w="12670" h="6832" extrusionOk="0">
                  <a:moveTo>
                    <a:pt x="10179" y="0"/>
                  </a:moveTo>
                  <a:cubicBezTo>
                    <a:pt x="4951" y="0"/>
                    <a:pt x="0" y="3934"/>
                    <a:pt x="724" y="6831"/>
                  </a:cubicBezTo>
                  <a:cubicBezTo>
                    <a:pt x="3951" y="3797"/>
                    <a:pt x="7929" y="3304"/>
                    <a:pt x="10173" y="3304"/>
                  </a:cubicBezTo>
                  <a:cubicBezTo>
                    <a:pt x="11252" y="3304"/>
                    <a:pt x="11930" y="3418"/>
                    <a:pt x="11930" y="3418"/>
                  </a:cubicBezTo>
                  <a:cubicBezTo>
                    <a:pt x="11930" y="3418"/>
                    <a:pt x="12669" y="1200"/>
                    <a:pt x="10508" y="5"/>
                  </a:cubicBezTo>
                  <a:cubicBezTo>
                    <a:pt x="10398" y="2"/>
                    <a:pt x="10288" y="0"/>
                    <a:pt x="10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53;p52">
              <a:extLst>
                <a:ext uri="{FF2B5EF4-FFF2-40B4-BE49-F238E27FC236}">
                  <a16:creationId xmlns:a16="http://schemas.microsoft.com/office/drawing/2014/main" xmlns="" id="{5656253E-9C1B-620A-317F-2CC025C416DB}"/>
                </a:ext>
              </a:extLst>
            </p:cNvPr>
            <p:cNvSpPr/>
            <p:nvPr/>
          </p:nvSpPr>
          <p:spPr>
            <a:xfrm>
              <a:off x="2468546" y="1201681"/>
              <a:ext cx="220612" cy="84770"/>
            </a:xfrm>
            <a:custGeom>
              <a:avLst/>
              <a:gdLst/>
              <a:ahLst/>
              <a:cxnLst/>
              <a:rect l="l" t="t" r="r" b="b"/>
              <a:pathLst>
                <a:path w="10069" h="3869" extrusionOk="0">
                  <a:moveTo>
                    <a:pt x="5063" y="1"/>
                  </a:moveTo>
                  <a:cubicBezTo>
                    <a:pt x="2276" y="1"/>
                    <a:pt x="1" y="911"/>
                    <a:pt x="1" y="1935"/>
                  </a:cubicBezTo>
                  <a:cubicBezTo>
                    <a:pt x="1" y="3015"/>
                    <a:pt x="2276" y="3869"/>
                    <a:pt x="5063" y="3869"/>
                  </a:cubicBezTo>
                  <a:cubicBezTo>
                    <a:pt x="7794" y="3869"/>
                    <a:pt x="10069" y="3015"/>
                    <a:pt x="10069" y="1935"/>
                  </a:cubicBezTo>
                  <a:cubicBezTo>
                    <a:pt x="10069" y="911"/>
                    <a:pt x="7794" y="1"/>
                    <a:pt x="50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954;p52">
              <a:extLst>
                <a:ext uri="{FF2B5EF4-FFF2-40B4-BE49-F238E27FC236}">
                  <a16:creationId xmlns:a16="http://schemas.microsoft.com/office/drawing/2014/main" xmlns="" id="{C56E602A-FABD-D000-0042-CD6DAFCC1DBD}"/>
                </a:ext>
              </a:extLst>
            </p:cNvPr>
            <p:cNvSpPr/>
            <p:nvPr/>
          </p:nvSpPr>
          <p:spPr>
            <a:xfrm>
              <a:off x="2824958" y="1201681"/>
              <a:ext cx="62334" cy="201923"/>
            </a:xfrm>
            <a:custGeom>
              <a:avLst/>
              <a:gdLst/>
              <a:ahLst/>
              <a:cxnLst/>
              <a:rect l="l" t="t" r="r" b="b"/>
              <a:pathLst>
                <a:path w="2845" h="9216" fill="none" extrusionOk="0">
                  <a:moveTo>
                    <a:pt x="2674" y="1"/>
                  </a:moveTo>
                  <a:lnTo>
                    <a:pt x="2845" y="9215"/>
                  </a:lnTo>
                  <a:lnTo>
                    <a:pt x="1" y="7111"/>
                  </a:lnTo>
                </a:path>
              </a:pathLst>
            </a:custGeom>
            <a:noFill/>
            <a:ln w="14225" cap="rnd"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955;p52">
              <a:extLst>
                <a:ext uri="{FF2B5EF4-FFF2-40B4-BE49-F238E27FC236}">
                  <a16:creationId xmlns:a16="http://schemas.microsoft.com/office/drawing/2014/main" xmlns="" id="{F4384F42-F868-65AC-49FA-D38BACEC32B2}"/>
                </a:ext>
              </a:extLst>
            </p:cNvPr>
            <p:cNvSpPr/>
            <p:nvPr/>
          </p:nvSpPr>
          <p:spPr>
            <a:xfrm>
              <a:off x="2704088" y="1429730"/>
              <a:ext cx="279177" cy="64832"/>
            </a:xfrm>
            <a:custGeom>
              <a:avLst/>
              <a:gdLst/>
              <a:ahLst/>
              <a:cxnLst/>
              <a:rect l="l" t="t" r="r" b="b"/>
              <a:pathLst>
                <a:path w="12742" h="2959" fill="none" extrusionOk="0">
                  <a:moveTo>
                    <a:pt x="0" y="1"/>
                  </a:moveTo>
                  <a:cubicBezTo>
                    <a:pt x="0" y="1"/>
                    <a:pt x="6997" y="2959"/>
                    <a:pt x="12742" y="1"/>
                  </a:cubicBezTo>
                </a:path>
              </a:pathLst>
            </a:custGeom>
            <a:noFill/>
            <a:ln w="14225" cap="rnd" cmpd="sng">
              <a:solidFill>
                <a:schemeClr val="dk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956;p52">
              <a:extLst>
                <a:ext uri="{FF2B5EF4-FFF2-40B4-BE49-F238E27FC236}">
                  <a16:creationId xmlns:a16="http://schemas.microsoft.com/office/drawing/2014/main" xmlns="" id="{9D146CEC-207A-B5B7-9F8E-939920AAD945}"/>
                </a:ext>
              </a:extLst>
            </p:cNvPr>
            <p:cNvSpPr/>
            <p:nvPr/>
          </p:nvSpPr>
          <p:spPr>
            <a:xfrm>
              <a:off x="2773867" y="1523215"/>
              <a:ext cx="139611" cy="39438"/>
            </a:xfrm>
            <a:custGeom>
              <a:avLst/>
              <a:gdLst/>
              <a:ahLst/>
              <a:cxnLst/>
              <a:rect l="l" t="t" r="r" b="b"/>
              <a:pathLst>
                <a:path w="6372" h="1800" extrusionOk="0">
                  <a:moveTo>
                    <a:pt x="1" y="0"/>
                  </a:moveTo>
                  <a:lnTo>
                    <a:pt x="1" y="0"/>
                  </a:lnTo>
                  <a:cubicBezTo>
                    <a:pt x="321" y="533"/>
                    <a:pt x="1529" y="1800"/>
                    <a:pt x="3141" y="1800"/>
                  </a:cubicBezTo>
                  <a:cubicBezTo>
                    <a:pt x="4108" y="1800"/>
                    <a:pt x="5220" y="1344"/>
                    <a:pt x="6371" y="0"/>
                  </a:cubicBezTo>
                  <a:lnTo>
                    <a:pt x="6371" y="0"/>
                  </a:lnTo>
                  <a:cubicBezTo>
                    <a:pt x="5310" y="246"/>
                    <a:pt x="4248" y="329"/>
                    <a:pt x="3304" y="329"/>
                  </a:cubicBezTo>
                  <a:cubicBezTo>
                    <a:pt x="1417" y="329"/>
                    <a:pt x="1" y="0"/>
                    <a:pt x="1" y="0"/>
                  </a:cubicBezTo>
                  <a:close/>
                </a:path>
              </a:pathLst>
            </a:custGeom>
            <a:solidFill>
              <a:srgbClr val="AF52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957;p52">
              <a:extLst>
                <a:ext uri="{FF2B5EF4-FFF2-40B4-BE49-F238E27FC236}">
                  <a16:creationId xmlns:a16="http://schemas.microsoft.com/office/drawing/2014/main" xmlns="" id="{543B62CF-08C5-1CF0-90CB-B0732FD7F1F6}"/>
                </a:ext>
              </a:extLst>
            </p:cNvPr>
            <p:cNvSpPr/>
            <p:nvPr/>
          </p:nvSpPr>
          <p:spPr>
            <a:xfrm>
              <a:off x="2994445" y="1695177"/>
              <a:ext cx="898573" cy="426237"/>
            </a:xfrm>
            <a:custGeom>
              <a:avLst/>
              <a:gdLst/>
              <a:ahLst/>
              <a:cxnLst/>
              <a:rect l="l" t="t" r="r" b="b"/>
              <a:pathLst>
                <a:path w="41012" h="19454" extrusionOk="0">
                  <a:moveTo>
                    <a:pt x="40386" y="1"/>
                  </a:moveTo>
                  <a:cubicBezTo>
                    <a:pt x="19681" y="1195"/>
                    <a:pt x="1" y="19454"/>
                    <a:pt x="1" y="19454"/>
                  </a:cubicBezTo>
                  <a:lnTo>
                    <a:pt x="41012" y="14847"/>
                  </a:lnTo>
                  <a:lnTo>
                    <a:pt x="40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958;p52">
              <a:extLst>
                <a:ext uri="{FF2B5EF4-FFF2-40B4-BE49-F238E27FC236}">
                  <a16:creationId xmlns:a16="http://schemas.microsoft.com/office/drawing/2014/main" xmlns="" id="{0E067F5A-C7D9-4109-F741-4A6AA8C7D511}"/>
                </a:ext>
              </a:extLst>
            </p:cNvPr>
            <p:cNvSpPr/>
            <p:nvPr/>
          </p:nvSpPr>
          <p:spPr>
            <a:xfrm>
              <a:off x="2994445" y="1741426"/>
              <a:ext cx="1060597" cy="379985"/>
            </a:xfrm>
            <a:custGeom>
              <a:avLst/>
              <a:gdLst/>
              <a:ahLst/>
              <a:cxnLst/>
              <a:rect l="l" t="t" r="r" b="b"/>
              <a:pathLst>
                <a:path w="48407" h="17343" extrusionOk="0">
                  <a:moveTo>
                    <a:pt x="46143" y="0"/>
                  </a:moveTo>
                  <a:cubicBezTo>
                    <a:pt x="24087" y="0"/>
                    <a:pt x="1" y="17343"/>
                    <a:pt x="1" y="17343"/>
                  </a:cubicBezTo>
                  <a:lnTo>
                    <a:pt x="48406" y="6934"/>
                  </a:lnTo>
                  <a:cubicBezTo>
                    <a:pt x="48406" y="6934"/>
                    <a:pt x="48293" y="4658"/>
                    <a:pt x="48179" y="51"/>
                  </a:cubicBezTo>
                  <a:cubicBezTo>
                    <a:pt x="47503" y="17"/>
                    <a:pt x="46824" y="0"/>
                    <a:pt x="46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959;p52">
              <a:extLst>
                <a:ext uri="{FF2B5EF4-FFF2-40B4-BE49-F238E27FC236}">
                  <a16:creationId xmlns:a16="http://schemas.microsoft.com/office/drawing/2014/main" xmlns="" id="{5FA02FD1-2D59-EC87-A75C-6F230CF4C4EF}"/>
                </a:ext>
              </a:extLst>
            </p:cNvPr>
            <p:cNvSpPr/>
            <p:nvPr/>
          </p:nvSpPr>
          <p:spPr>
            <a:xfrm>
              <a:off x="2988223" y="1834758"/>
              <a:ext cx="1248760" cy="321551"/>
            </a:xfrm>
            <a:custGeom>
              <a:avLst/>
              <a:gdLst/>
              <a:ahLst/>
              <a:cxnLst/>
              <a:rect l="l" t="t" r="r" b="b"/>
              <a:pathLst>
                <a:path w="56995" h="14676" extrusionOk="0">
                  <a:moveTo>
                    <a:pt x="54549" y="0"/>
                  </a:moveTo>
                  <a:cubicBezTo>
                    <a:pt x="54549" y="0"/>
                    <a:pt x="19454" y="1365"/>
                    <a:pt x="285" y="13083"/>
                  </a:cubicBezTo>
                  <a:lnTo>
                    <a:pt x="0" y="14676"/>
                  </a:lnTo>
                  <a:lnTo>
                    <a:pt x="0" y="14676"/>
                  </a:lnTo>
                  <a:lnTo>
                    <a:pt x="56995" y="2844"/>
                  </a:lnTo>
                  <a:lnTo>
                    <a:pt x="5454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960;p52">
              <a:extLst>
                <a:ext uri="{FF2B5EF4-FFF2-40B4-BE49-F238E27FC236}">
                  <a16:creationId xmlns:a16="http://schemas.microsoft.com/office/drawing/2014/main" xmlns="" id="{22E27411-346C-ACA7-87B4-641355788937}"/>
                </a:ext>
              </a:extLst>
            </p:cNvPr>
            <p:cNvSpPr/>
            <p:nvPr/>
          </p:nvSpPr>
          <p:spPr>
            <a:xfrm>
              <a:off x="2932136" y="1893605"/>
              <a:ext cx="1304850" cy="1739523"/>
            </a:xfrm>
            <a:custGeom>
              <a:avLst/>
              <a:gdLst/>
              <a:ahLst/>
              <a:cxnLst/>
              <a:rect l="l" t="t" r="r" b="b"/>
              <a:pathLst>
                <a:path w="59555" h="79394" extrusionOk="0">
                  <a:moveTo>
                    <a:pt x="55125" y="1"/>
                  </a:moveTo>
                  <a:cubicBezTo>
                    <a:pt x="31906" y="1"/>
                    <a:pt x="2560" y="11990"/>
                    <a:pt x="2560" y="11990"/>
                  </a:cubicBezTo>
                  <a:lnTo>
                    <a:pt x="1" y="79394"/>
                  </a:lnTo>
                  <a:cubicBezTo>
                    <a:pt x="14335" y="71772"/>
                    <a:pt x="48691" y="69041"/>
                    <a:pt x="48691" y="69041"/>
                  </a:cubicBezTo>
                  <a:lnTo>
                    <a:pt x="59555" y="158"/>
                  </a:lnTo>
                  <a:cubicBezTo>
                    <a:pt x="58110" y="51"/>
                    <a:pt x="56630" y="1"/>
                    <a:pt x="551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961;p52">
              <a:extLst>
                <a:ext uri="{FF2B5EF4-FFF2-40B4-BE49-F238E27FC236}">
                  <a16:creationId xmlns:a16="http://schemas.microsoft.com/office/drawing/2014/main" xmlns="" id="{8BE97C88-ADD4-F0D6-7F2C-73E4445ECF68}"/>
                </a:ext>
              </a:extLst>
            </p:cNvPr>
            <p:cNvSpPr/>
            <p:nvPr/>
          </p:nvSpPr>
          <p:spPr>
            <a:xfrm>
              <a:off x="2932136" y="2488998"/>
              <a:ext cx="1211382" cy="1144096"/>
            </a:xfrm>
            <a:custGeom>
              <a:avLst/>
              <a:gdLst/>
              <a:ahLst/>
              <a:cxnLst/>
              <a:rect l="l" t="t" r="r" b="b"/>
              <a:pathLst>
                <a:path w="55289" h="52218" extrusionOk="0">
                  <a:moveTo>
                    <a:pt x="55289" y="1"/>
                  </a:moveTo>
                  <a:lnTo>
                    <a:pt x="55289" y="1"/>
                  </a:lnTo>
                  <a:cubicBezTo>
                    <a:pt x="46131" y="3755"/>
                    <a:pt x="13026" y="19284"/>
                    <a:pt x="1" y="52218"/>
                  </a:cubicBezTo>
                  <a:cubicBezTo>
                    <a:pt x="14335" y="44596"/>
                    <a:pt x="48691" y="41865"/>
                    <a:pt x="48691" y="41865"/>
                  </a:cubicBezTo>
                  <a:lnTo>
                    <a:pt x="55289"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962;p52">
              <a:extLst>
                <a:ext uri="{FF2B5EF4-FFF2-40B4-BE49-F238E27FC236}">
                  <a16:creationId xmlns:a16="http://schemas.microsoft.com/office/drawing/2014/main" xmlns="" id="{86153303-C7E9-5342-CA98-6C1D81D79291}"/>
                </a:ext>
              </a:extLst>
            </p:cNvPr>
            <p:cNvSpPr/>
            <p:nvPr/>
          </p:nvSpPr>
          <p:spPr>
            <a:xfrm>
              <a:off x="3709766" y="2839189"/>
              <a:ext cx="362676" cy="567075"/>
            </a:xfrm>
            <a:custGeom>
              <a:avLst/>
              <a:gdLst/>
              <a:ahLst/>
              <a:cxnLst/>
              <a:rect l="l" t="t" r="r" b="b"/>
              <a:pathLst>
                <a:path w="16553" h="25882" extrusionOk="0">
                  <a:moveTo>
                    <a:pt x="5347" y="0"/>
                  </a:moveTo>
                  <a:cubicBezTo>
                    <a:pt x="5347" y="1"/>
                    <a:pt x="6257" y="3812"/>
                    <a:pt x="7907" y="5632"/>
                  </a:cubicBezTo>
                  <a:lnTo>
                    <a:pt x="0" y="4608"/>
                  </a:lnTo>
                  <a:lnTo>
                    <a:pt x="0" y="4608"/>
                  </a:lnTo>
                  <a:cubicBezTo>
                    <a:pt x="0" y="4608"/>
                    <a:pt x="285" y="9272"/>
                    <a:pt x="1422" y="10580"/>
                  </a:cubicBezTo>
                  <a:cubicBezTo>
                    <a:pt x="2560" y="11889"/>
                    <a:pt x="2560" y="20307"/>
                    <a:pt x="13197" y="25881"/>
                  </a:cubicBezTo>
                  <a:lnTo>
                    <a:pt x="16553" y="4551"/>
                  </a:lnTo>
                  <a:lnTo>
                    <a:pt x="53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63;p52">
              <a:extLst>
                <a:ext uri="{FF2B5EF4-FFF2-40B4-BE49-F238E27FC236}">
                  <a16:creationId xmlns:a16="http://schemas.microsoft.com/office/drawing/2014/main" xmlns="" id="{785F6AD0-E036-E5EC-F136-772C2EE9B9C0}"/>
                </a:ext>
              </a:extLst>
            </p:cNvPr>
            <p:cNvSpPr/>
            <p:nvPr/>
          </p:nvSpPr>
          <p:spPr>
            <a:xfrm>
              <a:off x="3701047" y="2819142"/>
              <a:ext cx="537146" cy="540980"/>
            </a:xfrm>
            <a:custGeom>
              <a:avLst/>
              <a:gdLst/>
              <a:ahLst/>
              <a:cxnLst/>
              <a:rect l="l" t="t" r="r" b="b"/>
              <a:pathLst>
                <a:path w="24516" h="24691" extrusionOk="0">
                  <a:moveTo>
                    <a:pt x="6638" y="1"/>
                  </a:moveTo>
                  <a:cubicBezTo>
                    <a:pt x="5185" y="1"/>
                    <a:pt x="5361" y="1875"/>
                    <a:pt x="7793" y="3589"/>
                  </a:cubicBezTo>
                  <a:cubicBezTo>
                    <a:pt x="10239" y="5295"/>
                    <a:pt x="11263" y="6035"/>
                    <a:pt x="11263" y="6035"/>
                  </a:cubicBezTo>
                  <a:cubicBezTo>
                    <a:pt x="11263" y="6035"/>
                    <a:pt x="5007" y="4039"/>
                    <a:pt x="2630" y="4039"/>
                  </a:cubicBezTo>
                  <a:cubicBezTo>
                    <a:pt x="2566" y="4039"/>
                    <a:pt x="2504" y="4041"/>
                    <a:pt x="2446" y="4044"/>
                  </a:cubicBezTo>
                  <a:cubicBezTo>
                    <a:pt x="228" y="4158"/>
                    <a:pt x="0" y="5921"/>
                    <a:pt x="853" y="6888"/>
                  </a:cubicBezTo>
                  <a:cubicBezTo>
                    <a:pt x="1707" y="7912"/>
                    <a:pt x="3470" y="8651"/>
                    <a:pt x="3470" y="8651"/>
                  </a:cubicBezTo>
                  <a:cubicBezTo>
                    <a:pt x="3470" y="8651"/>
                    <a:pt x="2332" y="11495"/>
                    <a:pt x="4551" y="13600"/>
                  </a:cubicBezTo>
                  <a:cubicBezTo>
                    <a:pt x="4437" y="16387"/>
                    <a:pt x="7395" y="19231"/>
                    <a:pt x="11092" y="21961"/>
                  </a:cubicBezTo>
                  <a:cubicBezTo>
                    <a:pt x="13395" y="23636"/>
                    <a:pt x="15719" y="24691"/>
                    <a:pt x="17711" y="24691"/>
                  </a:cubicBezTo>
                  <a:cubicBezTo>
                    <a:pt x="18965" y="24691"/>
                    <a:pt x="20088" y="24272"/>
                    <a:pt x="20989" y="23327"/>
                  </a:cubicBezTo>
                  <a:cubicBezTo>
                    <a:pt x="22013" y="22303"/>
                    <a:pt x="22809" y="20881"/>
                    <a:pt x="23378" y="19459"/>
                  </a:cubicBezTo>
                  <a:cubicBezTo>
                    <a:pt x="24516" y="16672"/>
                    <a:pt x="24402" y="13543"/>
                    <a:pt x="23094" y="10870"/>
                  </a:cubicBezTo>
                  <a:cubicBezTo>
                    <a:pt x="22127" y="8993"/>
                    <a:pt x="20762" y="6717"/>
                    <a:pt x="18885" y="5068"/>
                  </a:cubicBezTo>
                  <a:cubicBezTo>
                    <a:pt x="15074" y="1598"/>
                    <a:pt x="8419" y="119"/>
                    <a:pt x="6769" y="5"/>
                  </a:cubicBezTo>
                  <a:cubicBezTo>
                    <a:pt x="6724" y="2"/>
                    <a:pt x="6680" y="1"/>
                    <a:pt x="6638"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64;p52">
              <a:extLst>
                <a:ext uri="{FF2B5EF4-FFF2-40B4-BE49-F238E27FC236}">
                  <a16:creationId xmlns:a16="http://schemas.microsoft.com/office/drawing/2014/main" xmlns="" id="{C762CC45-1FA4-9BC1-A772-548D76C850DC}"/>
                </a:ext>
              </a:extLst>
            </p:cNvPr>
            <p:cNvSpPr/>
            <p:nvPr/>
          </p:nvSpPr>
          <p:spPr>
            <a:xfrm>
              <a:off x="3777048" y="3008675"/>
              <a:ext cx="173264" cy="89743"/>
            </a:xfrm>
            <a:custGeom>
              <a:avLst/>
              <a:gdLst/>
              <a:ahLst/>
              <a:cxnLst/>
              <a:rect l="l" t="t" r="r" b="b"/>
              <a:pathLst>
                <a:path w="7908" h="4096" fill="none" extrusionOk="0">
                  <a:moveTo>
                    <a:pt x="1" y="0"/>
                  </a:moveTo>
                  <a:lnTo>
                    <a:pt x="7907" y="4096"/>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65;p52">
              <a:extLst>
                <a:ext uri="{FF2B5EF4-FFF2-40B4-BE49-F238E27FC236}">
                  <a16:creationId xmlns:a16="http://schemas.microsoft.com/office/drawing/2014/main" xmlns="" id="{67A19DB5-BF2C-6C1D-BA0C-0675A5B642B5}"/>
                </a:ext>
              </a:extLst>
            </p:cNvPr>
            <p:cNvSpPr/>
            <p:nvPr/>
          </p:nvSpPr>
          <p:spPr>
            <a:xfrm>
              <a:off x="3800732" y="3117080"/>
              <a:ext cx="163295" cy="104708"/>
            </a:xfrm>
            <a:custGeom>
              <a:avLst/>
              <a:gdLst/>
              <a:ahLst/>
              <a:cxnLst/>
              <a:rect l="l" t="t" r="r" b="b"/>
              <a:pathLst>
                <a:path w="7453" h="4779" fill="none" extrusionOk="0">
                  <a:moveTo>
                    <a:pt x="1" y="1"/>
                  </a:moveTo>
                  <a:lnTo>
                    <a:pt x="7452" y="4779"/>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66;p52">
              <a:extLst>
                <a:ext uri="{FF2B5EF4-FFF2-40B4-BE49-F238E27FC236}">
                  <a16:creationId xmlns:a16="http://schemas.microsoft.com/office/drawing/2014/main" xmlns="" id="{40365F83-5A3C-13CA-910D-B6C7464215B2}"/>
                </a:ext>
              </a:extLst>
            </p:cNvPr>
            <p:cNvSpPr/>
            <p:nvPr/>
          </p:nvSpPr>
          <p:spPr>
            <a:xfrm>
              <a:off x="3200081" y="2168736"/>
              <a:ext cx="807581" cy="472358"/>
            </a:xfrm>
            <a:custGeom>
              <a:avLst/>
              <a:gdLst/>
              <a:ahLst/>
              <a:cxnLst/>
              <a:rect l="l" t="t" r="r" b="b"/>
              <a:pathLst>
                <a:path w="36859" h="21559" extrusionOk="0">
                  <a:moveTo>
                    <a:pt x="36859" y="0"/>
                  </a:moveTo>
                  <a:cubicBezTo>
                    <a:pt x="18941" y="683"/>
                    <a:pt x="0" y="7224"/>
                    <a:pt x="0" y="7224"/>
                  </a:cubicBezTo>
                  <a:lnTo>
                    <a:pt x="0" y="21558"/>
                  </a:lnTo>
                  <a:cubicBezTo>
                    <a:pt x="11092" y="15131"/>
                    <a:pt x="34811" y="13367"/>
                    <a:pt x="34811" y="13367"/>
                  </a:cubicBezTo>
                  <a:lnTo>
                    <a:pt x="36859"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67;p52">
              <a:extLst>
                <a:ext uri="{FF2B5EF4-FFF2-40B4-BE49-F238E27FC236}">
                  <a16:creationId xmlns:a16="http://schemas.microsoft.com/office/drawing/2014/main" xmlns="" id="{4DEF78DD-20BC-252B-5EEC-39543DF14DB8}"/>
                </a:ext>
              </a:extLst>
            </p:cNvPr>
            <p:cNvSpPr/>
            <p:nvPr/>
          </p:nvSpPr>
          <p:spPr>
            <a:xfrm>
              <a:off x="1799343" y="1695177"/>
              <a:ext cx="898573" cy="426237"/>
            </a:xfrm>
            <a:custGeom>
              <a:avLst/>
              <a:gdLst/>
              <a:ahLst/>
              <a:cxnLst/>
              <a:rect l="l" t="t" r="r" b="b"/>
              <a:pathLst>
                <a:path w="41012" h="19454" extrusionOk="0">
                  <a:moveTo>
                    <a:pt x="626" y="1"/>
                  </a:moveTo>
                  <a:lnTo>
                    <a:pt x="1" y="14847"/>
                  </a:lnTo>
                  <a:lnTo>
                    <a:pt x="41012" y="19454"/>
                  </a:lnTo>
                  <a:cubicBezTo>
                    <a:pt x="41012" y="19454"/>
                    <a:pt x="21331" y="1195"/>
                    <a:pt x="6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68;p52">
              <a:extLst>
                <a:ext uri="{FF2B5EF4-FFF2-40B4-BE49-F238E27FC236}">
                  <a16:creationId xmlns:a16="http://schemas.microsoft.com/office/drawing/2014/main" xmlns="" id="{0FE3F038-306A-11A7-8905-A09D3B6918C5}"/>
                </a:ext>
              </a:extLst>
            </p:cNvPr>
            <p:cNvSpPr/>
            <p:nvPr/>
          </p:nvSpPr>
          <p:spPr>
            <a:xfrm>
              <a:off x="1636100" y="1741426"/>
              <a:ext cx="1061824" cy="379985"/>
            </a:xfrm>
            <a:custGeom>
              <a:avLst/>
              <a:gdLst/>
              <a:ahLst/>
              <a:cxnLst/>
              <a:rect l="l" t="t" r="r" b="b"/>
              <a:pathLst>
                <a:path w="48463" h="17343" extrusionOk="0">
                  <a:moveTo>
                    <a:pt x="2320" y="0"/>
                  </a:moveTo>
                  <a:cubicBezTo>
                    <a:pt x="1640" y="0"/>
                    <a:pt x="961" y="17"/>
                    <a:pt x="285" y="51"/>
                  </a:cubicBezTo>
                  <a:cubicBezTo>
                    <a:pt x="171" y="4658"/>
                    <a:pt x="0" y="6934"/>
                    <a:pt x="0" y="6934"/>
                  </a:cubicBezTo>
                  <a:lnTo>
                    <a:pt x="48463" y="17343"/>
                  </a:lnTo>
                  <a:cubicBezTo>
                    <a:pt x="48463" y="17343"/>
                    <a:pt x="24376" y="0"/>
                    <a:pt x="23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69;p52">
              <a:extLst>
                <a:ext uri="{FF2B5EF4-FFF2-40B4-BE49-F238E27FC236}">
                  <a16:creationId xmlns:a16="http://schemas.microsoft.com/office/drawing/2014/main" xmlns="" id="{149D3F0D-45F1-F23D-6837-0DA5BDFDF88C}"/>
                </a:ext>
              </a:extLst>
            </p:cNvPr>
            <p:cNvSpPr/>
            <p:nvPr/>
          </p:nvSpPr>
          <p:spPr>
            <a:xfrm>
              <a:off x="1455397" y="1834758"/>
              <a:ext cx="1248782" cy="321551"/>
            </a:xfrm>
            <a:custGeom>
              <a:avLst/>
              <a:gdLst/>
              <a:ahLst/>
              <a:cxnLst/>
              <a:rect l="l" t="t" r="r" b="b"/>
              <a:pathLst>
                <a:path w="56996" h="14676" extrusionOk="0">
                  <a:moveTo>
                    <a:pt x="2447" y="0"/>
                  </a:moveTo>
                  <a:lnTo>
                    <a:pt x="1" y="2844"/>
                  </a:lnTo>
                  <a:lnTo>
                    <a:pt x="56995" y="14676"/>
                  </a:lnTo>
                  <a:lnTo>
                    <a:pt x="56711" y="13083"/>
                  </a:lnTo>
                  <a:cubicBezTo>
                    <a:pt x="37542" y="1365"/>
                    <a:pt x="2447" y="0"/>
                    <a:pt x="24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70;p52">
              <a:extLst>
                <a:ext uri="{FF2B5EF4-FFF2-40B4-BE49-F238E27FC236}">
                  <a16:creationId xmlns:a16="http://schemas.microsoft.com/office/drawing/2014/main" xmlns="" id="{6D99BB22-910D-EB93-B802-F44914768F98}"/>
                </a:ext>
              </a:extLst>
            </p:cNvPr>
            <p:cNvSpPr/>
            <p:nvPr/>
          </p:nvSpPr>
          <p:spPr>
            <a:xfrm>
              <a:off x="1455397" y="1893605"/>
              <a:ext cx="1304872" cy="1739523"/>
            </a:xfrm>
            <a:custGeom>
              <a:avLst/>
              <a:gdLst/>
              <a:ahLst/>
              <a:cxnLst/>
              <a:rect l="l" t="t" r="r" b="b"/>
              <a:pathLst>
                <a:path w="59556" h="79394" extrusionOk="0">
                  <a:moveTo>
                    <a:pt x="4431" y="1"/>
                  </a:moveTo>
                  <a:cubicBezTo>
                    <a:pt x="2925" y="1"/>
                    <a:pt x="1445" y="51"/>
                    <a:pt x="1" y="158"/>
                  </a:cubicBezTo>
                  <a:lnTo>
                    <a:pt x="10865" y="69041"/>
                  </a:lnTo>
                  <a:cubicBezTo>
                    <a:pt x="10865" y="69041"/>
                    <a:pt x="45221" y="71772"/>
                    <a:pt x="59555" y="79394"/>
                  </a:cubicBezTo>
                  <a:lnTo>
                    <a:pt x="56995" y="11990"/>
                  </a:lnTo>
                  <a:cubicBezTo>
                    <a:pt x="56995" y="11990"/>
                    <a:pt x="27650" y="1"/>
                    <a:pt x="4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71;p52">
              <a:extLst>
                <a:ext uri="{FF2B5EF4-FFF2-40B4-BE49-F238E27FC236}">
                  <a16:creationId xmlns:a16="http://schemas.microsoft.com/office/drawing/2014/main" xmlns="" id="{F0AF8F93-B37A-824D-81A8-4A2E0EA5DB9B}"/>
                </a:ext>
              </a:extLst>
            </p:cNvPr>
            <p:cNvSpPr/>
            <p:nvPr/>
          </p:nvSpPr>
          <p:spPr>
            <a:xfrm>
              <a:off x="1619888" y="2839189"/>
              <a:ext cx="362698" cy="567075"/>
            </a:xfrm>
            <a:custGeom>
              <a:avLst/>
              <a:gdLst/>
              <a:ahLst/>
              <a:cxnLst/>
              <a:rect l="l" t="t" r="r" b="b"/>
              <a:pathLst>
                <a:path w="16554" h="25882" extrusionOk="0">
                  <a:moveTo>
                    <a:pt x="11206" y="0"/>
                  </a:moveTo>
                  <a:lnTo>
                    <a:pt x="1" y="4551"/>
                  </a:lnTo>
                  <a:lnTo>
                    <a:pt x="3357" y="25881"/>
                  </a:lnTo>
                  <a:cubicBezTo>
                    <a:pt x="13994" y="20307"/>
                    <a:pt x="13994" y="11889"/>
                    <a:pt x="15131" y="10580"/>
                  </a:cubicBezTo>
                  <a:cubicBezTo>
                    <a:pt x="16269" y="9272"/>
                    <a:pt x="16553" y="4608"/>
                    <a:pt x="16553" y="4608"/>
                  </a:cubicBezTo>
                  <a:lnTo>
                    <a:pt x="16553" y="4608"/>
                  </a:lnTo>
                  <a:lnTo>
                    <a:pt x="8647" y="5632"/>
                  </a:lnTo>
                  <a:cubicBezTo>
                    <a:pt x="10296" y="3812"/>
                    <a:pt x="11206" y="1"/>
                    <a:pt x="11206"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72;p52">
              <a:extLst>
                <a:ext uri="{FF2B5EF4-FFF2-40B4-BE49-F238E27FC236}">
                  <a16:creationId xmlns:a16="http://schemas.microsoft.com/office/drawing/2014/main" xmlns="" id="{4A6248BE-B472-F7B9-892A-B1D40C28C1F9}"/>
                </a:ext>
              </a:extLst>
            </p:cNvPr>
            <p:cNvSpPr/>
            <p:nvPr/>
          </p:nvSpPr>
          <p:spPr>
            <a:xfrm>
              <a:off x="1548859" y="2488998"/>
              <a:ext cx="1211404" cy="1144096"/>
            </a:xfrm>
            <a:custGeom>
              <a:avLst/>
              <a:gdLst/>
              <a:ahLst/>
              <a:cxnLst/>
              <a:rect l="l" t="t" r="r" b="b"/>
              <a:pathLst>
                <a:path w="55290" h="52218" extrusionOk="0">
                  <a:moveTo>
                    <a:pt x="1" y="1"/>
                  </a:moveTo>
                  <a:lnTo>
                    <a:pt x="6599" y="41865"/>
                  </a:lnTo>
                  <a:cubicBezTo>
                    <a:pt x="6599" y="41865"/>
                    <a:pt x="40955" y="44596"/>
                    <a:pt x="55289" y="52218"/>
                  </a:cubicBezTo>
                  <a:cubicBezTo>
                    <a:pt x="42263" y="19284"/>
                    <a:pt x="9159" y="3755"/>
                    <a:pt x="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973;p52">
              <a:extLst>
                <a:ext uri="{FF2B5EF4-FFF2-40B4-BE49-F238E27FC236}">
                  <a16:creationId xmlns:a16="http://schemas.microsoft.com/office/drawing/2014/main" xmlns="" id="{01918DCE-4FFF-72AF-41E3-C0E4616AC79A}"/>
                </a:ext>
              </a:extLst>
            </p:cNvPr>
            <p:cNvSpPr/>
            <p:nvPr/>
          </p:nvSpPr>
          <p:spPr>
            <a:xfrm>
              <a:off x="1454148" y="2819142"/>
              <a:ext cx="537167" cy="540980"/>
            </a:xfrm>
            <a:custGeom>
              <a:avLst/>
              <a:gdLst/>
              <a:ahLst/>
              <a:cxnLst/>
              <a:rect l="l" t="t" r="r" b="b"/>
              <a:pathLst>
                <a:path w="24517" h="24691" extrusionOk="0">
                  <a:moveTo>
                    <a:pt x="17878" y="1"/>
                  </a:moveTo>
                  <a:cubicBezTo>
                    <a:pt x="17836" y="1"/>
                    <a:pt x="17793" y="2"/>
                    <a:pt x="17748" y="5"/>
                  </a:cubicBezTo>
                  <a:cubicBezTo>
                    <a:pt x="16098" y="119"/>
                    <a:pt x="9443" y="1598"/>
                    <a:pt x="5632" y="5068"/>
                  </a:cubicBezTo>
                  <a:cubicBezTo>
                    <a:pt x="3755" y="6717"/>
                    <a:pt x="2390" y="8993"/>
                    <a:pt x="1423" y="10870"/>
                  </a:cubicBezTo>
                  <a:cubicBezTo>
                    <a:pt x="115" y="13543"/>
                    <a:pt x="1" y="16672"/>
                    <a:pt x="1138" y="19459"/>
                  </a:cubicBezTo>
                  <a:cubicBezTo>
                    <a:pt x="1707" y="20881"/>
                    <a:pt x="2504" y="22303"/>
                    <a:pt x="3527" y="23327"/>
                  </a:cubicBezTo>
                  <a:cubicBezTo>
                    <a:pt x="4429" y="24272"/>
                    <a:pt x="5551" y="24691"/>
                    <a:pt x="6806" y="24691"/>
                  </a:cubicBezTo>
                  <a:cubicBezTo>
                    <a:pt x="8797" y="24691"/>
                    <a:pt x="11122" y="23636"/>
                    <a:pt x="13425" y="21961"/>
                  </a:cubicBezTo>
                  <a:cubicBezTo>
                    <a:pt x="17122" y="19231"/>
                    <a:pt x="20080" y="16387"/>
                    <a:pt x="19966" y="13600"/>
                  </a:cubicBezTo>
                  <a:cubicBezTo>
                    <a:pt x="22184" y="11495"/>
                    <a:pt x="21047" y="8651"/>
                    <a:pt x="21047" y="8651"/>
                  </a:cubicBezTo>
                  <a:cubicBezTo>
                    <a:pt x="21047" y="8651"/>
                    <a:pt x="22810" y="7912"/>
                    <a:pt x="23663" y="6888"/>
                  </a:cubicBezTo>
                  <a:cubicBezTo>
                    <a:pt x="24516" y="5921"/>
                    <a:pt x="24289" y="4158"/>
                    <a:pt x="22071" y="4044"/>
                  </a:cubicBezTo>
                  <a:cubicBezTo>
                    <a:pt x="22012" y="4041"/>
                    <a:pt x="21951" y="4039"/>
                    <a:pt x="21887" y="4039"/>
                  </a:cubicBezTo>
                  <a:cubicBezTo>
                    <a:pt x="19510" y="4039"/>
                    <a:pt x="13254" y="6035"/>
                    <a:pt x="13254" y="6035"/>
                  </a:cubicBezTo>
                  <a:cubicBezTo>
                    <a:pt x="13254" y="6035"/>
                    <a:pt x="14278" y="5295"/>
                    <a:pt x="16724" y="3589"/>
                  </a:cubicBezTo>
                  <a:cubicBezTo>
                    <a:pt x="19156" y="1875"/>
                    <a:pt x="19332" y="1"/>
                    <a:pt x="17878" y="1"/>
                  </a:cubicBezTo>
                  <a:close/>
                </a:path>
              </a:pathLst>
            </a:custGeom>
            <a:solidFill>
              <a:srgbClr val="E28E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974;p52">
              <a:extLst>
                <a:ext uri="{FF2B5EF4-FFF2-40B4-BE49-F238E27FC236}">
                  <a16:creationId xmlns:a16="http://schemas.microsoft.com/office/drawing/2014/main" xmlns="" id="{0ECCAE22-EE77-E055-9253-619D5EF8C4EB}"/>
                </a:ext>
              </a:extLst>
            </p:cNvPr>
            <p:cNvSpPr/>
            <p:nvPr/>
          </p:nvSpPr>
          <p:spPr>
            <a:xfrm>
              <a:off x="1742029" y="3008675"/>
              <a:ext cx="173242" cy="89743"/>
            </a:xfrm>
            <a:custGeom>
              <a:avLst/>
              <a:gdLst/>
              <a:ahLst/>
              <a:cxnLst/>
              <a:rect l="l" t="t" r="r" b="b"/>
              <a:pathLst>
                <a:path w="7907" h="4096" fill="none" extrusionOk="0">
                  <a:moveTo>
                    <a:pt x="7907" y="0"/>
                  </a:moveTo>
                  <a:lnTo>
                    <a:pt x="0" y="4096"/>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975;p52">
              <a:extLst>
                <a:ext uri="{FF2B5EF4-FFF2-40B4-BE49-F238E27FC236}">
                  <a16:creationId xmlns:a16="http://schemas.microsoft.com/office/drawing/2014/main" xmlns="" id="{A3FAC4F3-8AAA-A791-9B48-B5A7CBA213EB}"/>
                </a:ext>
              </a:extLst>
            </p:cNvPr>
            <p:cNvSpPr/>
            <p:nvPr/>
          </p:nvSpPr>
          <p:spPr>
            <a:xfrm>
              <a:off x="1728314" y="3117080"/>
              <a:ext cx="163273" cy="104708"/>
            </a:xfrm>
            <a:custGeom>
              <a:avLst/>
              <a:gdLst/>
              <a:ahLst/>
              <a:cxnLst/>
              <a:rect l="l" t="t" r="r" b="b"/>
              <a:pathLst>
                <a:path w="7452" h="4779" fill="none" extrusionOk="0">
                  <a:moveTo>
                    <a:pt x="7452" y="1"/>
                  </a:moveTo>
                  <a:lnTo>
                    <a:pt x="1" y="4779"/>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976;p52">
              <a:extLst>
                <a:ext uri="{FF2B5EF4-FFF2-40B4-BE49-F238E27FC236}">
                  <a16:creationId xmlns:a16="http://schemas.microsoft.com/office/drawing/2014/main" xmlns="" id="{77C5D96B-55E6-563D-6CA6-1472C6AA49A0}"/>
                </a:ext>
              </a:extLst>
            </p:cNvPr>
            <p:cNvSpPr/>
            <p:nvPr/>
          </p:nvSpPr>
          <p:spPr>
            <a:xfrm>
              <a:off x="2699092" y="578595"/>
              <a:ext cx="411295" cy="302862"/>
            </a:xfrm>
            <a:custGeom>
              <a:avLst/>
              <a:gdLst/>
              <a:ahLst/>
              <a:cxnLst/>
              <a:rect l="l" t="t" r="r" b="b"/>
              <a:pathLst>
                <a:path w="18772" h="13823" extrusionOk="0">
                  <a:moveTo>
                    <a:pt x="18772" y="0"/>
                  </a:moveTo>
                  <a:cubicBezTo>
                    <a:pt x="17406" y="2787"/>
                    <a:pt x="12685" y="10751"/>
                    <a:pt x="2105" y="12343"/>
                  </a:cubicBezTo>
                  <a:cubicBezTo>
                    <a:pt x="1864" y="12358"/>
                    <a:pt x="1640" y="12365"/>
                    <a:pt x="1433" y="12365"/>
                  </a:cubicBezTo>
                  <a:cubicBezTo>
                    <a:pt x="811" y="12365"/>
                    <a:pt x="342" y="12301"/>
                    <a:pt x="1" y="12173"/>
                  </a:cubicBezTo>
                  <a:lnTo>
                    <a:pt x="1" y="12173"/>
                  </a:lnTo>
                  <a:cubicBezTo>
                    <a:pt x="228" y="13140"/>
                    <a:pt x="1138" y="13765"/>
                    <a:pt x="2276" y="13822"/>
                  </a:cubicBezTo>
                  <a:cubicBezTo>
                    <a:pt x="17406" y="12230"/>
                    <a:pt x="18771" y="1"/>
                    <a:pt x="18772"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977;p52">
              <a:extLst>
                <a:ext uri="{FF2B5EF4-FFF2-40B4-BE49-F238E27FC236}">
                  <a16:creationId xmlns:a16="http://schemas.microsoft.com/office/drawing/2014/main" xmlns="" id="{E3944F76-0136-57B4-9198-7C2A12D36C12}"/>
                </a:ext>
              </a:extLst>
            </p:cNvPr>
            <p:cNvSpPr/>
            <p:nvPr/>
          </p:nvSpPr>
          <p:spPr>
            <a:xfrm>
              <a:off x="2403762" y="701963"/>
              <a:ext cx="381365" cy="262986"/>
            </a:xfrm>
            <a:custGeom>
              <a:avLst/>
              <a:gdLst/>
              <a:ahLst/>
              <a:cxnLst/>
              <a:rect l="l" t="t" r="r" b="b"/>
              <a:pathLst>
                <a:path w="17406" h="12003" extrusionOk="0">
                  <a:moveTo>
                    <a:pt x="17406" y="0"/>
                  </a:moveTo>
                  <a:cubicBezTo>
                    <a:pt x="17405" y="0"/>
                    <a:pt x="3754" y="3129"/>
                    <a:pt x="0" y="12002"/>
                  </a:cubicBezTo>
                  <a:cubicBezTo>
                    <a:pt x="2901" y="7964"/>
                    <a:pt x="8418" y="4380"/>
                    <a:pt x="15017" y="1991"/>
                  </a:cubicBezTo>
                  <a:cubicBezTo>
                    <a:pt x="16211" y="910"/>
                    <a:pt x="17406" y="0"/>
                    <a:pt x="17406"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978;p52">
              <a:extLst>
                <a:ext uri="{FF2B5EF4-FFF2-40B4-BE49-F238E27FC236}">
                  <a16:creationId xmlns:a16="http://schemas.microsoft.com/office/drawing/2014/main" xmlns="" id="{83B4B075-0AE8-1917-0BE1-102A728775D6}"/>
                </a:ext>
              </a:extLst>
            </p:cNvPr>
            <p:cNvSpPr/>
            <p:nvPr/>
          </p:nvSpPr>
          <p:spPr>
            <a:xfrm>
              <a:off x="2697844" y="2121369"/>
              <a:ext cx="296639" cy="1555369"/>
            </a:xfrm>
            <a:custGeom>
              <a:avLst/>
              <a:gdLst/>
              <a:ahLst/>
              <a:cxnLst/>
              <a:rect l="l" t="t" r="r" b="b"/>
              <a:pathLst>
                <a:path w="13539" h="70989" extrusionOk="0">
                  <a:moveTo>
                    <a:pt x="1" y="1"/>
                  </a:moveTo>
                  <a:lnTo>
                    <a:pt x="2845" y="68998"/>
                  </a:lnTo>
                  <a:cubicBezTo>
                    <a:pt x="4495" y="70989"/>
                    <a:pt x="6770" y="70989"/>
                    <a:pt x="6770" y="70989"/>
                  </a:cubicBezTo>
                  <a:cubicBezTo>
                    <a:pt x="6770" y="70989"/>
                    <a:pt x="9102" y="70989"/>
                    <a:pt x="10751" y="68998"/>
                  </a:cubicBezTo>
                  <a:lnTo>
                    <a:pt x="13539" y="1"/>
                  </a:lnTo>
                  <a:lnTo>
                    <a:pt x="13539" y="1"/>
                  </a:lnTo>
                  <a:cubicBezTo>
                    <a:pt x="13538" y="1"/>
                    <a:pt x="10069" y="2674"/>
                    <a:pt x="6770" y="2674"/>
                  </a:cubicBezTo>
                  <a:cubicBezTo>
                    <a:pt x="3471" y="2674"/>
                    <a:pt x="1"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979;p52">
              <a:extLst>
                <a:ext uri="{FF2B5EF4-FFF2-40B4-BE49-F238E27FC236}">
                  <a16:creationId xmlns:a16="http://schemas.microsoft.com/office/drawing/2014/main" xmlns="" id="{E794DF3C-4C21-6081-0150-F5883658A041}"/>
                </a:ext>
              </a:extLst>
            </p:cNvPr>
            <p:cNvSpPr/>
            <p:nvPr/>
          </p:nvSpPr>
          <p:spPr>
            <a:xfrm>
              <a:off x="2697844" y="2121369"/>
              <a:ext cx="296639" cy="58609"/>
            </a:xfrm>
            <a:custGeom>
              <a:avLst/>
              <a:gdLst/>
              <a:ahLst/>
              <a:cxnLst/>
              <a:rect l="l" t="t" r="r" b="b"/>
              <a:pathLst>
                <a:path w="13539" h="2675" fill="none" extrusionOk="0">
                  <a:moveTo>
                    <a:pt x="13539" y="1"/>
                  </a:moveTo>
                  <a:cubicBezTo>
                    <a:pt x="13539" y="1"/>
                    <a:pt x="10865" y="2674"/>
                    <a:pt x="6770" y="2674"/>
                  </a:cubicBezTo>
                  <a:cubicBezTo>
                    <a:pt x="2674" y="2674"/>
                    <a:pt x="1" y="1"/>
                    <a:pt x="1" y="1"/>
                  </a:cubicBezTo>
                </a:path>
              </a:pathLst>
            </a:custGeom>
            <a:noFill/>
            <a:ln w="18475" cap="flat" cmpd="sng">
              <a:solidFill>
                <a:schemeClr val="lt1"/>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980;p52">
              <a:extLst>
                <a:ext uri="{FF2B5EF4-FFF2-40B4-BE49-F238E27FC236}">
                  <a16:creationId xmlns:a16="http://schemas.microsoft.com/office/drawing/2014/main" xmlns="" id="{47C042D4-6DF2-7745-D7BF-FABC75CE4A30}"/>
                </a:ext>
              </a:extLst>
            </p:cNvPr>
            <p:cNvSpPr/>
            <p:nvPr/>
          </p:nvSpPr>
          <p:spPr>
            <a:xfrm>
              <a:off x="2714056" y="2537614"/>
              <a:ext cx="262986" cy="197913"/>
            </a:xfrm>
            <a:custGeom>
              <a:avLst/>
              <a:gdLst/>
              <a:ahLst/>
              <a:cxnLst/>
              <a:rect l="l" t="t" r="r" b="b"/>
              <a:pathLst>
                <a:path w="12003" h="9033" extrusionOk="0">
                  <a:moveTo>
                    <a:pt x="0" y="0"/>
                  </a:moveTo>
                  <a:cubicBezTo>
                    <a:pt x="114" y="2219"/>
                    <a:pt x="228" y="4721"/>
                    <a:pt x="342" y="7509"/>
                  </a:cubicBezTo>
                  <a:cubicBezTo>
                    <a:pt x="2243" y="8629"/>
                    <a:pt x="4193" y="9033"/>
                    <a:pt x="6020" y="9033"/>
                  </a:cubicBezTo>
                  <a:cubicBezTo>
                    <a:pt x="8183" y="9033"/>
                    <a:pt x="10176" y="8466"/>
                    <a:pt x="11718" y="7850"/>
                  </a:cubicBezTo>
                  <a:cubicBezTo>
                    <a:pt x="11832" y="5233"/>
                    <a:pt x="11945" y="2844"/>
                    <a:pt x="12002" y="740"/>
                  </a:cubicBezTo>
                  <a:lnTo>
                    <a:pt x="12002" y="740"/>
                  </a:lnTo>
                  <a:cubicBezTo>
                    <a:pt x="10082" y="1492"/>
                    <a:pt x="8300" y="1776"/>
                    <a:pt x="6704" y="1776"/>
                  </a:cubicBezTo>
                  <a:cubicBezTo>
                    <a:pt x="3712" y="1776"/>
                    <a:pt x="1373" y="779"/>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2008;p52">
            <a:extLst>
              <a:ext uri="{FF2B5EF4-FFF2-40B4-BE49-F238E27FC236}">
                <a16:creationId xmlns:a16="http://schemas.microsoft.com/office/drawing/2014/main" xmlns="" id="{A7EEA149-A024-8037-EDA6-99B884EDF08C}"/>
              </a:ext>
            </a:extLst>
          </p:cNvPr>
          <p:cNvGrpSpPr/>
          <p:nvPr/>
        </p:nvGrpSpPr>
        <p:grpSpPr>
          <a:xfrm rot="10800000">
            <a:off x="1191900" y="4569394"/>
            <a:ext cx="1173168" cy="574106"/>
            <a:chOff x="5659850" y="2524200"/>
            <a:chExt cx="2376225" cy="1247125"/>
          </a:xfrm>
        </p:grpSpPr>
        <p:grpSp>
          <p:nvGrpSpPr>
            <p:cNvPr id="896" name="Google Shape;2009;p52">
              <a:extLst>
                <a:ext uri="{FF2B5EF4-FFF2-40B4-BE49-F238E27FC236}">
                  <a16:creationId xmlns:a16="http://schemas.microsoft.com/office/drawing/2014/main" xmlns="" id="{24493D85-FC92-3AB0-8A98-AB7F9AFC4A33}"/>
                </a:ext>
              </a:extLst>
            </p:cNvPr>
            <p:cNvGrpSpPr/>
            <p:nvPr/>
          </p:nvGrpSpPr>
          <p:grpSpPr>
            <a:xfrm>
              <a:off x="5659850" y="2524200"/>
              <a:ext cx="2376225" cy="527600"/>
              <a:chOff x="5659850" y="2524200"/>
              <a:chExt cx="2376225" cy="527600"/>
            </a:xfrm>
          </p:grpSpPr>
          <p:sp>
            <p:nvSpPr>
              <p:cNvPr id="1038" name="Google Shape;2010;p52">
                <a:extLst>
                  <a:ext uri="{FF2B5EF4-FFF2-40B4-BE49-F238E27FC236}">
                    <a16:creationId xmlns:a16="http://schemas.microsoft.com/office/drawing/2014/main" xmlns="" id="{306BB34A-8D69-D027-47A9-453DEDF56F63}"/>
                  </a:ext>
                </a:extLst>
              </p:cNvPr>
              <p:cNvSpPr/>
              <p:nvPr/>
            </p:nvSpPr>
            <p:spPr>
              <a:xfrm>
                <a:off x="6847250"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2011;p52">
                <a:extLst>
                  <a:ext uri="{FF2B5EF4-FFF2-40B4-BE49-F238E27FC236}">
                    <a16:creationId xmlns:a16="http://schemas.microsoft.com/office/drawing/2014/main" xmlns="" id="{A4ED16FA-F6F0-F06D-A69C-E5E40948A279}"/>
                  </a:ext>
                </a:extLst>
              </p:cNvPr>
              <p:cNvSpPr/>
              <p:nvPr/>
            </p:nvSpPr>
            <p:spPr>
              <a:xfrm>
                <a:off x="6847238"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2012;p52">
                <a:extLst>
                  <a:ext uri="{FF2B5EF4-FFF2-40B4-BE49-F238E27FC236}">
                    <a16:creationId xmlns:a16="http://schemas.microsoft.com/office/drawing/2014/main" xmlns="" id="{316B80CA-D563-9A9B-F66F-47EF68CCDE5B}"/>
                  </a:ext>
                </a:extLst>
              </p:cNvPr>
              <p:cNvSpPr/>
              <p:nvPr/>
            </p:nvSpPr>
            <p:spPr>
              <a:xfrm>
                <a:off x="5703950" y="2566850"/>
                <a:ext cx="1358050" cy="419525"/>
              </a:xfrm>
              <a:custGeom>
                <a:avLst/>
                <a:gdLst/>
                <a:ahLst/>
                <a:cxnLst/>
                <a:rect l="l" t="t" r="r" b="b"/>
                <a:pathLst>
                  <a:path w="54322" h="16781" extrusionOk="0">
                    <a:moveTo>
                      <a:pt x="0" y="1"/>
                    </a:moveTo>
                    <a:lnTo>
                      <a:pt x="0" y="16781"/>
                    </a:lnTo>
                    <a:lnTo>
                      <a:pt x="46358" y="16781"/>
                    </a:lnTo>
                    <a:cubicBezTo>
                      <a:pt x="50738" y="16781"/>
                      <a:pt x="54321" y="13254"/>
                      <a:pt x="54321" y="8817"/>
                    </a:cubicBezTo>
                    <a:lnTo>
                      <a:pt x="54321" y="7964"/>
                    </a:lnTo>
                    <a:cubicBezTo>
                      <a:pt x="54321" y="3584"/>
                      <a:pt x="50738" y="1"/>
                      <a:pt x="46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2013;p52">
                <a:extLst>
                  <a:ext uri="{FF2B5EF4-FFF2-40B4-BE49-F238E27FC236}">
                    <a16:creationId xmlns:a16="http://schemas.microsoft.com/office/drawing/2014/main" xmlns="" id="{24BF212A-8BDF-AA67-1460-F8F56EA5FD08}"/>
                  </a:ext>
                </a:extLst>
              </p:cNvPr>
              <p:cNvSpPr/>
              <p:nvPr/>
            </p:nvSpPr>
            <p:spPr>
              <a:xfrm>
                <a:off x="5702525" y="2788700"/>
                <a:ext cx="1359475" cy="197675"/>
              </a:xfrm>
              <a:custGeom>
                <a:avLst/>
                <a:gdLst/>
                <a:ahLst/>
                <a:cxnLst/>
                <a:rect l="l" t="t" r="r" b="b"/>
                <a:pathLst>
                  <a:path w="54379" h="7907" extrusionOk="0">
                    <a:moveTo>
                      <a:pt x="54378" y="0"/>
                    </a:moveTo>
                    <a:lnTo>
                      <a:pt x="54378" y="0"/>
                    </a:lnTo>
                    <a:cubicBezTo>
                      <a:pt x="53582" y="3584"/>
                      <a:pt x="50397" y="6257"/>
                      <a:pt x="46586" y="6257"/>
                    </a:cubicBezTo>
                    <a:lnTo>
                      <a:pt x="0" y="6257"/>
                    </a:lnTo>
                    <a:lnTo>
                      <a:pt x="0" y="7907"/>
                    </a:lnTo>
                    <a:lnTo>
                      <a:pt x="46415" y="7907"/>
                    </a:lnTo>
                    <a:cubicBezTo>
                      <a:pt x="50795" y="7907"/>
                      <a:pt x="54378" y="4380"/>
                      <a:pt x="543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2014;p52">
                <a:extLst>
                  <a:ext uri="{FF2B5EF4-FFF2-40B4-BE49-F238E27FC236}">
                    <a16:creationId xmlns:a16="http://schemas.microsoft.com/office/drawing/2014/main" xmlns="" id="{C4E8843D-7A53-5D85-1C76-84F45CCE8FDF}"/>
                  </a:ext>
                </a:extLst>
              </p:cNvPr>
              <p:cNvSpPr/>
              <p:nvPr/>
            </p:nvSpPr>
            <p:spPr>
              <a:xfrm>
                <a:off x="7307975" y="2524200"/>
                <a:ext cx="439450" cy="527600"/>
              </a:xfrm>
              <a:custGeom>
                <a:avLst/>
                <a:gdLst/>
                <a:ahLst/>
                <a:cxnLst/>
                <a:rect l="l" t="t" r="r" b="b"/>
                <a:pathLst>
                  <a:path w="17578" h="21104" extrusionOk="0">
                    <a:moveTo>
                      <a:pt x="1" y="0"/>
                    </a:moveTo>
                    <a:cubicBezTo>
                      <a:pt x="5860" y="0"/>
                      <a:pt x="10581" y="4721"/>
                      <a:pt x="10581" y="10580"/>
                    </a:cubicBezTo>
                    <a:cubicBezTo>
                      <a:pt x="10581" y="16382"/>
                      <a:pt x="5860" y="21103"/>
                      <a:pt x="1" y="21103"/>
                    </a:cubicBezTo>
                    <a:lnTo>
                      <a:pt x="6997" y="21103"/>
                    </a:lnTo>
                    <a:cubicBezTo>
                      <a:pt x="12799" y="21103"/>
                      <a:pt x="17577" y="16382"/>
                      <a:pt x="17577" y="10580"/>
                    </a:cubicBezTo>
                    <a:cubicBezTo>
                      <a:pt x="17577" y="4721"/>
                      <a:pt x="12856" y="0"/>
                      <a:pt x="6997"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2015;p52">
                <a:extLst>
                  <a:ext uri="{FF2B5EF4-FFF2-40B4-BE49-F238E27FC236}">
                    <a16:creationId xmlns:a16="http://schemas.microsoft.com/office/drawing/2014/main" xmlns="" id="{3E8D6634-808D-2F86-82D6-C8C3E8C5AD44}"/>
                  </a:ext>
                </a:extLst>
              </p:cNvPr>
              <p:cNvSpPr/>
              <p:nvPr/>
            </p:nvSpPr>
            <p:spPr>
              <a:xfrm>
                <a:off x="5703950" y="2886800"/>
                <a:ext cx="1304000" cy="25"/>
              </a:xfrm>
              <a:custGeom>
                <a:avLst/>
                <a:gdLst/>
                <a:ahLst/>
                <a:cxnLst/>
                <a:rect l="l" t="t" r="r" b="b"/>
                <a:pathLst>
                  <a:path w="52160" h="1" fill="none" extrusionOk="0">
                    <a:moveTo>
                      <a:pt x="0" y="1"/>
                    </a:moveTo>
                    <a:lnTo>
                      <a:pt x="52160" y="1"/>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2016;p52">
                <a:extLst>
                  <a:ext uri="{FF2B5EF4-FFF2-40B4-BE49-F238E27FC236}">
                    <a16:creationId xmlns:a16="http://schemas.microsoft.com/office/drawing/2014/main" xmlns="" id="{6276F05C-081A-9EF2-6ED5-F4AF13C47742}"/>
                  </a:ext>
                </a:extLst>
              </p:cNvPr>
              <p:cNvSpPr/>
              <p:nvPr/>
            </p:nvSpPr>
            <p:spPr>
              <a:xfrm>
                <a:off x="5703950" y="2807175"/>
                <a:ext cx="1333875" cy="25"/>
              </a:xfrm>
              <a:custGeom>
                <a:avLst/>
                <a:gdLst/>
                <a:ahLst/>
                <a:cxnLst/>
                <a:rect l="l" t="t" r="r" b="b"/>
                <a:pathLst>
                  <a:path w="53355" h="1" fill="none" extrusionOk="0">
                    <a:moveTo>
                      <a:pt x="0" y="1"/>
                    </a:moveTo>
                    <a:lnTo>
                      <a:pt x="53354" y="1"/>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2017;p52">
                <a:extLst>
                  <a:ext uri="{FF2B5EF4-FFF2-40B4-BE49-F238E27FC236}">
                    <a16:creationId xmlns:a16="http://schemas.microsoft.com/office/drawing/2014/main" xmlns="" id="{BF63F1D6-68CD-51F6-1CA6-E6D1C2F52D74}"/>
                  </a:ext>
                </a:extLst>
              </p:cNvPr>
              <p:cNvSpPr/>
              <p:nvPr/>
            </p:nvSpPr>
            <p:spPr>
              <a:xfrm>
                <a:off x="5703950" y="2727550"/>
                <a:ext cx="1333875" cy="25"/>
              </a:xfrm>
              <a:custGeom>
                <a:avLst/>
                <a:gdLst/>
                <a:ahLst/>
                <a:cxnLst/>
                <a:rect l="l" t="t" r="r" b="b"/>
                <a:pathLst>
                  <a:path w="53355" h="1" fill="none" extrusionOk="0">
                    <a:moveTo>
                      <a:pt x="0" y="0"/>
                    </a:moveTo>
                    <a:lnTo>
                      <a:pt x="53354" y="0"/>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2018;p52">
                <a:extLst>
                  <a:ext uri="{FF2B5EF4-FFF2-40B4-BE49-F238E27FC236}">
                    <a16:creationId xmlns:a16="http://schemas.microsoft.com/office/drawing/2014/main" xmlns="" id="{C5309D83-7990-DC16-7F3C-238565D198A8}"/>
                  </a:ext>
                </a:extLst>
              </p:cNvPr>
              <p:cNvSpPr/>
              <p:nvPr/>
            </p:nvSpPr>
            <p:spPr>
              <a:xfrm>
                <a:off x="5703950" y="2647900"/>
                <a:ext cx="1304000" cy="25"/>
              </a:xfrm>
              <a:custGeom>
                <a:avLst/>
                <a:gdLst/>
                <a:ahLst/>
                <a:cxnLst/>
                <a:rect l="l" t="t" r="r" b="b"/>
                <a:pathLst>
                  <a:path w="52160" h="1" fill="none" extrusionOk="0">
                    <a:moveTo>
                      <a:pt x="0" y="1"/>
                    </a:moveTo>
                    <a:lnTo>
                      <a:pt x="52160" y="1"/>
                    </a:lnTo>
                  </a:path>
                </a:pathLst>
              </a:custGeom>
              <a:noFill/>
              <a:ln w="8525"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2019;p52">
                <a:extLst>
                  <a:ext uri="{FF2B5EF4-FFF2-40B4-BE49-F238E27FC236}">
                    <a16:creationId xmlns:a16="http://schemas.microsoft.com/office/drawing/2014/main" xmlns="" id="{90675ABB-6E67-C0BF-3F36-98D778B4F872}"/>
                  </a:ext>
                </a:extLst>
              </p:cNvPr>
              <p:cNvSpPr/>
              <p:nvPr/>
            </p:nvSpPr>
            <p:spPr>
              <a:xfrm>
                <a:off x="5659850" y="2524200"/>
                <a:ext cx="1436275" cy="527600"/>
              </a:xfrm>
              <a:custGeom>
                <a:avLst/>
                <a:gdLst/>
                <a:ahLst/>
                <a:cxnLst/>
                <a:rect l="l" t="t" r="r" b="b"/>
                <a:pathLst>
                  <a:path w="57451" h="21104" extrusionOk="0">
                    <a:moveTo>
                      <a:pt x="1" y="0"/>
                    </a:moveTo>
                    <a:lnTo>
                      <a:pt x="1" y="2617"/>
                    </a:lnTo>
                    <a:lnTo>
                      <a:pt x="46643" y="2617"/>
                    </a:lnTo>
                    <a:cubicBezTo>
                      <a:pt x="51023" y="2617"/>
                      <a:pt x="54607" y="6200"/>
                      <a:pt x="54607" y="10580"/>
                    </a:cubicBezTo>
                    <a:cubicBezTo>
                      <a:pt x="54607" y="14960"/>
                      <a:pt x="51023" y="18487"/>
                      <a:pt x="46643" y="18487"/>
                    </a:cubicBezTo>
                    <a:lnTo>
                      <a:pt x="1" y="18487"/>
                    </a:lnTo>
                    <a:lnTo>
                      <a:pt x="1" y="21103"/>
                    </a:lnTo>
                    <a:lnTo>
                      <a:pt x="46871" y="21103"/>
                    </a:lnTo>
                    <a:cubicBezTo>
                      <a:pt x="52673" y="21103"/>
                      <a:pt x="57451" y="16382"/>
                      <a:pt x="57451" y="10580"/>
                    </a:cubicBezTo>
                    <a:cubicBezTo>
                      <a:pt x="57451" y="4721"/>
                      <a:pt x="52729" y="0"/>
                      <a:pt x="468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7" name="Google Shape;2020;p52">
              <a:extLst>
                <a:ext uri="{FF2B5EF4-FFF2-40B4-BE49-F238E27FC236}">
                  <a16:creationId xmlns:a16="http://schemas.microsoft.com/office/drawing/2014/main" xmlns="" id="{E45FB91C-3A84-F444-E5C0-7A7EB9CB5B52}"/>
                </a:ext>
              </a:extLst>
            </p:cNvPr>
            <p:cNvGrpSpPr/>
            <p:nvPr/>
          </p:nvGrpSpPr>
          <p:grpSpPr>
            <a:xfrm>
              <a:off x="6500275" y="3449925"/>
              <a:ext cx="1447650" cy="321400"/>
              <a:chOff x="6500275" y="3449925"/>
              <a:chExt cx="1447650" cy="321400"/>
            </a:xfrm>
          </p:grpSpPr>
          <p:sp>
            <p:nvSpPr>
              <p:cNvPr id="944" name="Google Shape;2021;p52">
                <a:extLst>
                  <a:ext uri="{FF2B5EF4-FFF2-40B4-BE49-F238E27FC236}">
                    <a16:creationId xmlns:a16="http://schemas.microsoft.com/office/drawing/2014/main" xmlns="" id="{9CE3C336-14FB-2CAF-54DC-8C41C0FA47EB}"/>
                  </a:ext>
                </a:extLst>
              </p:cNvPr>
              <p:cNvSpPr/>
              <p:nvPr/>
            </p:nvSpPr>
            <p:spPr>
              <a:xfrm>
                <a:off x="7222650"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2022;p52">
                <a:extLst>
                  <a:ext uri="{FF2B5EF4-FFF2-40B4-BE49-F238E27FC236}">
                    <a16:creationId xmlns:a16="http://schemas.microsoft.com/office/drawing/2014/main" xmlns="" id="{5622BA2A-6385-E474-E0B2-6E6A7B0C1300}"/>
                  </a:ext>
                </a:extLst>
              </p:cNvPr>
              <p:cNvSpPr/>
              <p:nvPr/>
            </p:nvSpPr>
            <p:spPr>
              <a:xfrm>
                <a:off x="7222638"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2023;p52">
                <a:extLst>
                  <a:ext uri="{FF2B5EF4-FFF2-40B4-BE49-F238E27FC236}">
                    <a16:creationId xmlns:a16="http://schemas.microsoft.com/office/drawing/2014/main" xmlns="" id="{C71FC239-D0BA-4E65-4516-3F82BC7C59B9}"/>
                  </a:ext>
                </a:extLst>
              </p:cNvPr>
              <p:cNvSpPr/>
              <p:nvPr/>
            </p:nvSpPr>
            <p:spPr>
              <a:xfrm>
                <a:off x="6525875" y="3475525"/>
                <a:ext cx="827650" cy="256000"/>
              </a:xfrm>
              <a:custGeom>
                <a:avLst/>
                <a:gdLst/>
                <a:ahLst/>
                <a:cxnLst/>
                <a:rect l="l" t="t" r="r" b="b"/>
                <a:pathLst>
                  <a:path w="33106" h="10240" extrusionOk="0">
                    <a:moveTo>
                      <a:pt x="0" y="1"/>
                    </a:moveTo>
                    <a:lnTo>
                      <a:pt x="0" y="10239"/>
                    </a:lnTo>
                    <a:lnTo>
                      <a:pt x="28270" y="10239"/>
                    </a:lnTo>
                    <a:cubicBezTo>
                      <a:pt x="30944" y="10239"/>
                      <a:pt x="33105" y="8078"/>
                      <a:pt x="33105" y="5404"/>
                    </a:cubicBezTo>
                    <a:lnTo>
                      <a:pt x="33105" y="4836"/>
                    </a:lnTo>
                    <a:cubicBezTo>
                      <a:pt x="33105" y="2219"/>
                      <a:pt x="30944" y="1"/>
                      <a:pt x="28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2024;p52">
                <a:extLst>
                  <a:ext uri="{FF2B5EF4-FFF2-40B4-BE49-F238E27FC236}">
                    <a16:creationId xmlns:a16="http://schemas.microsoft.com/office/drawing/2014/main" xmlns="" id="{6F6AA362-42E6-151C-A68A-FA2C8EC4F6DD}"/>
                  </a:ext>
                </a:extLst>
              </p:cNvPr>
              <p:cNvSpPr/>
              <p:nvPr/>
            </p:nvSpPr>
            <p:spPr>
              <a:xfrm>
                <a:off x="6525875" y="3610625"/>
                <a:ext cx="827650" cy="120900"/>
              </a:xfrm>
              <a:custGeom>
                <a:avLst/>
                <a:gdLst/>
                <a:ahLst/>
                <a:cxnLst/>
                <a:rect l="l" t="t" r="r" b="b"/>
                <a:pathLst>
                  <a:path w="33106" h="4836" extrusionOk="0">
                    <a:moveTo>
                      <a:pt x="33105" y="0"/>
                    </a:moveTo>
                    <a:lnTo>
                      <a:pt x="33105" y="0"/>
                    </a:lnTo>
                    <a:cubicBezTo>
                      <a:pt x="32650" y="2162"/>
                      <a:pt x="30716" y="3811"/>
                      <a:pt x="28384" y="3811"/>
                    </a:cubicBezTo>
                    <a:lnTo>
                      <a:pt x="0" y="3811"/>
                    </a:lnTo>
                    <a:lnTo>
                      <a:pt x="0" y="4835"/>
                    </a:lnTo>
                    <a:lnTo>
                      <a:pt x="28270" y="4835"/>
                    </a:lnTo>
                    <a:cubicBezTo>
                      <a:pt x="30944" y="4835"/>
                      <a:pt x="33105" y="2674"/>
                      <a:pt x="331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2025;p52">
                <a:extLst>
                  <a:ext uri="{FF2B5EF4-FFF2-40B4-BE49-F238E27FC236}">
                    <a16:creationId xmlns:a16="http://schemas.microsoft.com/office/drawing/2014/main" xmlns="" id="{17FB5F58-941D-659C-7F5A-29536606D0EB}"/>
                  </a:ext>
                </a:extLst>
              </p:cNvPr>
              <p:cNvSpPr/>
              <p:nvPr/>
            </p:nvSpPr>
            <p:spPr>
              <a:xfrm>
                <a:off x="6525875" y="3670350"/>
                <a:ext cx="794925" cy="25"/>
              </a:xfrm>
              <a:custGeom>
                <a:avLst/>
                <a:gdLst/>
                <a:ahLst/>
                <a:cxnLst/>
                <a:rect l="l" t="t" r="r" b="b"/>
                <a:pathLst>
                  <a:path w="31797" h="1" fill="none" extrusionOk="0">
                    <a:moveTo>
                      <a:pt x="0" y="0"/>
                    </a:moveTo>
                    <a:lnTo>
                      <a:pt x="31797" y="0"/>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2026;p52">
                <a:extLst>
                  <a:ext uri="{FF2B5EF4-FFF2-40B4-BE49-F238E27FC236}">
                    <a16:creationId xmlns:a16="http://schemas.microsoft.com/office/drawing/2014/main" xmlns="" id="{A507ED5C-85CB-EDA3-1BA0-4F17581E1267}"/>
                  </a:ext>
                </a:extLst>
              </p:cNvPr>
              <p:cNvSpPr/>
              <p:nvPr/>
            </p:nvSpPr>
            <p:spPr>
              <a:xfrm>
                <a:off x="6525875" y="3622000"/>
                <a:ext cx="813425" cy="25"/>
              </a:xfrm>
              <a:custGeom>
                <a:avLst/>
                <a:gdLst/>
                <a:ahLst/>
                <a:cxnLst/>
                <a:rect l="l" t="t" r="r" b="b"/>
                <a:pathLst>
                  <a:path w="32537" h="1" fill="none" extrusionOk="0">
                    <a:moveTo>
                      <a:pt x="0" y="0"/>
                    </a:moveTo>
                    <a:lnTo>
                      <a:pt x="32536" y="0"/>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2027;p52">
                <a:extLst>
                  <a:ext uri="{FF2B5EF4-FFF2-40B4-BE49-F238E27FC236}">
                    <a16:creationId xmlns:a16="http://schemas.microsoft.com/office/drawing/2014/main" xmlns="" id="{CAFD1875-6098-AA9F-994F-FB2A5538977F}"/>
                  </a:ext>
                </a:extLst>
              </p:cNvPr>
              <p:cNvSpPr/>
              <p:nvPr/>
            </p:nvSpPr>
            <p:spPr>
              <a:xfrm>
                <a:off x="6525875" y="3573650"/>
                <a:ext cx="813425" cy="25"/>
              </a:xfrm>
              <a:custGeom>
                <a:avLst/>
                <a:gdLst/>
                <a:ahLst/>
                <a:cxnLst/>
                <a:rect l="l" t="t" r="r" b="b"/>
                <a:pathLst>
                  <a:path w="32537" h="1" fill="none" extrusionOk="0">
                    <a:moveTo>
                      <a:pt x="0" y="0"/>
                    </a:moveTo>
                    <a:lnTo>
                      <a:pt x="32536" y="0"/>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2028;p52">
                <a:extLst>
                  <a:ext uri="{FF2B5EF4-FFF2-40B4-BE49-F238E27FC236}">
                    <a16:creationId xmlns:a16="http://schemas.microsoft.com/office/drawing/2014/main" xmlns="" id="{282A57B1-7B48-C30F-72A9-69CB04425D82}"/>
                  </a:ext>
                </a:extLst>
              </p:cNvPr>
              <p:cNvSpPr/>
              <p:nvPr/>
            </p:nvSpPr>
            <p:spPr>
              <a:xfrm>
                <a:off x="6525875" y="3525300"/>
                <a:ext cx="794925" cy="25"/>
              </a:xfrm>
              <a:custGeom>
                <a:avLst/>
                <a:gdLst/>
                <a:ahLst/>
                <a:cxnLst/>
                <a:rect l="l" t="t" r="r" b="b"/>
                <a:pathLst>
                  <a:path w="31797" h="1" fill="none" extrusionOk="0">
                    <a:moveTo>
                      <a:pt x="0" y="1"/>
                    </a:moveTo>
                    <a:lnTo>
                      <a:pt x="31797" y="1"/>
                    </a:lnTo>
                  </a:path>
                </a:pathLst>
              </a:custGeom>
              <a:noFill/>
              <a:ln w="57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2029;p52">
                <a:extLst>
                  <a:ext uri="{FF2B5EF4-FFF2-40B4-BE49-F238E27FC236}">
                    <a16:creationId xmlns:a16="http://schemas.microsoft.com/office/drawing/2014/main" xmlns="" id="{27FD3158-D278-E688-1706-73A0FA46334E}"/>
                  </a:ext>
                </a:extLst>
              </p:cNvPr>
              <p:cNvSpPr/>
              <p:nvPr/>
            </p:nvSpPr>
            <p:spPr>
              <a:xfrm>
                <a:off x="6500275" y="3449925"/>
                <a:ext cx="874575" cy="321400"/>
              </a:xfrm>
              <a:custGeom>
                <a:avLst/>
                <a:gdLst/>
                <a:ahLst/>
                <a:cxnLst/>
                <a:rect l="l" t="t" r="r" b="b"/>
                <a:pathLst>
                  <a:path w="34983" h="12856" extrusionOk="0">
                    <a:moveTo>
                      <a:pt x="0" y="1"/>
                    </a:moveTo>
                    <a:lnTo>
                      <a:pt x="0" y="1594"/>
                    </a:lnTo>
                    <a:lnTo>
                      <a:pt x="28441" y="1594"/>
                    </a:lnTo>
                    <a:cubicBezTo>
                      <a:pt x="31114" y="1594"/>
                      <a:pt x="33276" y="3755"/>
                      <a:pt x="33276" y="6428"/>
                    </a:cubicBezTo>
                    <a:cubicBezTo>
                      <a:pt x="33276" y="9102"/>
                      <a:pt x="31114" y="11263"/>
                      <a:pt x="28441" y="11263"/>
                    </a:cubicBezTo>
                    <a:lnTo>
                      <a:pt x="0" y="11263"/>
                    </a:lnTo>
                    <a:lnTo>
                      <a:pt x="0" y="12856"/>
                    </a:lnTo>
                    <a:lnTo>
                      <a:pt x="28555" y="12856"/>
                    </a:lnTo>
                    <a:cubicBezTo>
                      <a:pt x="32081" y="12856"/>
                      <a:pt x="34982" y="9955"/>
                      <a:pt x="34982" y="6428"/>
                    </a:cubicBezTo>
                    <a:cubicBezTo>
                      <a:pt x="34982" y="2845"/>
                      <a:pt x="32081" y="1"/>
                      <a:pt x="2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8" name="Google Shape;2030;p52">
              <a:extLst>
                <a:ext uri="{FF2B5EF4-FFF2-40B4-BE49-F238E27FC236}">
                  <a16:creationId xmlns:a16="http://schemas.microsoft.com/office/drawing/2014/main" xmlns="" id="{478D1924-59B0-72AC-4B70-52466197472F}"/>
                </a:ext>
              </a:extLst>
            </p:cNvPr>
            <p:cNvGrpSpPr/>
            <p:nvPr/>
          </p:nvGrpSpPr>
          <p:grpSpPr>
            <a:xfrm>
              <a:off x="5786425" y="3043225"/>
              <a:ext cx="1827325" cy="406725"/>
              <a:chOff x="5786425" y="3043225"/>
              <a:chExt cx="1827325" cy="406725"/>
            </a:xfrm>
          </p:grpSpPr>
          <p:sp>
            <p:nvSpPr>
              <p:cNvPr id="899" name="Google Shape;2031;p52">
                <a:extLst>
                  <a:ext uri="{FF2B5EF4-FFF2-40B4-BE49-F238E27FC236}">
                    <a16:creationId xmlns:a16="http://schemas.microsoft.com/office/drawing/2014/main" xmlns="" id="{10118664-7C31-B795-676F-9D937456994F}"/>
                  </a:ext>
                </a:extLst>
              </p:cNvPr>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2032;p52">
                <a:extLst>
                  <a:ext uri="{FF2B5EF4-FFF2-40B4-BE49-F238E27FC236}">
                    <a16:creationId xmlns:a16="http://schemas.microsoft.com/office/drawing/2014/main" xmlns="" id="{9496A6D3-BFA8-17D1-B7F1-D656F1F31A75}"/>
                  </a:ext>
                </a:extLst>
              </p:cNvPr>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2033;p52">
                <a:extLst>
                  <a:ext uri="{FF2B5EF4-FFF2-40B4-BE49-F238E27FC236}">
                    <a16:creationId xmlns:a16="http://schemas.microsoft.com/office/drawing/2014/main" xmlns="" id="{3AEE3679-3866-8C7B-918A-97212DF3E2BD}"/>
                  </a:ext>
                </a:extLst>
              </p:cNvPr>
              <p:cNvSpPr/>
              <p:nvPr/>
            </p:nvSpPr>
            <p:spPr>
              <a:xfrm>
                <a:off x="6535825" y="3077350"/>
                <a:ext cx="1043800" cy="321425"/>
              </a:xfrm>
              <a:custGeom>
                <a:avLst/>
                <a:gdLst/>
                <a:ahLst/>
                <a:cxnLst/>
                <a:rect l="l" t="t" r="r" b="b"/>
                <a:pathLst>
                  <a:path w="41752" h="12857" extrusionOk="0">
                    <a:moveTo>
                      <a:pt x="6087" y="1"/>
                    </a:moveTo>
                    <a:cubicBezTo>
                      <a:pt x="2731" y="1"/>
                      <a:pt x="0" y="2731"/>
                      <a:pt x="0" y="6087"/>
                    </a:cubicBezTo>
                    <a:lnTo>
                      <a:pt x="0" y="6770"/>
                    </a:lnTo>
                    <a:cubicBezTo>
                      <a:pt x="0" y="10126"/>
                      <a:pt x="2731" y="12856"/>
                      <a:pt x="6087" y="12856"/>
                    </a:cubicBezTo>
                    <a:lnTo>
                      <a:pt x="41751" y="12856"/>
                    </a:lnTo>
                    <a:lnTo>
                      <a:pt x="4175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2034;p52">
                <a:extLst>
                  <a:ext uri="{FF2B5EF4-FFF2-40B4-BE49-F238E27FC236}">
                    <a16:creationId xmlns:a16="http://schemas.microsoft.com/office/drawing/2014/main" xmlns="" id="{BFA76714-D1D7-A918-5EFB-6BE7D6A4DE59}"/>
                  </a:ext>
                </a:extLst>
              </p:cNvPr>
              <p:cNvSpPr/>
              <p:nvPr/>
            </p:nvSpPr>
            <p:spPr>
              <a:xfrm>
                <a:off x="6535825" y="3246575"/>
                <a:ext cx="1043800" cy="152200"/>
              </a:xfrm>
              <a:custGeom>
                <a:avLst/>
                <a:gdLst/>
                <a:ahLst/>
                <a:cxnLst/>
                <a:rect l="l" t="t" r="r" b="b"/>
                <a:pathLst>
                  <a:path w="41752" h="6088" extrusionOk="0">
                    <a:moveTo>
                      <a:pt x="0" y="1"/>
                    </a:moveTo>
                    <a:cubicBezTo>
                      <a:pt x="0" y="3357"/>
                      <a:pt x="2731" y="6087"/>
                      <a:pt x="6087" y="6087"/>
                    </a:cubicBezTo>
                    <a:lnTo>
                      <a:pt x="41751" y="6087"/>
                    </a:lnTo>
                    <a:lnTo>
                      <a:pt x="41751" y="4836"/>
                    </a:lnTo>
                    <a:lnTo>
                      <a:pt x="5973" y="4836"/>
                    </a:lnTo>
                    <a:cubicBezTo>
                      <a:pt x="3015" y="4836"/>
                      <a:pt x="569" y="273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2035;p52">
                <a:extLst>
                  <a:ext uri="{FF2B5EF4-FFF2-40B4-BE49-F238E27FC236}">
                    <a16:creationId xmlns:a16="http://schemas.microsoft.com/office/drawing/2014/main" xmlns="" id="{723B0284-8F5B-707D-1857-F7FCE6B90096}"/>
                  </a:ext>
                </a:extLst>
              </p:cNvPr>
              <p:cNvSpPr/>
              <p:nvPr/>
            </p:nvSpPr>
            <p:spPr>
              <a:xfrm>
                <a:off x="5995450" y="3043225"/>
                <a:ext cx="337050" cy="406725"/>
              </a:xfrm>
              <a:custGeom>
                <a:avLst/>
                <a:gdLst/>
                <a:ahLst/>
                <a:cxnLst/>
                <a:rect l="l" t="t" r="r" b="b"/>
                <a:pathLst>
                  <a:path w="13482" h="16269" extrusionOk="0">
                    <a:moveTo>
                      <a:pt x="8135" y="1"/>
                    </a:moveTo>
                    <a:cubicBezTo>
                      <a:pt x="3641" y="1"/>
                      <a:pt x="1" y="3641"/>
                      <a:pt x="1" y="8135"/>
                    </a:cubicBezTo>
                    <a:cubicBezTo>
                      <a:pt x="1" y="12628"/>
                      <a:pt x="3641" y="16269"/>
                      <a:pt x="8135" y="16269"/>
                    </a:cubicBezTo>
                    <a:lnTo>
                      <a:pt x="13482" y="16269"/>
                    </a:lnTo>
                    <a:cubicBezTo>
                      <a:pt x="8988" y="16269"/>
                      <a:pt x="5348" y="12628"/>
                      <a:pt x="5348" y="8135"/>
                    </a:cubicBezTo>
                    <a:cubicBezTo>
                      <a:pt x="5348" y="3641"/>
                      <a:pt x="8988" y="1"/>
                      <a:pt x="1348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2036;p52">
                <a:extLst>
                  <a:ext uri="{FF2B5EF4-FFF2-40B4-BE49-F238E27FC236}">
                    <a16:creationId xmlns:a16="http://schemas.microsoft.com/office/drawing/2014/main" xmlns="" id="{08DD4F81-A4A5-FE2F-7918-75F7C90C7DC2}"/>
                  </a:ext>
                </a:extLst>
              </p:cNvPr>
              <p:cNvSpPr/>
              <p:nvPr/>
            </p:nvSpPr>
            <p:spPr>
              <a:xfrm>
                <a:off x="6577075" y="3323375"/>
                <a:ext cx="1002550" cy="25"/>
              </a:xfrm>
              <a:custGeom>
                <a:avLst/>
                <a:gdLst/>
                <a:ahLst/>
                <a:cxnLst/>
                <a:rect l="l" t="t" r="r" b="b"/>
                <a:pathLst>
                  <a:path w="40102" h="1" fill="none" extrusionOk="0">
                    <a:moveTo>
                      <a:pt x="40101" y="0"/>
                    </a:moveTo>
                    <a:lnTo>
                      <a:pt x="0" y="0"/>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2037;p52">
                <a:extLst>
                  <a:ext uri="{FF2B5EF4-FFF2-40B4-BE49-F238E27FC236}">
                    <a16:creationId xmlns:a16="http://schemas.microsoft.com/office/drawing/2014/main" xmlns="" id="{135F9C0D-2393-1DEA-E65D-84511EF738C6}"/>
                  </a:ext>
                </a:extLst>
              </p:cNvPr>
              <p:cNvSpPr/>
              <p:nvPr/>
            </p:nvSpPr>
            <p:spPr>
              <a:xfrm>
                <a:off x="6554300" y="3262225"/>
                <a:ext cx="1025325" cy="25"/>
              </a:xfrm>
              <a:custGeom>
                <a:avLst/>
                <a:gdLst/>
                <a:ahLst/>
                <a:cxnLst/>
                <a:rect l="l" t="t" r="r" b="b"/>
                <a:pathLst>
                  <a:path w="41013" h="1" fill="none" extrusionOk="0">
                    <a:moveTo>
                      <a:pt x="41012" y="1"/>
                    </a:moveTo>
                    <a:lnTo>
                      <a:pt x="1" y="1"/>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2038;p52">
                <a:extLst>
                  <a:ext uri="{FF2B5EF4-FFF2-40B4-BE49-F238E27FC236}">
                    <a16:creationId xmlns:a16="http://schemas.microsoft.com/office/drawing/2014/main" xmlns="" id="{206FBDDD-4788-996B-3C8B-27785B998026}"/>
                  </a:ext>
                </a:extLst>
              </p:cNvPr>
              <p:cNvSpPr/>
              <p:nvPr/>
            </p:nvSpPr>
            <p:spPr>
              <a:xfrm>
                <a:off x="6554300" y="3199650"/>
                <a:ext cx="1025325" cy="25"/>
              </a:xfrm>
              <a:custGeom>
                <a:avLst/>
                <a:gdLst/>
                <a:ahLst/>
                <a:cxnLst/>
                <a:rect l="l" t="t" r="r" b="b"/>
                <a:pathLst>
                  <a:path w="41013" h="1" fill="none" extrusionOk="0">
                    <a:moveTo>
                      <a:pt x="41012" y="1"/>
                    </a:moveTo>
                    <a:lnTo>
                      <a:pt x="1" y="1"/>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2039;p52">
                <a:extLst>
                  <a:ext uri="{FF2B5EF4-FFF2-40B4-BE49-F238E27FC236}">
                    <a16:creationId xmlns:a16="http://schemas.microsoft.com/office/drawing/2014/main" xmlns="" id="{CF608814-5C11-F344-D4CA-526C3F9DC41B}"/>
                  </a:ext>
                </a:extLst>
              </p:cNvPr>
              <p:cNvSpPr/>
              <p:nvPr/>
            </p:nvSpPr>
            <p:spPr>
              <a:xfrm>
                <a:off x="6577075" y="3138500"/>
                <a:ext cx="1002550" cy="25"/>
              </a:xfrm>
              <a:custGeom>
                <a:avLst/>
                <a:gdLst/>
                <a:ahLst/>
                <a:cxnLst/>
                <a:rect l="l" t="t" r="r" b="b"/>
                <a:pathLst>
                  <a:path w="40102" h="1" fill="none" extrusionOk="0">
                    <a:moveTo>
                      <a:pt x="40101" y="1"/>
                    </a:moveTo>
                    <a:lnTo>
                      <a:pt x="0" y="1"/>
                    </a:lnTo>
                  </a:path>
                </a:pathLst>
              </a:custGeom>
              <a:noFill/>
              <a:ln w="7100" cap="flat" cmpd="sng">
                <a:solidFill>
                  <a:schemeClr val="lt2"/>
                </a:solidFill>
                <a:prstDash val="solid"/>
                <a:miter lim="568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2040;p52">
                <a:extLst>
                  <a:ext uri="{FF2B5EF4-FFF2-40B4-BE49-F238E27FC236}">
                    <a16:creationId xmlns:a16="http://schemas.microsoft.com/office/drawing/2014/main" xmlns="" id="{4DC6EE2D-CB5C-5BB1-6673-C27A9CB96D83}"/>
                  </a:ext>
                </a:extLst>
              </p:cNvPr>
              <p:cNvSpPr/>
              <p:nvPr/>
            </p:nvSpPr>
            <p:spPr>
              <a:xfrm>
                <a:off x="6510225" y="3043225"/>
                <a:ext cx="1103525" cy="406725"/>
              </a:xfrm>
              <a:custGeom>
                <a:avLst/>
                <a:gdLst/>
                <a:ahLst/>
                <a:cxnLst/>
                <a:rect l="l" t="t" r="r" b="b"/>
                <a:pathLst>
                  <a:path w="44141" h="16269" extrusionOk="0">
                    <a:moveTo>
                      <a:pt x="8078" y="1"/>
                    </a:moveTo>
                    <a:cubicBezTo>
                      <a:pt x="3584" y="1"/>
                      <a:pt x="1" y="3641"/>
                      <a:pt x="1" y="8135"/>
                    </a:cubicBezTo>
                    <a:cubicBezTo>
                      <a:pt x="1" y="12628"/>
                      <a:pt x="3584" y="16269"/>
                      <a:pt x="8078" y="16269"/>
                    </a:cubicBezTo>
                    <a:lnTo>
                      <a:pt x="44140" y="16269"/>
                    </a:lnTo>
                    <a:lnTo>
                      <a:pt x="44140" y="14221"/>
                    </a:lnTo>
                    <a:lnTo>
                      <a:pt x="8248" y="14221"/>
                    </a:lnTo>
                    <a:cubicBezTo>
                      <a:pt x="4892" y="14221"/>
                      <a:pt x="2162" y="11491"/>
                      <a:pt x="2162" y="8135"/>
                    </a:cubicBezTo>
                    <a:cubicBezTo>
                      <a:pt x="2162" y="4779"/>
                      <a:pt x="4892" y="2049"/>
                      <a:pt x="8248" y="2049"/>
                    </a:cubicBezTo>
                    <a:lnTo>
                      <a:pt x="44140" y="2049"/>
                    </a:lnTo>
                    <a:lnTo>
                      <a:pt x="441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2041;p52">
                <a:extLst>
                  <a:ext uri="{FF2B5EF4-FFF2-40B4-BE49-F238E27FC236}">
                    <a16:creationId xmlns:a16="http://schemas.microsoft.com/office/drawing/2014/main" xmlns="" id="{449CA997-AB44-F8CA-A304-C9026E3E14EC}"/>
                  </a:ext>
                </a:extLst>
              </p:cNvPr>
              <p:cNvSpPr/>
              <p:nvPr/>
            </p:nvSpPr>
            <p:spPr>
              <a:xfrm>
                <a:off x="6807425" y="3043225"/>
                <a:ext cx="806325" cy="406725"/>
              </a:xfrm>
              <a:custGeom>
                <a:avLst/>
                <a:gdLst/>
                <a:ahLst/>
                <a:cxnLst/>
                <a:rect l="l" t="t" r="r" b="b"/>
                <a:pathLst>
                  <a:path w="32253" h="16269" extrusionOk="0">
                    <a:moveTo>
                      <a:pt x="26849" y="1"/>
                    </a:moveTo>
                    <a:lnTo>
                      <a:pt x="1" y="16269"/>
                    </a:lnTo>
                    <a:lnTo>
                      <a:pt x="32252" y="16269"/>
                    </a:lnTo>
                    <a:lnTo>
                      <a:pt x="32252" y="14221"/>
                    </a:lnTo>
                    <a:lnTo>
                      <a:pt x="30887" y="14221"/>
                    </a:lnTo>
                    <a:lnTo>
                      <a:pt x="30887" y="12970"/>
                    </a:lnTo>
                    <a:lnTo>
                      <a:pt x="30887" y="2049"/>
                    </a:lnTo>
                    <a:lnTo>
                      <a:pt x="32252" y="2049"/>
                    </a:lnTo>
                    <a:lnTo>
                      <a:pt x="32252"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48" name="Google Shape;2151;p53">
            <a:extLst>
              <a:ext uri="{FF2B5EF4-FFF2-40B4-BE49-F238E27FC236}">
                <a16:creationId xmlns:a16="http://schemas.microsoft.com/office/drawing/2014/main" xmlns="" id="{DF083329-98FF-BB25-C1DC-6426C020464F}"/>
              </a:ext>
            </a:extLst>
          </p:cNvPr>
          <p:cNvGrpSpPr/>
          <p:nvPr/>
        </p:nvGrpSpPr>
        <p:grpSpPr>
          <a:xfrm rot="19799853">
            <a:off x="6202920" y="-61009"/>
            <a:ext cx="2639800" cy="1672600"/>
            <a:chOff x="812725" y="2976400"/>
            <a:chExt cx="2639800" cy="1672600"/>
          </a:xfrm>
        </p:grpSpPr>
        <p:sp>
          <p:nvSpPr>
            <p:cNvPr id="1049" name="Google Shape;2152;p53">
              <a:extLst>
                <a:ext uri="{FF2B5EF4-FFF2-40B4-BE49-F238E27FC236}">
                  <a16:creationId xmlns:a16="http://schemas.microsoft.com/office/drawing/2014/main" xmlns="" id="{2ED09CC5-7E85-8CA2-7FAE-08F79C773698}"/>
                </a:ext>
              </a:extLst>
            </p:cNvPr>
            <p:cNvSpPr/>
            <p:nvPr/>
          </p:nvSpPr>
          <p:spPr>
            <a:xfrm>
              <a:off x="2468425" y="3803525"/>
              <a:ext cx="984100" cy="443650"/>
            </a:xfrm>
            <a:custGeom>
              <a:avLst/>
              <a:gdLst/>
              <a:ahLst/>
              <a:cxnLst/>
              <a:rect l="l" t="t" r="r" b="b"/>
              <a:pathLst>
                <a:path w="39364" h="17746" extrusionOk="0">
                  <a:moveTo>
                    <a:pt x="15380" y="1"/>
                  </a:moveTo>
                  <a:lnTo>
                    <a:pt x="1" y="4465"/>
                  </a:lnTo>
                  <a:lnTo>
                    <a:pt x="2710" y="10991"/>
                  </a:lnTo>
                  <a:lnTo>
                    <a:pt x="39364" y="17745"/>
                  </a:lnTo>
                  <a:lnTo>
                    <a:pt x="39364" y="17745"/>
                  </a:lnTo>
                  <a:lnTo>
                    <a:pt x="34880" y="12422"/>
                  </a:lnTo>
                  <a:lnTo>
                    <a:pt x="39135" y="11182"/>
                  </a:lnTo>
                  <a:lnTo>
                    <a:pt x="33125" y="5648"/>
                  </a:lnTo>
                  <a:lnTo>
                    <a:pt x="1538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2153;p53">
              <a:extLst>
                <a:ext uri="{FF2B5EF4-FFF2-40B4-BE49-F238E27FC236}">
                  <a16:creationId xmlns:a16="http://schemas.microsoft.com/office/drawing/2014/main" xmlns="" id="{7E394656-5C35-42B4-32C8-44E54D05D23D}"/>
                </a:ext>
              </a:extLst>
            </p:cNvPr>
            <p:cNvSpPr/>
            <p:nvPr/>
          </p:nvSpPr>
          <p:spPr>
            <a:xfrm>
              <a:off x="1092250" y="3036500"/>
              <a:ext cx="883450" cy="698375"/>
            </a:xfrm>
            <a:custGeom>
              <a:avLst/>
              <a:gdLst/>
              <a:ahLst/>
              <a:cxnLst/>
              <a:rect l="l" t="t" r="r" b="b"/>
              <a:pathLst>
                <a:path w="35338" h="27935" extrusionOk="0">
                  <a:moveTo>
                    <a:pt x="5209" y="0"/>
                  </a:moveTo>
                  <a:lnTo>
                    <a:pt x="6965" y="4064"/>
                  </a:lnTo>
                  <a:lnTo>
                    <a:pt x="0" y="4007"/>
                  </a:lnTo>
                  <a:lnTo>
                    <a:pt x="28583" y="27934"/>
                  </a:lnTo>
                  <a:lnTo>
                    <a:pt x="35338" y="25873"/>
                  </a:lnTo>
                  <a:lnTo>
                    <a:pt x="28965" y="11181"/>
                  </a:lnTo>
                  <a:lnTo>
                    <a:pt x="13319" y="1107"/>
                  </a:lnTo>
                  <a:lnTo>
                    <a:pt x="52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2154;p53">
              <a:extLst>
                <a:ext uri="{FF2B5EF4-FFF2-40B4-BE49-F238E27FC236}">
                  <a16:creationId xmlns:a16="http://schemas.microsoft.com/office/drawing/2014/main" xmlns="" id="{C3D975E5-C24F-ADA2-4E32-76B8C9B387AE}"/>
                </a:ext>
              </a:extLst>
            </p:cNvPr>
            <p:cNvSpPr/>
            <p:nvPr/>
          </p:nvSpPr>
          <p:spPr>
            <a:xfrm>
              <a:off x="2137850" y="3761100"/>
              <a:ext cx="1312300" cy="231825"/>
            </a:xfrm>
            <a:custGeom>
              <a:avLst/>
              <a:gdLst/>
              <a:ahLst/>
              <a:cxnLst/>
              <a:rect l="l" t="t" r="r" b="b"/>
              <a:pathLst>
                <a:path w="52492" h="9273" extrusionOk="0">
                  <a:moveTo>
                    <a:pt x="24020" y="1"/>
                  </a:moveTo>
                  <a:cubicBezTo>
                    <a:pt x="16725" y="1"/>
                    <a:pt x="8695" y="915"/>
                    <a:pt x="2214" y="3968"/>
                  </a:cubicBezTo>
                  <a:lnTo>
                    <a:pt x="1" y="8681"/>
                  </a:lnTo>
                  <a:cubicBezTo>
                    <a:pt x="1" y="8681"/>
                    <a:pt x="7409" y="5365"/>
                    <a:pt x="22208" y="5365"/>
                  </a:cubicBezTo>
                  <a:cubicBezTo>
                    <a:pt x="30166" y="5365"/>
                    <a:pt x="40261" y="6323"/>
                    <a:pt x="52491" y="9273"/>
                  </a:cubicBezTo>
                  <a:lnTo>
                    <a:pt x="44172" y="2041"/>
                  </a:lnTo>
                  <a:cubicBezTo>
                    <a:pt x="44172" y="2041"/>
                    <a:pt x="34917" y="1"/>
                    <a:pt x="240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2155;p53">
              <a:extLst>
                <a:ext uri="{FF2B5EF4-FFF2-40B4-BE49-F238E27FC236}">
                  <a16:creationId xmlns:a16="http://schemas.microsoft.com/office/drawing/2014/main" xmlns="" id="{BB535ECC-FA12-9B93-2B44-D2E05099F37E}"/>
                </a:ext>
              </a:extLst>
            </p:cNvPr>
            <p:cNvSpPr/>
            <p:nvPr/>
          </p:nvSpPr>
          <p:spPr>
            <a:xfrm>
              <a:off x="1290200" y="2976400"/>
              <a:ext cx="903025" cy="1001750"/>
            </a:xfrm>
            <a:custGeom>
              <a:avLst/>
              <a:gdLst/>
              <a:ahLst/>
              <a:cxnLst/>
              <a:rect l="l" t="t" r="r" b="b"/>
              <a:pathLst>
                <a:path w="36121" h="40070" extrusionOk="0">
                  <a:moveTo>
                    <a:pt x="1" y="0"/>
                  </a:moveTo>
                  <a:lnTo>
                    <a:pt x="1" y="0"/>
                  </a:lnTo>
                  <a:cubicBezTo>
                    <a:pt x="28774" y="21580"/>
                    <a:pt x="33907" y="40069"/>
                    <a:pt x="33907" y="40069"/>
                  </a:cubicBezTo>
                  <a:lnTo>
                    <a:pt x="36120" y="35337"/>
                  </a:lnTo>
                  <a:cubicBezTo>
                    <a:pt x="31674" y="18050"/>
                    <a:pt x="10877" y="1794"/>
                    <a:pt x="10877" y="1794"/>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2156;p53">
              <a:extLst>
                <a:ext uri="{FF2B5EF4-FFF2-40B4-BE49-F238E27FC236}">
                  <a16:creationId xmlns:a16="http://schemas.microsoft.com/office/drawing/2014/main" xmlns="" id="{7968AC40-8ED2-D16F-B883-503322561479}"/>
                </a:ext>
              </a:extLst>
            </p:cNvPr>
            <p:cNvSpPr/>
            <p:nvPr/>
          </p:nvSpPr>
          <p:spPr>
            <a:xfrm>
              <a:off x="895725" y="2976400"/>
              <a:ext cx="1252175" cy="1073300"/>
            </a:xfrm>
            <a:custGeom>
              <a:avLst/>
              <a:gdLst/>
              <a:ahLst/>
              <a:cxnLst/>
              <a:rect l="l" t="t" r="r" b="b"/>
              <a:pathLst>
                <a:path w="50087" h="42932" extrusionOk="0">
                  <a:moveTo>
                    <a:pt x="15780" y="0"/>
                  </a:moveTo>
                  <a:lnTo>
                    <a:pt x="14673" y="1240"/>
                  </a:lnTo>
                  <a:cubicBezTo>
                    <a:pt x="14673" y="1240"/>
                    <a:pt x="33792" y="14062"/>
                    <a:pt x="40642" y="25854"/>
                  </a:cubicBezTo>
                  <a:cubicBezTo>
                    <a:pt x="30701" y="14711"/>
                    <a:pt x="13070" y="2404"/>
                    <a:pt x="13070" y="2404"/>
                  </a:cubicBezTo>
                  <a:lnTo>
                    <a:pt x="10857" y="4160"/>
                  </a:lnTo>
                  <a:cubicBezTo>
                    <a:pt x="10857" y="4160"/>
                    <a:pt x="30052" y="14578"/>
                    <a:pt x="40050" y="27495"/>
                  </a:cubicBezTo>
                  <a:cubicBezTo>
                    <a:pt x="29651" y="18775"/>
                    <a:pt x="16734" y="10590"/>
                    <a:pt x="7861" y="6411"/>
                  </a:cubicBezTo>
                  <a:cubicBezTo>
                    <a:pt x="2958" y="10914"/>
                    <a:pt x="0" y="18699"/>
                    <a:pt x="0" y="18699"/>
                  </a:cubicBezTo>
                  <a:lnTo>
                    <a:pt x="41767" y="38352"/>
                  </a:lnTo>
                  <a:lnTo>
                    <a:pt x="40584" y="41214"/>
                  </a:lnTo>
                  <a:cubicBezTo>
                    <a:pt x="40584" y="41214"/>
                    <a:pt x="41118" y="41093"/>
                    <a:pt x="42020" y="41093"/>
                  </a:cubicBezTo>
                  <a:cubicBezTo>
                    <a:pt x="43437" y="41093"/>
                    <a:pt x="45762" y="41392"/>
                    <a:pt x="48350" y="42931"/>
                  </a:cubicBezTo>
                  <a:lnTo>
                    <a:pt x="50087" y="39210"/>
                  </a:lnTo>
                  <a:cubicBezTo>
                    <a:pt x="50087" y="39210"/>
                    <a:pt x="38295" y="13051"/>
                    <a:pt x="157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2157;p53">
              <a:extLst>
                <a:ext uri="{FF2B5EF4-FFF2-40B4-BE49-F238E27FC236}">
                  <a16:creationId xmlns:a16="http://schemas.microsoft.com/office/drawing/2014/main" xmlns="" id="{AECFC006-E05B-6884-AE4A-44DB912FD269}"/>
                </a:ext>
              </a:extLst>
            </p:cNvPr>
            <p:cNvSpPr/>
            <p:nvPr/>
          </p:nvSpPr>
          <p:spPr>
            <a:xfrm>
              <a:off x="1110850" y="3237325"/>
              <a:ext cx="843850" cy="554300"/>
            </a:xfrm>
            <a:custGeom>
              <a:avLst/>
              <a:gdLst/>
              <a:ahLst/>
              <a:cxnLst/>
              <a:rect l="l" t="t" r="r" b="b"/>
              <a:pathLst>
                <a:path w="33754" h="22172" extrusionOk="0">
                  <a:moveTo>
                    <a:pt x="1" y="0"/>
                  </a:moveTo>
                  <a:lnTo>
                    <a:pt x="1" y="0"/>
                  </a:lnTo>
                  <a:cubicBezTo>
                    <a:pt x="5725" y="3358"/>
                    <a:pt x="11754" y="6850"/>
                    <a:pt x="17383" y="10361"/>
                  </a:cubicBezTo>
                  <a:cubicBezTo>
                    <a:pt x="21676" y="13032"/>
                    <a:pt x="25931" y="15780"/>
                    <a:pt x="29938" y="18852"/>
                  </a:cubicBezTo>
                  <a:cubicBezTo>
                    <a:pt x="31274" y="19882"/>
                    <a:pt x="32571" y="20970"/>
                    <a:pt x="33754" y="22172"/>
                  </a:cubicBezTo>
                  <a:cubicBezTo>
                    <a:pt x="33487" y="21847"/>
                    <a:pt x="33201" y="21523"/>
                    <a:pt x="32914" y="21218"/>
                  </a:cubicBezTo>
                  <a:cubicBezTo>
                    <a:pt x="32342" y="20588"/>
                    <a:pt x="31731" y="19996"/>
                    <a:pt x="31102" y="19424"/>
                  </a:cubicBezTo>
                  <a:cubicBezTo>
                    <a:pt x="27019" y="15741"/>
                    <a:pt x="22401" y="12689"/>
                    <a:pt x="17764" y="9750"/>
                  </a:cubicBezTo>
                  <a:cubicBezTo>
                    <a:pt x="12002" y="6201"/>
                    <a:pt x="6087" y="2919"/>
                    <a:pt x="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2158;p53">
              <a:extLst>
                <a:ext uri="{FF2B5EF4-FFF2-40B4-BE49-F238E27FC236}">
                  <a16:creationId xmlns:a16="http://schemas.microsoft.com/office/drawing/2014/main" xmlns="" id="{6250F5F5-8859-0C51-CA7A-57AC4B5FEBA0}"/>
                </a:ext>
              </a:extLst>
            </p:cNvPr>
            <p:cNvSpPr/>
            <p:nvPr/>
          </p:nvSpPr>
          <p:spPr>
            <a:xfrm>
              <a:off x="1176675" y="3329375"/>
              <a:ext cx="502325" cy="306275"/>
            </a:xfrm>
            <a:custGeom>
              <a:avLst/>
              <a:gdLst/>
              <a:ahLst/>
              <a:cxnLst/>
              <a:rect l="l" t="t" r="r" b="b"/>
              <a:pathLst>
                <a:path w="20093" h="12251" extrusionOk="0">
                  <a:moveTo>
                    <a:pt x="1" y="1"/>
                  </a:moveTo>
                  <a:lnTo>
                    <a:pt x="1" y="1"/>
                  </a:lnTo>
                  <a:cubicBezTo>
                    <a:pt x="5725" y="3683"/>
                    <a:pt x="14177" y="8644"/>
                    <a:pt x="20092" y="12250"/>
                  </a:cubicBezTo>
                  <a:cubicBezTo>
                    <a:pt x="17040" y="9751"/>
                    <a:pt x="13739" y="7595"/>
                    <a:pt x="10380" y="5553"/>
                  </a:cubicBezTo>
                  <a:cubicBezTo>
                    <a:pt x="7003" y="3550"/>
                    <a:pt x="3569" y="1622"/>
                    <a:pt x="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2159;p53">
              <a:extLst>
                <a:ext uri="{FF2B5EF4-FFF2-40B4-BE49-F238E27FC236}">
                  <a16:creationId xmlns:a16="http://schemas.microsoft.com/office/drawing/2014/main" xmlns="" id="{9A89A170-F51F-D34C-6A27-A16462D0CA08}"/>
                </a:ext>
              </a:extLst>
            </p:cNvPr>
            <p:cNvSpPr/>
            <p:nvPr/>
          </p:nvSpPr>
          <p:spPr>
            <a:xfrm>
              <a:off x="1381800" y="3552150"/>
              <a:ext cx="461775" cy="243775"/>
            </a:xfrm>
            <a:custGeom>
              <a:avLst/>
              <a:gdLst/>
              <a:ahLst/>
              <a:cxnLst/>
              <a:rect l="l" t="t" r="r" b="b"/>
              <a:pathLst>
                <a:path w="18471" h="9751" extrusionOk="0">
                  <a:moveTo>
                    <a:pt x="0" y="0"/>
                  </a:moveTo>
                  <a:lnTo>
                    <a:pt x="0" y="0"/>
                  </a:lnTo>
                  <a:cubicBezTo>
                    <a:pt x="5209" y="2824"/>
                    <a:pt x="13147" y="6965"/>
                    <a:pt x="18470" y="9750"/>
                  </a:cubicBezTo>
                  <a:cubicBezTo>
                    <a:pt x="12460" y="6240"/>
                    <a:pt x="6278" y="3015"/>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2160;p53">
              <a:extLst>
                <a:ext uri="{FF2B5EF4-FFF2-40B4-BE49-F238E27FC236}">
                  <a16:creationId xmlns:a16="http://schemas.microsoft.com/office/drawing/2014/main" xmlns="" id="{B9939BA1-2349-2E8F-A488-B124288464B2}"/>
                </a:ext>
              </a:extLst>
            </p:cNvPr>
            <p:cNvSpPr/>
            <p:nvPr/>
          </p:nvSpPr>
          <p:spPr>
            <a:xfrm>
              <a:off x="2104475" y="3882075"/>
              <a:ext cx="1348050" cy="712350"/>
            </a:xfrm>
            <a:custGeom>
              <a:avLst/>
              <a:gdLst/>
              <a:ahLst/>
              <a:cxnLst/>
              <a:rect l="l" t="t" r="r" b="b"/>
              <a:pathLst>
                <a:path w="53922" h="28494" extrusionOk="0">
                  <a:moveTo>
                    <a:pt x="26740" y="0"/>
                  </a:moveTo>
                  <a:cubicBezTo>
                    <a:pt x="12613" y="0"/>
                    <a:pt x="1737" y="2983"/>
                    <a:pt x="1737" y="2983"/>
                  </a:cubicBezTo>
                  <a:lnTo>
                    <a:pt x="0" y="6704"/>
                  </a:lnTo>
                  <a:cubicBezTo>
                    <a:pt x="4618" y="8345"/>
                    <a:pt x="6259" y="11570"/>
                    <a:pt x="6259" y="11570"/>
                  </a:cubicBezTo>
                  <a:lnTo>
                    <a:pt x="7728" y="8860"/>
                  </a:lnTo>
                  <a:lnTo>
                    <a:pt x="49495" y="28494"/>
                  </a:lnTo>
                  <a:cubicBezTo>
                    <a:pt x="49495" y="28494"/>
                    <a:pt x="53597" y="21263"/>
                    <a:pt x="53922" y="14603"/>
                  </a:cubicBezTo>
                  <a:cubicBezTo>
                    <a:pt x="45068" y="10425"/>
                    <a:pt x="30529" y="5693"/>
                    <a:pt x="17173" y="3251"/>
                  </a:cubicBezTo>
                  <a:cubicBezTo>
                    <a:pt x="17691" y="3234"/>
                    <a:pt x="18213" y="3225"/>
                    <a:pt x="18738" y="3225"/>
                  </a:cubicBezTo>
                  <a:cubicBezTo>
                    <a:pt x="34754" y="3225"/>
                    <a:pt x="53769" y="10864"/>
                    <a:pt x="53769" y="10864"/>
                  </a:cubicBezTo>
                  <a:lnTo>
                    <a:pt x="53693" y="8040"/>
                  </a:lnTo>
                  <a:cubicBezTo>
                    <a:pt x="53693" y="8040"/>
                    <a:pt x="32991" y="2316"/>
                    <a:pt x="18050" y="1743"/>
                  </a:cubicBezTo>
                  <a:cubicBezTo>
                    <a:pt x="20010" y="1418"/>
                    <a:pt x="22153" y="1279"/>
                    <a:pt x="24385" y="1279"/>
                  </a:cubicBezTo>
                  <a:cubicBezTo>
                    <a:pt x="37467" y="1279"/>
                    <a:pt x="53578" y="6055"/>
                    <a:pt x="53578" y="6055"/>
                  </a:cubicBezTo>
                  <a:lnTo>
                    <a:pt x="53826" y="4434"/>
                  </a:lnTo>
                  <a:cubicBezTo>
                    <a:pt x="44718" y="1058"/>
                    <a:pt x="35153" y="0"/>
                    <a:pt x="267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2161;p53">
              <a:extLst>
                <a:ext uri="{FF2B5EF4-FFF2-40B4-BE49-F238E27FC236}">
                  <a16:creationId xmlns:a16="http://schemas.microsoft.com/office/drawing/2014/main" xmlns="" id="{EE1AF911-2D1D-B128-14D8-BD7B4BA94FD0}"/>
                </a:ext>
              </a:extLst>
            </p:cNvPr>
            <p:cNvSpPr/>
            <p:nvPr/>
          </p:nvSpPr>
          <p:spPr>
            <a:xfrm>
              <a:off x="2398300" y="4000050"/>
              <a:ext cx="965500" cy="297200"/>
            </a:xfrm>
            <a:custGeom>
              <a:avLst/>
              <a:gdLst/>
              <a:ahLst/>
              <a:cxnLst/>
              <a:rect l="l" t="t" r="r" b="b"/>
              <a:pathLst>
                <a:path w="38620" h="11888" extrusionOk="0">
                  <a:moveTo>
                    <a:pt x="1" y="1"/>
                  </a:moveTo>
                  <a:lnTo>
                    <a:pt x="1" y="1"/>
                  </a:lnTo>
                  <a:cubicBezTo>
                    <a:pt x="1680" y="172"/>
                    <a:pt x="3340" y="459"/>
                    <a:pt x="4981" y="840"/>
                  </a:cubicBezTo>
                  <a:cubicBezTo>
                    <a:pt x="9923" y="1966"/>
                    <a:pt x="14750" y="3492"/>
                    <a:pt x="19539" y="5095"/>
                  </a:cubicBezTo>
                  <a:cubicBezTo>
                    <a:pt x="25836" y="7213"/>
                    <a:pt x="32361" y="9617"/>
                    <a:pt x="38620" y="11888"/>
                  </a:cubicBezTo>
                  <a:cubicBezTo>
                    <a:pt x="32476" y="9045"/>
                    <a:pt x="26160" y="6584"/>
                    <a:pt x="19768" y="4427"/>
                  </a:cubicBezTo>
                  <a:cubicBezTo>
                    <a:pt x="14540" y="2710"/>
                    <a:pt x="9236" y="1088"/>
                    <a:pt x="3798" y="306"/>
                  </a:cubicBezTo>
                  <a:cubicBezTo>
                    <a:pt x="2958" y="192"/>
                    <a:pt x="2119" y="96"/>
                    <a:pt x="1279" y="39"/>
                  </a:cubicBezTo>
                  <a:cubicBezTo>
                    <a:pt x="860" y="20"/>
                    <a:pt x="421" y="20"/>
                    <a:pt x="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2162;p53">
              <a:extLst>
                <a:ext uri="{FF2B5EF4-FFF2-40B4-BE49-F238E27FC236}">
                  <a16:creationId xmlns:a16="http://schemas.microsoft.com/office/drawing/2014/main" xmlns="" id="{17B1A047-1EFF-4804-04F0-DDB4ECF766DA}"/>
                </a:ext>
              </a:extLst>
            </p:cNvPr>
            <p:cNvSpPr/>
            <p:nvPr/>
          </p:nvSpPr>
          <p:spPr>
            <a:xfrm>
              <a:off x="2694525" y="4113100"/>
              <a:ext cx="556225" cy="192275"/>
            </a:xfrm>
            <a:custGeom>
              <a:avLst/>
              <a:gdLst/>
              <a:ahLst/>
              <a:cxnLst/>
              <a:rect l="l" t="t" r="r" b="b"/>
              <a:pathLst>
                <a:path w="22249" h="7691" extrusionOk="0">
                  <a:moveTo>
                    <a:pt x="1" y="1"/>
                  </a:moveTo>
                  <a:cubicBezTo>
                    <a:pt x="6469" y="2239"/>
                    <a:pt x="15672" y="5590"/>
                    <a:pt x="22134" y="7635"/>
                  </a:cubicBezTo>
                  <a:lnTo>
                    <a:pt x="22134" y="7635"/>
                  </a:lnTo>
                  <a:cubicBezTo>
                    <a:pt x="18621" y="5942"/>
                    <a:pt x="14997" y="4528"/>
                    <a:pt x="11335" y="3225"/>
                  </a:cubicBezTo>
                  <a:cubicBezTo>
                    <a:pt x="7633" y="1928"/>
                    <a:pt x="3874" y="764"/>
                    <a:pt x="1" y="1"/>
                  </a:cubicBezTo>
                  <a:close/>
                  <a:moveTo>
                    <a:pt x="22134" y="7635"/>
                  </a:moveTo>
                  <a:cubicBezTo>
                    <a:pt x="22173" y="7653"/>
                    <a:pt x="22211" y="7672"/>
                    <a:pt x="22249" y="7690"/>
                  </a:cubicBezTo>
                  <a:lnTo>
                    <a:pt x="22249" y="7671"/>
                  </a:lnTo>
                  <a:cubicBezTo>
                    <a:pt x="22211" y="7659"/>
                    <a:pt x="22173" y="7647"/>
                    <a:pt x="22134" y="7635"/>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2163;p53">
              <a:extLst>
                <a:ext uri="{FF2B5EF4-FFF2-40B4-BE49-F238E27FC236}">
                  <a16:creationId xmlns:a16="http://schemas.microsoft.com/office/drawing/2014/main" xmlns="" id="{6B06EF4A-0E5C-04B1-DBC6-B31E081AF501}"/>
                </a:ext>
              </a:extLst>
            </p:cNvPr>
            <p:cNvSpPr/>
            <p:nvPr/>
          </p:nvSpPr>
          <p:spPr>
            <a:xfrm>
              <a:off x="2466050" y="4088775"/>
              <a:ext cx="481800" cy="200375"/>
            </a:xfrm>
            <a:custGeom>
              <a:avLst/>
              <a:gdLst/>
              <a:ahLst/>
              <a:cxnLst/>
              <a:rect l="l" t="t" r="r" b="b"/>
              <a:pathLst>
                <a:path w="19272" h="8015" extrusionOk="0">
                  <a:moveTo>
                    <a:pt x="0" y="1"/>
                  </a:moveTo>
                  <a:lnTo>
                    <a:pt x="0" y="1"/>
                  </a:lnTo>
                  <a:cubicBezTo>
                    <a:pt x="5515" y="2309"/>
                    <a:pt x="13796" y="5801"/>
                    <a:pt x="19272" y="8015"/>
                  </a:cubicBezTo>
                  <a:cubicBezTo>
                    <a:pt x="12956" y="5095"/>
                    <a:pt x="6545" y="2386"/>
                    <a:pt x="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2164;p53">
              <a:extLst>
                <a:ext uri="{FF2B5EF4-FFF2-40B4-BE49-F238E27FC236}">
                  <a16:creationId xmlns:a16="http://schemas.microsoft.com/office/drawing/2014/main" xmlns="" id="{EA0BE994-9A22-0547-8DBD-4084FE48B4B6}"/>
                </a:ext>
              </a:extLst>
            </p:cNvPr>
            <p:cNvSpPr/>
            <p:nvPr/>
          </p:nvSpPr>
          <p:spPr>
            <a:xfrm>
              <a:off x="1861200" y="3966200"/>
              <a:ext cx="428850" cy="271425"/>
            </a:xfrm>
            <a:custGeom>
              <a:avLst/>
              <a:gdLst/>
              <a:ahLst/>
              <a:cxnLst/>
              <a:rect l="l" t="t" r="r" b="b"/>
              <a:pathLst>
                <a:path w="17154" h="10857" extrusionOk="0">
                  <a:moveTo>
                    <a:pt x="2633" y="0"/>
                  </a:moveTo>
                  <a:lnTo>
                    <a:pt x="2633" y="0"/>
                  </a:lnTo>
                  <a:cubicBezTo>
                    <a:pt x="0" y="2786"/>
                    <a:pt x="344" y="6602"/>
                    <a:pt x="6831" y="9483"/>
                  </a:cubicBezTo>
                  <a:cubicBezTo>
                    <a:pt x="8986" y="10440"/>
                    <a:pt x="10646" y="10856"/>
                    <a:pt x="11970" y="10856"/>
                  </a:cubicBezTo>
                  <a:cubicBezTo>
                    <a:pt x="14631" y="10856"/>
                    <a:pt x="15930" y="9175"/>
                    <a:pt x="17154" y="6831"/>
                  </a:cubicBezTo>
                  <a:cubicBezTo>
                    <a:pt x="8739" y="592"/>
                    <a:pt x="2634" y="0"/>
                    <a:pt x="26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2165;p53">
              <a:extLst>
                <a:ext uri="{FF2B5EF4-FFF2-40B4-BE49-F238E27FC236}">
                  <a16:creationId xmlns:a16="http://schemas.microsoft.com/office/drawing/2014/main" xmlns="" id="{4CB1D535-EAA8-94A7-A9B4-19AC08987C81}"/>
                </a:ext>
              </a:extLst>
            </p:cNvPr>
            <p:cNvSpPr/>
            <p:nvPr/>
          </p:nvSpPr>
          <p:spPr>
            <a:xfrm>
              <a:off x="1893625" y="3966200"/>
              <a:ext cx="396425" cy="197975"/>
            </a:xfrm>
            <a:custGeom>
              <a:avLst/>
              <a:gdLst/>
              <a:ahLst/>
              <a:cxnLst/>
              <a:rect l="l" t="t" r="r" b="b"/>
              <a:pathLst>
                <a:path w="15857" h="7919" extrusionOk="0">
                  <a:moveTo>
                    <a:pt x="1336" y="0"/>
                  </a:moveTo>
                  <a:cubicBezTo>
                    <a:pt x="688" y="668"/>
                    <a:pt x="230" y="1393"/>
                    <a:pt x="1" y="2156"/>
                  </a:cubicBezTo>
                  <a:cubicBezTo>
                    <a:pt x="211" y="1813"/>
                    <a:pt x="478" y="1469"/>
                    <a:pt x="783" y="1126"/>
                  </a:cubicBezTo>
                  <a:lnTo>
                    <a:pt x="802" y="1145"/>
                  </a:lnTo>
                  <a:cubicBezTo>
                    <a:pt x="802" y="1145"/>
                    <a:pt x="6870" y="1736"/>
                    <a:pt x="15246" y="7918"/>
                  </a:cubicBezTo>
                  <a:cubicBezTo>
                    <a:pt x="15456" y="7575"/>
                    <a:pt x="15666" y="7212"/>
                    <a:pt x="15857" y="6831"/>
                  </a:cubicBezTo>
                  <a:cubicBezTo>
                    <a:pt x="7442" y="592"/>
                    <a:pt x="1336" y="0"/>
                    <a:pt x="13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2166;p53">
              <a:extLst>
                <a:ext uri="{FF2B5EF4-FFF2-40B4-BE49-F238E27FC236}">
                  <a16:creationId xmlns:a16="http://schemas.microsoft.com/office/drawing/2014/main" xmlns="" id="{C7E7ED88-11D3-5B98-CCAE-98F602B071C4}"/>
                </a:ext>
              </a:extLst>
            </p:cNvPr>
            <p:cNvSpPr/>
            <p:nvPr/>
          </p:nvSpPr>
          <p:spPr>
            <a:xfrm>
              <a:off x="2243275" y="4054425"/>
              <a:ext cx="1181125" cy="594575"/>
            </a:xfrm>
            <a:custGeom>
              <a:avLst/>
              <a:gdLst/>
              <a:ahLst/>
              <a:cxnLst/>
              <a:rect l="l" t="t" r="r" b="b"/>
              <a:pathLst>
                <a:path w="47245" h="23783" extrusionOk="0">
                  <a:moveTo>
                    <a:pt x="1146" y="1"/>
                  </a:moveTo>
                  <a:lnTo>
                    <a:pt x="1" y="2424"/>
                  </a:lnTo>
                  <a:lnTo>
                    <a:pt x="45126" y="23661"/>
                  </a:lnTo>
                  <a:cubicBezTo>
                    <a:pt x="45312" y="23743"/>
                    <a:pt x="45507" y="23783"/>
                    <a:pt x="45698" y="23783"/>
                  </a:cubicBezTo>
                  <a:cubicBezTo>
                    <a:pt x="46211" y="23783"/>
                    <a:pt x="46697" y="23499"/>
                    <a:pt x="46920" y="23012"/>
                  </a:cubicBezTo>
                  <a:cubicBezTo>
                    <a:pt x="47244" y="22344"/>
                    <a:pt x="46958" y="21543"/>
                    <a:pt x="46290" y="21237"/>
                  </a:cubicBezTo>
                  <a:lnTo>
                    <a:pt x="11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2167;p53">
              <a:extLst>
                <a:ext uri="{FF2B5EF4-FFF2-40B4-BE49-F238E27FC236}">
                  <a16:creationId xmlns:a16="http://schemas.microsoft.com/office/drawing/2014/main" xmlns="" id="{484D3419-017B-535F-277C-86C162CF4483}"/>
                </a:ext>
              </a:extLst>
            </p:cNvPr>
            <p:cNvSpPr/>
            <p:nvPr/>
          </p:nvSpPr>
          <p:spPr>
            <a:xfrm>
              <a:off x="2018600" y="4054425"/>
              <a:ext cx="328700" cy="230600"/>
            </a:xfrm>
            <a:custGeom>
              <a:avLst/>
              <a:gdLst/>
              <a:ahLst/>
              <a:cxnLst/>
              <a:rect l="l" t="t" r="r" b="b"/>
              <a:pathLst>
                <a:path w="13148" h="9224" extrusionOk="0">
                  <a:moveTo>
                    <a:pt x="10152" y="1"/>
                  </a:moveTo>
                  <a:lnTo>
                    <a:pt x="7957" y="4637"/>
                  </a:lnTo>
                  <a:cubicBezTo>
                    <a:pt x="7529" y="5564"/>
                    <a:pt x="6620" y="6099"/>
                    <a:pt x="5665" y="6099"/>
                  </a:cubicBezTo>
                  <a:cubicBezTo>
                    <a:pt x="5302" y="6099"/>
                    <a:pt x="4932" y="6022"/>
                    <a:pt x="4580" y="5859"/>
                  </a:cubicBezTo>
                  <a:lnTo>
                    <a:pt x="1298" y="4313"/>
                  </a:lnTo>
                  <a:lnTo>
                    <a:pt x="1" y="7099"/>
                  </a:lnTo>
                  <a:lnTo>
                    <a:pt x="3321" y="8663"/>
                  </a:lnTo>
                  <a:cubicBezTo>
                    <a:pt x="4123" y="9044"/>
                    <a:pt x="4968" y="9224"/>
                    <a:pt x="5800" y="9224"/>
                  </a:cubicBezTo>
                  <a:cubicBezTo>
                    <a:pt x="7972" y="9224"/>
                    <a:pt x="10050" y="7994"/>
                    <a:pt x="11029" y="5897"/>
                  </a:cubicBezTo>
                  <a:lnTo>
                    <a:pt x="13147" y="1413"/>
                  </a:lnTo>
                  <a:lnTo>
                    <a:pt x="101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2168;p53">
              <a:extLst>
                <a:ext uri="{FF2B5EF4-FFF2-40B4-BE49-F238E27FC236}">
                  <a16:creationId xmlns:a16="http://schemas.microsoft.com/office/drawing/2014/main" xmlns="" id="{985999CC-8926-C2FC-1F3B-911DA1645060}"/>
                </a:ext>
              </a:extLst>
            </p:cNvPr>
            <p:cNvSpPr/>
            <p:nvPr/>
          </p:nvSpPr>
          <p:spPr>
            <a:xfrm>
              <a:off x="812725" y="3389300"/>
              <a:ext cx="1181100" cy="594575"/>
            </a:xfrm>
            <a:custGeom>
              <a:avLst/>
              <a:gdLst/>
              <a:ahLst/>
              <a:cxnLst/>
              <a:rect l="l" t="t" r="r" b="b"/>
              <a:pathLst>
                <a:path w="47244" h="23783" extrusionOk="0">
                  <a:moveTo>
                    <a:pt x="1539" y="0"/>
                  </a:moveTo>
                  <a:cubicBezTo>
                    <a:pt x="1033" y="0"/>
                    <a:pt x="547" y="284"/>
                    <a:pt x="325" y="771"/>
                  </a:cubicBezTo>
                  <a:cubicBezTo>
                    <a:pt x="0" y="1439"/>
                    <a:pt x="286" y="2240"/>
                    <a:pt x="973" y="2565"/>
                  </a:cubicBezTo>
                  <a:lnTo>
                    <a:pt x="46099" y="23782"/>
                  </a:lnTo>
                  <a:lnTo>
                    <a:pt x="47244" y="21359"/>
                  </a:lnTo>
                  <a:lnTo>
                    <a:pt x="47225" y="21359"/>
                  </a:lnTo>
                  <a:lnTo>
                    <a:pt x="2099" y="122"/>
                  </a:lnTo>
                  <a:cubicBezTo>
                    <a:pt x="1918" y="40"/>
                    <a:pt x="1727" y="0"/>
                    <a:pt x="15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2169;p53">
              <a:extLst>
                <a:ext uri="{FF2B5EF4-FFF2-40B4-BE49-F238E27FC236}">
                  <a16:creationId xmlns:a16="http://schemas.microsoft.com/office/drawing/2014/main" xmlns="" id="{A32F2B0F-5C5F-FE3E-FDD2-AAFFD084E3A8}"/>
                </a:ext>
              </a:extLst>
            </p:cNvPr>
            <p:cNvSpPr/>
            <p:nvPr/>
          </p:nvSpPr>
          <p:spPr>
            <a:xfrm>
              <a:off x="1831625" y="3887950"/>
              <a:ext cx="219450" cy="343950"/>
            </a:xfrm>
            <a:custGeom>
              <a:avLst/>
              <a:gdLst/>
              <a:ahLst/>
              <a:cxnLst/>
              <a:rect l="l" t="t" r="r" b="b"/>
              <a:pathLst>
                <a:path w="8778" h="13758" extrusionOk="0">
                  <a:moveTo>
                    <a:pt x="3473" y="1"/>
                  </a:moveTo>
                  <a:lnTo>
                    <a:pt x="1355" y="4485"/>
                  </a:lnTo>
                  <a:cubicBezTo>
                    <a:pt x="0" y="7385"/>
                    <a:pt x="1240" y="10819"/>
                    <a:pt x="4141" y="12193"/>
                  </a:cubicBezTo>
                  <a:lnTo>
                    <a:pt x="7480" y="13758"/>
                  </a:lnTo>
                  <a:lnTo>
                    <a:pt x="8777" y="10972"/>
                  </a:lnTo>
                  <a:lnTo>
                    <a:pt x="5495" y="9427"/>
                  </a:lnTo>
                  <a:cubicBezTo>
                    <a:pt x="4236" y="8835"/>
                    <a:pt x="3702" y="7328"/>
                    <a:pt x="4293" y="6049"/>
                  </a:cubicBezTo>
                  <a:lnTo>
                    <a:pt x="6469" y="1413"/>
                  </a:lnTo>
                  <a:lnTo>
                    <a:pt x="34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2170;p53">
              <a:extLst>
                <a:ext uri="{FF2B5EF4-FFF2-40B4-BE49-F238E27FC236}">
                  <a16:creationId xmlns:a16="http://schemas.microsoft.com/office/drawing/2014/main" xmlns="" id="{0C450415-7860-63E1-F380-F06C456F099D}"/>
                </a:ext>
              </a:extLst>
            </p:cNvPr>
            <p:cNvSpPr/>
            <p:nvPr/>
          </p:nvSpPr>
          <p:spPr>
            <a:xfrm>
              <a:off x="876625" y="3406700"/>
              <a:ext cx="1007000" cy="486500"/>
            </a:xfrm>
            <a:custGeom>
              <a:avLst/>
              <a:gdLst/>
              <a:ahLst/>
              <a:cxnLst/>
              <a:rect l="l" t="t" r="r" b="b"/>
              <a:pathLst>
                <a:path w="40280" h="19460" extrusionOk="0">
                  <a:moveTo>
                    <a:pt x="641" y="0"/>
                  </a:moveTo>
                  <a:cubicBezTo>
                    <a:pt x="435" y="0"/>
                    <a:pt x="231" y="117"/>
                    <a:pt x="135" y="323"/>
                  </a:cubicBezTo>
                  <a:cubicBezTo>
                    <a:pt x="1" y="590"/>
                    <a:pt x="135" y="934"/>
                    <a:pt x="402" y="1048"/>
                  </a:cubicBezTo>
                  <a:lnTo>
                    <a:pt x="39421" y="19404"/>
                  </a:lnTo>
                  <a:cubicBezTo>
                    <a:pt x="39497" y="19441"/>
                    <a:pt x="39576" y="19459"/>
                    <a:pt x="39655" y="19459"/>
                  </a:cubicBezTo>
                  <a:cubicBezTo>
                    <a:pt x="39856" y="19459"/>
                    <a:pt x="40050" y="19342"/>
                    <a:pt x="40146" y="19136"/>
                  </a:cubicBezTo>
                  <a:cubicBezTo>
                    <a:pt x="40280" y="18869"/>
                    <a:pt x="40166" y="18545"/>
                    <a:pt x="39879" y="18411"/>
                  </a:cubicBezTo>
                  <a:lnTo>
                    <a:pt x="879" y="56"/>
                  </a:lnTo>
                  <a:cubicBezTo>
                    <a:pt x="804" y="18"/>
                    <a:pt x="722" y="0"/>
                    <a:pt x="64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2171;p53">
              <a:extLst>
                <a:ext uri="{FF2B5EF4-FFF2-40B4-BE49-F238E27FC236}">
                  <a16:creationId xmlns:a16="http://schemas.microsoft.com/office/drawing/2014/main" xmlns="" id="{766128A0-6B58-0C83-AC03-EB30DBBE825D}"/>
                </a:ext>
              </a:extLst>
            </p:cNvPr>
            <p:cNvSpPr/>
            <p:nvPr/>
          </p:nvSpPr>
          <p:spPr>
            <a:xfrm>
              <a:off x="2370175" y="4109325"/>
              <a:ext cx="1007000" cy="486500"/>
            </a:xfrm>
            <a:custGeom>
              <a:avLst/>
              <a:gdLst/>
              <a:ahLst/>
              <a:cxnLst/>
              <a:rect l="l" t="t" r="r" b="b"/>
              <a:pathLst>
                <a:path w="40280" h="19460" extrusionOk="0">
                  <a:moveTo>
                    <a:pt x="632" y="1"/>
                  </a:moveTo>
                  <a:cubicBezTo>
                    <a:pt x="424" y="1"/>
                    <a:pt x="230" y="118"/>
                    <a:pt x="134" y="324"/>
                  </a:cubicBezTo>
                  <a:cubicBezTo>
                    <a:pt x="0" y="591"/>
                    <a:pt x="115" y="934"/>
                    <a:pt x="401" y="1049"/>
                  </a:cubicBezTo>
                  <a:lnTo>
                    <a:pt x="39401" y="19404"/>
                  </a:lnTo>
                  <a:cubicBezTo>
                    <a:pt x="39482" y="19442"/>
                    <a:pt x="39566" y="19460"/>
                    <a:pt x="39647" y="19460"/>
                  </a:cubicBezTo>
                  <a:cubicBezTo>
                    <a:pt x="39855" y="19460"/>
                    <a:pt x="40050" y="19343"/>
                    <a:pt x="40146" y="19137"/>
                  </a:cubicBezTo>
                  <a:cubicBezTo>
                    <a:pt x="40279" y="18870"/>
                    <a:pt x="40146" y="18526"/>
                    <a:pt x="39878" y="18412"/>
                  </a:cubicBezTo>
                  <a:lnTo>
                    <a:pt x="878" y="56"/>
                  </a:lnTo>
                  <a:cubicBezTo>
                    <a:pt x="797" y="19"/>
                    <a:pt x="714" y="1"/>
                    <a:pt x="63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2172;p53">
              <a:extLst>
                <a:ext uri="{FF2B5EF4-FFF2-40B4-BE49-F238E27FC236}">
                  <a16:creationId xmlns:a16="http://schemas.microsoft.com/office/drawing/2014/main" xmlns="" id="{87E56618-E454-B2E3-57E0-D3ED0EC9ED84}"/>
                </a:ext>
              </a:extLst>
            </p:cNvPr>
            <p:cNvSpPr/>
            <p:nvPr/>
          </p:nvSpPr>
          <p:spPr>
            <a:xfrm>
              <a:off x="2150750" y="3860300"/>
              <a:ext cx="42475" cy="90175"/>
            </a:xfrm>
            <a:custGeom>
              <a:avLst/>
              <a:gdLst/>
              <a:ahLst/>
              <a:cxnLst/>
              <a:rect l="l" t="t" r="r" b="b"/>
              <a:pathLst>
                <a:path w="1699" h="3607" fill="none" extrusionOk="0">
                  <a:moveTo>
                    <a:pt x="1698" y="0"/>
                  </a:moveTo>
                  <a:lnTo>
                    <a:pt x="0" y="3606"/>
                  </a:lnTo>
                </a:path>
              </a:pathLst>
            </a:custGeom>
            <a:noFill/>
            <a:ln w="7625" cap="rnd" cmpd="sng">
              <a:solidFill>
                <a:schemeClr val="dk2"/>
              </a:solidFill>
              <a:prstDash val="solid"/>
              <a:miter lim="1908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2" name="TextBox 1">
            <a:extLst>
              <a:ext uri="{FF2B5EF4-FFF2-40B4-BE49-F238E27FC236}">
                <a16:creationId xmlns:a16="http://schemas.microsoft.com/office/drawing/2014/main" xmlns="" id="{1D6B6E47-5F55-1CED-A6B3-64DAC1266626}"/>
              </a:ext>
            </a:extLst>
          </p:cNvPr>
          <p:cNvSpPr txBox="1"/>
          <p:nvPr/>
        </p:nvSpPr>
        <p:spPr>
          <a:xfrm>
            <a:off x="328703" y="369414"/>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noProof="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35</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pic>
        <p:nvPicPr>
          <p:cNvPr id="30" name="Picture 29">
            <a:extLst>
              <a:ext uri="{FF2B5EF4-FFF2-40B4-BE49-F238E27FC236}">
                <a16:creationId xmlns:a16="http://schemas.microsoft.com/office/drawing/2014/main" xmlns="" id="{10C32C29-A6F5-6EA2-9DC1-431E18EB2351}"/>
              </a:ext>
            </a:extLst>
          </p:cNvPr>
          <p:cNvPicPr>
            <a:picLocks noChangeAspect="1"/>
          </p:cNvPicPr>
          <p:nvPr/>
        </p:nvPicPr>
        <p:blipFill>
          <a:blip r:embed="rId3"/>
          <a:stretch>
            <a:fillRect/>
          </a:stretch>
        </p:blipFill>
        <p:spPr>
          <a:xfrm>
            <a:off x="6056416" y="1654804"/>
            <a:ext cx="2671947" cy="1833892"/>
          </a:xfrm>
          <a:prstGeom prst="rect">
            <a:avLst/>
          </a:prstGeom>
        </p:spPr>
      </p:pic>
      <p:sp>
        <p:nvSpPr>
          <p:cNvPr id="3" name="Oval Callout 29">
            <a:extLst>
              <a:ext uri="{FF2B5EF4-FFF2-40B4-BE49-F238E27FC236}">
                <a16:creationId xmlns:a16="http://schemas.microsoft.com/office/drawing/2014/main" xmlns="" id="{3FCE842A-8DB2-18D7-8FEB-51507E5A5357}"/>
              </a:ext>
            </a:extLst>
          </p:cNvPr>
          <p:cNvSpPr/>
          <p:nvPr/>
        </p:nvSpPr>
        <p:spPr>
          <a:xfrm>
            <a:off x="4085624" y="645400"/>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xmlns="" id="{20D2BE03-8A37-4B25-0AD7-D6A37EA6FD4D}"/>
                  </a:ext>
                </a:extLst>
              </p:cNvPr>
              <p:cNvSpPr txBox="1"/>
              <p:nvPr/>
            </p:nvSpPr>
            <p:spPr>
              <a:xfrm>
                <a:off x="516065" y="1339899"/>
                <a:ext cx="5374095" cy="300954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Biểu thị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các</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phân</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thức</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14:m>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Cambria Math"/>
                            <a:ea typeface="Arial" panose="020B0604020202020204" pitchFamily="34" charset="0"/>
                            <a:cs typeface="Times New Roman" panose="02020603050405020304" pitchFamily="18" charset="0"/>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𝑎</m:t>
                        </m:r>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𝑥𝑧</m:t>
                        </m:r>
                      </m:den>
                    </m:f>
                  </m:oMath>
                </a14:m>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và</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14:m>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Cambria Math"/>
                            <a:ea typeface="Arial" panose="020B0604020202020204" pitchFamily="34" charset="0"/>
                            <a:cs typeface="Times New Roman" panose="02020603050405020304" pitchFamily="18" charset="0"/>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𝑏</m:t>
                        </m:r>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𝑦𝑧</m:t>
                        </m:r>
                      </m:den>
                    </m:f>
                  </m:oMath>
                </a14:m>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bằng</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các</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phân</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thức</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cùng</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mẫu</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số</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như</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sau</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a:t>
                </a:r>
              </a:p>
              <a:p>
                <a:pPr marL="0" marR="0" lvl="0" indent="0" algn="l" defTabSz="914400" rtl="0" eaLnBrk="1" fontAlgn="auto" latinLnBrk="0" hangingPunct="1">
                  <a:lnSpc>
                    <a:spcPct val="150000"/>
                  </a:lnSpc>
                  <a:spcBef>
                    <a:spcPts val="0"/>
                  </a:spcBef>
                  <a:spcAft>
                    <a:spcPts val="800"/>
                  </a:spcAft>
                  <a:buClr>
                    <a:srgbClr val="000000"/>
                  </a:buClr>
                  <a:buSzTx/>
                  <a:buFont typeface="Arial"/>
                  <a:buNone/>
                  <a:tabLst/>
                  <a:defRPr/>
                </a:pPr>
                <a14:m>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Cambria Math"/>
                            <a:ea typeface="Arial" panose="020B0604020202020204" pitchFamily="34" charset="0"/>
                            <a:cs typeface="Times New Roman" panose="02020603050405020304" pitchFamily="18" charset="0"/>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𝑎</m:t>
                        </m:r>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𝑥𝑧</m:t>
                        </m:r>
                      </m:den>
                    </m:f>
                  </m:oMath>
                </a14:m>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 </a:t>
                </a:r>
                <a14:m>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Cambria Math"/>
                            <a:ea typeface="Arial" panose="020B0604020202020204" pitchFamily="34" charset="0"/>
                            <a:cs typeface="Times New Roman" panose="02020603050405020304" pitchFamily="18" charset="0"/>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𝑎𝑦</m:t>
                        </m:r>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𝑥𝑦𝑧</m:t>
                        </m:r>
                      </m:den>
                    </m:f>
                  </m:oMath>
                </a14:m>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 </a:t>
                </a:r>
                <a14:m>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Cambria Math"/>
                            <a:ea typeface="Arial" panose="020B0604020202020204" pitchFamily="34" charset="0"/>
                            <a:cs typeface="Times New Roman" panose="02020603050405020304" pitchFamily="18" charset="0"/>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𝑏</m:t>
                        </m:r>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𝑦𝑧</m:t>
                        </m:r>
                      </m:den>
                    </m:f>
                  </m:oMath>
                </a14:m>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 </a:t>
                </a:r>
                <a14:m>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Cambria Math"/>
                            <a:ea typeface="Arial" panose="020B0604020202020204" pitchFamily="34" charset="0"/>
                            <a:cs typeface="Times New Roman" panose="02020603050405020304" pitchFamily="18" charset="0"/>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𝑏𝑥</m:t>
                        </m:r>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𝑥𝑦𝑧</m:t>
                        </m:r>
                      </m:den>
                    </m:f>
                  </m:oMath>
                </a14:m>
                <a:endPar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a:p>
                <a:pPr marL="0" marR="0" lvl="0" indent="0" algn="l" defTabSz="914400" rtl="0" eaLnBrk="1" fontAlgn="auto" latinLnBrk="0" hangingPunct="1">
                  <a:lnSpc>
                    <a:spcPct val="150000"/>
                  </a:lnSpc>
                  <a:spcBef>
                    <a:spcPts val="0"/>
                  </a:spcBef>
                  <a:spcAft>
                    <a:spcPts val="800"/>
                  </a:spcAft>
                  <a:buClr>
                    <a:srgbClr val="000000"/>
                  </a:buClr>
                  <a:buSzTx/>
                  <a:buFont typeface="Arial"/>
                  <a:buNone/>
                  <a:tabLst/>
                  <a:defRPr/>
                </a:pP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Vậy</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chiều</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cao</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của</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hình</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hộp</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chữ</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nhật</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 B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và</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C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lần</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lượt</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là</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14:m>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Cambria Math"/>
                            <a:ea typeface="Arial" panose="020B0604020202020204" pitchFamily="34" charset="0"/>
                            <a:cs typeface="Times New Roman" panose="02020603050405020304" pitchFamily="18" charset="0"/>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𝑎𝑦</m:t>
                        </m:r>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𝑥𝑦𝑧</m:t>
                        </m:r>
                      </m:den>
                    </m:f>
                  </m:oMath>
                </a14:m>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(cm); </a:t>
                </a:r>
                <a14:m>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Cambria Math"/>
                            <a:ea typeface="Arial" panose="020B0604020202020204" pitchFamily="34" charset="0"/>
                            <a:cs typeface="Times New Roman" panose="02020603050405020304" pitchFamily="18" charset="0"/>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𝑏𝑥</m:t>
                        </m:r>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𝑥𝑦𝑧</m:t>
                        </m:r>
                      </m:den>
                    </m:f>
                  </m:oMath>
                </a14:m>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(cm) </a:t>
                </a:r>
                <a:r>
                  <a:rPr kumimoji="0" lang="en-US" sz="1800" b="0" i="0" u="none" strike="noStrike" kern="0" cap="none" spc="0" normalizeH="0" baseline="0" noProof="0" dirty="0" err="1">
                    <a:ln>
                      <a:noFill/>
                    </a:ln>
                    <a:solidFill>
                      <a:srgbClr val="000000"/>
                    </a:solidFill>
                    <a:effectLst/>
                    <a:uLnTx/>
                    <a:uFillTx/>
                    <a:latin typeface="Arial"/>
                    <a:ea typeface="Arial" panose="020B0604020202020204" pitchFamily="34" charset="0"/>
                    <a:cs typeface="Times New Roman" panose="02020603050405020304" pitchFamily="18" charset="0"/>
                    <a:sym typeface="Arial"/>
                  </a:rPr>
                  <a:t>và</a:t>
                </a:r>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14:m>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Cambria Math"/>
                            <a:ea typeface="Arial" panose="020B0604020202020204" pitchFamily="34" charset="0"/>
                            <a:cs typeface="Times New Roman" panose="02020603050405020304" pitchFamily="18" charset="0"/>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𝑏𝑥</m:t>
                        </m:r>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𝑥𝑦𝑧</m:t>
                        </m:r>
                      </m:den>
                    </m:f>
                  </m:oMath>
                </a14:m>
                <a:r>
                  <a:rPr kumimoji="0" lang="en-US" sz="18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(cm).</a:t>
                </a:r>
              </a:p>
            </p:txBody>
          </p:sp>
        </mc:Choice>
        <mc:Fallback xmlns="">
          <p:sp>
            <p:nvSpPr>
              <p:cNvPr id="6" name="TextBox 5">
                <a:extLst>
                  <a:ext uri="{FF2B5EF4-FFF2-40B4-BE49-F238E27FC236}">
                    <a16:creationId xmlns:a16="http://schemas.microsoft.com/office/drawing/2014/main" id="{20D2BE03-8A37-4B25-0AD7-D6A37EA6FD4D}"/>
                  </a:ext>
                </a:extLst>
              </p:cNvPr>
              <p:cNvSpPr txBox="1">
                <a:spLocks noRot="1" noChangeAspect="1" noMove="1" noResize="1" noEditPoints="1" noAdjustHandles="1" noChangeArrowheads="1" noChangeShapeType="1" noTextEdit="1"/>
              </p:cNvSpPr>
              <p:nvPr/>
            </p:nvSpPr>
            <p:spPr>
              <a:xfrm>
                <a:off x="516065" y="1339899"/>
                <a:ext cx="5374095" cy="3009542"/>
              </a:xfrm>
              <a:prstGeom prst="rect">
                <a:avLst/>
              </a:prstGeom>
              <a:blipFill>
                <a:blip r:embed="rId4"/>
                <a:stretch>
                  <a:fillRect l="-1022" r="-908"/>
                </a:stretch>
              </a:blipFill>
            </p:spPr>
            <p:txBody>
              <a:bodyPr/>
              <a:lstStyle/>
              <a:p>
                <a:r>
                  <a:rPr lang="en-US">
                    <a:noFill/>
                  </a:rPr>
                  <a:t> </a:t>
                </a:r>
              </a:p>
            </p:txBody>
          </p:sp>
        </mc:Fallback>
      </mc:AlternateContent>
    </p:spTree>
    <p:extLst>
      <p:ext uri="{BB962C8B-B14F-4D97-AF65-F5344CB8AC3E}">
        <p14:creationId xmlns:p14="http://schemas.microsoft.com/office/powerpoint/2010/main" val="17554527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barn(inVertical)">
                                      <p:cBhvr>
                                        <p:cTn id="1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2" name="TextBox 1">
            <a:extLst>
              <a:ext uri="{FF2B5EF4-FFF2-40B4-BE49-F238E27FC236}">
                <a16:creationId xmlns:a16="http://schemas.microsoft.com/office/drawing/2014/main" xmlns="" id="{1D6B6E47-5F55-1CED-A6B3-64DAC1266626}"/>
              </a:ext>
            </a:extLst>
          </p:cNvPr>
          <p:cNvSpPr txBox="1"/>
          <p:nvPr/>
        </p:nvSpPr>
        <p:spPr>
          <a:xfrm>
            <a:off x="328703" y="369414"/>
            <a:ext cx="2960250" cy="594560"/>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noProof="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35</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pic>
        <p:nvPicPr>
          <p:cNvPr id="30" name="Picture 29">
            <a:extLst>
              <a:ext uri="{FF2B5EF4-FFF2-40B4-BE49-F238E27FC236}">
                <a16:creationId xmlns:a16="http://schemas.microsoft.com/office/drawing/2014/main" xmlns="" id="{10C32C29-A6F5-6EA2-9DC1-431E18EB2351}"/>
              </a:ext>
            </a:extLst>
          </p:cNvPr>
          <p:cNvPicPr>
            <a:picLocks noChangeAspect="1"/>
          </p:cNvPicPr>
          <p:nvPr/>
        </p:nvPicPr>
        <p:blipFill>
          <a:blip r:embed="rId3"/>
          <a:stretch>
            <a:fillRect/>
          </a:stretch>
        </p:blipFill>
        <p:spPr>
          <a:xfrm>
            <a:off x="5985164" y="1880435"/>
            <a:ext cx="2671947" cy="1833892"/>
          </a:xfrm>
          <a:prstGeom prst="rect">
            <a:avLst/>
          </a:prstGeom>
        </p:spPr>
      </p:pic>
      <p:sp>
        <p:nvSpPr>
          <p:cNvPr id="3" name="Oval Callout 29">
            <a:extLst>
              <a:ext uri="{FF2B5EF4-FFF2-40B4-BE49-F238E27FC236}">
                <a16:creationId xmlns:a16="http://schemas.microsoft.com/office/drawing/2014/main" xmlns="" id="{3FCE842A-8DB2-18D7-8FEB-51507E5A5357}"/>
              </a:ext>
            </a:extLst>
          </p:cNvPr>
          <p:cNvSpPr/>
          <p:nvPr/>
        </p:nvSpPr>
        <p:spPr>
          <a:xfrm>
            <a:off x="4085624" y="645400"/>
            <a:ext cx="972752" cy="364371"/>
          </a:xfrm>
          <a:prstGeom prst="wedgeEllipseCallout">
            <a:avLst>
              <a:gd name="adj1" fmla="val 24988"/>
              <a:gd name="adj2" fmla="val 72622"/>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Giải</a:t>
            </a:r>
            <a:endParaRPr kumimoji="0" lang="en-US" sz="2000" b="1" i="0" u="none" strike="noStrike" kern="1200" cap="none" spc="0" normalizeH="0" baseline="0" noProof="0" dirty="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5A0523ED-28C7-41EA-10FB-818B90A59C27}"/>
                  </a:ext>
                </a:extLst>
              </p:cNvPr>
              <p:cNvSpPr txBox="1"/>
              <p:nvPr/>
            </p:nvSpPr>
            <p:spPr>
              <a:xfrm>
                <a:off x="617517" y="1654804"/>
                <a:ext cx="5118264" cy="2726837"/>
              </a:xfrm>
              <a:prstGeom prst="rect">
                <a:avLst/>
              </a:prstGeom>
              <a:noFill/>
            </p:spPr>
            <p:txBody>
              <a:bodyPr wrap="square">
                <a:spAutoFit/>
              </a:bodyPr>
              <a:lstStyle/>
              <a:p>
                <a:pPr>
                  <a:lnSpc>
                    <a:spcPct val="150000"/>
                  </a:lnSpc>
                  <a:spcAft>
                    <a:spcPts val="800"/>
                  </a:spcAft>
                </a:pPr>
                <a:r>
                  <a:rPr lang="en-US" sz="2000" dirty="0">
                    <a:solidFill>
                      <a:srgbClr val="000000"/>
                    </a:solidFill>
                    <a:effectLst/>
                    <a:latin typeface="+mj-lt"/>
                    <a:ea typeface="Arial" panose="020B0604020202020204" pitchFamily="34" charset="0"/>
                    <a:cs typeface="Times New Roman" panose="02020603050405020304" pitchFamily="18" charset="0"/>
                  </a:rPr>
                  <a:t>b) </a:t>
                </a:r>
                <a:r>
                  <a:rPr lang="en-US" sz="2000" dirty="0" err="1">
                    <a:solidFill>
                      <a:srgbClr val="000000"/>
                    </a:solidFill>
                    <a:effectLst/>
                    <a:latin typeface="+mj-lt"/>
                    <a:ea typeface="Arial" panose="020B0604020202020204" pitchFamily="34" charset="0"/>
                    <a:cs typeface="Times New Roman" panose="02020603050405020304" pitchFamily="18" charset="0"/>
                  </a:rPr>
                  <a:t>Tổng</a:t>
                </a:r>
                <a:r>
                  <a:rPr lang="en-US" sz="2000" dirty="0">
                    <a:solidFill>
                      <a:srgbClr val="000000"/>
                    </a:solidFill>
                    <a:effectLst/>
                    <a:latin typeface="+mj-lt"/>
                    <a:ea typeface="Arial" panose="020B0604020202020204" pitchFamily="34" charset="0"/>
                    <a:cs typeface="Times New Roman" panose="02020603050405020304" pitchFamily="18" charset="0"/>
                  </a:rPr>
                  <a:t> </a:t>
                </a:r>
                <a:r>
                  <a:rPr lang="en-US" sz="2000" dirty="0" err="1">
                    <a:solidFill>
                      <a:srgbClr val="000000"/>
                    </a:solidFill>
                    <a:effectLst/>
                    <a:latin typeface="+mj-lt"/>
                    <a:ea typeface="Arial" panose="020B0604020202020204" pitchFamily="34" charset="0"/>
                    <a:cs typeface="Times New Roman" panose="02020603050405020304" pitchFamily="18" charset="0"/>
                  </a:rPr>
                  <a:t>chiều</a:t>
                </a:r>
                <a:r>
                  <a:rPr lang="en-US" sz="2000" dirty="0">
                    <a:solidFill>
                      <a:srgbClr val="000000"/>
                    </a:solidFill>
                    <a:effectLst/>
                    <a:latin typeface="+mj-lt"/>
                    <a:ea typeface="Arial" panose="020B0604020202020204" pitchFamily="34" charset="0"/>
                    <a:cs typeface="Times New Roman" panose="02020603050405020304" pitchFamily="18" charset="0"/>
                  </a:rPr>
                  <a:t> </a:t>
                </a:r>
                <a:r>
                  <a:rPr lang="en-US" sz="2000" dirty="0" err="1">
                    <a:solidFill>
                      <a:srgbClr val="000000"/>
                    </a:solidFill>
                    <a:effectLst/>
                    <a:latin typeface="+mj-lt"/>
                    <a:ea typeface="Arial" panose="020B0604020202020204" pitchFamily="34" charset="0"/>
                    <a:cs typeface="Times New Roman" panose="02020603050405020304" pitchFamily="18" charset="0"/>
                  </a:rPr>
                  <a:t>cao</a:t>
                </a:r>
                <a:r>
                  <a:rPr lang="en-US" sz="2000" dirty="0">
                    <a:solidFill>
                      <a:srgbClr val="000000"/>
                    </a:solidFill>
                    <a:effectLst/>
                    <a:latin typeface="+mj-lt"/>
                    <a:ea typeface="Arial" panose="020B0604020202020204" pitchFamily="34" charset="0"/>
                    <a:cs typeface="Times New Roman" panose="02020603050405020304" pitchFamily="18" charset="0"/>
                  </a:rPr>
                  <a:t> </a:t>
                </a:r>
                <a:r>
                  <a:rPr lang="en-US" sz="2000" dirty="0" err="1">
                    <a:solidFill>
                      <a:srgbClr val="000000"/>
                    </a:solidFill>
                    <a:effectLst/>
                    <a:latin typeface="+mj-lt"/>
                    <a:ea typeface="Arial" panose="020B0604020202020204" pitchFamily="34" charset="0"/>
                    <a:cs typeface="Times New Roman" panose="02020603050405020304" pitchFamily="18" charset="0"/>
                  </a:rPr>
                  <a:t>của</a:t>
                </a:r>
                <a:r>
                  <a:rPr lang="en-US" sz="2000" dirty="0">
                    <a:solidFill>
                      <a:srgbClr val="000000"/>
                    </a:solidFill>
                    <a:effectLst/>
                    <a:latin typeface="+mj-lt"/>
                    <a:ea typeface="Arial" panose="020B0604020202020204" pitchFamily="34" charset="0"/>
                    <a:cs typeface="Times New Roman" panose="02020603050405020304" pitchFamily="18" charset="0"/>
                  </a:rPr>
                  <a:t> </a:t>
                </a:r>
                <a:r>
                  <a:rPr lang="en-US" sz="2000" dirty="0" err="1">
                    <a:solidFill>
                      <a:srgbClr val="000000"/>
                    </a:solidFill>
                    <a:effectLst/>
                    <a:latin typeface="+mj-lt"/>
                    <a:ea typeface="Arial" panose="020B0604020202020204" pitchFamily="34" charset="0"/>
                    <a:cs typeface="Times New Roman" panose="02020603050405020304" pitchFamily="18" charset="0"/>
                  </a:rPr>
                  <a:t>hình</a:t>
                </a:r>
                <a:r>
                  <a:rPr lang="en-US" sz="2000" dirty="0">
                    <a:solidFill>
                      <a:srgbClr val="000000"/>
                    </a:solidFill>
                    <a:effectLst/>
                    <a:latin typeface="+mj-lt"/>
                    <a:ea typeface="Arial" panose="020B0604020202020204" pitchFamily="34" charset="0"/>
                    <a:cs typeface="Times New Roman" panose="02020603050405020304" pitchFamily="18" charset="0"/>
                  </a:rPr>
                  <a:t> A </a:t>
                </a:r>
                <a:r>
                  <a:rPr lang="en-US" sz="2000" dirty="0" err="1">
                    <a:solidFill>
                      <a:srgbClr val="000000"/>
                    </a:solidFill>
                    <a:effectLst/>
                    <a:latin typeface="+mj-lt"/>
                    <a:ea typeface="Arial" panose="020B0604020202020204" pitchFamily="34" charset="0"/>
                    <a:cs typeface="Times New Roman" panose="02020603050405020304" pitchFamily="18" charset="0"/>
                  </a:rPr>
                  <a:t>và</a:t>
                </a:r>
                <a:r>
                  <a:rPr lang="en-US" sz="2000" dirty="0">
                    <a:solidFill>
                      <a:srgbClr val="000000"/>
                    </a:solidFill>
                    <a:effectLst/>
                    <a:latin typeface="+mj-lt"/>
                    <a:ea typeface="Arial" panose="020B0604020202020204" pitchFamily="34" charset="0"/>
                    <a:cs typeface="Times New Roman" panose="02020603050405020304" pitchFamily="18" charset="0"/>
                  </a:rPr>
                  <a:t> C </a:t>
                </a:r>
                <a:r>
                  <a:rPr lang="en-US" sz="2000" dirty="0" err="1">
                    <a:solidFill>
                      <a:srgbClr val="000000"/>
                    </a:solidFill>
                    <a:effectLst/>
                    <a:latin typeface="+mj-lt"/>
                    <a:ea typeface="Arial" panose="020B0604020202020204" pitchFamily="34" charset="0"/>
                    <a:cs typeface="Times New Roman" panose="02020603050405020304" pitchFamily="18" charset="0"/>
                  </a:rPr>
                  <a:t>là</a:t>
                </a:r>
                <a:r>
                  <a:rPr lang="en-US" sz="2000" dirty="0">
                    <a:solidFill>
                      <a:srgbClr val="000000"/>
                    </a:solidFill>
                    <a:effectLst/>
                    <a:latin typeface="+mj-lt"/>
                    <a:ea typeface="Arial" panose="020B0604020202020204" pitchFamily="34" charset="0"/>
                    <a:cs typeface="Times New Roman" panose="02020603050405020304" pitchFamily="18" charset="0"/>
                  </a:rPr>
                  <a:t>:</a:t>
                </a:r>
              </a:p>
              <a:p>
                <a:pPr>
                  <a:lnSpc>
                    <a:spcPct val="150000"/>
                  </a:lnSpc>
                  <a:spcAft>
                    <a:spcPts val="800"/>
                  </a:spcAft>
                </a:pPr>
                <a:r>
                  <a:rPr lang="en-US" sz="2000" dirty="0">
                    <a:solidFill>
                      <a:srgbClr val="000000"/>
                    </a:solidFill>
                    <a:effectLst/>
                    <a:latin typeface="+mj-lt"/>
                    <a:ea typeface="Arial" panose="020B0604020202020204" pitchFamily="34" charset="0"/>
                    <a:cs typeface="Times New Roman" panose="02020603050405020304" pitchFamily="18" charset="0"/>
                  </a:rPr>
                  <a:t> </a:t>
                </a:r>
                <a14:m>
                  <m:oMath xmlns:m="http://schemas.openxmlformats.org/officeDocument/2006/math">
                    <m:f>
                      <m:fPr>
                        <m:ctrlPr>
                          <a:rPr lang="en-US" sz="2000" i="1">
                            <a:solidFill>
                              <a:srgbClr val="000000"/>
                            </a:solidFill>
                            <a:effectLst/>
                            <a:latin typeface="Cambria Math"/>
                            <a:ea typeface="Arial" panose="020B0604020202020204" pitchFamily="34" charset="0"/>
                            <a:cs typeface="Times New Roman" panose="02020603050405020304" pitchFamily="18" charset="0"/>
                          </a:rPr>
                        </m:ctrlPr>
                      </m:fPr>
                      <m:num>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𝑎𝑦</m:t>
                        </m:r>
                      </m:num>
                      <m:den>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𝑥𝑦𝑧</m:t>
                        </m:r>
                      </m:den>
                    </m:f>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rgbClr val="000000"/>
                            </a:solidFill>
                            <a:effectLst/>
                            <a:latin typeface="Cambria Math"/>
                            <a:ea typeface="Arial" panose="020B0604020202020204" pitchFamily="34" charset="0"/>
                            <a:cs typeface="Times New Roman" panose="02020603050405020304" pitchFamily="18" charset="0"/>
                          </a:rPr>
                        </m:ctrlPr>
                      </m:fPr>
                      <m:num>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𝑏𝑥</m:t>
                        </m:r>
                      </m:num>
                      <m:den>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𝑥𝑦𝑧</m:t>
                        </m:r>
                      </m:den>
                    </m:f>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rgbClr val="000000"/>
                            </a:solidFill>
                            <a:effectLst/>
                            <a:latin typeface="Cambria Math"/>
                            <a:ea typeface="Arial" panose="020B0604020202020204" pitchFamily="34" charset="0"/>
                            <a:cs typeface="Times New Roman" panose="02020603050405020304" pitchFamily="18" charset="0"/>
                          </a:rPr>
                        </m:ctrlPr>
                      </m:fPr>
                      <m:num>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𝑎𝑦</m:t>
                        </m:r>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𝑏𝑥</m:t>
                        </m:r>
                      </m:num>
                      <m:den>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𝑥𝑦𝑧</m:t>
                        </m:r>
                      </m:den>
                    </m:f>
                  </m:oMath>
                </a14:m>
                <a:r>
                  <a:rPr lang="en-US" sz="2000" dirty="0">
                    <a:solidFill>
                      <a:srgbClr val="000000"/>
                    </a:solidFill>
                    <a:effectLst/>
                    <a:latin typeface="+mj-lt"/>
                    <a:ea typeface="Arial" panose="020B0604020202020204" pitchFamily="34" charset="0"/>
                    <a:cs typeface="Times New Roman" panose="02020603050405020304" pitchFamily="18" charset="0"/>
                  </a:rPr>
                  <a:t> (cm).</a:t>
                </a:r>
                <a:endParaRPr lang="en-US" sz="20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en-US" sz="2000" dirty="0" err="1">
                    <a:solidFill>
                      <a:srgbClr val="000000"/>
                    </a:solidFill>
                    <a:effectLst/>
                    <a:latin typeface="+mj-lt"/>
                    <a:ea typeface="Arial" panose="020B0604020202020204" pitchFamily="34" charset="0"/>
                    <a:cs typeface="Times New Roman" panose="02020603050405020304" pitchFamily="18" charset="0"/>
                  </a:rPr>
                  <a:t>Chênh</a:t>
                </a:r>
                <a:r>
                  <a:rPr lang="en-US" sz="2000" dirty="0">
                    <a:solidFill>
                      <a:srgbClr val="000000"/>
                    </a:solidFill>
                    <a:effectLst/>
                    <a:latin typeface="+mj-lt"/>
                    <a:ea typeface="Arial" panose="020B0604020202020204" pitchFamily="34" charset="0"/>
                    <a:cs typeface="Times New Roman" panose="02020603050405020304" pitchFamily="18" charset="0"/>
                  </a:rPr>
                  <a:t> </a:t>
                </a:r>
                <a:r>
                  <a:rPr lang="en-US" sz="2000" dirty="0" err="1">
                    <a:solidFill>
                      <a:srgbClr val="000000"/>
                    </a:solidFill>
                    <a:effectLst/>
                    <a:latin typeface="+mj-lt"/>
                    <a:ea typeface="Arial" panose="020B0604020202020204" pitchFamily="34" charset="0"/>
                    <a:cs typeface="Times New Roman" panose="02020603050405020304" pitchFamily="18" charset="0"/>
                  </a:rPr>
                  <a:t>lệch</a:t>
                </a:r>
                <a:r>
                  <a:rPr lang="en-US" sz="2000" dirty="0">
                    <a:solidFill>
                      <a:srgbClr val="000000"/>
                    </a:solidFill>
                    <a:effectLst/>
                    <a:latin typeface="+mj-lt"/>
                    <a:ea typeface="Arial" panose="020B0604020202020204" pitchFamily="34" charset="0"/>
                    <a:cs typeface="Times New Roman" panose="02020603050405020304" pitchFamily="18" charset="0"/>
                  </a:rPr>
                  <a:t> </a:t>
                </a:r>
                <a:r>
                  <a:rPr lang="en-US" sz="2000" dirty="0" err="1">
                    <a:solidFill>
                      <a:srgbClr val="000000"/>
                    </a:solidFill>
                    <a:effectLst/>
                    <a:latin typeface="+mj-lt"/>
                    <a:ea typeface="Arial" panose="020B0604020202020204" pitchFamily="34" charset="0"/>
                    <a:cs typeface="Times New Roman" panose="02020603050405020304" pitchFamily="18" charset="0"/>
                  </a:rPr>
                  <a:t>chiều</a:t>
                </a:r>
                <a:r>
                  <a:rPr lang="en-US" sz="2000" dirty="0">
                    <a:solidFill>
                      <a:srgbClr val="000000"/>
                    </a:solidFill>
                    <a:effectLst/>
                    <a:latin typeface="+mj-lt"/>
                    <a:ea typeface="Arial" panose="020B0604020202020204" pitchFamily="34" charset="0"/>
                    <a:cs typeface="Times New Roman" panose="02020603050405020304" pitchFamily="18" charset="0"/>
                  </a:rPr>
                  <a:t> </a:t>
                </a:r>
                <a:r>
                  <a:rPr lang="en-US" sz="2000" dirty="0" err="1">
                    <a:solidFill>
                      <a:srgbClr val="000000"/>
                    </a:solidFill>
                    <a:effectLst/>
                    <a:latin typeface="+mj-lt"/>
                    <a:ea typeface="Arial" panose="020B0604020202020204" pitchFamily="34" charset="0"/>
                    <a:cs typeface="Times New Roman" panose="02020603050405020304" pitchFamily="18" charset="0"/>
                  </a:rPr>
                  <a:t>cao</a:t>
                </a:r>
                <a:r>
                  <a:rPr lang="en-US" sz="2000" dirty="0">
                    <a:solidFill>
                      <a:srgbClr val="000000"/>
                    </a:solidFill>
                    <a:effectLst/>
                    <a:latin typeface="+mj-lt"/>
                    <a:ea typeface="Arial" panose="020B0604020202020204" pitchFamily="34" charset="0"/>
                    <a:cs typeface="Times New Roman" panose="02020603050405020304" pitchFamily="18" charset="0"/>
                  </a:rPr>
                  <a:t> </a:t>
                </a:r>
                <a:r>
                  <a:rPr lang="en-US" sz="2000" dirty="0" err="1">
                    <a:solidFill>
                      <a:srgbClr val="000000"/>
                    </a:solidFill>
                    <a:effectLst/>
                    <a:latin typeface="+mj-lt"/>
                    <a:ea typeface="Arial" panose="020B0604020202020204" pitchFamily="34" charset="0"/>
                    <a:cs typeface="Times New Roman" panose="02020603050405020304" pitchFamily="18" charset="0"/>
                  </a:rPr>
                  <a:t>của</a:t>
                </a:r>
                <a:r>
                  <a:rPr lang="en-US" sz="2000" dirty="0">
                    <a:solidFill>
                      <a:srgbClr val="000000"/>
                    </a:solidFill>
                    <a:effectLst/>
                    <a:latin typeface="+mj-lt"/>
                    <a:ea typeface="Arial" panose="020B0604020202020204" pitchFamily="34" charset="0"/>
                    <a:cs typeface="Times New Roman" panose="02020603050405020304" pitchFamily="18" charset="0"/>
                  </a:rPr>
                  <a:t> </a:t>
                </a:r>
                <a:r>
                  <a:rPr lang="en-US" sz="2000" dirty="0" err="1">
                    <a:solidFill>
                      <a:srgbClr val="000000"/>
                    </a:solidFill>
                    <a:effectLst/>
                    <a:latin typeface="+mj-lt"/>
                    <a:ea typeface="Arial" panose="020B0604020202020204" pitchFamily="34" charset="0"/>
                    <a:cs typeface="Times New Roman" panose="02020603050405020304" pitchFamily="18" charset="0"/>
                  </a:rPr>
                  <a:t>hình</a:t>
                </a:r>
                <a:r>
                  <a:rPr lang="en-US" sz="2000" dirty="0">
                    <a:solidFill>
                      <a:srgbClr val="000000"/>
                    </a:solidFill>
                    <a:effectLst/>
                    <a:latin typeface="+mj-lt"/>
                    <a:ea typeface="Arial" panose="020B0604020202020204" pitchFamily="34" charset="0"/>
                    <a:cs typeface="Times New Roman" panose="02020603050405020304" pitchFamily="18" charset="0"/>
                  </a:rPr>
                  <a:t> A </a:t>
                </a:r>
                <a:r>
                  <a:rPr lang="en-US" sz="2000" dirty="0" err="1">
                    <a:solidFill>
                      <a:srgbClr val="000000"/>
                    </a:solidFill>
                    <a:effectLst/>
                    <a:latin typeface="+mj-lt"/>
                    <a:ea typeface="Arial" panose="020B0604020202020204" pitchFamily="34" charset="0"/>
                    <a:cs typeface="Times New Roman" panose="02020603050405020304" pitchFamily="18" charset="0"/>
                  </a:rPr>
                  <a:t>và</a:t>
                </a:r>
                <a:r>
                  <a:rPr lang="en-US" sz="2000" dirty="0">
                    <a:solidFill>
                      <a:srgbClr val="000000"/>
                    </a:solidFill>
                    <a:effectLst/>
                    <a:latin typeface="+mj-lt"/>
                    <a:ea typeface="Arial" panose="020B0604020202020204" pitchFamily="34" charset="0"/>
                    <a:cs typeface="Times New Roman" panose="02020603050405020304" pitchFamily="18" charset="0"/>
                  </a:rPr>
                  <a:t> B </a:t>
                </a:r>
                <a:r>
                  <a:rPr lang="en-US" sz="2000" dirty="0" err="1">
                    <a:solidFill>
                      <a:srgbClr val="000000"/>
                    </a:solidFill>
                    <a:effectLst/>
                    <a:latin typeface="+mj-lt"/>
                    <a:ea typeface="Arial" panose="020B0604020202020204" pitchFamily="34" charset="0"/>
                    <a:cs typeface="Times New Roman" panose="02020603050405020304" pitchFamily="18" charset="0"/>
                  </a:rPr>
                  <a:t>là</a:t>
                </a:r>
                <a:r>
                  <a:rPr lang="en-US" sz="2000" dirty="0">
                    <a:solidFill>
                      <a:srgbClr val="000000"/>
                    </a:solidFill>
                    <a:effectLst/>
                    <a:latin typeface="+mj-lt"/>
                    <a:ea typeface="Arial" panose="020B0604020202020204" pitchFamily="34" charset="0"/>
                    <a:cs typeface="Times New Roman" panose="02020603050405020304" pitchFamily="18" charset="0"/>
                  </a:rPr>
                  <a:t>:</a:t>
                </a:r>
              </a:p>
              <a:p>
                <a:pPr>
                  <a:lnSpc>
                    <a:spcPct val="150000"/>
                  </a:lnSpc>
                  <a:spcAft>
                    <a:spcPts val="800"/>
                  </a:spcAft>
                </a:pPr>
                <a:r>
                  <a:rPr lang="en-US" sz="2000" dirty="0">
                    <a:solidFill>
                      <a:srgbClr val="000000"/>
                    </a:solidFill>
                    <a:effectLst/>
                    <a:latin typeface="+mj-lt"/>
                    <a:ea typeface="Arial" panose="020B0604020202020204" pitchFamily="34" charset="0"/>
                    <a:cs typeface="Times New Roman" panose="02020603050405020304" pitchFamily="18" charset="0"/>
                  </a:rPr>
                  <a:t> </a:t>
                </a:r>
                <a14:m>
                  <m:oMath xmlns:m="http://schemas.openxmlformats.org/officeDocument/2006/math">
                    <m:f>
                      <m:fPr>
                        <m:ctrlPr>
                          <a:rPr lang="en-US" sz="2000" i="1">
                            <a:solidFill>
                              <a:srgbClr val="000000"/>
                            </a:solidFill>
                            <a:effectLst/>
                            <a:latin typeface="Cambria Math"/>
                            <a:ea typeface="Arial" panose="020B0604020202020204" pitchFamily="34" charset="0"/>
                            <a:cs typeface="Times New Roman" panose="02020603050405020304" pitchFamily="18" charset="0"/>
                          </a:rPr>
                        </m:ctrlPr>
                      </m:fPr>
                      <m:num>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𝑎𝑦</m:t>
                        </m:r>
                      </m:num>
                      <m:den>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𝑥𝑦𝑧</m:t>
                        </m:r>
                      </m:den>
                    </m:f>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rgbClr val="000000"/>
                            </a:solidFill>
                            <a:effectLst/>
                            <a:latin typeface="Cambria Math"/>
                            <a:ea typeface="Arial" panose="020B0604020202020204" pitchFamily="34" charset="0"/>
                            <a:cs typeface="Times New Roman" panose="02020603050405020304" pitchFamily="18" charset="0"/>
                          </a:rPr>
                        </m:ctrlPr>
                      </m:fPr>
                      <m:num>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𝑏𝑥</m:t>
                        </m:r>
                      </m:num>
                      <m:den>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𝑥𝑦𝑧</m:t>
                        </m:r>
                      </m:den>
                    </m:f>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rgbClr val="000000"/>
                            </a:solidFill>
                            <a:effectLst/>
                            <a:latin typeface="Cambria Math"/>
                            <a:ea typeface="Arial" panose="020B0604020202020204" pitchFamily="34" charset="0"/>
                            <a:cs typeface="Times New Roman" panose="02020603050405020304" pitchFamily="18" charset="0"/>
                          </a:rPr>
                        </m:ctrlPr>
                      </m:fPr>
                      <m:num>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𝑎𝑦</m:t>
                        </m:r>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𝑏𝑥</m:t>
                        </m:r>
                      </m:num>
                      <m:den>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𝑥𝑦𝑧</m:t>
                        </m:r>
                      </m:den>
                    </m:f>
                  </m:oMath>
                </a14:m>
                <a:r>
                  <a:rPr lang="en-US" sz="2000" dirty="0">
                    <a:solidFill>
                      <a:srgbClr val="000000"/>
                    </a:solidFill>
                    <a:effectLst/>
                    <a:latin typeface="+mj-lt"/>
                    <a:ea typeface="Arial" panose="020B0604020202020204" pitchFamily="34" charset="0"/>
                    <a:cs typeface="Times New Roman" panose="02020603050405020304" pitchFamily="18" charset="0"/>
                  </a:rPr>
                  <a:t> (cm).</a:t>
                </a:r>
                <a:endParaRPr lang="en-US" sz="2000" dirty="0">
                  <a:effectLst/>
                  <a:latin typeface="+mj-lt"/>
                  <a:ea typeface="Arial" panose="020B060402020202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5A0523ED-28C7-41EA-10FB-818B90A59C27}"/>
                  </a:ext>
                </a:extLst>
              </p:cNvPr>
              <p:cNvSpPr txBox="1">
                <a:spLocks noRot="1" noChangeAspect="1" noMove="1" noResize="1" noEditPoints="1" noAdjustHandles="1" noChangeArrowheads="1" noChangeShapeType="1" noTextEdit="1"/>
              </p:cNvSpPr>
              <p:nvPr/>
            </p:nvSpPr>
            <p:spPr>
              <a:xfrm>
                <a:off x="617517" y="1654804"/>
                <a:ext cx="5118264" cy="2726837"/>
              </a:xfrm>
              <a:prstGeom prst="rect">
                <a:avLst/>
              </a:prstGeom>
              <a:blipFill>
                <a:blip r:embed="rId4"/>
                <a:stretch>
                  <a:fillRect l="-1190"/>
                </a:stretch>
              </a:blipFill>
            </p:spPr>
            <p:txBody>
              <a:bodyPr/>
              <a:lstStyle/>
              <a:p>
                <a:r>
                  <a:rPr lang="en-US">
                    <a:noFill/>
                  </a:rPr>
                  <a:t> </a:t>
                </a:r>
              </a:p>
            </p:txBody>
          </p:sp>
        </mc:Fallback>
      </mc:AlternateContent>
    </p:spTree>
    <p:extLst>
      <p:ext uri="{BB962C8B-B14F-4D97-AF65-F5344CB8AC3E}">
        <p14:creationId xmlns:p14="http://schemas.microsoft.com/office/powerpoint/2010/main" val="22235774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680;p48">
            <a:extLst>
              <a:ext uri="{FF2B5EF4-FFF2-40B4-BE49-F238E27FC236}">
                <a16:creationId xmlns:a16="http://schemas.microsoft.com/office/drawing/2014/main" xmlns="" id="{064FB9B1-9FB2-E72E-8769-CC8A5050BBDC}"/>
              </a:ext>
            </a:extLst>
          </p:cNvPr>
          <p:cNvSpPr txBox="1">
            <a:spLocks/>
          </p:cNvSpPr>
          <p:nvPr/>
        </p:nvSpPr>
        <p:spPr>
          <a:xfrm>
            <a:off x="677749" y="754267"/>
            <a:ext cx="7702550" cy="573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1pPr>
            <a:lvl2pPr marR="0" lvl="1"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2pPr>
            <a:lvl3pPr marR="0" lvl="2"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3pPr>
            <a:lvl4pPr marR="0" lvl="3"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4pPr>
            <a:lvl5pPr marR="0" lvl="4"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5pPr>
            <a:lvl6pPr marR="0" lvl="5"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6pPr>
            <a:lvl7pPr marR="0" lvl="6"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7pPr>
            <a:lvl8pPr marR="0" lvl="7"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8pPr>
            <a:lvl9pPr marR="0" lvl="8" algn="l" rtl="0">
              <a:lnSpc>
                <a:spcPct val="100000"/>
              </a:lnSpc>
              <a:spcBef>
                <a:spcPts val="0"/>
              </a:spcBef>
              <a:spcAft>
                <a:spcPts val="0"/>
              </a:spcAft>
              <a:buClr>
                <a:schemeClr val="accent2"/>
              </a:buClr>
              <a:buSzPts val="3500"/>
              <a:buFont typeface="DM Serif Display"/>
              <a:buNone/>
              <a:defRPr sz="3500" b="1" i="0" u="none" strike="noStrike" cap="none">
                <a:solidFill>
                  <a:schemeClr val="accent2"/>
                </a:solidFill>
                <a:latin typeface="DM Serif Display"/>
                <a:ea typeface="DM Serif Display"/>
                <a:cs typeface="DM Serif Display"/>
                <a:sym typeface="DM Serif Display"/>
              </a:defRPr>
            </a:lvl9pPr>
          </a:lstStyle>
          <a:p>
            <a:pPr algn="ctr"/>
            <a:r>
              <a:rPr lang="vi-VN" dirty="0">
                <a:latin typeface="Arial" panose="020B0604020202020204" pitchFamily="34" charset="0"/>
                <a:cs typeface="Arial" panose="020B0604020202020204" pitchFamily="34" charset="0"/>
              </a:rPr>
              <a:t>HƯỚNG DẪN VỀ NHÀ</a:t>
            </a:r>
          </a:p>
        </p:txBody>
      </p:sp>
      <p:grpSp>
        <p:nvGrpSpPr>
          <p:cNvPr id="3" name="Google Shape;1697;p48">
            <a:extLst>
              <a:ext uri="{FF2B5EF4-FFF2-40B4-BE49-F238E27FC236}">
                <a16:creationId xmlns:a16="http://schemas.microsoft.com/office/drawing/2014/main" xmlns="" id="{A7B29FA8-22D2-5790-FEB8-4EFDC3E8DB2C}"/>
              </a:ext>
            </a:extLst>
          </p:cNvPr>
          <p:cNvGrpSpPr/>
          <p:nvPr/>
        </p:nvGrpSpPr>
        <p:grpSpPr>
          <a:xfrm rot="1070920">
            <a:off x="7464697" y="665565"/>
            <a:ext cx="927917" cy="670973"/>
            <a:chOff x="5131350" y="539500"/>
            <a:chExt cx="3299425" cy="2385800"/>
          </a:xfrm>
        </p:grpSpPr>
        <p:sp>
          <p:nvSpPr>
            <p:cNvPr id="4" name="Google Shape;1698;p48">
              <a:extLst>
                <a:ext uri="{FF2B5EF4-FFF2-40B4-BE49-F238E27FC236}">
                  <a16:creationId xmlns:a16="http://schemas.microsoft.com/office/drawing/2014/main" xmlns="" id="{A2581689-A751-512C-4DBF-8D9159261952}"/>
                </a:ext>
              </a:extLst>
            </p:cNvPr>
            <p:cNvSpPr/>
            <p:nvPr/>
          </p:nvSpPr>
          <p:spPr>
            <a:xfrm>
              <a:off x="6771925" y="891300"/>
              <a:ext cx="1658850" cy="1930375"/>
            </a:xfrm>
            <a:custGeom>
              <a:avLst/>
              <a:gdLst/>
              <a:ahLst/>
              <a:cxnLst/>
              <a:rect l="l" t="t" r="r" b="b"/>
              <a:pathLst>
                <a:path w="66354" h="77215" extrusionOk="0">
                  <a:moveTo>
                    <a:pt x="21216" y="1"/>
                  </a:moveTo>
                  <a:cubicBezTo>
                    <a:pt x="13520" y="1"/>
                    <a:pt x="6066" y="700"/>
                    <a:pt x="0" y="2596"/>
                  </a:cubicBezTo>
                  <a:lnTo>
                    <a:pt x="0" y="77214"/>
                  </a:lnTo>
                  <a:lnTo>
                    <a:pt x="63277" y="77214"/>
                  </a:lnTo>
                  <a:lnTo>
                    <a:pt x="66354" y="5516"/>
                  </a:lnTo>
                  <a:cubicBezTo>
                    <a:pt x="66354" y="5516"/>
                    <a:pt x="42832" y="1"/>
                    <a:pt x="21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699;p48">
              <a:extLst>
                <a:ext uri="{FF2B5EF4-FFF2-40B4-BE49-F238E27FC236}">
                  <a16:creationId xmlns:a16="http://schemas.microsoft.com/office/drawing/2014/main" xmlns="" id="{9AF91FCD-CE33-B56D-44D6-A4296253784B}"/>
                </a:ext>
              </a:extLst>
            </p:cNvPr>
            <p:cNvSpPr/>
            <p:nvPr/>
          </p:nvSpPr>
          <p:spPr>
            <a:xfrm>
              <a:off x="6781050" y="810200"/>
              <a:ext cx="1588475" cy="1976925"/>
            </a:xfrm>
            <a:custGeom>
              <a:avLst/>
              <a:gdLst/>
              <a:ahLst/>
              <a:cxnLst/>
              <a:rect l="l" t="t" r="r" b="b"/>
              <a:pathLst>
                <a:path w="63539" h="79077" extrusionOk="0">
                  <a:moveTo>
                    <a:pt x="57542" y="0"/>
                  </a:moveTo>
                  <a:lnTo>
                    <a:pt x="0" y="9073"/>
                  </a:lnTo>
                  <a:lnTo>
                    <a:pt x="0" y="76782"/>
                  </a:lnTo>
                  <a:cubicBezTo>
                    <a:pt x="0" y="76782"/>
                    <a:pt x="1825" y="77069"/>
                    <a:pt x="6153" y="79077"/>
                  </a:cubicBezTo>
                  <a:cubicBezTo>
                    <a:pt x="11374" y="76876"/>
                    <a:pt x="19668" y="76170"/>
                    <a:pt x="28171" y="76170"/>
                  </a:cubicBezTo>
                  <a:cubicBezTo>
                    <a:pt x="43446" y="76170"/>
                    <a:pt x="59393" y="78451"/>
                    <a:pt x="59393" y="78451"/>
                  </a:cubicBezTo>
                  <a:lnTo>
                    <a:pt x="63538" y="9986"/>
                  </a:lnTo>
                  <a:cubicBezTo>
                    <a:pt x="58011" y="8004"/>
                    <a:pt x="57542" y="0"/>
                    <a:pt x="57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700;p48">
              <a:extLst>
                <a:ext uri="{FF2B5EF4-FFF2-40B4-BE49-F238E27FC236}">
                  <a16:creationId xmlns:a16="http://schemas.microsoft.com/office/drawing/2014/main" xmlns="" id="{F4880083-CC82-EF72-4F8B-EF63E3F5D019}"/>
                </a:ext>
              </a:extLst>
            </p:cNvPr>
            <p:cNvSpPr/>
            <p:nvPr/>
          </p:nvSpPr>
          <p:spPr>
            <a:xfrm>
              <a:off x="6781050" y="754000"/>
              <a:ext cx="1438550" cy="1906025"/>
            </a:xfrm>
            <a:custGeom>
              <a:avLst/>
              <a:gdLst/>
              <a:ahLst/>
              <a:cxnLst/>
              <a:rect l="l" t="t" r="r" b="b"/>
              <a:pathLst>
                <a:path w="57542" h="76241" extrusionOk="0">
                  <a:moveTo>
                    <a:pt x="39230" y="1"/>
                  </a:moveTo>
                  <a:cubicBezTo>
                    <a:pt x="20089" y="1"/>
                    <a:pt x="0" y="5325"/>
                    <a:pt x="0" y="5325"/>
                  </a:cubicBezTo>
                  <a:cubicBezTo>
                    <a:pt x="0" y="5325"/>
                    <a:pt x="157" y="34395"/>
                    <a:pt x="157" y="76241"/>
                  </a:cubicBezTo>
                  <a:cubicBezTo>
                    <a:pt x="12340" y="70274"/>
                    <a:pt x="23749" y="68534"/>
                    <a:pt x="32912" y="68534"/>
                  </a:cubicBezTo>
                  <a:cubicBezTo>
                    <a:pt x="45729" y="68534"/>
                    <a:pt x="54152" y="71939"/>
                    <a:pt x="54152" y="71939"/>
                  </a:cubicBezTo>
                  <a:lnTo>
                    <a:pt x="57542" y="2248"/>
                  </a:lnTo>
                  <a:cubicBezTo>
                    <a:pt x="52092" y="612"/>
                    <a:pt x="45715" y="1"/>
                    <a:pt x="39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701;p48">
              <a:extLst>
                <a:ext uri="{FF2B5EF4-FFF2-40B4-BE49-F238E27FC236}">
                  <a16:creationId xmlns:a16="http://schemas.microsoft.com/office/drawing/2014/main" xmlns="" id="{02D38170-EC31-3592-0819-7FC2D7576219}"/>
                </a:ext>
              </a:extLst>
            </p:cNvPr>
            <p:cNvSpPr/>
            <p:nvPr/>
          </p:nvSpPr>
          <p:spPr>
            <a:xfrm>
              <a:off x="6784950" y="753950"/>
              <a:ext cx="1368175" cy="1906075"/>
            </a:xfrm>
            <a:custGeom>
              <a:avLst/>
              <a:gdLst/>
              <a:ahLst/>
              <a:cxnLst/>
              <a:rect l="l" t="t" r="r" b="b"/>
              <a:pathLst>
                <a:path w="54727" h="76243" extrusionOk="0">
                  <a:moveTo>
                    <a:pt x="39049" y="1"/>
                  </a:moveTo>
                  <a:cubicBezTo>
                    <a:pt x="20828" y="1"/>
                    <a:pt x="1766" y="4813"/>
                    <a:pt x="1" y="5274"/>
                  </a:cubicBezTo>
                  <a:lnTo>
                    <a:pt x="1" y="76243"/>
                  </a:lnTo>
                  <a:cubicBezTo>
                    <a:pt x="12523" y="68286"/>
                    <a:pt x="25530" y="66345"/>
                    <a:pt x="35243" y="66345"/>
                  </a:cubicBezTo>
                  <a:cubicBezTo>
                    <a:pt x="44499" y="66345"/>
                    <a:pt x="50763" y="68108"/>
                    <a:pt x="50763" y="68108"/>
                  </a:cubicBezTo>
                  <a:lnTo>
                    <a:pt x="50763" y="68082"/>
                  </a:lnTo>
                  <a:lnTo>
                    <a:pt x="54726" y="1546"/>
                  </a:lnTo>
                  <a:cubicBezTo>
                    <a:pt x="49902" y="433"/>
                    <a:pt x="44513" y="1"/>
                    <a:pt x="3904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702;p48">
              <a:extLst>
                <a:ext uri="{FF2B5EF4-FFF2-40B4-BE49-F238E27FC236}">
                  <a16:creationId xmlns:a16="http://schemas.microsoft.com/office/drawing/2014/main" xmlns="" id="{36243706-3493-58D7-5C33-419BB2E32421}"/>
                </a:ext>
              </a:extLst>
            </p:cNvPr>
            <p:cNvSpPr/>
            <p:nvPr/>
          </p:nvSpPr>
          <p:spPr>
            <a:xfrm>
              <a:off x="6781050" y="539500"/>
              <a:ext cx="1334250" cy="2120525"/>
            </a:xfrm>
            <a:custGeom>
              <a:avLst/>
              <a:gdLst/>
              <a:ahLst/>
              <a:cxnLst/>
              <a:rect l="l" t="t" r="r" b="b"/>
              <a:pathLst>
                <a:path w="53370" h="84821" extrusionOk="0">
                  <a:moveTo>
                    <a:pt x="35732" y="0"/>
                  </a:moveTo>
                  <a:cubicBezTo>
                    <a:pt x="12918" y="0"/>
                    <a:pt x="0" y="9889"/>
                    <a:pt x="0" y="9889"/>
                  </a:cubicBezTo>
                  <a:cubicBezTo>
                    <a:pt x="0" y="9889"/>
                    <a:pt x="157" y="30982"/>
                    <a:pt x="157" y="84821"/>
                  </a:cubicBezTo>
                  <a:cubicBezTo>
                    <a:pt x="16773" y="72472"/>
                    <a:pt x="37769" y="71205"/>
                    <a:pt x="45691" y="71205"/>
                  </a:cubicBezTo>
                  <a:cubicBezTo>
                    <a:pt x="47738" y="71205"/>
                    <a:pt x="48912" y="71289"/>
                    <a:pt x="48912" y="71289"/>
                  </a:cubicBezTo>
                  <a:lnTo>
                    <a:pt x="53370" y="1885"/>
                  </a:lnTo>
                  <a:cubicBezTo>
                    <a:pt x="46973" y="544"/>
                    <a:pt x="41081" y="0"/>
                    <a:pt x="35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703;p48">
              <a:extLst>
                <a:ext uri="{FF2B5EF4-FFF2-40B4-BE49-F238E27FC236}">
                  <a16:creationId xmlns:a16="http://schemas.microsoft.com/office/drawing/2014/main" xmlns="" id="{F974B2F1-432C-B4DA-64CF-7B671DFFB70C}"/>
                </a:ext>
              </a:extLst>
            </p:cNvPr>
            <p:cNvSpPr/>
            <p:nvPr/>
          </p:nvSpPr>
          <p:spPr>
            <a:xfrm>
              <a:off x="6765400" y="2821650"/>
              <a:ext cx="1588475" cy="103650"/>
            </a:xfrm>
            <a:custGeom>
              <a:avLst/>
              <a:gdLst/>
              <a:ahLst/>
              <a:cxnLst/>
              <a:rect l="l" t="t" r="r" b="b"/>
              <a:pathLst>
                <a:path w="63539" h="4146" extrusionOk="0">
                  <a:moveTo>
                    <a:pt x="626" y="0"/>
                  </a:moveTo>
                  <a:cubicBezTo>
                    <a:pt x="626" y="0"/>
                    <a:pt x="1" y="991"/>
                    <a:pt x="496" y="4146"/>
                  </a:cubicBezTo>
                  <a:cubicBezTo>
                    <a:pt x="4642" y="4146"/>
                    <a:pt x="7379" y="3077"/>
                    <a:pt x="7379" y="3077"/>
                  </a:cubicBezTo>
                  <a:lnTo>
                    <a:pt x="62157" y="3077"/>
                  </a:lnTo>
                  <a:lnTo>
                    <a:pt x="635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704;p48">
              <a:extLst>
                <a:ext uri="{FF2B5EF4-FFF2-40B4-BE49-F238E27FC236}">
                  <a16:creationId xmlns:a16="http://schemas.microsoft.com/office/drawing/2014/main" xmlns="" id="{838086E8-8C5C-10C3-1392-09B95C01602A}"/>
                </a:ext>
              </a:extLst>
            </p:cNvPr>
            <p:cNvSpPr/>
            <p:nvPr/>
          </p:nvSpPr>
          <p:spPr>
            <a:xfrm>
              <a:off x="8234575" y="1179100"/>
              <a:ext cx="92575" cy="1404025"/>
            </a:xfrm>
            <a:custGeom>
              <a:avLst/>
              <a:gdLst/>
              <a:ahLst/>
              <a:cxnLst/>
              <a:rect l="l" t="t" r="r" b="b"/>
              <a:pathLst>
                <a:path w="3703" h="56161" extrusionOk="0">
                  <a:moveTo>
                    <a:pt x="3702" y="1"/>
                  </a:moveTo>
                  <a:lnTo>
                    <a:pt x="3702" y="1"/>
                  </a:lnTo>
                  <a:cubicBezTo>
                    <a:pt x="3494" y="2347"/>
                    <a:pt x="3311" y="4694"/>
                    <a:pt x="3129" y="7014"/>
                  </a:cubicBezTo>
                  <a:lnTo>
                    <a:pt x="2607" y="14028"/>
                  </a:lnTo>
                  <a:lnTo>
                    <a:pt x="1617" y="28080"/>
                  </a:lnTo>
                  <a:lnTo>
                    <a:pt x="756" y="42107"/>
                  </a:lnTo>
                  <a:lnTo>
                    <a:pt x="365" y="49147"/>
                  </a:lnTo>
                  <a:cubicBezTo>
                    <a:pt x="235" y="51467"/>
                    <a:pt x="104" y="53814"/>
                    <a:pt x="0" y="56160"/>
                  </a:cubicBezTo>
                  <a:cubicBezTo>
                    <a:pt x="209" y="53840"/>
                    <a:pt x="391" y="51493"/>
                    <a:pt x="574" y="49147"/>
                  </a:cubicBezTo>
                  <a:lnTo>
                    <a:pt x="1121" y="42133"/>
                  </a:lnTo>
                  <a:lnTo>
                    <a:pt x="2086" y="28107"/>
                  </a:lnTo>
                  <a:lnTo>
                    <a:pt x="2946" y="14054"/>
                  </a:lnTo>
                  <a:lnTo>
                    <a:pt x="3363" y="7040"/>
                  </a:lnTo>
                  <a:cubicBezTo>
                    <a:pt x="3468" y="4694"/>
                    <a:pt x="3598" y="2347"/>
                    <a:pt x="370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705;p48">
              <a:extLst>
                <a:ext uri="{FF2B5EF4-FFF2-40B4-BE49-F238E27FC236}">
                  <a16:creationId xmlns:a16="http://schemas.microsoft.com/office/drawing/2014/main" xmlns="" id="{D6D067AD-9E65-25CE-2BC0-E09BCBADE381}"/>
                </a:ext>
              </a:extLst>
            </p:cNvPr>
            <p:cNvSpPr/>
            <p:nvPr/>
          </p:nvSpPr>
          <p:spPr>
            <a:xfrm>
              <a:off x="8234575" y="1090475"/>
              <a:ext cx="46300" cy="723525"/>
            </a:xfrm>
            <a:custGeom>
              <a:avLst/>
              <a:gdLst/>
              <a:ahLst/>
              <a:cxnLst/>
              <a:rect l="l" t="t" r="r" b="b"/>
              <a:pathLst>
                <a:path w="1852" h="28941" extrusionOk="0">
                  <a:moveTo>
                    <a:pt x="1851" y="0"/>
                  </a:moveTo>
                  <a:lnTo>
                    <a:pt x="1851" y="0"/>
                  </a:lnTo>
                  <a:cubicBezTo>
                    <a:pt x="1721" y="1225"/>
                    <a:pt x="1617" y="2425"/>
                    <a:pt x="1512" y="3624"/>
                  </a:cubicBezTo>
                  <a:lnTo>
                    <a:pt x="1226" y="7222"/>
                  </a:lnTo>
                  <a:cubicBezTo>
                    <a:pt x="1017" y="9647"/>
                    <a:pt x="887" y="12045"/>
                    <a:pt x="704" y="14470"/>
                  </a:cubicBezTo>
                  <a:cubicBezTo>
                    <a:pt x="574" y="16869"/>
                    <a:pt x="417" y="19293"/>
                    <a:pt x="287" y="21692"/>
                  </a:cubicBezTo>
                  <a:lnTo>
                    <a:pt x="131" y="25316"/>
                  </a:lnTo>
                  <a:cubicBezTo>
                    <a:pt x="78" y="26515"/>
                    <a:pt x="26" y="27741"/>
                    <a:pt x="0" y="28940"/>
                  </a:cubicBezTo>
                  <a:cubicBezTo>
                    <a:pt x="131" y="27741"/>
                    <a:pt x="235" y="26541"/>
                    <a:pt x="365" y="25342"/>
                  </a:cubicBezTo>
                  <a:lnTo>
                    <a:pt x="652" y="21718"/>
                  </a:lnTo>
                  <a:cubicBezTo>
                    <a:pt x="834" y="19319"/>
                    <a:pt x="991" y="16895"/>
                    <a:pt x="1173" y="14496"/>
                  </a:cubicBezTo>
                  <a:cubicBezTo>
                    <a:pt x="1304" y="12071"/>
                    <a:pt x="1460" y="9673"/>
                    <a:pt x="1565" y="7248"/>
                  </a:cubicBezTo>
                  <a:lnTo>
                    <a:pt x="1747" y="3624"/>
                  </a:lnTo>
                  <a:cubicBezTo>
                    <a:pt x="1773" y="2425"/>
                    <a:pt x="1825" y="1225"/>
                    <a:pt x="185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706;p48">
              <a:extLst>
                <a:ext uri="{FF2B5EF4-FFF2-40B4-BE49-F238E27FC236}">
                  <a16:creationId xmlns:a16="http://schemas.microsoft.com/office/drawing/2014/main" xmlns="" id="{08647590-CD99-5A99-5A0E-FED1FC7A2876}"/>
                </a:ext>
              </a:extLst>
            </p:cNvPr>
            <p:cNvSpPr/>
            <p:nvPr/>
          </p:nvSpPr>
          <p:spPr>
            <a:xfrm>
              <a:off x="8134850" y="2552450"/>
              <a:ext cx="131025" cy="219025"/>
            </a:xfrm>
            <a:custGeom>
              <a:avLst/>
              <a:gdLst/>
              <a:ahLst/>
              <a:cxnLst/>
              <a:rect l="l" t="t" r="r" b="b"/>
              <a:pathLst>
                <a:path w="5241" h="8761" extrusionOk="0">
                  <a:moveTo>
                    <a:pt x="0" y="1"/>
                  </a:moveTo>
                  <a:lnTo>
                    <a:pt x="0" y="1"/>
                  </a:lnTo>
                  <a:cubicBezTo>
                    <a:pt x="78" y="861"/>
                    <a:pt x="287" y="1721"/>
                    <a:pt x="548" y="2556"/>
                  </a:cubicBezTo>
                  <a:cubicBezTo>
                    <a:pt x="834" y="3390"/>
                    <a:pt x="1199" y="4198"/>
                    <a:pt x="1643" y="4954"/>
                  </a:cubicBezTo>
                  <a:cubicBezTo>
                    <a:pt x="1851" y="5345"/>
                    <a:pt x="2112" y="5710"/>
                    <a:pt x="2347" y="6075"/>
                  </a:cubicBezTo>
                  <a:cubicBezTo>
                    <a:pt x="2477" y="6258"/>
                    <a:pt x="2633" y="6414"/>
                    <a:pt x="2764" y="6597"/>
                  </a:cubicBezTo>
                  <a:lnTo>
                    <a:pt x="2972" y="6858"/>
                  </a:lnTo>
                  <a:cubicBezTo>
                    <a:pt x="3051" y="6936"/>
                    <a:pt x="3129" y="7014"/>
                    <a:pt x="3207" y="7092"/>
                  </a:cubicBezTo>
                  <a:cubicBezTo>
                    <a:pt x="3781" y="7744"/>
                    <a:pt x="4485" y="8292"/>
                    <a:pt x="5241" y="8761"/>
                  </a:cubicBezTo>
                  <a:cubicBezTo>
                    <a:pt x="4615" y="8135"/>
                    <a:pt x="3989" y="7535"/>
                    <a:pt x="3468" y="6858"/>
                  </a:cubicBezTo>
                  <a:cubicBezTo>
                    <a:pt x="2946" y="6180"/>
                    <a:pt x="2451" y="5476"/>
                    <a:pt x="2034" y="4746"/>
                  </a:cubicBezTo>
                  <a:cubicBezTo>
                    <a:pt x="1199" y="3260"/>
                    <a:pt x="522" y="166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707;p48">
              <a:extLst>
                <a:ext uri="{FF2B5EF4-FFF2-40B4-BE49-F238E27FC236}">
                  <a16:creationId xmlns:a16="http://schemas.microsoft.com/office/drawing/2014/main" xmlns="" id="{147175C5-AE0C-9166-D340-9880FAC4D477}"/>
                </a:ext>
              </a:extLst>
            </p:cNvPr>
            <p:cNvSpPr/>
            <p:nvPr/>
          </p:nvSpPr>
          <p:spPr>
            <a:xfrm>
              <a:off x="6969425" y="2506050"/>
              <a:ext cx="1100250" cy="135075"/>
            </a:xfrm>
            <a:custGeom>
              <a:avLst/>
              <a:gdLst/>
              <a:ahLst/>
              <a:cxnLst/>
              <a:rect l="l" t="t" r="r" b="b"/>
              <a:pathLst>
                <a:path w="44010" h="5403" extrusionOk="0">
                  <a:moveTo>
                    <a:pt x="22226" y="1"/>
                  </a:moveTo>
                  <a:cubicBezTo>
                    <a:pt x="12475" y="1"/>
                    <a:pt x="4371" y="2020"/>
                    <a:pt x="0" y="5402"/>
                  </a:cubicBezTo>
                  <a:cubicBezTo>
                    <a:pt x="0" y="5402"/>
                    <a:pt x="7915" y="1110"/>
                    <a:pt x="23986" y="1110"/>
                  </a:cubicBezTo>
                  <a:cubicBezTo>
                    <a:pt x="29645" y="1110"/>
                    <a:pt x="36317" y="1643"/>
                    <a:pt x="44010" y="3082"/>
                  </a:cubicBezTo>
                  <a:cubicBezTo>
                    <a:pt x="36422" y="957"/>
                    <a:pt x="28934" y="1"/>
                    <a:pt x="22226"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708;p48">
              <a:extLst>
                <a:ext uri="{FF2B5EF4-FFF2-40B4-BE49-F238E27FC236}">
                  <a16:creationId xmlns:a16="http://schemas.microsoft.com/office/drawing/2014/main" xmlns="" id="{7858862A-9C8E-4A93-1F59-C6D27D9CFEA0}"/>
                </a:ext>
              </a:extLst>
            </p:cNvPr>
            <p:cNvSpPr/>
            <p:nvPr/>
          </p:nvSpPr>
          <p:spPr>
            <a:xfrm>
              <a:off x="6945950" y="2605825"/>
              <a:ext cx="629675" cy="100475"/>
            </a:xfrm>
            <a:custGeom>
              <a:avLst/>
              <a:gdLst/>
              <a:ahLst/>
              <a:cxnLst/>
              <a:rect l="l" t="t" r="r" b="b"/>
              <a:pathLst>
                <a:path w="25187" h="4019" extrusionOk="0">
                  <a:moveTo>
                    <a:pt x="19842" y="1"/>
                  </a:moveTo>
                  <a:cubicBezTo>
                    <a:pt x="19485" y="1"/>
                    <a:pt x="19129" y="4"/>
                    <a:pt x="18773" y="4"/>
                  </a:cubicBezTo>
                  <a:cubicBezTo>
                    <a:pt x="16635" y="56"/>
                    <a:pt x="14497" y="290"/>
                    <a:pt x="12385" y="629"/>
                  </a:cubicBezTo>
                  <a:cubicBezTo>
                    <a:pt x="10273" y="994"/>
                    <a:pt x="8161" y="1438"/>
                    <a:pt x="6102" y="2011"/>
                  </a:cubicBezTo>
                  <a:cubicBezTo>
                    <a:pt x="4042" y="2585"/>
                    <a:pt x="1982" y="3210"/>
                    <a:pt x="1" y="4019"/>
                  </a:cubicBezTo>
                  <a:cubicBezTo>
                    <a:pt x="1044" y="3706"/>
                    <a:pt x="2060" y="3393"/>
                    <a:pt x="3103" y="3132"/>
                  </a:cubicBezTo>
                  <a:cubicBezTo>
                    <a:pt x="4120" y="2845"/>
                    <a:pt x="5163" y="2585"/>
                    <a:pt x="6180" y="2350"/>
                  </a:cubicBezTo>
                  <a:cubicBezTo>
                    <a:pt x="8266" y="1855"/>
                    <a:pt x="10351" y="1438"/>
                    <a:pt x="12463" y="1073"/>
                  </a:cubicBezTo>
                  <a:cubicBezTo>
                    <a:pt x="14549" y="734"/>
                    <a:pt x="16661" y="499"/>
                    <a:pt x="18799" y="342"/>
                  </a:cubicBezTo>
                  <a:cubicBezTo>
                    <a:pt x="19536" y="325"/>
                    <a:pt x="20261" y="294"/>
                    <a:pt x="20991" y="294"/>
                  </a:cubicBezTo>
                  <a:cubicBezTo>
                    <a:pt x="21319" y="294"/>
                    <a:pt x="21648" y="300"/>
                    <a:pt x="21979" y="316"/>
                  </a:cubicBezTo>
                  <a:cubicBezTo>
                    <a:pt x="22129" y="309"/>
                    <a:pt x="22278" y="306"/>
                    <a:pt x="22427" y="306"/>
                  </a:cubicBezTo>
                  <a:cubicBezTo>
                    <a:pt x="23347" y="306"/>
                    <a:pt x="24267" y="428"/>
                    <a:pt x="25186" y="473"/>
                  </a:cubicBezTo>
                  <a:cubicBezTo>
                    <a:pt x="24117" y="316"/>
                    <a:pt x="23074" y="134"/>
                    <a:pt x="22006" y="82"/>
                  </a:cubicBezTo>
                  <a:cubicBezTo>
                    <a:pt x="21275" y="12"/>
                    <a:pt x="20557" y="1"/>
                    <a:pt x="1984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709;p48">
              <a:extLst>
                <a:ext uri="{FF2B5EF4-FFF2-40B4-BE49-F238E27FC236}">
                  <a16:creationId xmlns:a16="http://schemas.microsoft.com/office/drawing/2014/main" xmlns="" id="{C611366E-28F7-DFB8-787C-49623D8C917E}"/>
                </a:ext>
              </a:extLst>
            </p:cNvPr>
            <p:cNvSpPr/>
            <p:nvPr/>
          </p:nvSpPr>
          <p:spPr>
            <a:xfrm>
              <a:off x="5131350" y="891300"/>
              <a:ext cx="1646475" cy="1930375"/>
            </a:xfrm>
            <a:custGeom>
              <a:avLst/>
              <a:gdLst/>
              <a:ahLst/>
              <a:cxnLst/>
              <a:rect l="l" t="t" r="r" b="b"/>
              <a:pathLst>
                <a:path w="65859" h="77215" extrusionOk="0">
                  <a:moveTo>
                    <a:pt x="44805" y="1"/>
                  </a:moveTo>
                  <a:cubicBezTo>
                    <a:pt x="23352" y="1"/>
                    <a:pt x="0" y="5516"/>
                    <a:pt x="0" y="5516"/>
                  </a:cubicBezTo>
                  <a:lnTo>
                    <a:pt x="3077" y="77214"/>
                  </a:lnTo>
                  <a:lnTo>
                    <a:pt x="65858" y="77214"/>
                  </a:lnTo>
                  <a:lnTo>
                    <a:pt x="65858" y="2596"/>
                  </a:lnTo>
                  <a:cubicBezTo>
                    <a:pt x="59841" y="700"/>
                    <a:pt x="52443" y="1"/>
                    <a:pt x="448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710;p48">
              <a:extLst>
                <a:ext uri="{FF2B5EF4-FFF2-40B4-BE49-F238E27FC236}">
                  <a16:creationId xmlns:a16="http://schemas.microsoft.com/office/drawing/2014/main" xmlns="" id="{CAB910CA-56A2-7FFE-9CBA-0212AD967E05}"/>
                </a:ext>
              </a:extLst>
            </p:cNvPr>
            <p:cNvSpPr/>
            <p:nvPr/>
          </p:nvSpPr>
          <p:spPr>
            <a:xfrm>
              <a:off x="5192600" y="810200"/>
              <a:ext cx="1588475" cy="1976925"/>
            </a:xfrm>
            <a:custGeom>
              <a:avLst/>
              <a:gdLst/>
              <a:ahLst/>
              <a:cxnLst/>
              <a:rect l="l" t="t" r="r" b="b"/>
              <a:pathLst>
                <a:path w="63539" h="79077" extrusionOk="0">
                  <a:moveTo>
                    <a:pt x="6023" y="0"/>
                  </a:moveTo>
                  <a:cubicBezTo>
                    <a:pt x="6023" y="0"/>
                    <a:pt x="5554" y="8004"/>
                    <a:pt x="1" y="9986"/>
                  </a:cubicBezTo>
                  <a:lnTo>
                    <a:pt x="4172" y="78451"/>
                  </a:lnTo>
                  <a:cubicBezTo>
                    <a:pt x="4172" y="78451"/>
                    <a:pt x="20108" y="76170"/>
                    <a:pt x="35383" y="76170"/>
                  </a:cubicBezTo>
                  <a:cubicBezTo>
                    <a:pt x="43884" y="76170"/>
                    <a:pt x="52181" y="76876"/>
                    <a:pt x="57412" y="79077"/>
                  </a:cubicBezTo>
                  <a:cubicBezTo>
                    <a:pt x="61713" y="77069"/>
                    <a:pt x="63538" y="76782"/>
                    <a:pt x="63538" y="76782"/>
                  </a:cubicBezTo>
                  <a:lnTo>
                    <a:pt x="63538" y="9073"/>
                  </a:lnTo>
                  <a:lnTo>
                    <a:pt x="60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11;p48">
              <a:extLst>
                <a:ext uri="{FF2B5EF4-FFF2-40B4-BE49-F238E27FC236}">
                  <a16:creationId xmlns:a16="http://schemas.microsoft.com/office/drawing/2014/main" xmlns="" id="{CE34D9A7-46A6-1BDB-6788-6F99597B5DBB}"/>
                </a:ext>
              </a:extLst>
            </p:cNvPr>
            <p:cNvSpPr/>
            <p:nvPr/>
          </p:nvSpPr>
          <p:spPr>
            <a:xfrm>
              <a:off x="5343175" y="754000"/>
              <a:ext cx="1437900" cy="1906025"/>
            </a:xfrm>
            <a:custGeom>
              <a:avLst/>
              <a:gdLst/>
              <a:ahLst/>
              <a:cxnLst/>
              <a:rect l="l" t="t" r="r" b="b"/>
              <a:pathLst>
                <a:path w="57516" h="76241" extrusionOk="0">
                  <a:moveTo>
                    <a:pt x="18308" y="1"/>
                  </a:moveTo>
                  <a:cubicBezTo>
                    <a:pt x="11825" y="1"/>
                    <a:pt x="5450" y="612"/>
                    <a:pt x="0" y="2248"/>
                  </a:cubicBezTo>
                  <a:lnTo>
                    <a:pt x="3364" y="71939"/>
                  </a:lnTo>
                  <a:cubicBezTo>
                    <a:pt x="3364" y="71939"/>
                    <a:pt x="11795" y="68534"/>
                    <a:pt x="24620" y="68534"/>
                  </a:cubicBezTo>
                  <a:cubicBezTo>
                    <a:pt x="33789" y="68534"/>
                    <a:pt x="45202" y="70274"/>
                    <a:pt x="57385" y="76241"/>
                  </a:cubicBezTo>
                  <a:cubicBezTo>
                    <a:pt x="57385" y="34395"/>
                    <a:pt x="57515" y="5325"/>
                    <a:pt x="57515" y="5325"/>
                  </a:cubicBezTo>
                  <a:cubicBezTo>
                    <a:pt x="57515" y="5325"/>
                    <a:pt x="37442" y="1"/>
                    <a:pt x="18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712;p48">
              <a:extLst>
                <a:ext uri="{FF2B5EF4-FFF2-40B4-BE49-F238E27FC236}">
                  <a16:creationId xmlns:a16="http://schemas.microsoft.com/office/drawing/2014/main" xmlns="" id="{552B326C-8A09-A537-6F13-41B083899586}"/>
                </a:ext>
              </a:extLst>
            </p:cNvPr>
            <p:cNvSpPr/>
            <p:nvPr/>
          </p:nvSpPr>
          <p:spPr>
            <a:xfrm>
              <a:off x="5409650" y="753950"/>
              <a:ext cx="1368175" cy="1906075"/>
            </a:xfrm>
            <a:custGeom>
              <a:avLst/>
              <a:gdLst/>
              <a:ahLst/>
              <a:cxnLst/>
              <a:rect l="l" t="t" r="r" b="b"/>
              <a:pathLst>
                <a:path w="54727" h="76243" extrusionOk="0">
                  <a:moveTo>
                    <a:pt x="15675" y="1"/>
                  </a:moveTo>
                  <a:cubicBezTo>
                    <a:pt x="10212" y="1"/>
                    <a:pt x="4825" y="433"/>
                    <a:pt x="1" y="1546"/>
                  </a:cubicBezTo>
                  <a:lnTo>
                    <a:pt x="3938" y="68082"/>
                  </a:lnTo>
                  <a:lnTo>
                    <a:pt x="3938" y="68108"/>
                  </a:lnTo>
                  <a:cubicBezTo>
                    <a:pt x="3938" y="68108"/>
                    <a:pt x="10208" y="66345"/>
                    <a:pt x="19471" y="66345"/>
                  </a:cubicBezTo>
                  <a:cubicBezTo>
                    <a:pt x="29190" y="66345"/>
                    <a:pt x="42204" y="68286"/>
                    <a:pt x="54726" y="76243"/>
                  </a:cubicBezTo>
                  <a:lnTo>
                    <a:pt x="54726" y="5274"/>
                  </a:lnTo>
                  <a:cubicBezTo>
                    <a:pt x="52941" y="4813"/>
                    <a:pt x="33890" y="1"/>
                    <a:pt x="1567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713;p48">
              <a:extLst>
                <a:ext uri="{FF2B5EF4-FFF2-40B4-BE49-F238E27FC236}">
                  <a16:creationId xmlns:a16="http://schemas.microsoft.com/office/drawing/2014/main" xmlns="" id="{D37335F5-95B3-6E21-1F6B-0023CD2910AA}"/>
                </a:ext>
              </a:extLst>
            </p:cNvPr>
            <p:cNvSpPr/>
            <p:nvPr/>
          </p:nvSpPr>
          <p:spPr>
            <a:xfrm>
              <a:off x="5446800" y="539500"/>
              <a:ext cx="1334275" cy="2120525"/>
            </a:xfrm>
            <a:custGeom>
              <a:avLst/>
              <a:gdLst/>
              <a:ahLst/>
              <a:cxnLst/>
              <a:rect l="l" t="t" r="r" b="b"/>
              <a:pathLst>
                <a:path w="53371" h="84821" extrusionOk="0">
                  <a:moveTo>
                    <a:pt x="17638" y="0"/>
                  </a:moveTo>
                  <a:cubicBezTo>
                    <a:pt x="12290" y="0"/>
                    <a:pt x="6398" y="544"/>
                    <a:pt x="1" y="1885"/>
                  </a:cubicBezTo>
                  <a:lnTo>
                    <a:pt x="4459" y="71289"/>
                  </a:lnTo>
                  <a:cubicBezTo>
                    <a:pt x="4459" y="71289"/>
                    <a:pt x="5633" y="71205"/>
                    <a:pt x="7680" y="71205"/>
                  </a:cubicBezTo>
                  <a:cubicBezTo>
                    <a:pt x="15603" y="71205"/>
                    <a:pt x="36603" y="72472"/>
                    <a:pt x="53240" y="84821"/>
                  </a:cubicBezTo>
                  <a:cubicBezTo>
                    <a:pt x="53240" y="30982"/>
                    <a:pt x="53370" y="9889"/>
                    <a:pt x="53370" y="9889"/>
                  </a:cubicBezTo>
                  <a:cubicBezTo>
                    <a:pt x="53370" y="9889"/>
                    <a:pt x="40453" y="0"/>
                    <a:pt x="176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714;p48">
              <a:extLst>
                <a:ext uri="{FF2B5EF4-FFF2-40B4-BE49-F238E27FC236}">
                  <a16:creationId xmlns:a16="http://schemas.microsoft.com/office/drawing/2014/main" xmlns="" id="{286CBB71-1151-AA10-8BBE-3F882F7F0BBF}"/>
                </a:ext>
              </a:extLst>
            </p:cNvPr>
            <p:cNvSpPr/>
            <p:nvPr/>
          </p:nvSpPr>
          <p:spPr>
            <a:xfrm>
              <a:off x="5208250" y="2821650"/>
              <a:ext cx="1572825" cy="103650"/>
            </a:xfrm>
            <a:custGeom>
              <a:avLst/>
              <a:gdLst/>
              <a:ahLst/>
              <a:cxnLst/>
              <a:rect l="l" t="t" r="r" b="b"/>
              <a:pathLst>
                <a:path w="62913" h="4146" extrusionOk="0">
                  <a:moveTo>
                    <a:pt x="1" y="0"/>
                  </a:moveTo>
                  <a:lnTo>
                    <a:pt x="1382" y="3077"/>
                  </a:lnTo>
                  <a:lnTo>
                    <a:pt x="56160" y="3077"/>
                  </a:lnTo>
                  <a:cubicBezTo>
                    <a:pt x="56160" y="3077"/>
                    <a:pt x="58611" y="4146"/>
                    <a:pt x="62782" y="4146"/>
                  </a:cubicBezTo>
                  <a:cubicBezTo>
                    <a:pt x="62782" y="913"/>
                    <a:pt x="62912" y="0"/>
                    <a:pt x="629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715;p48">
              <a:extLst>
                <a:ext uri="{FF2B5EF4-FFF2-40B4-BE49-F238E27FC236}">
                  <a16:creationId xmlns:a16="http://schemas.microsoft.com/office/drawing/2014/main" xmlns="" id="{FBC2EAFD-3EA5-3F9F-2953-576B991DE9ED}"/>
                </a:ext>
              </a:extLst>
            </p:cNvPr>
            <p:cNvSpPr/>
            <p:nvPr/>
          </p:nvSpPr>
          <p:spPr>
            <a:xfrm>
              <a:off x="5234975" y="1179100"/>
              <a:ext cx="92575" cy="1404025"/>
            </a:xfrm>
            <a:custGeom>
              <a:avLst/>
              <a:gdLst/>
              <a:ahLst/>
              <a:cxnLst/>
              <a:rect l="l" t="t" r="r" b="b"/>
              <a:pathLst>
                <a:path w="3703" h="56161" extrusionOk="0">
                  <a:moveTo>
                    <a:pt x="0" y="1"/>
                  </a:moveTo>
                  <a:lnTo>
                    <a:pt x="0" y="1"/>
                  </a:lnTo>
                  <a:cubicBezTo>
                    <a:pt x="105" y="2347"/>
                    <a:pt x="235" y="4694"/>
                    <a:pt x="339" y="7040"/>
                  </a:cubicBezTo>
                  <a:lnTo>
                    <a:pt x="757" y="14054"/>
                  </a:lnTo>
                  <a:lnTo>
                    <a:pt x="1617" y="28107"/>
                  </a:lnTo>
                  <a:lnTo>
                    <a:pt x="2608" y="42133"/>
                  </a:lnTo>
                  <a:lnTo>
                    <a:pt x="3129" y="49147"/>
                  </a:lnTo>
                  <a:cubicBezTo>
                    <a:pt x="3312" y="51493"/>
                    <a:pt x="3494" y="53814"/>
                    <a:pt x="3703" y="56160"/>
                  </a:cubicBezTo>
                  <a:cubicBezTo>
                    <a:pt x="3598" y="53814"/>
                    <a:pt x="3468" y="51467"/>
                    <a:pt x="3364" y="49147"/>
                  </a:cubicBezTo>
                  <a:lnTo>
                    <a:pt x="2947" y="42107"/>
                  </a:lnTo>
                  <a:lnTo>
                    <a:pt x="2086" y="28080"/>
                  </a:lnTo>
                  <a:lnTo>
                    <a:pt x="1122" y="14028"/>
                  </a:lnTo>
                  <a:lnTo>
                    <a:pt x="574" y="7014"/>
                  </a:lnTo>
                  <a:cubicBezTo>
                    <a:pt x="392" y="4694"/>
                    <a:pt x="209" y="2347"/>
                    <a:pt x="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716;p48">
              <a:extLst>
                <a:ext uri="{FF2B5EF4-FFF2-40B4-BE49-F238E27FC236}">
                  <a16:creationId xmlns:a16="http://schemas.microsoft.com/office/drawing/2014/main" xmlns="" id="{768C8134-FEDB-3ED3-9A84-9C9D1171F84E}"/>
                </a:ext>
              </a:extLst>
            </p:cNvPr>
            <p:cNvSpPr/>
            <p:nvPr/>
          </p:nvSpPr>
          <p:spPr>
            <a:xfrm>
              <a:off x="5281250" y="1090475"/>
              <a:ext cx="46300" cy="723525"/>
            </a:xfrm>
            <a:custGeom>
              <a:avLst/>
              <a:gdLst/>
              <a:ahLst/>
              <a:cxnLst/>
              <a:rect l="l" t="t" r="r" b="b"/>
              <a:pathLst>
                <a:path w="1852" h="28941" extrusionOk="0">
                  <a:moveTo>
                    <a:pt x="1" y="0"/>
                  </a:moveTo>
                  <a:cubicBezTo>
                    <a:pt x="27" y="1225"/>
                    <a:pt x="79" y="2425"/>
                    <a:pt x="131" y="3624"/>
                  </a:cubicBezTo>
                  <a:lnTo>
                    <a:pt x="287" y="7248"/>
                  </a:lnTo>
                  <a:cubicBezTo>
                    <a:pt x="392" y="9673"/>
                    <a:pt x="574" y="12071"/>
                    <a:pt x="705" y="14496"/>
                  </a:cubicBezTo>
                  <a:cubicBezTo>
                    <a:pt x="861" y="16895"/>
                    <a:pt x="1017" y="19319"/>
                    <a:pt x="1200" y="21718"/>
                  </a:cubicBezTo>
                  <a:lnTo>
                    <a:pt x="1513" y="25342"/>
                  </a:lnTo>
                  <a:cubicBezTo>
                    <a:pt x="1617" y="26541"/>
                    <a:pt x="1721" y="27741"/>
                    <a:pt x="1852" y="28940"/>
                  </a:cubicBezTo>
                  <a:cubicBezTo>
                    <a:pt x="1826" y="27741"/>
                    <a:pt x="1773" y="26515"/>
                    <a:pt x="1747" y="25316"/>
                  </a:cubicBezTo>
                  <a:lnTo>
                    <a:pt x="1565" y="21692"/>
                  </a:lnTo>
                  <a:cubicBezTo>
                    <a:pt x="1461" y="19293"/>
                    <a:pt x="1304" y="16869"/>
                    <a:pt x="1174" y="14470"/>
                  </a:cubicBezTo>
                  <a:cubicBezTo>
                    <a:pt x="991" y="12045"/>
                    <a:pt x="835" y="9647"/>
                    <a:pt x="652" y="7222"/>
                  </a:cubicBezTo>
                  <a:lnTo>
                    <a:pt x="340" y="3624"/>
                  </a:lnTo>
                  <a:cubicBezTo>
                    <a:pt x="235" y="2425"/>
                    <a:pt x="131" y="1225"/>
                    <a:pt x="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717;p48">
              <a:extLst>
                <a:ext uri="{FF2B5EF4-FFF2-40B4-BE49-F238E27FC236}">
                  <a16:creationId xmlns:a16="http://schemas.microsoft.com/office/drawing/2014/main" xmlns="" id="{916B3281-E8E8-1DD7-C62F-47C0E28B616E}"/>
                </a:ext>
              </a:extLst>
            </p:cNvPr>
            <p:cNvSpPr/>
            <p:nvPr/>
          </p:nvSpPr>
          <p:spPr>
            <a:xfrm>
              <a:off x="5296900" y="2552450"/>
              <a:ext cx="130375" cy="219025"/>
            </a:xfrm>
            <a:custGeom>
              <a:avLst/>
              <a:gdLst/>
              <a:ahLst/>
              <a:cxnLst/>
              <a:rect l="l" t="t" r="r" b="b"/>
              <a:pathLst>
                <a:path w="5215" h="8761" extrusionOk="0">
                  <a:moveTo>
                    <a:pt x="5215" y="1"/>
                  </a:moveTo>
                  <a:lnTo>
                    <a:pt x="5215" y="1"/>
                  </a:lnTo>
                  <a:cubicBezTo>
                    <a:pt x="4693" y="1669"/>
                    <a:pt x="4041" y="3260"/>
                    <a:pt x="3181" y="4746"/>
                  </a:cubicBezTo>
                  <a:cubicBezTo>
                    <a:pt x="2764" y="5476"/>
                    <a:pt x="2269" y="6180"/>
                    <a:pt x="1747" y="6858"/>
                  </a:cubicBezTo>
                  <a:cubicBezTo>
                    <a:pt x="1226" y="7562"/>
                    <a:pt x="600" y="8161"/>
                    <a:pt x="0" y="8761"/>
                  </a:cubicBezTo>
                  <a:cubicBezTo>
                    <a:pt x="730" y="8318"/>
                    <a:pt x="1434" y="7770"/>
                    <a:pt x="2008" y="7092"/>
                  </a:cubicBezTo>
                  <a:cubicBezTo>
                    <a:pt x="2086" y="7014"/>
                    <a:pt x="2164" y="6936"/>
                    <a:pt x="2243" y="6858"/>
                  </a:cubicBezTo>
                  <a:lnTo>
                    <a:pt x="2451" y="6597"/>
                  </a:lnTo>
                  <a:cubicBezTo>
                    <a:pt x="2581" y="6414"/>
                    <a:pt x="2738" y="6258"/>
                    <a:pt x="2868" y="6075"/>
                  </a:cubicBezTo>
                  <a:cubicBezTo>
                    <a:pt x="3129" y="5710"/>
                    <a:pt x="3364" y="5345"/>
                    <a:pt x="3572" y="4980"/>
                  </a:cubicBezTo>
                  <a:cubicBezTo>
                    <a:pt x="4015" y="4198"/>
                    <a:pt x="4380" y="3390"/>
                    <a:pt x="4667" y="2556"/>
                  </a:cubicBezTo>
                  <a:cubicBezTo>
                    <a:pt x="4954" y="1721"/>
                    <a:pt x="5163" y="861"/>
                    <a:pt x="5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718;p48">
              <a:extLst>
                <a:ext uri="{FF2B5EF4-FFF2-40B4-BE49-F238E27FC236}">
                  <a16:creationId xmlns:a16="http://schemas.microsoft.com/office/drawing/2014/main" xmlns="" id="{4B999AA3-B5E3-A829-15E8-96AE03B07C2D}"/>
                </a:ext>
              </a:extLst>
            </p:cNvPr>
            <p:cNvSpPr/>
            <p:nvPr/>
          </p:nvSpPr>
          <p:spPr>
            <a:xfrm>
              <a:off x="5493100" y="2506050"/>
              <a:ext cx="1100250" cy="135075"/>
            </a:xfrm>
            <a:custGeom>
              <a:avLst/>
              <a:gdLst/>
              <a:ahLst/>
              <a:cxnLst/>
              <a:rect l="l" t="t" r="r" b="b"/>
              <a:pathLst>
                <a:path w="44010" h="5403" extrusionOk="0">
                  <a:moveTo>
                    <a:pt x="21777" y="1"/>
                  </a:moveTo>
                  <a:cubicBezTo>
                    <a:pt x="15071" y="1"/>
                    <a:pt x="7588" y="957"/>
                    <a:pt x="0" y="3082"/>
                  </a:cubicBezTo>
                  <a:cubicBezTo>
                    <a:pt x="7693" y="1643"/>
                    <a:pt x="14365" y="1110"/>
                    <a:pt x="20024" y="1110"/>
                  </a:cubicBezTo>
                  <a:cubicBezTo>
                    <a:pt x="36095" y="1110"/>
                    <a:pt x="44010" y="5402"/>
                    <a:pt x="44010" y="5402"/>
                  </a:cubicBezTo>
                  <a:cubicBezTo>
                    <a:pt x="39623" y="2020"/>
                    <a:pt x="31522" y="1"/>
                    <a:pt x="217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19;p48">
              <a:extLst>
                <a:ext uri="{FF2B5EF4-FFF2-40B4-BE49-F238E27FC236}">
                  <a16:creationId xmlns:a16="http://schemas.microsoft.com/office/drawing/2014/main" xmlns="" id="{0474DFBD-42B8-7A13-1124-9DEDB91DDDBC}"/>
                </a:ext>
              </a:extLst>
            </p:cNvPr>
            <p:cNvSpPr/>
            <p:nvPr/>
          </p:nvSpPr>
          <p:spPr>
            <a:xfrm>
              <a:off x="5987150" y="2605825"/>
              <a:ext cx="629025" cy="100475"/>
            </a:xfrm>
            <a:custGeom>
              <a:avLst/>
              <a:gdLst/>
              <a:ahLst/>
              <a:cxnLst/>
              <a:rect l="l" t="t" r="r" b="b"/>
              <a:pathLst>
                <a:path w="25161" h="4019" extrusionOk="0">
                  <a:moveTo>
                    <a:pt x="5319" y="1"/>
                  </a:moveTo>
                  <a:cubicBezTo>
                    <a:pt x="4607" y="1"/>
                    <a:pt x="3894" y="12"/>
                    <a:pt x="3181" y="82"/>
                  </a:cubicBezTo>
                  <a:cubicBezTo>
                    <a:pt x="2112" y="134"/>
                    <a:pt x="1044" y="316"/>
                    <a:pt x="1" y="473"/>
                  </a:cubicBezTo>
                  <a:cubicBezTo>
                    <a:pt x="974" y="425"/>
                    <a:pt x="1926" y="313"/>
                    <a:pt x="2896" y="313"/>
                  </a:cubicBezTo>
                  <a:cubicBezTo>
                    <a:pt x="2991" y="313"/>
                    <a:pt x="3086" y="314"/>
                    <a:pt x="3181" y="316"/>
                  </a:cubicBezTo>
                  <a:cubicBezTo>
                    <a:pt x="3495" y="301"/>
                    <a:pt x="3808" y="295"/>
                    <a:pt x="4121" y="295"/>
                  </a:cubicBezTo>
                  <a:cubicBezTo>
                    <a:pt x="4877" y="295"/>
                    <a:pt x="5632" y="332"/>
                    <a:pt x="6388" y="369"/>
                  </a:cubicBezTo>
                  <a:cubicBezTo>
                    <a:pt x="8500" y="499"/>
                    <a:pt x="10612" y="734"/>
                    <a:pt x="12724" y="1073"/>
                  </a:cubicBezTo>
                  <a:cubicBezTo>
                    <a:pt x="14810" y="1438"/>
                    <a:pt x="16895" y="1855"/>
                    <a:pt x="18981" y="2350"/>
                  </a:cubicBezTo>
                  <a:cubicBezTo>
                    <a:pt x="20024" y="2585"/>
                    <a:pt x="21067" y="2845"/>
                    <a:pt x="22084" y="3132"/>
                  </a:cubicBezTo>
                  <a:cubicBezTo>
                    <a:pt x="23127" y="3393"/>
                    <a:pt x="24143" y="3706"/>
                    <a:pt x="25160" y="4019"/>
                  </a:cubicBezTo>
                  <a:cubicBezTo>
                    <a:pt x="23179" y="3210"/>
                    <a:pt x="21145" y="2585"/>
                    <a:pt x="19085" y="2011"/>
                  </a:cubicBezTo>
                  <a:cubicBezTo>
                    <a:pt x="17000" y="1438"/>
                    <a:pt x="14914" y="994"/>
                    <a:pt x="12802" y="629"/>
                  </a:cubicBezTo>
                  <a:cubicBezTo>
                    <a:pt x="10690" y="290"/>
                    <a:pt x="8552" y="56"/>
                    <a:pt x="6388" y="4"/>
                  </a:cubicBezTo>
                  <a:cubicBezTo>
                    <a:pt x="6032" y="4"/>
                    <a:pt x="5676" y="1"/>
                    <a:pt x="53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20;p48">
              <a:extLst>
                <a:ext uri="{FF2B5EF4-FFF2-40B4-BE49-F238E27FC236}">
                  <a16:creationId xmlns:a16="http://schemas.microsoft.com/office/drawing/2014/main" xmlns="" id="{D0874B59-4158-AD8A-7763-926D984E79EB}"/>
                </a:ext>
              </a:extLst>
            </p:cNvPr>
            <p:cNvSpPr/>
            <p:nvPr/>
          </p:nvSpPr>
          <p:spPr>
            <a:xfrm>
              <a:off x="6781050" y="2729100"/>
              <a:ext cx="149950" cy="80850"/>
            </a:xfrm>
            <a:custGeom>
              <a:avLst/>
              <a:gdLst/>
              <a:ahLst/>
              <a:cxnLst/>
              <a:rect l="l" t="t" r="r" b="b"/>
              <a:pathLst>
                <a:path w="5998" h="3234" fill="none" extrusionOk="0">
                  <a:moveTo>
                    <a:pt x="5997" y="3233"/>
                  </a:moveTo>
                  <a:cubicBezTo>
                    <a:pt x="5997" y="3233"/>
                    <a:pt x="3703" y="0"/>
                    <a:pt x="0"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21;p48">
              <a:extLst>
                <a:ext uri="{FF2B5EF4-FFF2-40B4-BE49-F238E27FC236}">
                  <a16:creationId xmlns:a16="http://schemas.microsoft.com/office/drawing/2014/main" xmlns="" id="{EB727BC3-502F-0D35-0753-2A567145846C}"/>
                </a:ext>
              </a:extLst>
            </p:cNvPr>
            <p:cNvSpPr/>
            <p:nvPr/>
          </p:nvSpPr>
          <p:spPr>
            <a:xfrm>
              <a:off x="6631775" y="2729100"/>
              <a:ext cx="149300" cy="80850"/>
            </a:xfrm>
            <a:custGeom>
              <a:avLst/>
              <a:gdLst/>
              <a:ahLst/>
              <a:cxnLst/>
              <a:rect l="l" t="t" r="r" b="b"/>
              <a:pathLst>
                <a:path w="5972" h="3234" fill="none" extrusionOk="0">
                  <a:moveTo>
                    <a:pt x="1" y="3233"/>
                  </a:moveTo>
                  <a:cubicBezTo>
                    <a:pt x="1" y="3233"/>
                    <a:pt x="2269" y="0"/>
                    <a:pt x="5971"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22;p48">
              <a:extLst>
                <a:ext uri="{FF2B5EF4-FFF2-40B4-BE49-F238E27FC236}">
                  <a16:creationId xmlns:a16="http://schemas.microsoft.com/office/drawing/2014/main" xmlns="" id="{6E1A04A1-0D87-351D-B84D-1E411243681C}"/>
                </a:ext>
              </a:extLst>
            </p:cNvPr>
            <p:cNvSpPr/>
            <p:nvPr/>
          </p:nvSpPr>
          <p:spPr>
            <a:xfrm>
              <a:off x="6781050" y="786725"/>
              <a:ext cx="25" cy="1873300"/>
            </a:xfrm>
            <a:custGeom>
              <a:avLst/>
              <a:gdLst/>
              <a:ahLst/>
              <a:cxnLst/>
              <a:rect l="l" t="t" r="r" b="b"/>
              <a:pathLst>
                <a:path w="1" h="74932" fill="none" extrusionOk="0">
                  <a:moveTo>
                    <a:pt x="0" y="74932"/>
                  </a:moveTo>
                  <a:lnTo>
                    <a:pt x="0" y="0"/>
                  </a:lnTo>
                </a:path>
              </a:pathLst>
            </a:custGeom>
            <a:noFill/>
            <a:ln w="11725" cap="flat" cmpd="sng">
              <a:solidFill>
                <a:schemeClr val="lt2"/>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23;p48">
              <a:extLst>
                <a:ext uri="{FF2B5EF4-FFF2-40B4-BE49-F238E27FC236}">
                  <a16:creationId xmlns:a16="http://schemas.microsoft.com/office/drawing/2014/main" xmlns="" id="{9A76594E-12E1-1050-800E-0D1A67BCA57B}"/>
                </a:ext>
              </a:extLst>
            </p:cNvPr>
            <p:cNvSpPr/>
            <p:nvPr/>
          </p:nvSpPr>
          <p:spPr>
            <a:xfrm>
              <a:off x="5604550" y="692225"/>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24;p48">
              <a:extLst>
                <a:ext uri="{FF2B5EF4-FFF2-40B4-BE49-F238E27FC236}">
                  <a16:creationId xmlns:a16="http://schemas.microsoft.com/office/drawing/2014/main" xmlns="" id="{BB86E6B4-922A-E8A2-692F-0E19CB1D8191}"/>
                </a:ext>
              </a:extLst>
            </p:cNvPr>
            <p:cNvSpPr/>
            <p:nvPr/>
          </p:nvSpPr>
          <p:spPr>
            <a:xfrm>
              <a:off x="5622800" y="919050"/>
              <a:ext cx="1083325" cy="239875"/>
            </a:xfrm>
            <a:custGeom>
              <a:avLst/>
              <a:gdLst/>
              <a:ahLst/>
              <a:cxnLst/>
              <a:rect l="l" t="t" r="r" b="b"/>
              <a:pathLst>
                <a:path w="43333" h="9595" fill="none" extrusionOk="0">
                  <a:moveTo>
                    <a:pt x="0" y="3311"/>
                  </a:moveTo>
                  <a:cubicBezTo>
                    <a:pt x="0" y="3311"/>
                    <a:pt x="26151" y="0"/>
                    <a:pt x="43332"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25;p48">
              <a:extLst>
                <a:ext uri="{FF2B5EF4-FFF2-40B4-BE49-F238E27FC236}">
                  <a16:creationId xmlns:a16="http://schemas.microsoft.com/office/drawing/2014/main" xmlns="" id="{A224AD9E-336E-F2F3-D830-D3F2425558B9}"/>
                </a:ext>
              </a:extLst>
            </p:cNvPr>
            <p:cNvSpPr/>
            <p:nvPr/>
          </p:nvSpPr>
          <p:spPr>
            <a:xfrm>
              <a:off x="5640400" y="1145225"/>
              <a:ext cx="1083975" cy="239875"/>
            </a:xfrm>
            <a:custGeom>
              <a:avLst/>
              <a:gdLst/>
              <a:ahLst/>
              <a:cxnLst/>
              <a:rect l="l" t="t" r="r" b="b"/>
              <a:pathLst>
                <a:path w="43359" h="9595" fill="none" extrusionOk="0">
                  <a:moveTo>
                    <a:pt x="0" y="3311"/>
                  </a:moveTo>
                  <a:cubicBezTo>
                    <a:pt x="0" y="3311"/>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26;p48">
              <a:extLst>
                <a:ext uri="{FF2B5EF4-FFF2-40B4-BE49-F238E27FC236}">
                  <a16:creationId xmlns:a16="http://schemas.microsoft.com/office/drawing/2014/main" xmlns="" id="{66DEFBCF-CFFD-1377-E4A8-846DF66D2DEA}"/>
                </a:ext>
              </a:extLst>
            </p:cNvPr>
            <p:cNvSpPr/>
            <p:nvPr/>
          </p:nvSpPr>
          <p:spPr>
            <a:xfrm>
              <a:off x="5658000" y="1371400"/>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727;p48">
              <a:extLst>
                <a:ext uri="{FF2B5EF4-FFF2-40B4-BE49-F238E27FC236}">
                  <a16:creationId xmlns:a16="http://schemas.microsoft.com/office/drawing/2014/main" xmlns="" id="{FFF9EF63-FC08-DD7B-0028-0C775F11C43A}"/>
                </a:ext>
              </a:extLst>
            </p:cNvPr>
            <p:cNvSpPr/>
            <p:nvPr/>
          </p:nvSpPr>
          <p:spPr>
            <a:xfrm>
              <a:off x="5675600" y="1639925"/>
              <a:ext cx="1083975" cy="239900"/>
            </a:xfrm>
            <a:custGeom>
              <a:avLst/>
              <a:gdLst/>
              <a:ahLst/>
              <a:cxnLst/>
              <a:rect l="l" t="t" r="r" b="b"/>
              <a:pathLst>
                <a:path w="43359" h="9596" fill="none" extrusionOk="0">
                  <a:moveTo>
                    <a:pt x="0" y="1643"/>
                  </a:moveTo>
                  <a:cubicBezTo>
                    <a:pt x="0" y="1643"/>
                    <a:pt x="26150" y="1"/>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28;p48">
              <a:extLst>
                <a:ext uri="{FF2B5EF4-FFF2-40B4-BE49-F238E27FC236}">
                  <a16:creationId xmlns:a16="http://schemas.microsoft.com/office/drawing/2014/main" xmlns="" id="{B1E169FB-2682-4688-6B2E-1119C6CA6402}"/>
                </a:ext>
              </a:extLst>
            </p:cNvPr>
            <p:cNvSpPr/>
            <p:nvPr/>
          </p:nvSpPr>
          <p:spPr>
            <a:xfrm>
              <a:off x="5693200" y="1866750"/>
              <a:ext cx="1085275" cy="239900"/>
            </a:xfrm>
            <a:custGeom>
              <a:avLst/>
              <a:gdLst/>
              <a:ahLst/>
              <a:cxnLst/>
              <a:rect l="l" t="t" r="r" b="b"/>
              <a:pathLst>
                <a:path w="43411" h="9596" fill="none" extrusionOk="0">
                  <a:moveTo>
                    <a:pt x="0" y="1617"/>
                  </a:moveTo>
                  <a:cubicBezTo>
                    <a:pt x="0" y="1617"/>
                    <a:pt x="26203" y="1"/>
                    <a:pt x="4341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729;p48">
              <a:extLst>
                <a:ext uri="{FF2B5EF4-FFF2-40B4-BE49-F238E27FC236}">
                  <a16:creationId xmlns:a16="http://schemas.microsoft.com/office/drawing/2014/main" xmlns="" id="{C3DDC2B3-0AEA-5347-7A11-AECBE1F8B88F}"/>
                </a:ext>
              </a:extLst>
            </p:cNvPr>
            <p:cNvSpPr/>
            <p:nvPr/>
          </p:nvSpPr>
          <p:spPr>
            <a:xfrm>
              <a:off x="5711450" y="2107275"/>
              <a:ext cx="1073525" cy="239875"/>
            </a:xfrm>
            <a:custGeom>
              <a:avLst/>
              <a:gdLst/>
              <a:ahLst/>
              <a:cxnLst/>
              <a:rect l="l" t="t" r="r" b="b"/>
              <a:pathLst>
                <a:path w="42941" h="9595" fill="none" extrusionOk="0">
                  <a:moveTo>
                    <a:pt x="0" y="1069"/>
                  </a:moveTo>
                  <a:cubicBezTo>
                    <a:pt x="0" y="1069"/>
                    <a:pt x="25733" y="0"/>
                    <a:pt x="4294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730;p48">
              <a:extLst>
                <a:ext uri="{FF2B5EF4-FFF2-40B4-BE49-F238E27FC236}">
                  <a16:creationId xmlns:a16="http://schemas.microsoft.com/office/drawing/2014/main" xmlns="" id="{75903989-5C40-866E-1581-728453BD7A7C}"/>
                </a:ext>
              </a:extLst>
            </p:cNvPr>
            <p:cNvSpPr/>
            <p:nvPr/>
          </p:nvSpPr>
          <p:spPr>
            <a:xfrm>
              <a:off x="6873600" y="692225"/>
              <a:ext cx="1083975" cy="239875"/>
            </a:xfrm>
            <a:custGeom>
              <a:avLst/>
              <a:gdLst/>
              <a:ahLst/>
              <a:cxnLst/>
              <a:rect l="l" t="t" r="r" b="b"/>
              <a:pathLst>
                <a:path w="43359" h="9595" fill="none" extrusionOk="0">
                  <a:moveTo>
                    <a:pt x="43359" y="3337"/>
                  </a:moveTo>
                  <a:cubicBezTo>
                    <a:pt x="43359"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731;p48">
              <a:extLst>
                <a:ext uri="{FF2B5EF4-FFF2-40B4-BE49-F238E27FC236}">
                  <a16:creationId xmlns:a16="http://schemas.microsoft.com/office/drawing/2014/main" xmlns="" id="{207DBB95-2E10-9DA8-F864-AC8CC28A028E}"/>
                </a:ext>
              </a:extLst>
            </p:cNvPr>
            <p:cNvSpPr/>
            <p:nvPr/>
          </p:nvSpPr>
          <p:spPr>
            <a:xfrm>
              <a:off x="6856000" y="919050"/>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732;p48">
              <a:extLst>
                <a:ext uri="{FF2B5EF4-FFF2-40B4-BE49-F238E27FC236}">
                  <a16:creationId xmlns:a16="http://schemas.microsoft.com/office/drawing/2014/main" xmlns="" id="{71D3B3F4-0A29-2D4A-25E1-7D6C00ED631B}"/>
                </a:ext>
              </a:extLst>
            </p:cNvPr>
            <p:cNvSpPr/>
            <p:nvPr/>
          </p:nvSpPr>
          <p:spPr>
            <a:xfrm>
              <a:off x="6838400" y="1145225"/>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733;p48">
              <a:extLst>
                <a:ext uri="{FF2B5EF4-FFF2-40B4-BE49-F238E27FC236}">
                  <a16:creationId xmlns:a16="http://schemas.microsoft.com/office/drawing/2014/main" xmlns="" id="{7CA6BA76-2720-039B-07E8-333F835EE153}"/>
                </a:ext>
              </a:extLst>
            </p:cNvPr>
            <p:cNvSpPr/>
            <p:nvPr/>
          </p:nvSpPr>
          <p:spPr>
            <a:xfrm>
              <a:off x="6820800" y="1371400"/>
              <a:ext cx="1083325" cy="239875"/>
            </a:xfrm>
            <a:custGeom>
              <a:avLst/>
              <a:gdLst/>
              <a:ahLst/>
              <a:cxnLst/>
              <a:rect l="l" t="t" r="r" b="b"/>
              <a:pathLst>
                <a:path w="43333" h="9595" fill="none" extrusionOk="0">
                  <a:moveTo>
                    <a:pt x="43333" y="3337"/>
                  </a:moveTo>
                  <a:cubicBezTo>
                    <a:pt x="43333"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734;p48">
              <a:extLst>
                <a:ext uri="{FF2B5EF4-FFF2-40B4-BE49-F238E27FC236}">
                  <a16:creationId xmlns:a16="http://schemas.microsoft.com/office/drawing/2014/main" xmlns="" id="{010A0A72-5746-4DFD-0408-53EF660D5D44}"/>
                </a:ext>
              </a:extLst>
            </p:cNvPr>
            <p:cNvSpPr/>
            <p:nvPr/>
          </p:nvSpPr>
          <p:spPr>
            <a:xfrm>
              <a:off x="6803200" y="1639925"/>
              <a:ext cx="1083325" cy="239900"/>
            </a:xfrm>
            <a:custGeom>
              <a:avLst/>
              <a:gdLst/>
              <a:ahLst/>
              <a:cxnLst/>
              <a:rect l="l" t="t" r="r" b="b"/>
              <a:pathLst>
                <a:path w="43333" h="9596" fill="none" extrusionOk="0">
                  <a:moveTo>
                    <a:pt x="43333" y="1643"/>
                  </a:moveTo>
                  <a:cubicBezTo>
                    <a:pt x="43333" y="1643"/>
                    <a:pt x="17182"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735;p48">
              <a:extLst>
                <a:ext uri="{FF2B5EF4-FFF2-40B4-BE49-F238E27FC236}">
                  <a16:creationId xmlns:a16="http://schemas.microsoft.com/office/drawing/2014/main" xmlns="" id="{A6D032CA-27F1-9605-A60C-906A97C26F0C}"/>
                </a:ext>
              </a:extLst>
            </p:cNvPr>
            <p:cNvSpPr/>
            <p:nvPr/>
          </p:nvSpPr>
          <p:spPr>
            <a:xfrm>
              <a:off x="6784300" y="1866750"/>
              <a:ext cx="1084625" cy="239900"/>
            </a:xfrm>
            <a:custGeom>
              <a:avLst/>
              <a:gdLst/>
              <a:ahLst/>
              <a:cxnLst/>
              <a:rect l="l" t="t" r="r" b="b"/>
              <a:pathLst>
                <a:path w="43385" h="9596" fill="none" extrusionOk="0">
                  <a:moveTo>
                    <a:pt x="43385" y="1617"/>
                  </a:moveTo>
                  <a:cubicBezTo>
                    <a:pt x="43385" y="1617"/>
                    <a:pt x="17208"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736;p48">
              <a:extLst>
                <a:ext uri="{FF2B5EF4-FFF2-40B4-BE49-F238E27FC236}">
                  <a16:creationId xmlns:a16="http://schemas.microsoft.com/office/drawing/2014/main" xmlns="" id="{115E9835-B2E2-D8F2-41B4-6FAF620C4DE7}"/>
                </a:ext>
              </a:extLst>
            </p:cNvPr>
            <p:cNvSpPr/>
            <p:nvPr/>
          </p:nvSpPr>
          <p:spPr>
            <a:xfrm>
              <a:off x="6777150" y="2107275"/>
              <a:ext cx="1074175" cy="239875"/>
            </a:xfrm>
            <a:custGeom>
              <a:avLst/>
              <a:gdLst/>
              <a:ahLst/>
              <a:cxnLst/>
              <a:rect l="l" t="t" r="r" b="b"/>
              <a:pathLst>
                <a:path w="42967" h="9595" fill="none" extrusionOk="0">
                  <a:moveTo>
                    <a:pt x="42967" y="1069"/>
                  </a:moveTo>
                  <a:cubicBezTo>
                    <a:pt x="42967" y="1069"/>
                    <a:pt x="17208" y="0"/>
                    <a:pt x="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1746;p48">
            <a:extLst>
              <a:ext uri="{FF2B5EF4-FFF2-40B4-BE49-F238E27FC236}">
                <a16:creationId xmlns:a16="http://schemas.microsoft.com/office/drawing/2014/main" xmlns="" id="{E03FDE14-26F7-95AB-0A9D-3F8792855C9E}"/>
              </a:ext>
            </a:extLst>
          </p:cNvPr>
          <p:cNvGrpSpPr/>
          <p:nvPr/>
        </p:nvGrpSpPr>
        <p:grpSpPr>
          <a:xfrm rot="-121031">
            <a:off x="595038" y="4093395"/>
            <a:ext cx="749180" cy="810614"/>
            <a:chOff x="4578694" y="3545867"/>
            <a:chExt cx="749165" cy="810598"/>
          </a:xfrm>
        </p:grpSpPr>
        <p:sp>
          <p:nvSpPr>
            <p:cNvPr id="44" name="Google Shape;1747;p48">
              <a:extLst>
                <a:ext uri="{FF2B5EF4-FFF2-40B4-BE49-F238E27FC236}">
                  <a16:creationId xmlns:a16="http://schemas.microsoft.com/office/drawing/2014/main" xmlns="" id="{15F3C838-82F7-54DF-21A7-2E649F2F3FC7}"/>
                </a:ext>
              </a:extLst>
            </p:cNvPr>
            <p:cNvSpPr/>
            <p:nvPr/>
          </p:nvSpPr>
          <p:spPr>
            <a:xfrm>
              <a:off x="4578694" y="3545867"/>
              <a:ext cx="749165" cy="810598"/>
            </a:xfrm>
            <a:custGeom>
              <a:avLst/>
              <a:gdLst/>
              <a:ahLst/>
              <a:cxnLst/>
              <a:rect l="l" t="t" r="r" b="b"/>
              <a:pathLst>
                <a:path w="81742" h="88445" extrusionOk="0">
                  <a:moveTo>
                    <a:pt x="32194" y="28557"/>
                  </a:moveTo>
                  <a:lnTo>
                    <a:pt x="38131" y="48536"/>
                  </a:lnTo>
                  <a:lnTo>
                    <a:pt x="32080" y="49792"/>
                  </a:lnTo>
                  <a:lnTo>
                    <a:pt x="29683" y="29014"/>
                  </a:lnTo>
                  <a:lnTo>
                    <a:pt x="32194" y="28557"/>
                  </a:lnTo>
                  <a:close/>
                  <a:moveTo>
                    <a:pt x="40233" y="1"/>
                  </a:moveTo>
                  <a:cubicBezTo>
                    <a:pt x="38504" y="1"/>
                    <a:pt x="36362" y="275"/>
                    <a:pt x="33793" y="816"/>
                  </a:cubicBezTo>
                  <a:cubicBezTo>
                    <a:pt x="27285" y="2186"/>
                    <a:pt x="21235" y="3784"/>
                    <a:pt x="15641" y="5611"/>
                  </a:cubicBezTo>
                  <a:cubicBezTo>
                    <a:pt x="10161" y="7437"/>
                    <a:pt x="7307" y="8807"/>
                    <a:pt x="7079" y="9835"/>
                  </a:cubicBezTo>
                  <a:cubicBezTo>
                    <a:pt x="6850" y="13374"/>
                    <a:pt x="5480" y="26388"/>
                    <a:pt x="3197" y="48992"/>
                  </a:cubicBezTo>
                  <a:cubicBezTo>
                    <a:pt x="1028" y="71711"/>
                    <a:pt x="1" y="83926"/>
                    <a:pt x="457" y="85753"/>
                  </a:cubicBezTo>
                  <a:cubicBezTo>
                    <a:pt x="685" y="87237"/>
                    <a:pt x="2855" y="88150"/>
                    <a:pt x="6850" y="88379"/>
                  </a:cubicBezTo>
                  <a:cubicBezTo>
                    <a:pt x="7585" y="88422"/>
                    <a:pt x="8352" y="88445"/>
                    <a:pt x="9151" y="88445"/>
                  </a:cubicBezTo>
                  <a:cubicBezTo>
                    <a:pt x="12575" y="88445"/>
                    <a:pt x="16585" y="88027"/>
                    <a:pt x="21121" y="87009"/>
                  </a:cubicBezTo>
                  <a:cubicBezTo>
                    <a:pt x="26600" y="85867"/>
                    <a:pt x="30368" y="84725"/>
                    <a:pt x="32423" y="83355"/>
                  </a:cubicBezTo>
                  <a:lnTo>
                    <a:pt x="32423" y="83470"/>
                  </a:lnTo>
                  <a:cubicBezTo>
                    <a:pt x="34364" y="82100"/>
                    <a:pt x="35163" y="80387"/>
                    <a:pt x="34934" y="78218"/>
                  </a:cubicBezTo>
                  <a:lnTo>
                    <a:pt x="34135" y="71711"/>
                  </a:lnTo>
                  <a:lnTo>
                    <a:pt x="44981" y="69542"/>
                  </a:lnTo>
                  <a:lnTo>
                    <a:pt x="47264" y="76620"/>
                  </a:lnTo>
                  <a:cubicBezTo>
                    <a:pt x="47807" y="78310"/>
                    <a:pt x="50043" y="79139"/>
                    <a:pt x="54005" y="79139"/>
                  </a:cubicBezTo>
                  <a:cubicBezTo>
                    <a:pt x="57535" y="79139"/>
                    <a:pt x="62434" y="78482"/>
                    <a:pt x="68727" y="77191"/>
                  </a:cubicBezTo>
                  <a:cubicBezTo>
                    <a:pt x="74891" y="75821"/>
                    <a:pt x="79001" y="74222"/>
                    <a:pt x="80714" y="72053"/>
                  </a:cubicBezTo>
                  <a:cubicBezTo>
                    <a:pt x="81399" y="71140"/>
                    <a:pt x="81741" y="70341"/>
                    <a:pt x="81627" y="69542"/>
                  </a:cubicBezTo>
                  <a:cubicBezTo>
                    <a:pt x="81399" y="68743"/>
                    <a:pt x="69297" y="46253"/>
                    <a:pt x="45323" y="1957"/>
                  </a:cubicBezTo>
                  <a:cubicBezTo>
                    <a:pt x="44563" y="645"/>
                    <a:pt x="42883" y="1"/>
                    <a:pt x="402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748;p48">
              <a:extLst>
                <a:ext uri="{FF2B5EF4-FFF2-40B4-BE49-F238E27FC236}">
                  <a16:creationId xmlns:a16="http://schemas.microsoft.com/office/drawing/2014/main" xmlns="" id="{91BE5938-21BD-4A73-09E4-4C26711B7E53}"/>
                </a:ext>
              </a:extLst>
            </p:cNvPr>
            <p:cNvSpPr/>
            <p:nvPr/>
          </p:nvSpPr>
          <p:spPr>
            <a:xfrm>
              <a:off x="4799461" y="3545867"/>
              <a:ext cx="528399" cy="662171"/>
            </a:xfrm>
            <a:custGeom>
              <a:avLst/>
              <a:gdLst/>
              <a:ahLst/>
              <a:cxnLst/>
              <a:rect l="l" t="t" r="r" b="b"/>
              <a:pathLst>
                <a:path w="57654" h="72250" extrusionOk="0">
                  <a:moveTo>
                    <a:pt x="16177" y="1"/>
                  </a:moveTo>
                  <a:cubicBezTo>
                    <a:pt x="14434" y="1"/>
                    <a:pt x="12274" y="275"/>
                    <a:pt x="9705" y="816"/>
                  </a:cubicBezTo>
                  <a:cubicBezTo>
                    <a:pt x="6394" y="1501"/>
                    <a:pt x="3083" y="2300"/>
                    <a:pt x="1" y="3099"/>
                  </a:cubicBezTo>
                  <a:cubicBezTo>
                    <a:pt x="832" y="2898"/>
                    <a:pt x="2109" y="2683"/>
                    <a:pt x="3647" y="2683"/>
                  </a:cubicBezTo>
                  <a:cubicBezTo>
                    <a:pt x="8233" y="2683"/>
                    <a:pt x="15133" y="4597"/>
                    <a:pt x="19409" y="14515"/>
                  </a:cubicBezTo>
                  <a:cubicBezTo>
                    <a:pt x="26002" y="29790"/>
                    <a:pt x="37567" y="72250"/>
                    <a:pt x="54613" y="72250"/>
                  </a:cubicBezTo>
                  <a:cubicBezTo>
                    <a:pt x="55276" y="72250"/>
                    <a:pt x="55946" y="72186"/>
                    <a:pt x="56626" y="72053"/>
                  </a:cubicBezTo>
                  <a:cubicBezTo>
                    <a:pt x="57311" y="71140"/>
                    <a:pt x="57653" y="70227"/>
                    <a:pt x="57539" y="69542"/>
                  </a:cubicBezTo>
                  <a:cubicBezTo>
                    <a:pt x="57311" y="68743"/>
                    <a:pt x="45209" y="46253"/>
                    <a:pt x="21235" y="1957"/>
                  </a:cubicBezTo>
                  <a:cubicBezTo>
                    <a:pt x="20544" y="645"/>
                    <a:pt x="18850" y="1"/>
                    <a:pt x="161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749;p48">
              <a:extLst>
                <a:ext uri="{FF2B5EF4-FFF2-40B4-BE49-F238E27FC236}">
                  <a16:creationId xmlns:a16="http://schemas.microsoft.com/office/drawing/2014/main" xmlns="" id="{6B27B8A1-745C-E273-9BD7-709083986E1C}"/>
                </a:ext>
              </a:extLst>
            </p:cNvPr>
            <p:cNvSpPr/>
            <p:nvPr/>
          </p:nvSpPr>
          <p:spPr>
            <a:xfrm>
              <a:off x="4782725" y="3812825"/>
              <a:ext cx="89991" cy="190751"/>
            </a:xfrm>
            <a:custGeom>
              <a:avLst/>
              <a:gdLst/>
              <a:ahLst/>
              <a:cxnLst/>
              <a:rect l="l" t="t" r="r" b="b"/>
              <a:pathLst>
                <a:path w="9819" h="20813" extrusionOk="0">
                  <a:moveTo>
                    <a:pt x="7421" y="0"/>
                  </a:moveTo>
                  <a:cubicBezTo>
                    <a:pt x="7421" y="0"/>
                    <a:pt x="0" y="2740"/>
                    <a:pt x="1370" y="11645"/>
                  </a:cubicBezTo>
                  <a:cubicBezTo>
                    <a:pt x="2524" y="19142"/>
                    <a:pt x="5781" y="20813"/>
                    <a:pt x="8418" y="20813"/>
                  </a:cubicBezTo>
                  <a:cubicBezTo>
                    <a:pt x="8912" y="20813"/>
                    <a:pt x="9385" y="20754"/>
                    <a:pt x="9818" y="20664"/>
                  </a:cubicBezTo>
                  <a:lnTo>
                    <a:pt x="7421"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750;p48">
              <a:extLst>
                <a:ext uri="{FF2B5EF4-FFF2-40B4-BE49-F238E27FC236}">
                  <a16:creationId xmlns:a16="http://schemas.microsoft.com/office/drawing/2014/main" xmlns="" id="{814FF2D4-21B7-42ED-F727-F37ED76C4BD7}"/>
                </a:ext>
              </a:extLst>
            </p:cNvPr>
            <p:cNvSpPr/>
            <p:nvPr/>
          </p:nvSpPr>
          <p:spPr>
            <a:xfrm>
              <a:off x="4580784" y="4203089"/>
              <a:ext cx="320179" cy="153294"/>
            </a:xfrm>
            <a:custGeom>
              <a:avLst/>
              <a:gdLst/>
              <a:ahLst/>
              <a:cxnLst/>
              <a:rect l="l" t="t" r="r" b="b"/>
              <a:pathLst>
                <a:path w="34935" h="16726" extrusionOk="0">
                  <a:moveTo>
                    <a:pt x="33907" y="1"/>
                  </a:moveTo>
                  <a:lnTo>
                    <a:pt x="33907" y="1"/>
                  </a:lnTo>
                  <a:cubicBezTo>
                    <a:pt x="33907" y="2"/>
                    <a:pt x="34363" y="8449"/>
                    <a:pt x="20208" y="11303"/>
                  </a:cubicBezTo>
                  <a:cubicBezTo>
                    <a:pt x="18466" y="11651"/>
                    <a:pt x="16807" y="11805"/>
                    <a:pt x="15236" y="11805"/>
                  </a:cubicBezTo>
                  <a:cubicBezTo>
                    <a:pt x="8570" y="11805"/>
                    <a:pt x="3485" y="9046"/>
                    <a:pt x="343" y="6736"/>
                  </a:cubicBezTo>
                  <a:cubicBezTo>
                    <a:pt x="115" y="10846"/>
                    <a:pt x="1" y="13244"/>
                    <a:pt x="229" y="13929"/>
                  </a:cubicBezTo>
                  <a:cubicBezTo>
                    <a:pt x="572" y="15527"/>
                    <a:pt x="2627" y="16440"/>
                    <a:pt x="6622" y="16669"/>
                  </a:cubicBezTo>
                  <a:cubicBezTo>
                    <a:pt x="7269" y="16707"/>
                    <a:pt x="7942" y="16726"/>
                    <a:pt x="8639" y="16726"/>
                  </a:cubicBezTo>
                  <a:cubicBezTo>
                    <a:pt x="12124" y="16726"/>
                    <a:pt x="16231" y="16250"/>
                    <a:pt x="20893" y="15299"/>
                  </a:cubicBezTo>
                  <a:cubicBezTo>
                    <a:pt x="26372" y="14157"/>
                    <a:pt x="30254" y="12901"/>
                    <a:pt x="32195" y="11645"/>
                  </a:cubicBezTo>
                  <a:cubicBezTo>
                    <a:pt x="34136" y="10390"/>
                    <a:pt x="34935" y="8677"/>
                    <a:pt x="34706" y="6394"/>
                  </a:cubicBezTo>
                  <a:lnTo>
                    <a:pt x="33907"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roup 54">
            <a:extLst>
              <a:ext uri="{FF2B5EF4-FFF2-40B4-BE49-F238E27FC236}">
                <a16:creationId xmlns:a16="http://schemas.microsoft.com/office/drawing/2014/main" xmlns="" id="{D78E36F7-3B22-347B-B42A-676652B1D586}"/>
              </a:ext>
            </a:extLst>
          </p:cNvPr>
          <p:cNvGrpSpPr/>
          <p:nvPr/>
        </p:nvGrpSpPr>
        <p:grpSpPr>
          <a:xfrm>
            <a:off x="2869779" y="2002261"/>
            <a:ext cx="2138064" cy="1757018"/>
            <a:chOff x="3502968" y="1985740"/>
            <a:chExt cx="2138064" cy="1757018"/>
          </a:xfrm>
        </p:grpSpPr>
        <p:sp>
          <p:nvSpPr>
            <p:cNvPr id="49" name="Hộp Văn bản 44">
              <a:extLst>
                <a:ext uri="{FF2B5EF4-FFF2-40B4-BE49-F238E27FC236}">
                  <a16:creationId xmlns:a16="http://schemas.microsoft.com/office/drawing/2014/main" xmlns="" id="{C60B8D6D-CBD9-AE08-9DA6-0F8FEBF0C4BE}"/>
                </a:ext>
              </a:extLst>
            </p:cNvPr>
            <p:cNvSpPr txBox="1"/>
            <p:nvPr/>
          </p:nvSpPr>
          <p:spPr>
            <a:xfrm>
              <a:off x="3502968" y="2870724"/>
              <a:ext cx="2138064" cy="8720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Hoàn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thành</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bài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SBT</a:t>
              </a:r>
            </a:p>
          </p:txBody>
        </p:sp>
        <p:pic>
          <p:nvPicPr>
            <p:cNvPr id="51" name="Picture 50">
              <a:extLst>
                <a:ext uri="{FF2B5EF4-FFF2-40B4-BE49-F238E27FC236}">
                  <a16:creationId xmlns:a16="http://schemas.microsoft.com/office/drawing/2014/main" xmlns="" id="{844742C5-9DB2-FEBD-248D-1CA334A750C2}"/>
                </a:ext>
              </a:extLst>
            </p:cNvPr>
            <p:cNvPicPr>
              <a:picLocks noChangeAspect="1"/>
            </p:cNvPicPr>
            <p:nvPr/>
          </p:nvPicPr>
          <p:blipFill>
            <a:blip r:embed="rId2"/>
            <a:stretch>
              <a:fillRect/>
            </a:stretch>
          </p:blipFill>
          <p:spPr>
            <a:xfrm>
              <a:off x="4278493" y="1985740"/>
              <a:ext cx="587013" cy="587013"/>
            </a:xfrm>
            <a:prstGeom prst="rect">
              <a:avLst/>
            </a:prstGeom>
          </p:spPr>
        </p:pic>
      </p:grpSp>
      <p:grpSp>
        <p:nvGrpSpPr>
          <p:cNvPr id="54" name="Group 53">
            <a:extLst>
              <a:ext uri="{FF2B5EF4-FFF2-40B4-BE49-F238E27FC236}">
                <a16:creationId xmlns:a16="http://schemas.microsoft.com/office/drawing/2014/main" xmlns="" id="{873FDCE4-A982-1B09-E194-4A0F3C2A3B5A}"/>
              </a:ext>
            </a:extLst>
          </p:cNvPr>
          <p:cNvGrpSpPr/>
          <p:nvPr/>
        </p:nvGrpSpPr>
        <p:grpSpPr>
          <a:xfrm>
            <a:off x="223149" y="1982169"/>
            <a:ext cx="2464252" cy="1777110"/>
            <a:chOff x="801638" y="1965648"/>
            <a:chExt cx="2464252" cy="1777110"/>
          </a:xfrm>
        </p:grpSpPr>
        <p:sp>
          <p:nvSpPr>
            <p:cNvPr id="48" name="Hộp Văn bản 43">
              <a:extLst>
                <a:ext uri="{FF2B5EF4-FFF2-40B4-BE49-F238E27FC236}">
                  <a16:creationId xmlns:a16="http://schemas.microsoft.com/office/drawing/2014/main" xmlns="" id="{D7E04F42-0B3C-212A-62C0-27133C092387}"/>
                </a:ext>
              </a:extLst>
            </p:cNvPr>
            <p:cNvSpPr txBox="1"/>
            <p:nvPr/>
          </p:nvSpPr>
          <p:spPr>
            <a:xfrm>
              <a:off x="801638" y="2870724"/>
              <a:ext cx="2464252" cy="8720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Ghi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nhớ</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kiến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thức</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bài</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2" name="Picture 51">
              <a:extLst>
                <a:ext uri="{FF2B5EF4-FFF2-40B4-BE49-F238E27FC236}">
                  <a16:creationId xmlns:a16="http://schemas.microsoft.com/office/drawing/2014/main" xmlns="" id="{59D6DA18-5705-AC1B-D8B0-99773A626AEB}"/>
                </a:ext>
              </a:extLst>
            </p:cNvPr>
            <p:cNvPicPr>
              <a:picLocks noChangeAspect="1"/>
            </p:cNvPicPr>
            <p:nvPr/>
          </p:nvPicPr>
          <p:blipFill>
            <a:blip r:embed="rId3"/>
            <a:srcRect/>
            <a:stretch/>
          </p:blipFill>
          <p:spPr>
            <a:xfrm>
              <a:off x="1513512" y="1965648"/>
              <a:ext cx="1261947" cy="709845"/>
            </a:xfrm>
            <a:prstGeom prst="rect">
              <a:avLst/>
            </a:prstGeom>
          </p:spPr>
        </p:pic>
      </p:grpSp>
      <p:grpSp>
        <p:nvGrpSpPr>
          <p:cNvPr id="56" name="Group 55">
            <a:extLst>
              <a:ext uri="{FF2B5EF4-FFF2-40B4-BE49-F238E27FC236}">
                <a16:creationId xmlns:a16="http://schemas.microsoft.com/office/drawing/2014/main" xmlns="" id="{5C046A90-6068-02B1-CF7B-014F68701618}"/>
              </a:ext>
            </a:extLst>
          </p:cNvPr>
          <p:cNvGrpSpPr/>
          <p:nvPr/>
        </p:nvGrpSpPr>
        <p:grpSpPr>
          <a:xfrm>
            <a:off x="5185834" y="1982169"/>
            <a:ext cx="3230089" cy="1774001"/>
            <a:chOff x="5498274" y="2006459"/>
            <a:chExt cx="3230089" cy="1774001"/>
          </a:xfrm>
        </p:grpSpPr>
        <p:sp>
          <p:nvSpPr>
            <p:cNvPr id="50" name="Hộp Văn bản 45">
              <a:extLst>
                <a:ext uri="{FF2B5EF4-FFF2-40B4-BE49-F238E27FC236}">
                  <a16:creationId xmlns:a16="http://schemas.microsoft.com/office/drawing/2014/main" xmlns="" id="{555D53A8-D5D2-49B8-8E9F-DFECF6C2D92C}"/>
                </a:ext>
              </a:extLst>
            </p:cNvPr>
            <p:cNvSpPr txBox="1"/>
            <p:nvPr/>
          </p:nvSpPr>
          <p:spPr>
            <a:xfrm>
              <a:off x="5498274" y="2831482"/>
              <a:ext cx="3230089" cy="948978"/>
            </a:xfrm>
            <a:prstGeom prst="rect">
              <a:avLst/>
            </a:prstGeom>
            <a:noFill/>
          </p:spPr>
          <p:txBody>
            <a:bodyPr wrap="square" rtlCol="0">
              <a:spAutoFit/>
            </a:bodyPr>
            <a:lstStyle/>
            <a:p>
              <a:pPr algn="ctr">
                <a:lnSpc>
                  <a:spcPct val="150000"/>
                </a:lnSpc>
                <a:spcAft>
                  <a:spcPts val="600"/>
                </a:spcAft>
              </a:pPr>
              <a:r>
                <a:rPr lang="vi-VN" sz="1800" dirty="0">
                  <a:latin typeface="Arial" panose="020B0604020202020204" pitchFamily="34" charset="0"/>
                  <a:ea typeface="Times New Roman" panose="02020603050405020304" pitchFamily="18" charset="0"/>
                  <a:cs typeface="Arial" panose="020B0604020202020204" pitchFamily="34" charset="0"/>
                </a:rPr>
                <a:t>Chuẩn bị bài mới </a:t>
              </a:r>
              <a:endParaRPr lang="en-US" sz="1800" dirty="0">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600"/>
                </a:spcAft>
              </a:pPr>
              <a:r>
                <a:rPr lang="en-US" sz="1800" b="1" dirty="0" err="1">
                  <a:latin typeface="Arial" panose="020B0604020202020204" pitchFamily="34" charset="0"/>
                  <a:ea typeface="Times New Roman" panose="02020603050405020304" pitchFamily="18" charset="0"/>
                  <a:cs typeface="Arial" panose="020B0604020202020204" pitchFamily="34" charset="0"/>
                </a:rPr>
                <a:t>Bài</a:t>
              </a:r>
              <a:r>
                <a:rPr lang="en-US" sz="1800" b="1" dirty="0">
                  <a:latin typeface="Arial" panose="020B0604020202020204" pitchFamily="34" charset="0"/>
                  <a:ea typeface="Times New Roman" panose="02020603050405020304" pitchFamily="18" charset="0"/>
                  <a:cs typeface="Arial" panose="020B0604020202020204" pitchFamily="34" charset="0"/>
                </a:rPr>
                <a:t> 7. </a:t>
              </a:r>
              <a:r>
                <a:rPr lang="en-US" sz="1800" b="1" dirty="0" err="1">
                  <a:latin typeface="Arial" panose="020B0604020202020204" pitchFamily="34" charset="0"/>
                  <a:ea typeface="Times New Roman" panose="02020603050405020304" pitchFamily="18" charset="0"/>
                  <a:cs typeface="Arial" panose="020B0604020202020204" pitchFamily="34" charset="0"/>
                </a:rPr>
                <a:t>Nhân</a:t>
              </a:r>
              <a:r>
                <a:rPr lang="en-US" sz="1800" b="1" dirty="0">
                  <a:latin typeface="Arial" panose="020B0604020202020204" pitchFamily="34" charset="0"/>
                  <a:ea typeface="Times New Roman" panose="02020603050405020304" pitchFamily="18" charset="0"/>
                  <a:cs typeface="Arial" panose="020B0604020202020204" pitchFamily="34" charset="0"/>
                </a:rPr>
                <a:t>, chia </a:t>
              </a:r>
              <a:r>
                <a:rPr lang="en-US" sz="1800" b="1" dirty="0" err="1">
                  <a:latin typeface="Arial" panose="020B0604020202020204" pitchFamily="34" charset="0"/>
                  <a:ea typeface="Times New Roman" panose="02020603050405020304" pitchFamily="18" charset="0"/>
                  <a:cs typeface="Arial" panose="020B0604020202020204" pitchFamily="34" charset="0"/>
                </a:rPr>
                <a:t>phân</a:t>
              </a:r>
              <a:r>
                <a:rPr lang="en-US" sz="1800" b="1" dirty="0">
                  <a:latin typeface="Arial" panose="020B0604020202020204" pitchFamily="34" charset="0"/>
                  <a:ea typeface="Times New Roman" panose="02020603050405020304" pitchFamily="18" charset="0"/>
                  <a:cs typeface="Arial" panose="020B0604020202020204" pitchFamily="34" charset="0"/>
                </a:rPr>
                <a:t> </a:t>
              </a:r>
              <a:r>
                <a:rPr lang="en-US" sz="1800" b="1" dirty="0" err="1">
                  <a:latin typeface="Arial" panose="020B0604020202020204" pitchFamily="34" charset="0"/>
                  <a:ea typeface="Times New Roman" panose="02020603050405020304" pitchFamily="18" charset="0"/>
                  <a:cs typeface="Arial" panose="020B0604020202020204" pitchFamily="34" charset="0"/>
                </a:rPr>
                <a:t>thức</a:t>
              </a:r>
              <a:endParaRPr lang="en-US" sz="1800" b="1" dirty="0">
                <a:latin typeface="Arial" panose="020B0604020202020204" pitchFamily="34" charset="0"/>
                <a:ea typeface="Times New Roman" panose="02020603050405020304" pitchFamily="18" charset="0"/>
                <a:cs typeface="Arial" panose="020B0604020202020204" pitchFamily="34" charset="0"/>
              </a:endParaRPr>
            </a:p>
          </p:txBody>
        </p:sp>
        <p:pic>
          <p:nvPicPr>
            <p:cNvPr id="53" name="Picture 52">
              <a:extLst>
                <a:ext uri="{FF2B5EF4-FFF2-40B4-BE49-F238E27FC236}">
                  <a16:creationId xmlns:a16="http://schemas.microsoft.com/office/drawing/2014/main" xmlns="" id="{AB4F3046-1A85-604A-DEF8-D0D88D32B7B5}"/>
                </a:ext>
              </a:extLst>
            </p:cNvPr>
            <p:cNvPicPr>
              <a:picLocks noChangeAspect="1"/>
            </p:cNvPicPr>
            <p:nvPr/>
          </p:nvPicPr>
          <p:blipFill>
            <a:blip r:embed="rId4"/>
            <a:srcRect/>
            <a:stretch/>
          </p:blipFill>
          <p:spPr>
            <a:xfrm>
              <a:off x="6913199" y="2006459"/>
              <a:ext cx="491586" cy="491586"/>
            </a:xfrm>
            <a:prstGeom prst="rect">
              <a:avLst/>
            </a:prstGeom>
          </p:spPr>
        </p:pic>
      </p:grpSp>
    </p:spTree>
    <p:extLst>
      <p:ext uri="{BB962C8B-B14F-4D97-AF65-F5344CB8AC3E}">
        <p14:creationId xmlns:p14="http://schemas.microsoft.com/office/powerpoint/2010/main" val="32555261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499"/>
                                          </p:stCondLst>
                                        </p:cTn>
                                        <p:tgtEl>
                                          <p:spTgt spid="5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barn(inVertical)">
                                      <p:cBhvr>
                                        <p:cTn id="2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grpSp>
        <p:nvGrpSpPr>
          <p:cNvPr id="459" name="Google Shape;459;p28"/>
          <p:cNvGrpSpPr/>
          <p:nvPr/>
        </p:nvGrpSpPr>
        <p:grpSpPr>
          <a:xfrm>
            <a:off x="-1719048" y="3069186"/>
            <a:ext cx="2930339" cy="2849377"/>
            <a:chOff x="3760450" y="1225900"/>
            <a:chExt cx="3428500" cy="3333775"/>
          </a:xfrm>
        </p:grpSpPr>
        <p:sp>
          <p:nvSpPr>
            <p:cNvPr id="460" name="Google Shape;460;p28"/>
            <p:cNvSpPr/>
            <p:nvPr/>
          </p:nvSpPr>
          <p:spPr>
            <a:xfrm>
              <a:off x="4826800" y="1258275"/>
              <a:ext cx="2120325" cy="2871225"/>
            </a:xfrm>
            <a:custGeom>
              <a:avLst/>
              <a:gdLst/>
              <a:ahLst/>
              <a:cxnLst/>
              <a:rect l="l" t="t" r="r" b="b"/>
              <a:pathLst>
                <a:path w="84813" h="114849" extrusionOk="0">
                  <a:moveTo>
                    <a:pt x="76340" y="1"/>
                  </a:moveTo>
                  <a:cubicBezTo>
                    <a:pt x="76340" y="1"/>
                    <a:pt x="59002" y="783"/>
                    <a:pt x="56003" y="1252"/>
                  </a:cubicBezTo>
                  <a:cubicBezTo>
                    <a:pt x="52979" y="1721"/>
                    <a:pt x="40412" y="11029"/>
                    <a:pt x="35354" y="14575"/>
                  </a:cubicBezTo>
                  <a:cubicBezTo>
                    <a:pt x="30296" y="18095"/>
                    <a:pt x="30766" y="21797"/>
                    <a:pt x="30739" y="28941"/>
                  </a:cubicBezTo>
                  <a:cubicBezTo>
                    <a:pt x="30739" y="36111"/>
                    <a:pt x="30896" y="51180"/>
                    <a:pt x="25838" y="59158"/>
                  </a:cubicBezTo>
                  <a:cubicBezTo>
                    <a:pt x="20754" y="67110"/>
                    <a:pt x="0" y="79468"/>
                    <a:pt x="0" y="79468"/>
                  </a:cubicBezTo>
                  <a:lnTo>
                    <a:pt x="17573" y="114848"/>
                  </a:lnTo>
                  <a:lnTo>
                    <a:pt x="51962" y="79208"/>
                  </a:lnTo>
                  <a:cubicBezTo>
                    <a:pt x="55039" y="77174"/>
                    <a:pt x="58324" y="74515"/>
                    <a:pt x="60253" y="69457"/>
                  </a:cubicBezTo>
                  <a:cubicBezTo>
                    <a:pt x="62156" y="64425"/>
                    <a:pt x="58037" y="56082"/>
                    <a:pt x="58037" y="56082"/>
                  </a:cubicBezTo>
                  <a:lnTo>
                    <a:pt x="60774" y="45523"/>
                  </a:lnTo>
                  <a:lnTo>
                    <a:pt x="66041" y="44115"/>
                  </a:lnTo>
                  <a:cubicBezTo>
                    <a:pt x="66303" y="44362"/>
                    <a:pt x="66805" y="44451"/>
                    <a:pt x="67394" y="44451"/>
                  </a:cubicBezTo>
                  <a:cubicBezTo>
                    <a:pt x="68918" y="44451"/>
                    <a:pt x="71021" y="43854"/>
                    <a:pt x="71021" y="43854"/>
                  </a:cubicBezTo>
                  <a:cubicBezTo>
                    <a:pt x="71021" y="43854"/>
                    <a:pt x="72663" y="45418"/>
                    <a:pt x="76340" y="45966"/>
                  </a:cubicBezTo>
                  <a:cubicBezTo>
                    <a:pt x="76617" y="46009"/>
                    <a:pt x="76893" y="46030"/>
                    <a:pt x="77166" y="46030"/>
                  </a:cubicBezTo>
                  <a:cubicBezTo>
                    <a:pt x="80502" y="46030"/>
                    <a:pt x="83293" y="42949"/>
                    <a:pt x="81606" y="40803"/>
                  </a:cubicBezTo>
                  <a:cubicBezTo>
                    <a:pt x="78269" y="40256"/>
                    <a:pt x="75948" y="36632"/>
                    <a:pt x="73758" y="36006"/>
                  </a:cubicBezTo>
                  <a:cubicBezTo>
                    <a:pt x="71594" y="35381"/>
                    <a:pt x="63460" y="33425"/>
                    <a:pt x="63460" y="33425"/>
                  </a:cubicBezTo>
                  <a:lnTo>
                    <a:pt x="65337" y="27950"/>
                  </a:lnTo>
                  <a:lnTo>
                    <a:pt x="72038" y="29462"/>
                  </a:lnTo>
                  <a:cubicBezTo>
                    <a:pt x="72038" y="29462"/>
                    <a:pt x="74384" y="32460"/>
                    <a:pt x="76913" y="33086"/>
                  </a:cubicBezTo>
                  <a:cubicBezTo>
                    <a:pt x="77659" y="33271"/>
                    <a:pt x="78427" y="33383"/>
                    <a:pt x="79142" y="33383"/>
                  </a:cubicBezTo>
                  <a:cubicBezTo>
                    <a:pt x="80851" y="33383"/>
                    <a:pt x="82255" y="32742"/>
                    <a:pt x="82310" y="30922"/>
                  </a:cubicBezTo>
                  <a:cubicBezTo>
                    <a:pt x="82388" y="28315"/>
                    <a:pt x="78165" y="23622"/>
                    <a:pt x="76731" y="22449"/>
                  </a:cubicBezTo>
                  <a:cubicBezTo>
                    <a:pt x="75323" y="21276"/>
                    <a:pt x="69795" y="18408"/>
                    <a:pt x="69795" y="18408"/>
                  </a:cubicBezTo>
                  <a:lnTo>
                    <a:pt x="70682" y="16765"/>
                  </a:lnTo>
                  <a:cubicBezTo>
                    <a:pt x="73957" y="18948"/>
                    <a:pt x="76655" y="19872"/>
                    <a:pt x="78767" y="19872"/>
                  </a:cubicBezTo>
                  <a:cubicBezTo>
                    <a:pt x="80438" y="19872"/>
                    <a:pt x="81742" y="19294"/>
                    <a:pt x="82675" y="18303"/>
                  </a:cubicBezTo>
                  <a:cubicBezTo>
                    <a:pt x="84813" y="16061"/>
                    <a:pt x="82779" y="11968"/>
                    <a:pt x="80407" y="10117"/>
                  </a:cubicBezTo>
                  <a:cubicBezTo>
                    <a:pt x="78034" y="8239"/>
                    <a:pt x="74514" y="7666"/>
                    <a:pt x="74514" y="7666"/>
                  </a:cubicBezTo>
                  <a:cubicBezTo>
                    <a:pt x="74514" y="7666"/>
                    <a:pt x="76313" y="6832"/>
                    <a:pt x="77956" y="4980"/>
                  </a:cubicBezTo>
                  <a:cubicBezTo>
                    <a:pt x="79599" y="3155"/>
                    <a:pt x="76340" y="1"/>
                    <a:pt x="76340" y="1"/>
                  </a:cubicBezTo>
                  <a:close/>
                </a:path>
              </a:pathLst>
            </a:custGeom>
            <a:solidFill>
              <a:srgbClr val="E48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8"/>
            <p:cNvSpPr/>
            <p:nvPr/>
          </p:nvSpPr>
          <p:spPr>
            <a:xfrm>
              <a:off x="6260775" y="2177975"/>
              <a:ext cx="486250" cy="346775"/>
            </a:xfrm>
            <a:custGeom>
              <a:avLst/>
              <a:gdLst/>
              <a:ahLst/>
              <a:cxnLst/>
              <a:rect l="l" t="t" r="r" b="b"/>
              <a:pathLst>
                <a:path w="19450" h="13871" extrusionOk="0">
                  <a:moveTo>
                    <a:pt x="6909" y="0"/>
                  </a:moveTo>
                  <a:lnTo>
                    <a:pt x="0" y="10925"/>
                  </a:lnTo>
                  <a:lnTo>
                    <a:pt x="2086" y="13871"/>
                  </a:lnTo>
                  <a:lnTo>
                    <a:pt x="3415" y="8735"/>
                  </a:lnTo>
                  <a:lnTo>
                    <a:pt x="8682" y="7327"/>
                  </a:lnTo>
                  <a:cubicBezTo>
                    <a:pt x="8944" y="7574"/>
                    <a:pt x="9446" y="7663"/>
                    <a:pt x="10035" y="7663"/>
                  </a:cubicBezTo>
                  <a:cubicBezTo>
                    <a:pt x="11559" y="7663"/>
                    <a:pt x="13662" y="7066"/>
                    <a:pt x="13662" y="7066"/>
                  </a:cubicBezTo>
                  <a:cubicBezTo>
                    <a:pt x="13662" y="7066"/>
                    <a:pt x="15304" y="8630"/>
                    <a:pt x="18981" y="9204"/>
                  </a:cubicBezTo>
                  <a:cubicBezTo>
                    <a:pt x="19137" y="9204"/>
                    <a:pt x="19293" y="9230"/>
                    <a:pt x="19450" y="9230"/>
                  </a:cubicBezTo>
                  <a:cubicBezTo>
                    <a:pt x="17025" y="6779"/>
                    <a:pt x="15278" y="600"/>
                    <a:pt x="13401" y="365"/>
                  </a:cubicBezTo>
                  <a:lnTo>
                    <a:pt x="13401" y="391"/>
                  </a:lnTo>
                  <a:cubicBezTo>
                    <a:pt x="11211" y="131"/>
                    <a:pt x="6909" y="0"/>
                    <a:pt x="6909"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8"/>
            <p:cNvSpPr/>
            <p:nvPr/>
          </p:nvSpPr>
          <p:spPr>
            <a:xfrm>
              <a:off x="6003950" y="1449900"/>
              <a:ext cx="376775" cy="391250"/>
            </a:xfrm>
            <a:custGeom>
              <a:avLst/>
              <a:gdLst/>
              <a:ahLst/>
              <a:cxnLst/>
              <a:rect l="l" t="t" r="r" b="b"/>
              <a:pathLst>
                <a:path w="15071" h="15650" extrusionOk="0">
                  <a:moveTo>
                    <a:pt x="11055" y="1"/>
                  </a:moveTo>
                  <a:cubicBezTo>
                    <a:pt x="10038" y="340"/>
                    <a:pt x="11916" y="5137"/>
                    <a:pt x="11916" y="5137"/>
                  </a:cubicBezTo>
                  <a:cubicBezTo>
                    <a:pt x="11916" y="5137"/>
                    <a:pt x="10508" y="7431"/>
                    <a:pt x="7562" y="9074"/>
                  </a:cubicBezTo>
                  <a:lnTo>
                    <a:pt x="5033" y="10482"/>
                  </a:lnTo>
                  <a:cubicBezTo>
                    <a:pt x="5033" y="10482"/>
                    <a:pt x="3599" y="7275"/>
                    <a:pt x="1" y="6519"/>
                  </a:cubicBezTo>
                  <a:lnTo>
                    <a:pt x="1" y="6519"/>
                  </a:lnTo>
                  <a:cubicBezTo>
                    <a:pt x="3938" y="9674"/>
                    <a:pt x="4824" y="11785"/>
                    <a:pt x="5971" y="15123"/>
                  </a:cubicBezTo>
                  <a:cubicBezTo>
                    <a:pt x="6098" y="15487"/>
                    <a:pt x="6305" y="15649"/>
                    <a:pt x="6571" y="15649"/>
                  </a:cubicBezTo>
                  <a:cubicBezTo>
                    <a:pt x="8768" y="15649"/>
                    <a:pt x="15070" y="4642"/>
                    <a:pt x="15070" y="4642"/>
                  </a:cubicBezTo>
                  <a:cubicBezTo>
                    <a:pt x="15070" y="4642"/>
                    <a:pt x="12906" y="4042"/>
                    <a:pt x="1105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8"/>
            <p:cNvSpPr/>
            <p:nvPr/>
          </p:nvSpPr>
          <p:spPr>
            <a:xfrm>
              <a:off x="5841650" y="1731500"/>
              <a:ext cx="286825" cy="132325"/>
            </a:xfrm>
            <a:custGeom>
              <a:avLst/>
              <a:gdLst/>
              <a:ahLst/>
              <a:cxnLst/>
              <a:rect l="l" t="t" r="r" b="b"/>
              <a:pathLst>
                <a:path w="11473" h="5293" fill="none" extrusionOk="0">
                  <a:moveTo>
                    <a:pt x="11472" y="5293"/>
                  </a:moveTo>
                  <a:cubicBezTo>
                    <a:pt x="11472" y="5293"/>
                    <a:pt x="5997" y="1095"/>
                    <a:pt x="1" y="0"/>
                  </a:cubicBezTo>
                </a:path>
              </a:pathLst>
            </a:custGeom>
            <a:noFill/>
            <a:ln w="12375" cap="flat" cmpd="sng">
              <a:solidFill>
                <a:srgbClr val="A35548"/>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8"/>
            <p:cNvSpPr/>
            <p:nvPr/>
          </p:nvSpPr>
          <p:spPr>
            <a:xfrm>
              <a:off x="6377425" y="1757550"/>
              <a:ext cx="399600" cy="333100"/>
            </a:xfrm>
            <a:custGeom>
              <a:avLst/>
              <a:gdLst/>
              <a:ahLst/>
              <a:cxnLst/>
              <a:rect l="l" t="t" r="r" b="b"/>
              <a:pathLst>
                <a:path w="15984" h="13324" extrusionOk="0">
                  <a:moveTo>
                    <a:pt x="7927" y="1"/>
                  </a:moveTo>
                  <a:cubicBezTo>
                    <a:pt x="4042" y="3390"/>
                    <a:pt x="1" y="10534"/>
                    <a:pt x="1" y="10534"/>
                  </a:cubicBezTo>
                  <a:cubicBezTo>
                    <a:pt x="1" y="10534"/>
                    <a:pt x="887" y="10743"/>
                    <a:pt x="2243" y="11082"/>
                  </a:cubicBezTo>
                  <a:lnTo>
                    <a:pt x="3312" y="7979"/>
                  </a:lnTo>
                  <a:lnTo>
                    <a:pt x="10013" y="9491"/>
                  </a:lnTo>
                  <a:cubicBezTo>
                    <a:pt x="10013" y="9491"/>
                    <a:pt x="12359" y="12489"/>
                    <a:pt x="14888" y="13115"/>
                  </a:cubicBezTo>
                  <a:cubicBezTo>
                    <a:pt x="15253" y="13219"/>
                    <a:pt x="15618" y="13272"/>
                    <a:pt x="15983" y="13324"/>
                  </a:cubicBezTo>
                  <a:cubicBezTo>
                    <a:pt x="13402" y="10065"/>
                    <a:pt x="12151" y="3077"/>
                    <a:pt x="12151" y="3077"/>
                  </a:cubicBezTo>
                  <a:lnTo>
                    <a:pt x="7927"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8"/>
            <p:cNvSpPr/>
            <p:nvPr/>
          </p:nvSpPr>
          <p:spPr>
            <a:xfrm>
              <a:off x="4826800" y="1602425"/>
              <a:ext cx="1002500" cy="1903950"/>
            </a:xfrm>
            <a:custGeom>
              <a:avLst/>
              <a:gdLst/>
              <a:ahLst/>
              <a:cxnLst/>
              <a:rect l="l" t="t" r="r" b="b"/>
              <a:pathLst>
                <a:path w="40100" h="76158" extrusionOk="0">
                  <a:moveTo>
                    <a:pt x="36475" y="1"/>
                  </a:moveTo>
                  <a:cubicBezTo>
                    <a:pt x="36084" y="288"/>
                    <a:pt x="35693" y="548"/>
                    <a:pt x="35354" y="809"/>
                  </a:cubicBezTo>
                  <a:cubicBezTo>
                    <a:pt x="30296" y="4329"/>
                    <a:pt x="30766" y="8031"/>
                    <a:pt x="30739" y="15175"/>
                  </a:cubicBezTo>
                  <a:cubicBezTo>
                    <a:pt x="30739" y="22345"/>
                    <a:pt x="30896" y="37414"/>
                    <a:pt x="25838" y="45366"/>
                  </a:cubicBezTo>
                  <a:cubicBezTo>
                    <a:pt x="20754" y="53344"/>
                    <a:pt x="0" y="65702"/>
                    <a:pt x="0" y="65702"/>
                  </a:cubicBezTo>
                  <a:lnTo>
                    <a:pt x="5189" y="76157"/>
                  </a:lnTo>
                  <a:cubicBezTo>
                    <a:pt x="20806" y="67215"/>
                    <a:pt x="30296" y="52692"/>
                    <a:pt x="33607" y="42915"/>
                  </a:cubicBezTo>
                  <a:cubicBezTo>
                    <a:pt x="37362" y="31861"/>
                    <a:pt x="40099" y="14106"/>
                    <a:pt x="35954" y="9882"/>
                  </a:cubicBezTo>
                  <a:cubicBezTo>
                    <a:pt x="31809" y="5659"/>
                    <a:pt x="36475" y="1"/>
                    <a:pt x="3647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8"/>
            <p:cNvSpPr/>
            <p:nvPr/>
          </p:nvSpPr>
          <p:spPr>
            <a:xfrm>
              <a:off x="5596575" y="1522900"/>
              <a:ext cx="865625" cy="325925"/>
            </a:xfrm>
            <a:custGeom>
              <a:avLst/>
              <a:gdLst/>
              <a:ahLst/>
              <a:cxnLst/>
              <a:rect l="l" t="t" r="r" b="b"/>
              <a:pathLst>
                <a:path w="34625" h="13037" extrusionOk="0">
                  <a:moveTo>
                    <a:pt x="30010" y="1"/>
                  </a:moveTo>
                  <a:lnTo>
                    <a:pt x="1226" y="7510"/>
                  </a:lnTo>
                  <a:cubicBezTo>
                    <a:pt x="366" y="9074"/>
                    <a:pt x="79" y="10847"/>
                    <a:pt x="1" y="13037"/>
                  </a:cubicBezTo>
                  <a:cubicBezTo>
                    <a:pt x="5398" y="11864"/>
                    <a:pt x="21275" y="8605"/>
                    <a:pt x="27793" y="5059"/>
                  </a:cubicBezTo>
                  <a:cubicBezTo>
                    <a:pt x="34624" y="262"/>
                    <a:pt x="30010" y="1"/>
                    <a:pt x="3001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8"/>
            <p:cNvSpPr/>
            <p:nvPr/>
          </p:nvSpPr>
          <p:spPr>
            <a:xfrm>
              <a:off x="6597100" y="1853375"/>
              <a:ext cx="45650" cy="141475"/>
            </a:xfrm>
            <a:custGeom>
              <a:avLst/>
              <a:gdLst/>
              <a:ahLst/>
              <a:cxnLst/>
              <a:rect l="l" t="t" r="r" b="b"/>
              <a:pathLst>
                <a:path w="1826" h="5659" fill="none" extrusionOk="0">
                  <a:moveTo>
                    <a:pt x="1226" y="5658"/>
                  </a:moveTo>
                  <a:cubicBezTo>
                    <a:pt x="1226" y="5658"/>
                    <a:pt x="0" y="2816"/>
                    <a:pt x="1825" y="1"/>
                  </a:cubicBezTo>
                </a:path>
              </a:pathLst>
            </a:custGeom>
            <a:noFill/>
            <a:ln w="12375" cap="flat" cmpd="sng">
              <a:solidFill>
                <a:srgbClr val="5C212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8"/>
            <p:cNvSpPr/>
            <p:nvPr/>
          </p:nvSpPr>
          <p:spPr>
            <a:xfrm>
              <a:off x="5690425" y="2578825"/>
              <a:ext cx="730700" cy="1110700"/>
            </a:xfrm>
            <a:custGeom>
              <a:avLst/>
              <a:gdLst/>
              <a:ahLst/>
              <a:cxnLst/>
              <a:rect l="l" t="t" r="r" b="b"/>
              <a:pathLst>
                <a:path w="29228" h="44428" extrusionOk="0">
                  <a:moveTo>
                    <a:pt x="22892" y="1"/>
                  </a:moveTo>
                  <a:lnTo>
                    <a:pt x="19894" y="9517"/>
                  </a:lnTo>
                  <a:cubicBezTo>
                    <a:pt x="19894" y="9517"/>
                    <a:pt x="29228" y="16009"/>
                    <a:pt x="13402" y="26672"/>
                  </a:cubicBezTo>
                  <a:cubicBezTo>
                    <a:pt x="8031" y="32408"/>
                    <a:pt x="3495" y="38848"/>
                    <a:pt x="1" y="44427"/>
                  </a:cubicBezTo>
                  <a:cubicBezTo>
                    <a:pt x="4511" y="39761"/>
                    <a:pt x="10221" y="33868"/>
                    <a:pt x="17417" y="26386"/>
                  </a:cubicBezTo>
                  <a:cubicBezTo>
                    <a:pt x="20494" y="24352"/>
                    <a:pt x="23779" y="21693"/>
                    <a:pt x="25708" y="16661"/>
                  </a:cubicBezTo>
                  <a:cubicBezTo>
                    <a:pt x="27637" y="11603"/>
                    <a:pt x="23492" y="3286"/>
                    <a:pt x="23492" y="3286"/>
                  </a:cubicBezTo>
                  <a:lnTo>
                    <a:pt x="24222" y="444"/>
                  </a:lnTo>
                  <a:lnTo>
                    <a:pt x="22892"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8"/>
            <p:cNvSpPr/>
            <p:nvPr/>
          </p:nvSpPr>
          <p:spPr>
            <a:xfrm>
              <a:off x="6322675" y="1298050"/>
              <a:ext cx="427625" cy="293975"/>
            </a:xfrm>
            <a:custGeom>
              <a:avLst/>
              <a:gdLst/>
              <a:ahLst/>
              <a:cxnLst/>
              <a:rect l="l" t="t" r="r" b="b"/>
              <a:pathLst>
                <a:path w="17105" h="11759" extrusionOk="0">
                  <a:moveTo>
                    <a:pt x="13871" y="0"/>
                  </a:moveTo>
                  <a:lnTo>
                    <a:pt x="11942" y="365"/>
                  </a:lnTo>
                  <a:cubicBezTo>
                    <a:pt x="11942" y="365"/>
                    <a:pt x="7379" y="4224"/>
                    <a:pt x="1852" y="6805"/>
                  </a:cubicBezTo>
                  <a:cubicBezTo>
                    <a:pt x="1304" y="9934"/>
                    <a:pt x="1" y="11759"/>
                    <a:pt x="1" y="11759"/>
                  </a:cubicBezTo>
                  <a:lnTo>
                    <a:pt x="8240" y="10638"/>
                  </a:lnTo>
                  <a:lnTo>
                    <a:pt x="17104" y="2920"/>
                  </a:lnTo>
                  <a:cubicBezTo>
                    <a:pt x="16009" y="1538"/>
                    <a:pt x="13871" y="0"/>
                    <a:pt x="13871" y="0"/>
                  </a:cubicBezTo>
                  <a:close/>
                </a:path>
              </a:pathLst>
            </a:custGeom>
            <a:solidFill>
              <a:srgbClr val="44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8"/>
            <p:cNvSpPr/>
            <p:nvPr/>
          </p:nvSpPr>
          <p:spPr>
            <a:xfrm>
              <a:off x="6572325" y="2209900"/>
              <a:ext cx="34575" cy="144725"/>
            </a:xfrm>
            <a:custGeom>
              <a:avLst/>
              <a:gdLst/>
              <a:ahLst/>
              <a:cxnLst/>
              <a:rect l="l" t="t" r="r" b="b"/>
              <a:pathLst>
                <a:path w="1383" h="5789" fill="none" extrusionOk="0">
                  <a:moveTo>
                    <a:pt x="1200" y="5789"/>
                  </a:moveTo>
                  <a:cubicBezTo>
                    <a:pt x="1200" y="5789"/>
                    <a:pt x="0" y="2373"/>
                    <a:pt x="1382" y="1"/>
                  </a:cubicBezTo>
                </a:path>
              </a:pathLst>
            </a:custGeom>
            <a:noFill/>
            <a:ln w="12375" cap="flat" cmpd="sng">
              <a:solidFill>
                <a:srgbClr val="5C212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8"/>
            <p:cNvSpPr/>
            <p:nvPr/>
          </p:nvSpPr>
          <p:spPr>
            <a:xfrm>
              <a:off x="6500625" y="1478600"/>
              <a:ext cx="370250" cy="256825"/>
            </a:xfrm>
            <a:custGeom>
              <a:avLst/>
              <a:gdLst/>
              <a:ahLst/>
              <a:cxnLst/>
              <a:rect l="l" t="t" r="r" b="b"/>
              <a:pathLst>
                <a:path w="14810" h="10273" extrusionOk="0">
                  <a:moveTo>
                    <a:pt x="11212" y="0"/>
                  </a:moveTo>
                  <a:lnTo>
                    <a:pt x="1070" y="5710"/>
                  </a:lnTo>
                  <a:cubicBezTo>
                    <a:pt x="1070" y="5710"/>
                    <a:pt x="1" y="7352"/>
                    <a:pt x="3025" y="9256"/>
                  </a:cubicBezTo>
                  <a:cubicBezTo>
                    <a:pt x="3155" y="9021"/>
                    <a:pt x="3364" y="8630"/>
                    <a:pt x="3729" y="7952"/>
                  </a:cubicBezTo>
                  <a:cubicBezTo>
                    <a:pt x="5293" y="8995"/>
                    <a:pt x="6753" y="9777"/>
                    <a:pt x="8057" y="10272"/>
                  </a:cubicBezTo>
                  <a:cubicBezTo>
                    <a:pt x="11290" y="9204"/>
                    <a:pt x="13741" y="4902"/>
                    <a:pt x="14810" y="2686"/>
                  </a:cubicBezTo>
                  <a:cubicBezTo>
                    <a:pt x="14392" y="2138"/>
                    <a:pt x="13923" y="1669"/>
                    <a:pt x="13428" y="1278"/>
                  </a:cubicBezTo>
                  <a:cubicBezTo>
                    <a:pt x="12750" y="756"/>
                    <a:pt x="11994" y="339"/>
                    <a:pt x="11212"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8"/>
            <p:cNvSpPr/>
            <p:nvPr/>
          </p:nvSpPr>
          <p:spPr>
            <a:xfrm>
              <a:off x="5064700" y="1237425"/>
              <a:ext cx="2124250" cy="612725"/>
            </a:xfrm>
            <a:custGeom>
              <a:avLst/>
              <a:gdLst/>
              <a:ahLst/>
              <a:cxnLst/>
              <a:rect l="l" t="t" r="r" b="b"/>
              <a:pathLst>
                <a:path w="84970" h="24509" extrusionOk="0">
                  <a:moveTo>
                    <a:pt x="74150" y="0"/>
                  </a:moveTo>
                  <a:lnTo>
                    <a:pt x="1" y="18512"/>
                  </a:lnTo>
                  <a:lnTo>
                    <a:pt x="731" y="21510"/>
                  </a:lnTo>
                  <a:lnTo>
                    <a:pt x="1487" y="24508"/>
                  </a:lnTo>
                  <a:lnTo>
                    <a:pt x="75662" y="5971"/>
                  </a:lnTo>
                  <a:lnTo>
                    <a:pt x="84657" y="887"/>
                  </a:lnTo>
                  <a:cubicBezTo>
                    <a:pt x="84970" y="730"/>
                    <a:pt x="84839" y="261"/>
                    <a:pt x="84500" y="235"/>
                  </a:cubicBezTo>
                  <a:lnTo>
                    <a:pt x="7415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8"/>
            <p:cNvSpPr/>
            <p:nvPr/>
          </p:nvSpPr>
          <p:spPr>
            <a:xfrm>
              <a:off x="5082950" y="1313025"/>
              <a:ext cx="1873300" cy="537775"/>
            </a:xfrm>
            <a:custGeom>
              <a:avLst/>
              <a:gdLst/>
              <a:ahLst/>
              <a:cxnLst/>
              <a:rect l="l" t="t" r="r" b="b"/>
              <a:pathLst>
                <a:path w="74932" h="21511" extrusionOk="0">
                  <a:moveTo>
                    <a:pt x="74176" y="1"/>
                  </a:moveTo>
                  <a:lnTo>
                    <a:pt x="1" y="18512"/>
                  </a:lnTo>
                  <a:lnTo>
                    <a:pt x="757" y="21510"/>
                  </a:lnTo>
                  <a:lnTo>
                    <a:pt x="74932" y="2973"/>
                  </a:lnTo>
                  <a:lnTo>
                    <a:pt x="741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8"/>
            <p:cNvSpPr/>
            <p:nvPr/>
          </p:nvSpPr>
          <p:spPr>
            <a:xfrm>
              <a:off x="6858475" y="1237425"/>
              <a:ext cx="260075" cy="149275"/>
            </a:xfrm>
            <a:custGeom>
              <a:avLst/>
              <a:gdLst/>
              <a:ahLst/>
              <a:cxnLst/>
              <a:rect l="l" t="t" r="r" b="b"/>
              <a:pathLst>
                <a:path w="10403" h="5971" extrusionOk="0">
                  <a:moveTo>
                    <a:pt x="2399" y="0"/>
                  </a:moveTo>
                  <a:lnTo>
                    <a:pt x="2399" y="0"/>
                  </a:lnTo>
                  <a:cubicBezTo>
                    <a:pt x="2399" y="0"/>
                    <a:pt x="0" y="1747"/>
                    <a:pt x="3155" y="2999"/>
                  </a:cubicBezTo>
                  <a:cubicBezTo>
                    <a:pt x="939" y="5423"/>
                    <a:pt x="3885" y="5971"/>
                    <a:pt x="3885" y="5971"/>
                  </a:cubicBezTo>
                  <a:lnTo>
                    <a:pt x="10403" y="2295"/>
                  </a:lnTo>
                  <a:lnTo>
                    <a:pt x="9881" y="183"/>
                  </a:lnTo>
                  <a:lnTo>
                    <a:pt x="23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8"/>
            <p:cNvSpPr/>
            <p:nvPr/>
          </p:nvSpPr>
          <p:spPr>
            <a:xfrm>
              <a:off x="6858475" y="1237425"/>
              <a:ext cx="253575" cy="74975"/>
            </a:xfrm>
            <a:custGeom>
              <a:avLst/>
              <a:gdLst/>
              <a:ahLst/>
              <a:cxnLst/>
              <a:rect l="l" t="t" r="r" b="b"/>
              <a:pathLst>
                <a:path w="10143" h="2999" extrusionOk="0">
                  <a:moveTo>
                    <a:pt x="2399" y="0"/>
                  </a:moveTo>
                  <a:lnTo>
                    <a:pt x="2399" y="0"/>
                  </a:lnTo>
                  <a:cubicBezTo>
                    <a:pt x="2399" y="0"/>
                    <a:pt x="0" y="1747"/>
                    <a:pt x="3155" y="2999"/>
                  </a:cubicBezTo>
                  <a:lnTo>
                    <a:pt x="10142" y="1252"/>
                  </a:lnTo>
                  <a:lnTo>
                    <a:pt x="9881" y="183"/>
                  </a:lnTo>
                  <a:lnTo>
                    <a:pt x="2399"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8"/>
            <p:cNvSpPr/>
            <p:nvPr/>
          </p:nvSpPr>
          <p:spPr>
            <a:xfrm>
              <a:off x="4998875" y="1700200"/>
              <a:ext cx="103650" cy="166900"/>
            </a:xfrm>
            <a:custGeom>
              <a:avLst/>
              <a:gdLst/>
              <a:ahLst/>
              <a:cxnLst/>
              <a:rect l="l" t="t" r="r" b="b"/>
              <a:pathLst>
                <a:path w="4146" h="6676" extrusionOk="0">
                  <a:moveTo>
                    <a:pt x="2634" y="1"/>
                  </a:moveTo>
                  <a:lnTo>
                    <a:pt x="0" y="652"/>
                  </a:lnTo>
                  <a:lnTo>
                    <a:pt x="1513" y="6675"/>
                  </a:lnTo>
                  <a:lnTo>
                    <a:pt x="4146" y="6023"/>
                  </a:lnTo>
                  <a:lnTo>
                    <a:pt x="26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8"/>
            <p:cNvSpPr/>
            <p:nvPr/>
          </p:nvSpPr>
          <p:spPr>
            <a:xfrm>
              <a:off x="4998875" y="1700850"/>
              <a:ext cx="84750" cy="91925"/>
            </a:xfrm>
            <a:custGeom>
              <a:avLst/>
              <a:gdLst/>
              <a:ahLst/>
              <a:cxnLst/>
              <a:rect l="l" t="t" r="r" b="b"/>
              <a:pathLst>
                <a:path w="3390" h="3677" extrusionOk="0">
                  <a:moveTo>
                    <a:pt x="2634" y="1"/>
                  </a:moveTo>
                  <a:lnTo>
                    <a:pt x="0" y="652"/>
                  </a:lnTo>
                  <a:lnTo>
                    <a:pt x="757" y="3677"/>
                  </a:lnTo>
                  <a:lnTo>
                    <a:pt x="3390" y="2999"/>
                  </a:lnTo>
                  <a:lnTo>
                    <a:pt x="26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8"/>
            <p:cNvSpPr/>
            <p:nvPr/>
          </p:nvSpPr>
          <p:spPr>
            <a:xfrm>
              <a:off x="4892625" y="1716500"/>
              <a:ext cx="144075" cy="166700"/>
            </a:xfrm>
            <a:custGeom>
              <a:avLst/>
              <a:gdLst/>
              <a:ahLst/>
              <a:cxnLst/>
              <a:rect l="l" t="t" r="r" b="b"/>
              <a:pathLst>
                <a:path w="5763" h="6668" extrusionOk="0">
                  <a:moveTo>
                    <a:pt x="4250" y="0"/>
                  </a:moveTo>
                  <a:lnTo>
                    <a:pt x="2008" y="574"/>
                  </a:lnTo>
                  <a:cubicBezTo>
                    <a:pt x="757" y="887"/>
                    <a:pt x="1" y="2138"/>
                    <a:pt x="314" y="3390"/>
                  </a:cubicBezTo>
                  <a:lnTo>
                    <a:pt x="705" y="4928"/>
                  </a:lnTo>
                  <a:cubicBezTo>
                    <a:pt x="970" y="5966"/>
                    <a:pt x="1908" y="6667"/>
                    <a:pt x="2934" y="6667"/>
                  </a:cubicBezTo>
                  <a:cubicBezTo>
                    <a:pt x="3119" y="6667"/>
                    <a:pt x="3307" y="6644"/>
                    <a:pt x="3494" y="6597"/>
                  </a:cubicBezTo>
                  <a:lnTo>
                    <a:pt x="5763" y="6049"/>
                  </a:lnTo>
                  <a:lnTo>
                    <a:pt x="42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8"/>
            <p:cNvSpPr/>
            <p:nvPr/>
          </p:nvSpPr>
          <p:spPr>
            <a:xfrm>
              <a:off x="6441975" y="2250325"/>
              <a:ext cx="35875" cy="110825"/>
            </a:xfrm>
            <a:custGeom>
              <a:avLst/>
              <a:gdLst/>
              <a:ahLst/>
              <a:cxnLst/>
              <a:rect l="l" t="t" r="r" b="b"/>
              <a:pathLst>
                <a:path w="1435" h="4433" fill="none" extrusionOk="0">
                  <a:moveTo>
                    <a:pt x="1434" y="4433"/>
                  </a:moveTo>
                  <a:cubicBezTo>
                    <a:pt x="1434" y="4433"/>
                    <a:pt x="0" y="1565"/>
                    <a:pt x="1095" y="0"/>
                  </a:cubicBezTo>
                </a:path>
              </a:pathLst>
            </a:custGeom>
            <a:noFill/>
            <a:ln w="12375" cap="flat" cmpd="sng">
              <a:solidFill>
                <a:srgbClr val="5C212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8"/>
            <p:cNvSpPr/>
            <p:nvPr/>
          </p:nvSpPr>
          <p:spPr>
            <a:xfrm>
              <a:off x="5587450" y="2958825"/>
              <a:ext cx="591200" cy="574275"/>
            </a:xfrm>
            <a:custGeom>
              <a:avLst/>
              <a:gdLst/>
              <a:ahLst/>
              <a:cxnLst/>
              <a:rect l="l" t="t" r="r" b="b"/>
              <a:pathLst>
                <a:path w="23648" h="22971" fill="none" extrusionOk="0">
                  <a:moveTo>
                    <a:pt x="23648" y="1"/>
                  </a:moveTo>
                  <a:cubicBezTo>
                    <a:pt x="23648" y="1"/>
                    <a:pt x="19998" y="5137"/>
                    <a:pt x="15201" y="7249"/>
                  </a:cubicBezTo>
                  <a:lnTo>
                    <a:pt x="1" y="22970"/>
                  </a:lnTo>
                </a:path>
              </a:pathLst>
            </a:custGeom>
            <a:noFill/>
            <a:ln w="12375" cap="flat" cmpd="sng">
              <a:solidFill>
                <a:srgbClr val="A35548"/>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8"/>
            <p:cNvSpPr/>
            <p:nvPr/>
          </p:nvSpPr>
          <p:spPr>
            <a:xfrm>
              <a:off x="5684575" y="1226325"/>
              <a:ext cx="1216275" cy="1699675"/>
            </a:xfrm>
            <a:custGeom>
              <a:avLst/>
              <a:gdLst/>
              <a:ahLst/>
              <a:cxnLst/>
              <a:rect l="l" t="t" r="r" b="b"/>
              <a:pathLst>
                <a:path w="48651" h="67987" extrusionOk="0">
                  <a:moveTo>
                    <a:pt x="44686" y="0"/>
                  </a:moveTo>
                  <a:cubicBezTo>
                    <a:pt x="44119" y="0"/>
                    <a:pt x="43494" y="172"/>
                    <a:pt x="42811" y="549"/>
                  </a:cubicBezTo>
                  <a:cubicBezTo>
                    <a:pt x="39760" y="2243"/>
                    <a:pt x="32981" y="6441"/>
                    <a:pt x="30244" y="7797"/>
                  </a:cubicBezTo>
                  <a:cubicBezTo>
                    <a:pt x="27324" y="10117"/>
                    <a:pt x="22866" y="19660"/>
                    <a:pt x="13219" y="27325"/>
                  </a:cubicBezTo>
                  <a:cubicBezTo>
                    <a:pt x="3572" y="35016"/>
                    <a:pt x="0" y="51102"/>
                    <a:pt x="3051" y="59289"/>
                  </a:cubicBezTo>
                  <a:cubicBezTo>
                    <a:pt x="5101" y="64810"/>
                    <a:pt x="10604" y="67986"/>
                    <a:pt x="15219" y="67986"/>
                  </a:cubicBezTo>
                  <a:cubicBezTo>
                    <a:pt x="17469" y="67986"/>
                    <a:pt x="19507" y="67231"/>
                    <a:pt x="20832" y="65625"/>
                  </a:cubicBezTo>
                  <a:cubicBezTo>
                    <a:pt x="24873" y="60723"/>
                    <a:pt x="26802" y="54309"/>
                    <a:pt x="29279" y="45236"/>
                  </a:cubicBezTo>
                  <a:cubicBezTo>
                    <a:pt x="31756" y="36189"/>
                    <a:pt x="31078" y="33113"/>
                    <a:pt x="31078" y="33113"/>
                  </a:cubicBezTo>
                  <a:lnTo>
                    <a:pt x="37596" y="19138"/>
                  </a:lnTo>
                  <a:cubicBezTo>
                    <a:pt x="37596" y="19138"/>
                    <a:pt x="48651" y="12281"/>
                    <a:pt x="48416" y="4929"/>
                  </a:cubicBezTo>
                  <a:cubicBezTo>
                    <a:pt x="47929" y="2110"/>
                    <a:pt x="46670" y="0"/>
                    <a:pt x="44686" y="0"/>
                  </a:cubicBezTo>
                  <a:close/>
                </a:path>
              </a:pathLst>
            </a:custGeom>
            <a:solidFill>
              <a:srgbClr val="E48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8"/>
            <p:cNvSpPr/>
            <p:nvPr/>
          </p:nvSpPr>
          <p:spPr>
            <a:xfrm>
              <a:off x="6613400" y="1225900"/>
              <a:ext cx="291375" cy="198975"/>
            </a:xfrm>
            <a:custGeom>
              <a:avLst/>
              <a:gdLst/>
              <a:ahLst/>
              <a:cxnLst/>
              <a:rect l="l" t="t" r="r" b="b"/>
              <a:pathLst>
                <a:path w="11655" h="7959" extrusionOk="0">
                  <a:moveTo>
                    <a:pt x="7544" y="1"/>
                  </a:moveTo>
                  <a:cubicBezTo>
                    <a:pt x="6978" y="1"/>
                    <a:pt x="6354" y="176"/>
                    <a:pt x="5684" y="566"/>
                  </a:cubicBezTo>
                  <a:cubicBezTo>
                    <a:pt x="4771" y="1061"/>
                    <a:pt x="3572" y="1765"/>
                    <a:pt x="2242" y="2547"/>
                  </a:cubicBezTo>
                  <a:cubicBezTo>
                    <a:pt x="2242" y="2547"/>
                    <a:pt x="0" y="4216"/>
                    <a:pt x="1356" y="5598"/>
                  </a:cubicBezTo>
                  <a:cubicBezTo>
                    <a:pt x="2343" y="6585"/>
                    <a:pt x="4049" y="7959"/>
                    <a:pt x="5859" y="7959"/>
                  </a:cubicBezTo>
                  <a:cubicBezTo>
                    <a:pt x="6536" y="7959"/>
                    <a:pt x="7226" y="7767"/>
                    <a:pt x="7900" y="7292"/>
                  </a:cubicBezTo>
                  <a:cubicBezTo>
                    <a:pt x="10377" y="5545"/>
                    <a:pt x="11654" y="3251"/>
                    <a:pt x="8604" y="227"/>
                  </a:cubicBezTo>
                  <a:cubicBezTo>
                    <a:pt x="8279" y="80"/>
                    <a:pt x="7924" y="1"/>
                    <a:pt x="7544" y="1"/>
                  </a:cubicBezTo>
                  <a:close/>
                </a:path>
              </a:pathLst>
            </a:custGeom>
            <a:solidFill>
              <a:srgbClr val="CE56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8"/>
            <p:cNvSpPr/>
            <p:nvPr/>
          </p:nvSpPr>
          <p:spPr>
            <a:xfrm>
              <a:off x="6635550" y="1336225"/>
              <a:ext cx="127775" cy="88375"/>
            </a:xfrm>
            <a:custGeom>
              <a:avLst/>
              <a:gdLst/>
              <a:ahLst/>
              <a:cxnLst/>
              <a:rect l="l" t="t" r="r" b="b"/>
              <a:pathLst>
                <a:path w="5111" h="3535" extrusionOk="0">
                  <a:moveTo>
                    <a:pt x="401" y="1"/>
                  </a:moveTo>
                  <a:cubicBezTo>
                    <a:pt x="277" y="1"/>
                    <a:pt x="160" y="5"/>
                    <a:pt x="53" y="11"/>
                  </a:cubicBezTo>
                  <a:cubicBezTo>
                    <a:pt x="0" y="402"/>
                    <a:pt x="105" y="794"/>
                    <a:pt x="470" y="1185"/>
                  </a:cubicBezTo>
                  <a:cubicBezTo>
                    <a:pt x="1459" y="2174"/>
                    <a:pt x="3165" y="3534"/>
                    <a:pt x="4962" y="3534"/>
                  </a:cubicBezTo>
                  <a:cubicBezTo>
                    <a:pt x="5012" y="3534"/>
                    <a:pt x="5061" y="3533"/>
                    <a:pt x="5111" y="3531"/>
                  </a:cubicBezTo>
                  <a:cubicBezTo>
                    <a:pt x="4130" y="493"/>
                    <a:pt x="1788" y="1"/>
                    <a:pt x="401" y="1"/>
                  </a:cubicBezTo>
                  <a:close/>
                </a:path>
              </a:pathLst>
            </a:custGeom>
            <a:solidFill>
              <a:srgbClr val="6D36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8"/>
            <p:cNvSpPr/>
            <p:nvPr/>
          </p:nvSpPr>
          <p:spPr>
            <a:xfrm>
              <a:off x="5865125" y="1279800"/>
              <a:ext cx="1035725" cy="1644200"/>
            </a:xfrm>
            <a:custGeom>
              <a:avLst/>
              <a:gdLst/>
              <a:ahLst/>
              <a:cxnLst/>
              <a:rect l="l" t="t" r="r" b="b"/>
              <a:pathLst>
                <a:path w="41429" h="65768" extrusionOk="0">
                  <a:moveTo>
                    <a:pt x="40334" y="0"/>
                  </a:moveTo>
                  <a:cubicBezTo>
                    <a:pt x="40308" y="0"/>
                    <a:pt x="33764" y="5710"/>
                    <a:pt x="28367" y="9881"/>
                  </a:cubicBezTo>
                  <a:cubicBezTo>
                    <a:pt x="22944" y="14053"/>
                    <a:pt x="20284" y="21510"/>
                    <a:pt x="17156" y="26802"/>
                  </a:cubicBezTo>
                  <a:cubicBezTo>
                    <a:pt x="14522" y="31287"/>
                    <a:pt x="0" y="47842"/>
                    <a:pt x="1434" y="59392"/>
                  </a:cubicBezTo>
                  <a:cubicBezTo>
                    <a:pt x="1899" y="63111"/>
                    <a:pt x="5052" y="65768"/>
                    <a:pt x="8534" y="65768"/>
                  </a:cubicBezTo>
                  <a:cubicBezTo>
                    <a:pt x="9349" y="65768"/>
                    <a:pt x="10182" y="65622"/>
                    <a:pt x="11003" y="65311"/>
                  </a:cubicBezTo>
                  <a:cubicBezTo>
                    <a:pt x="12020" y="64920"/>
                    <a:pt x="12906" y="64320"/>
                    <a:pt x="13610" y="63486"/>
                  </a:cubicBezTo>
                  <a:cubicBezTo>
                    <a:pt x="17651" y="58584"/>
                    <a:pt x="19580" y="52170"/>
                    <a:pt x="22057" y="43097"/>
                  </a:cubicBezTo>
                  <a:cubicBezTo>
                    <a:pt x="24534" y="34024"/>
                    <a:pt x="23856" y="30974"/>
                    <a:pt x="23856" y="30974"/>
                  </a:cubicBezTo>
                  <a:lnTo>
                    <a:pt x="30374" y="16999"/>
                  </a:lnTo>
                  <a:cubicBezTo>
                    <a:pt x="30374" y="16999"/>
                    <a:pt x="41429" y="10142"/>
                    <a:pt x="41194" y="2764"/>
                  </a:cubicBezTo>
                  <a:cubicBezTo>
                    <a:pt x="41012" y="1721"/>
                    <a:pt x="40725" y="782"/>
                    <a:pt x="40334"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8"/>
            <p:cNvSpPr/>
            <p:nvPr/>
          </p:nvSpPr>
          <p:spPr>
            <a:xfrm>
              <a:off x="5987000" y="1794050"/>
              <a:ext cx="154500" cy="140175"/>
            </a:xfrm>
            <a:custGeom>
              <a:avLst/>
              <a:gdLst/>
              <a:ahLst/>
              <a:cxnLst/>
              <a:rect l="l" t="t" r="r" b="b"/>
              <a:pathLst>
                <a:path w="6180" h="5607" fill="none" extrusionOk="0">
                  <a:moveTo>
                    <a:pt x="6180" y="1"/>
                  </a:moveTo>
                  <a:cubicBezTo>
                    <a:pt x="6180" y="1"/>
                    <a:pt x="4198" y="2530"/>
                    <a:pt x="1" y="5606"/>
                  </a:cubicBezTo>
                </a:path>
              </a:pathLst>
            </a:custGeom>
            <a:noFill/>
            <a:ln w="12375" cap="flat" cmpd="sng">
              <a:solidFill>
                <a:srgbClr val="A35548"/>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8"/>
            <p:cNvSpPr/>
            <p:nvPr/>
          </p:nvSpPr>
          <p:spPr>
            <a:xfrm>
              <a:off x="6457275" y="1455775"/>
              <a:ext cx="144400" cy="147150"/>
            </a:xfrm>
            <a:custGeom>
              <a:avLst/>
              <a:gdLst/>
              <a:ahLst/>
              <a:cxnLst/>
              <a:rect l="l" t="t" r="r" b="b"/>
              <a:pathLst>
                <a:path w="5776" h="5886" extrusionOk="0">
                  <a:moveTo>
                    <a:pt x="144" y="1"/>
                  </a:moveTo>
                  <a:lnTo>
                    <a:pt x="144" y="1"/>
                  </a:lnTo>
                  <a:cubicBezTo>
                    <a:pt x="0" y="1728"/>
                    <a:pt x="2374" y="5886"/>
                    <a:pt x="3912" y="5886"/>
                  </a:cubicBezTo>
                  <a:cubicBezTo>
                    <a:pt x="4045" y="5886"/>
                    <a:pt x="4171" y="5855"/>
                    <a:pt x="4290" y="5789"/>
                  </a:cubicBezTo>
                  <a:cubicBezTo>
                    <a:pt x="5776" y="4954"/>
                    <a:pt x="145" y="1"/>
                    <a:pt x="144" y="1"/>
                  </a:cubicBezTo>
                  <a:close/>
                </a:path>
              </a:pathLst>
            </a:custGeom>
            <a:solidFill>
              <a:srgbClr val="A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8"/>
            <p:cNvSpPr/>
            <p:nvPr/>
          </p:nvSpPr>
          <p:spPr>
            <a:xfrm>
              <a:off x="6169500" y="2712450"/>
              <a:ext cx="130400" cy="185775"/>
            </a:xfrm>
            <a:custGeom>
              <a:avLst/>
              <a:gdLst/>
              <a:ahLst/>
              <a:cxnLst/>
              <a:rect l="l" t="t" r="r" b="b"/>
              <a:pathLst>
                <a:path w="5216" h="7431" fill="none" extrusionOk="0">
                  <a:moveTo>
                    <a:pt x="5215" y="0"/>
                  </a:moveTo>
                  <a:cubicBezTo>
                    <a:pt x="5215" y="0"/>
                    <a:pt x="3547" y="4746"/>
                    <a:pt x="1" y="7431"/>
                  </a:cubicBezTo>
                </a:path>
              </a:pathLst>
            </a:custGeom>
            <a:noFill/>
            <a:ln w="12375" cap="flat" cmpd="sng">
              <a:solidFill>
                <a:srgbClr val="A35548"/>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8"/>
            <p:cNvSpPr/>
            <p:nvPr/>
          </p:nvSpPr>
          <p:spPr>
            <a:xfrm>
              <a:off x="4826800" y="2944500"/>
              <a:ext cx="824550" cy="1185000"/>
            </a:xfrm>
            <a:custGeom>
              <a:avLst/>
              <a:gdLst/>
              <a:ahLst/>
              <a:cxnLst/>
              <a:rect l="l" t="t" r="r" b="b"/>
              <a:pathLst>
                <a:path w="32982" h="47400" extrusionOk="0">
                  <a:moveTo>
                    <a:pt x="17495" y="0"/>
                  </a:moveTo>
                  <a:cubicBezTo>
                    <a:pt x="9725" y="6231"/>
                    <a:pt x="0" y="12019"/>
                    <a:pt x="0" y="12019"/>
                  </a:cubicBezTo>
                  <a:lnTo>
                    <a:pt x="17573" y="47399"/>
                  </a:lnTo>
                  <a:lnTo>
                    <a:pt x="32982" y="31443"/>
                  </a:lnTo>
                  <a:cubicBezTo>
                    <a:pt x="30870" y="19085"/>
                    <a:pt x="23179" y="7300"/>
                    <a:pt x="17495"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8"/>
            <p:cNvSpPr/>
            <p:nvPr/>
          </p:nvSpPr>
          <p:spPr>
            <a:xfrm>
              <a:off x="3760450" y="3020750"/>
              <a:ext cx="1869400" cy="1538925"/>
            </a:xfrm>
            <a:custGeom>
              <a:avLst/>
              <a:gdLst/>
              <a:ahLst/>
              <a:cxnLst/>
              <a:rect l="l" t="t" r="r" b="b"/>
              <a:pathLst>
                <a:path w="74776" h="61557" extrusionOk="0">
                  <a:moveTo>
                    <a:pt x="45366" y="1"/>
                  </a:moveTo>
                  <a:lnTo>
                    <a:pt x="1" y="37205"/>
                  </a:lnTo>
                  <a:lnTo>
                    <a:pt x="55430" y="61557"/>
                  </a:lnTo>
                  <a:lnTo>
                    <a:pt x="74775" y="41351"/>
                  </a:lnTo>
                  <a:cubicBezTo>
                    <a:pt x="71959" y="9204"/>
                    <a:pt x="45366" y="1"/>
                    <a:pt x="453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8"/>
            <p:cNvSpPr/>
            <p:nvPr/>
          </p:nvSpPr>
          <p:spPr>
            <a:xfrm>
              <a:off x="3760450" y="3020750"/>
              <a:ext cx="1507650" cy="1214325"/>
            </a:xfrm>
            <a:custGeom>
              <a:avLst/>
              <a:gdLst/>
              <a:ahLst/>
              <a:cxnLst/>
              <a:rect l="l" t="t" r="r" b="b"/>
              <a:pathLst>
                <a:path w="60306" h="48573" extrusionOk="0">
                  <a:moveTo>
                    <a:pt x="45366" y="1"/>
                  </a:moveTo>
                  <a:lnTo>
                    <a:pt x="1" y="37205"/>
                  </a:lnTo>
                  <a:lnTo>
                    <a:pt x="25864" y="48573"/>
                  </a:lnTo>
                  <a:lnTo>
                    <a:pt x="60305" y="9830"/>
                  </a:lnTo>
                  <a:cubicBezTo>
                    <a:pt x="52849" y="2608"/>
                    <a:pt x="45366" y="1"/>
                    <a:pt x="45366"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8"/>
            <p:cNvSpPr/>
            <p:nvPr/>
          </p:nvSpPr>
          <p:spPr>
            <a:xfrm>
              <a:off x="5286325" y="3865100"/>
              <a:ext cx="198825" cy="177675"/>
            </a:xfrm>
            <a:custGeom>
              <a:avLst/>
              <a:gdLst/>
              <a:ahLst/>
              <a:cxnLst/>
              <a:rect l="l" t="t" r="r" b="b"/>
              <a:pathLst>
                <a:path w="7953" h="7107" extrusionOk="0">
                  <a:moveTo>
                    <a:pt x="3992" y="1"/>
                  </a:moveTo>
                  <a:cubicBezTo>
                    <a:pt x="2462" y="1"/>
                    <a:pt x="1044" y="979"/>
                    <a:pt x="574" y="2519"/>
                  </a:cubicBezTo>
                  <a:cubicBezTo>
                    <a:pt x="0" y="4396"/>
                    <a:pt x="1069" y="6378"/>
                    <a:pt x="2946" y="6951"/>
                  </a:cubicBezTo>
                  <a:cubicBezTo>
                    <a:pt x="3290" y="7056"/>
                    <a:pt x="3637" y="7106"/>
                    <a:pt x="3979" y="7106"/>
                  </a:cubicBezTo>
                  <a:cubicBezTo>
                    <a:pt x="5502" y="7106"/>
                    <a:pt x="6910" y="6112"/>
                    <a:pt x="7379" y="4579"/>
                  </a:cubicBezTo>
                  <a:cubicBezTo>
                    <a:pt x="7952" y="2701"/>
                    <a:pt x="6883" y="720"/>
                    <a:pt x="5006" y="146"/>
                  </a:cubicBezTo>
                  <a:cubicBezTo>
                    <a:pt x="4669" y="48"/>
                    <a:pt x="4328" y="1"/>
                    <a:pt x="39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7" name="Google Shape;497;p28"/>
          <p:cNvGrpSpPr/>
          <p:nvPr/>
        </p:nvGrpSpPr>
        <p:grpSpPr>
          <a:xfrm>
            <a:off x="1008448" y="4331286"/>
            <a:ext cx="592215" cy="545427"/>
            <a:chOff x="6578186" y="3304323"/>
            <a:chExt cx="592215" cy="545427"/>
          </a:xfrm>
        </p:grpSpPr>
        <p:sp>
          <p:nvSpPr>
            <p:cNvPr id="498" name="Google Shape;498;p28"/>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8"/>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8"/>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8"/>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 name="Google Shape;502;p28"/>
          <p:cNvGrpSpPr/>
          <p:nvPr/>
        </p:nvGrpSpPr>
        <p:grpSpPr>
          <a:xfrm>
            <a:off x="7481013" y="282275"/>
            <a:ext cx="104150" cy="104150"/>
            <a:chOff x="7648113" y="3202125"/>
            <a:chExt cx="104150" cy="104150"/>
          </a:xfrm>
        </p:grpSpPr>
        <p:sp>
          <p:nvSpPr>
            <p:cNvPr id="503" name="Google Shape;503;p28"/>
            <p:cNvSpPr/>
            <p:nvPr/>
          </p:nvSpPr>
          <p:spPr>
            <a:xfrm>
              <a:off x="7689388" y="3202125"/>
              <a:ext cx="21625" cy="104150"/>
            </a:xfrm>
            <a:custGeom>
              <a:avLst/>
              <a:gdLst/>
              <a:ahLst/>
              <a:cxnLst/>
              <a:rect l="l" t="t" r="r" b="b"/>
              <a:pathLst>
                <a:path w="865" h="4166" extrusionOk="0">
                  <a:moveTo>
                    <a:pt x="439" y="1"/>
                  </a:moveTo>
                  <a:cubicBezTo>
                    <a:pt x="194" y="1"/>
                    <a:pt x="0" y="929"/>
                    <a:pt x="0" y="2077"/>
                  </a:cubicBezTo>
                  <a:cubicBezTo>
                    <a:pt x="0" y="3237"/>
                    <a:pt x="194" y="4165"/>
                    <a:pt x="439" y="4165"/>
                  </a:cubicBezTo>
                  <a:cubicBezTo>
                    <a:pt x="671" y="4165"/>
                    <a:pt x="864" y="3237"/>
                    <a:pt x="864" y="2077"/>
                  </a:cubicBezTo>
                  <a:cubicBezTo>
                    <a:pt x="864" y="929"/>
                    <a:pt x="671" y="1"/>
                    <a:pt x="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8"/>
            <p:cNvSpPr/>
            <p:nvPr/>
          </p:nvSpPr>
          <p:spPr>
            <a:xfrm>
              <a:off x="7648113" y="3243400"/>
              <a:ext cx="104150" cy="21600"/>
            </a:xfrm>
            <a:custGeom>
              <a:avLst/>
              <a:gdLst/>
              <a:ahLst/>
              <a:cxnLst/>
              <a:rect l="l" t="t" r="r" b="b"/>
              <a:pathLst>
                <a:path w="4166" h="864" extrusionOk="0">
                  <a:moveTo>
                    <a:pt x="2090" y="0"/>
                  </a:moveTo>
                  <a:cubicBezTo>
                    <a:pt x="929" y="0"/>
                    <a:pt x="1" y="193"/>
                    <a:pt x="1" y="426"/>
                  </a:cubicBezTo>
                  <a:cubicBezTo>
                    <a:pt x="1" y="671"/>
                    <a:pt x="929" y="864"/>
                    <a:pt x="2090" y="864"/>
                  </a:cubicBezTo>
                  <a:cubicBezTo>
                    <a:pt x="3237" y="864"/>
                    <a:pt x="4166" y="671"/>
                    <a:pt x="4166" y="426"/>
                  </a:cubicBezTo>
                  <a:cubicBezTo>
                    <a:pt x="4166" y="193"/>
                    <a:pt x="3237" y="0"/>
                    <a:pt x="20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 name="Google Shape;505;p28"/>
          <p:cNvGrpSpPr/>
          <p:nvPr/>
        </p:nvGrpSpPr>
        <p:grpSpPr>
          <a:xfrm>
            <a:off x="8728088" y="2976150"/>
            <a:ext cx="109300" cy="109625"/>
            <a:chOff x="9043313" y="2299825"/>
            <a:chExt cx="109300" cy="109625"/>
          </a:xfrm>
        </p:grpSpPr>
        <p:sp>
          <p:nvSpPr>
            <p:cNvPr id="506" name="Google Shape;506;p28"/>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8"/>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8" name="Google Shape;508;p28"/>
          <p:cNvSpPr/>
          <p:nvPr/>
        </p:nvSpPr>
        <p:spPr>
          <a:xfrm>
            <a:off x="8562188" y="3322525"/>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8"/>
          <p:cNvSpPr/>
          <p:nvPr/>
        </p:nvSpPr>
        <p:spPr>
          <a:xfrm>
            <a:off x="683225" y="1825113"/>
            <a:ext cx="59975" cy="67700"/>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8"/>
          <p:cNvSpPr/>
          <p:nvPr/>
        </p:nvSpPr>
        <p:spPr>
          <a:xfrm>
            <a:off x="979188" y="4225300"/>
            <a:ext cx="49025" cy="49025"/>
          </a:xfrm>
          <a:custGeom>
            <a:avLst/>
            <a:gdLst/>
            <a:ahLst/>
            <a:cxnLst/>
            <a:rect l="l" t="t" r="r" b="b"/>
            <a:pathLst>
              <a:path w="1961" h="1961" extrusionOk="0">
                <a:moveTo>
                  <a:pt x="981" y="1"/>
                </a:moveTo>
                <a:cubicBezTo>
                  <a:pt x="439" y="1"/>
                  <a:pt x="1" y="439"/>
                  <a:pt x="1" y="981"/>
                </a:cubicBezTo>
                <a:cubicBezTo>
                  <a:pt x="1" y="1523"/>
                  <a:pt x="439" y="1961"/>
                  <a:pt x="981" y="1961"/>
                </a:cubicBezTo>
                <a:cubicBezTo>
                  <a:pt x="1522" y="1961"/>
                  <a:pt x="1961" y="1523"/>
                  <a:pt x="1961" y="981"/>
                </a:cubicBezTo>
                <a:cubicBezTo>
                  <a:pt x="1961" y="439"/>
                  <a:pt x="1522"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8"/>
          <p:cNvSpPr/>
          <p:nvPr/>
        </p:nvSpPr>
        <p:spPr>
          <a:xfrm>
            <a:off x="443638" y="1551575"/>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8"/>
          <p:cNvSpPr/>
          <p:nvPr/>
        </p:nvSpPr>
        <p:spPr>
          <a:xfrm>
            <a:off x="1600663" y="4022750"/>
            <a:ext cx="97050" cy="105450"/>
          </a:xfrm>
          <a:custGeom>
            <a:avLst/>
            <a:gdLst/>
            <a:ahLst/>
            <a:cxnLst/>
            <a:rect l="l" t="t" r="r" b="b"/>
            <a:pathLst>
              <a:path w="3882" h="4218" extrusionOk="0">
                <a:moveTo>
                  <a:pt x="0" y="1"/>
                </a:moveTo>
                <a:lnTo>
                  <a:pt x="245" y="2103"/>
                </a:lnTo>
                <a:lnTo>
                  <a:pt x="477" y="4217"/>
                </a:lnTo>
                <a:lnTo>
                  <a:pt x="2179" y="2954"/>
                </a:lnTo>
                <a:lnTo>
                  <a:pt x="3881" y="1703"/>
                </a:lnTo>
                <a:lnTo>
                  <a:pt x="1947" y="85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8"/>
          <p:cNvSpPr/>
          <p:nvPr/>
        </p:nvSpPr>
        <p:spPr>
          <a:xfrm>
            <a:off x="8855701" y="1092873"/>
            <a:ext cx="104153" cy="117561"/>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8" name="Google Shape;518;p28"/>
          <p:cNvGrpSpPr/>
          <p:nvPr/>
        </p:nvGrpSpPr>
        <p:grpSpPr>
          <a:xfrm rot="-1021041">
            <a:off x="7765910" y="787264"/>
            <a:ext cx="927840" cy="670917"/>
            <a:chOff x="5131350" y="539500"/>
            <a:chExt cx="3299425" cy="2385800"/>
          </a:xfrm>
        </p:grpSpPr>
        <p:sp>
          <p:nvSpPr>
            <p:cNvPr id="519" name="Google Shape;519;p28"/>
            <p:cNvSpPr/>
            <p:nvPr/>
          </p:nvSpPr>
          <p:spPr>
            <a:xfrm>
              <a:off x="6771925" y="891300"/>
              <a:ext cx="1658850" cy="1930375"/>
            </a:xfrm>
            <a:custGeom>
              <a:avLst/>
              <a:gdLst/>
              <a:ahLst/>
              <a:cxnLst/>
              <a:rect l="l" t="t" r="r" b="b"/>
              <a:pathLst>
                <a:path w="66354" h="77215" extrusionOk="0">
                  <a:moveTo>
                    <a:pt x="21216" y="1"/>
                  </a:moveTo>
                  <a:cubicBezTo>
                    <a:pt x="13520" y="1"/>
                    <a:pt x="6066" y="700"/>
                    <a:pt x="0" y="2596"/>
                  </a:cubicBezTo>
                  <a:lnTo>
                    <a:pt x="0" y="77214"/>
                  </a:lnTo>
                  <a:lnTo>
                    <a:pt x="63277" y="77214"/>
                  </a:lnTo>
                  <a:lnTo>
                    <a:pt x="66354" y="5516"/>
                  </a:lnTo>
                  <a:cubicBezTo>
                    <a:pt x="66354" y="5516"/>
                    <a:pt x="42832" y="1"/>
                    <a:pt x="21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8"/>
            <p:cNvSpPr/>
            <p:nvPr/>
          </p:nvSpPr>
          <p:spPr>
            <a:xfrm>
              <a:off x="6781050" y="810200"/>
              <a:ext cx="1588475" cy="1976925"/>
            </a:xfrm>
            <a:custGeom>
              <a:avLst/>
              <a:gdLst/>
              <a:ahLst/>
              <a:cxnLst/>
              <a:rect l="l" t="t" r="r" b="b"/>
              <a:pathLst>
                <a:path w="63539" h="79077" extrusionOk="0">
                  <a:moveTo>
                    <a:pt x="57542" y="0"/>
                  </a:moveTo>
                  <a:lnTo>
                    <a:pt x="0" y="9073"/>
                  </a:lnTo>
                  <a:lnTo>
                    <a:pt x="0" y="76782"/>
                  </a:lnTo>
                  <a:cubicBezTo>
                    <a:pt x="0" y="76782"/>
                    <a:pt x="1825" y="77069"/>
                    <a:pt x="6153" y="79077"/>
                  </a:cubicBezTo>
                  <a:cubicBezTo>
                    <a:pt x="11374" y="76876"/>
                    <a:pt x="19668" y="76170"/>
                    <a:pt x="28171" y="76170"/>
                  </a:cubicBezTo>
                  <a:cubicBezTo>
                    <a:pt x="43446" y="76170"/>
                    <a:pt x="59393" y="78451"/>
                    <a:pt x="59393" y="78451"/>
                  </a:cubicBezTo>
                  <a:lnTo>
                    <a:pt x="63538" y="9986"/>
                  </a:lnTo>
                  <a:cubicBezTo>
                    <a:pt x="58011" y="8004"/>
                    <a:pt x="57542" y="0"/>
                    <a:pt x="57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8"/>
            <p:cNvSpPr/>
            <p:nvPr/>
          </p:nvSpPr>
          <p:spPr>
            <a:xfrm>
              <a:off x="6781050" y="754000"/>
              <a:ext cx="1438550" cy="1906025"/>
            </a:xfrm>
            <a:custGeom>
              <a:avLst/>
              <a:gdLst/>
              <a:ahLst/>
              <a:cxnLst/>
              <a:rect l="l" t="t" r="r" b="b"/>
              <a:pathLst>
                <a:path w="57542" h="76241" extrusionOk="0">
                  <a:moveTo>
                    <a:pt x="39230" y="1"/>
                  </a:moveTo>
                  <a:cubicBezTo>
                    <a:pt x="20089" y="1"/>
                    <a:pt x="0" y="5325"/>
                    <a:pt x="0" y="5325"/>
                  </a:cubicBezTo>
                  <a:cubicBezTo>
                    <a:pt x="0" y="5325"/>
                    <a:pt x="157" y="34395"/>
                    <a:pt x="157" y="76241"/>
                  </a:cubicBezTo>
                  <a:cubicBezTo>
                    <a:pt x="12340" y="70274"/>
                    <a:pt x="23749" y="68534"/>
                    <a:pt x="32912" y="68534"/>
                  </a:cubicBezTo>
                  <a:cubicBezTo>
                    <a:pt x="45729" y="68534"/>
                    <a:pt x="54152" y="71939"/>
                    <a:pt x="54152" y="71939"/>
                  </a:cubicBezTo>
                  <a:lnTo>
                    <a:pt x="57542" y="2248"/>
                  </a:lnTo>
                  <a:cubicBezTo>
                    <a:pt x="52092" y="612"/>
                    <a:pt x="45715" y="1"/>
                    <a:pt x="39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8"/>
            <p:cNvSpPr/>
            <p:nvPr/>
          </p:nvSpPr>
          <p:spPr>
            <a:xfrm>
              <a:off x="6784950" y="753950"/>
              <a:ext cx="1368175" cy="1906075"/>
            </a:xfrm>
            <a:custGeom>
              <a:avLst/>
              <a:gdLst/>
              <a:ahLst/>
              <a:cxnLst/>
              <a:rect l="l" t="t" r="r" b="b"/>
              <a:pathLst>
                <a:path w="54727" h="76243" extrusionOk="0">
                  <a:moveTo>
                    <a:pt x="39049" y="1"/>
                  </a:moveTo>
                  <a:cubicBezTo>
                    <a:pt x="20828" y="1"/>
                    <a:pt x="1766" y="4813"/>
                    <a:pt x="1" y="5274"/>
                  </a:cubicBezTo>
                  <a:lnTo>
                    <a:pt x="1" y="76243"/>
                  </a:lnTo>
                  <a:cubicBezTo>
                    <a:pt x="12523" y="68286"/>
                    <a:pt x="25530" y="66345"/>
                    <a:pt x="35243" y="66345"/>
                  </a:cubicBezTo>
                  <a:cubicBezTo>
                    <a:pt x="44499" y="66345"/>
                    <a:pt x="50763" y="68108"/>
                    <a:pt x="50763" y="68108"/>
                  </a:cubicBezTo>
                  <a:lnTo>
                    <a:pt x="50763" y="68082"/>
                  </a:lnTo>
                  <a:lnTo>
                    <a:pt x="54726" y="1546"/>
                  </a:lnTo>
                  <a:cubicBezTo>
                    <a:pt x="49902" y="433"/>
                    <a:pt x="44513" y="1"/>
                    <a:pt x="3904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8"/>
            <p:cNvSpPr/>
            <p:nvPr/>
          </p:nvSpPr>
          <p:spPr>
            <a:xfrm>
              <a:off x="6781050" y="539500"/>
              <a:ext cx="1334250" cy="2120525"/>
            </a:xfrm>
            <a:custGeom>
              <a:avLst/>
              <a:gdLst/>
              <a:ahLst/>
              <a:cxnLst/>
              <a:rect l="l" t="t" r="r" b="b"/>
              <a:pathLst>
                <a:path w="53370" h="84821" extrusionOk="0">
                  <a:moveTo>
                    <a:pt x="35732" y="0"/>
                  </a:moveTo>
                  <a:cubicBezTo>
                    <a:pt x="12918" y="0"/>
                    <a:pt x="0" y="9889"/>
                    <a:pt x="0" y="9889"/>
                  </a:cubicBezTo>
                  <a:cubicBezTo>
                    <a:pt x="0" y="9889"/>
                    <a:pt x="157" y="30982"/>
                    <a:pt x="157" y="84821"/>
                  </a:cubicBezTo>
                  <a:cubicBezTo>
                    <a:pt x="16773" y="72472"/>
                    <a:pt x="37769" y="71205"/>
                    <a:pt x="45691" y="71205"/>
                  </a:cubicBezTo>
                  <a:cubicBezTo>
                    <a:pt x="47738" y="71205"/>
                    <a:pt x="48912" y="71289"/>
                    <a:pt x="48912" y="71289"/>
                  </a:cubicBezTo>
                  <a:lnTo>
                    <a:pt x="53370" y="1885"/>
                  </a:lnTo>
                  <a:cubicBezTo>
                    <a:pt x="46973" y="544"/>
                    <a:pt x="41081" y="0"/>
                    <a:pt x="35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8"/>
            <p:cNvSpPr/>
            <p:nvPr/>
          </p:nvSpPr>
          <p:spPr>
            <a:xfrm>
              <a:off x="6765400" y="2821650"/>
              <a:ext cx="1588475" cy="103650"/>
            </a:xfrm>
            <a:custGeom>
              <a:avLst/>
              <a:gdLst/>
              <a:ahLst/>
              <a:cxnLst/>
              <a:rect l="l" t="t" r="r" b="b"/>
              <a:pathLst>
                <a:path w="63539" h="4146" extrusionOk="0">
                  <a:moveTo>
                    <a:pt x="626" y="0"/>
                  </a:moveTo>
                  <a:cubicBezTo>
                    <a:pt x="626" y="0"/>
                    <a:pt x="1" y="991"/>
                    <a:pt x="496" y="4146"/>
                  </a:cubicBezTo>
                  <a:cubicBezTo>
                    <a:pt x="4642" y="4146"/>
                    <a:pt x="7379" y="3077"/>
                    <a:pt x="7379" y="3077"/>
                  </a:cubicBezTo>
                  <a:lnTo>
                    <a:pt x="62157" y="3077"/>
                  </a:lnTo>
                  <a:lnTo>
                    <a:pt x="635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8"/>
            <p:cNvSpPr/>
            <p:nvPr/>
          </p:nvSpPr>
          <p:spPr>
            <a:xfrm>
              <a:off x="8234575" y="1179100"/>
              <a:ext cx="92575" cy="1404025"/>
            </a:xfrm>
            <a:custGeom>
              <a:avLst/>
              <a:gdLst/>
              <a:ahLst/>
              <a:cxnLst/>
              <a:rect l="l" t="t" r="r" b="b"/>
              <a:pathLst>
                <a:path w="3703" h="56161" extrusionOk="0">
                  <a:moveTo>
                    <a:pt x="3702" y="1"/>
                  </a:moveTo>
                  <a:lnTo>
                    <a:pt x="3702" y="1"/>
                  </a:lnTo>
                  <a:cubicBezTo>
                    <a:pt x="3494" y="2347"/>
                    <a:pt x="3311" y="4694"/>
                    <a:pt x="3129" y="7014"/>
                  </a:cubicBezTo>
                  <a:lnTo>
                    <a:pt x="2607" y="14028"/>
                  </a:lnTo>
                  <a:lnTo>
                    <a:pt x="1617" y="28080"/>
                  </a:lnTo>
                  <a:lnTo>
                    <a:pt x="756" y="42107"/>
                  </a:lnTo>
                  <a:lnTo>
                    <a:pt x="365" y="49147"/>
                  </a:lnTo>
                  <a:cubicBezTo>
                    <a:pt x="235" y="51467"/>
                    <a:pt x="104" y="53814"/>
                    <a:pt x="0" y="56160"/>
                  </a:cubicBezTo>
                  <a:cubicBezTo>
                    <a:pt x="209" y="53840"/>
                    <a:pt x="391" y="51493"/>
                    <a:pt x="574" y="49147"/>
                  </a:cubicBezTo>
                  <a:lnTo>
                    <a:pt x="1121" y="42133"/>
                  </a:lnTo>
                  <a:lnTo>
                    <a:pt x="2086" y="28107"/>
                  </a:lnTo>
                  <a:lnTo>
                    <a:pt x="2946" y="14054"/>
                  </a:lnTo>
                  <a:lnTo>
                    <a:pt x="3363" y="7040"/>
                  </a:lnTo>
                  <a:cubicBezTo>
                    <a:pt x="3468" y="4694"/>
                    <a:pt x="3598" y="2347"/>
                    <a:pt x="370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8"/>
            <p:cNvSpPr/>
            <p:nvPr/>
          </p:nvSpPr>
          <p:spPr>
            <a:xfrm>
              <a:off x="8234575" y="1090475"/>
              <a:ext cx="46300" cy="723525"/>
            </a:xfrm>
            <a:custGeom>
              <a:avLst/>
              <a:gdLst/>
              <a:ahLst/>
              <a:cxnLst/>
              <a:rect l="l" t="t" r="r" b="b"/>
              <a:pathLst>
                <a:path w="1852" h="28941" extrusionOk="0">
                  <a:moveTo>
                    <a:pt x="1851" y="0"/>
                  </a:moveTo>
                  <a:lnTo>
                    <a:pt x="1851" y="0"/>
                  </a:lnTo>
                  <a:cubicBezTo>
                    <a:pt x="1721" y="1225"/>
                    <a:pt x="1617" y="2425"/>
                    <a:pt x="1512" y="3624"/>
                  </a:cubicBezTo>
                  <a:lnTo>
                    <a:pt x="1226" y="7222"/>
                  </a:lnTo>
                  <a:cubicBezTo>
                    <a:pt x="1017" y="9647"/>
                    <a:pt x="887" y="12045"/>
                    <a:pt x="704" y="14470"/>
                  </a:cubicBezTo>
                  <a:cubicBezTo>
                    <a:pt x="574" y="16869"/>
                    <a:pt x="417" y="19293"/>
                    <a:pt x="287" y="21692"/>
                  </a:cubicBezTo>
                  <a:lnTo>
                    <a:pt x="131" y="25316"/>
                  </a:lnTo>
                  <a:cubicBezTo>
                    <a:pt x="78" y="26515"/>
                    <a:pt x="26" y="27741"/>
                    <a:pt x="0" y="28940"/>
                  </a:cubicBezTo>
                  <a:cubicBezTo>
                    <a:pt x="131" y="27741"/>
                    <a:pt x="235" y="26541"/>
                    <a:pt x="365" y="25342"/>
                  </a:cubicBezTo>
                  <a:lnTo>
                    <a:pt x="652" y="21718"/>
                  </a:lnTo>
                  <a:cubicBezTo>
                    <a:pt x="834" y="19319"/>
                    <a:pt x="991" y="16895"/>
                    <a:pt x="1173" y="14496"/>
                  </a:cubicBezTo>
                  <a:cubicBezTo>
                    <a:pt x="1304" y="12071"/>
                    <a:pt x="1460" y="9673"/>
                    <a:pt x="1565" y="7248"/>
                  </a:cubicBezTo>
                  <a:lnTo>
                    <a:pt x="1747" y="3624"/>
                  </a:lnTo>
                  <a:cubicBezTo>
                    <a:pt x="1773" y="2425"/>
                    <a:pt x="1825" y="1225"/>
                    <a:pt x="185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8"/>
            <p:cNvSpPr/>
            <p:nvPr/>
          </p:nvSpPr>
          <p:spPr>
            <a:xfrm>
              <a:off x="8134850" y="2552450"/>
              <a:ext cx="131025" cy="219025"/>
            </a:xfrm>
            <a:custGeom>
              <a:avLst/>
              <a:gdLst/>
              <a:ahLst/>
              <a:cxnLst/>
              <a:rect l="l" t="t" r="r" b="b"/>
              <a:pathLst>
                <a:path w="5241" h="8761" extrusionOk="0">
                  <a:moveTo>
                    <a:pt x="0" y="1"/>
                  </a:moveTo>
                  <a:lnTo>
                    <a:pt x="0" y="1"/>
                  </a:lnTo>
                  <a:cubicBezTo>
                    <a:pt x="78" y="861"/>
                    <a:pt x="287" y="1721"/>
                    <a:pt x="548" y="2556"/>
                  </a:cubicBezTo>
                  <a:cubicBezTo>
                    <a:pt x="834" y="3390"/>
                    <a:pt x="1199" y="4198"/>
                    <a:pt x="1643" y="4954"/>
                  </a:cubicBezTo>
                  <a:cubicBezTo>
                    <a:pt x="1851" y="5345"/>
                    <a:pt x="2112" y="5710"/>
                    <a:pt x="2347" y="6075"/>
                  </a:cubicBezTo>
                  <a:cubicBezTo>
                    <a:pt x="2477" y="6258"/>
                    <a:pt x="2633" y="6414"/>
                    <a:pt x="2764" y="6597"/>
                  </a:cubicBezTo>
                  <a:lnTo>
                    <a:pt x="2972" y="6858"/>
                  </a:lnTo>
                  <a:cubicBezTo>
                    <a:pt x="3051" y="6936"/>
                    <a:pt x="3129" y="7014"/>
                    <a:pt x="3207" y="7092"/>
                  </a:cubicBezTo>
                  <a:cubicBezTo>
                    <a:pt x="3781" y="7744"/>
                    <a:pt x="4485" y="8292"/>
                    <a:pt x="5241" y="8761"/>
                  </a:cubicBezTo>
                  <a:cubicBezTo>
                    <a:pt x="4615" y="8135"/>
                    <a:pt x="3989" y="7535"/>
                    <a:pt x="3468" y="6858"/>
                  </a:cubicBezTo>
                  <a:cubicBezTo>
                    <a:pt x="2946" y="6180"/>
                    <a:pt x="2451" y="5476"/>
                    <a:pt x="2034" y="4746"/>
                  </a:cubicBezTo>
                  <a:cubicBezTo>
                    <a:pt x="1199" y="3260"/>
                    <a:pt x="522" y="1669"/>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8"/>
            <p:cNvSpPr/>
            <p:nvPr/>
          </p:nvSpPr>
          <p:spPr>
            <a:xfrm>
              <a:off x="6969425" y="2506050"/>
              <a:ext cx="1100250" cy="135075"/>
            </a:xfrm>
            <a:custGeom>
              <a:avLst/>
              <a:gdLst/>
              <a:ahLst/>
              <a:cxnLst/>
              <a:rect l="l" t="t" r="r" b="b"/>
              <a:pathLst>
                <a:path w="44010" h="5403" extrusionOk="0">
                  <a:moveTo>
                    <a:pt x="22226" y="1"/>
                  </a:moveTo>
                  <a:cubicBezTo>
                    <a:pt x="12475" y="1"/>
                    <a:pt x="4371" y="2020"/>
                    <a:pt x="0" y="5402"/>
                  </a:cubicBezTo>
                  <a:cubicBezTo>
                    <a:pt x="0" y="5402"/>
                    <a:pt x="7915" y="1110"/>
                    <a:pt x="23986" y="1110"/>
                  </a:cubicBezTo>
                  <a:cubicBezTo>
                    <a:pt x="29645" y="1110"/>
                    <a:pt x="36317" y="1643"/>
                    <a:pt x="44010" y="3082"/>
                  </a:cubicBezTo>
                  <a:cubicBezTo>
                    <a:pt x="36422" y="957"/>
                    <a:pt x="28934" y="1"/>
                    <a:pt x="22226"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8"/>
            <p:cNvSpPr/>
            <p:nvPr/>
          </p:nvSpPr>
          <p:spPr>
            <a:xfrm>
              <a:off x="6945950" y="2605825"/>
              <a:ext cx="629675" cy="100475"/>
            </a:xfrm>
            <a:custGeom>
              <a:avLst/>
              <a:gdLst/>
              <a:ahLst/>
              <a:cxnLst/>
              <a:rect l="l" t="t" r="r" b="b"/>
              <a:pathLst>
                <a:path w="25187" h="4019" extrusionOk="0">
                  <a:moveTo>
                    <a:pt x="19842" y="1"/>
                  </a:moveTo>
                  <a:cubicBezTo>
                    <a:pt x="19485" y="1"/>
                    <a:pt x="19129" y="4"/>
                    <a:pt x="18773" y="4"/>
                  </a:cubicBezTo>
                  <a:cubicBezTo>
                    <a:pt x="16635" y="56"/>
                    <a:pt x="14497" y="290"/>
                    <a:pt x="12385" y="629"/>
                  </a:cubicBezTo>
                  <a:cubicBezTo>
                    <a:pt x="10273" y="994"/>
                    <a:pt x="8161" y="1438"/>
                    <a:pt x="6102" y="2011"/>
                  </a:cubicBezTo>
                  <a:cubicBezTo>
                    <a:pt x="4042" y="2585"/>
                    <a:pt x="1982" y="3210"/>
                    <a:pt x="1" y="4019"/>
                  </a:cubicBezTo>
                  <a:cubicBezTo>
                    <a:pt x="1044" y="3706"/>
                    <a:pt x="2060" y="3393"/>
                    <a:pt x="3103" y="3132"/>
                  </a:cubicBezTo>
                  <a:cubicBezTo>
                    <a:pt x="4120" y="2845"/>
                    <a:pt x="5163" y="2585"/>
                    <a:pt x="6180" y="2350"/>
                  </a:cubicBezTo>
                  <a:cubicBezTo>
                    <a:pt x="8266" y="1855"/>
                    <a:pt x="10351" y="1438"/>
                    <a:pt x="12463" y="1073"/>
                  </a:cubicBezTo>
                  <a:cubicBezTo>
                    <a:pt x="14549" y="734"/>
                    <a:pt x="16661" y="499"/>
                    <a:pt x="18799" y="342"/>
                  </a:cubicBezTo>
                  <a:cubicBezTo>
                    <a:pt x="19536" y="325"/>
                    <a:pt x="20261" y="294"/>
                    <a:pt x="20991" y="294"/>
                  </a:cubicBezTo>
                  <a:cubicBezTo>
                    <a:pt x="21319" y="294"/>
                    <a:pt x="21648" y="300"/>
                    <a:pt x="21979" y="316"/>
                  </a:cubicBezTo>
                  <a:cubicBezTo>
                    <a:pt x="22129" y="309"/>
                    <a:pt x="22278" y="306"/>
                    <a:pt x="22427" y="306"/>
                  </a:cubicBezTo>
                  <a:cubicBezTo>
                    <a:pt x="23347" y="306"/>
                    <a:pt x="24267" y="428"/>
                    <a:pt x="25186" y="473"/>
                  </a:cubicBezTo>
                  <a:cubicBezTo>
                    <a:pt x="24117" y="316"/>
                    <a:pt x="23074" y="134"/>
                    <a:pt x="22006" y="82"/>
                  </a:cubicBezTo>
                  <a:cubicBezTo>
                    <a:pt x="21275" y="12"/>
                    <a:pt x="20557" y="1"/>
                    <a:pt x="1984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8"/>
            <p:cNvSpPr/>
            <p:nvPr/>
          </p:nvSpPr>
          <p:spPr>
            <a:xfrm>
              <a:off x="5131350" y="891300"/>
              <a:ext cx="1646475" cy="1930375"/>
            </a:xfrm>
            <a:custGeom>
              <a:avLst/>
              <a:gdLst/>
              <a:ahLst/>
              <a:cxnLst/>
              <a:rect l="l" t="t" r="r" b="b"/>
              <a:pathLst>
                <a:path w="65859" h="77215" extrusionOk="0">
                  <a:moveTo>
                    <a:pt x="44805" y="1"/>
                  </a:moveTo>
                  <a:cubicBezTo>
                    <a:pt x="23352" y="1"/>
                    <a:pt x="0" y="5516"/>
                    <a:pt x="0" y="5516"/>
                  </a:cubicBezTo>
                  <a:lnTo>
                    <a:pt x="3077" y="77214"/>
                  </a:lnTo>
                  <a:lnTo>
                    <a:pt x="65858" y="77214"/>
                  </a:lnTo>
                  <a:lnTo>
                    <a:pt x="65858" y="2596"/>
                  </a:lnTo>
                  <a:cubicBezTo>
                    <a:pt x="59841" y="700"/>
                    <a:pt x="52443" y="1"/>
                    <a:pt x="448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8"/>
            <p:cNvSpPr/>
            <p:nvPr/>
          </p:nvSpPr>
          <p:spPr>
            <a:xfrm>
              <a:off x="5192600" y="810200"/>
              <a:ext cx="1588475" cy="1976925"/>
            </a:xfrm>
            <a:custGeom>
              <a:avLst/>
              <a:gdLst/>
              <a:ahLst/>
              <a:cxnLst/>
              <a:rect l="l" t="t" r="r" b="b"/>
              <a:pathLst>
                <a:path w="63539" h="79077" extrusionOk="0">
                  <a:moveTo>
                    <a:pt x="6023" y="0"/>
                  </a:moveTo>
                  <a:cubicBezTo>
                    <a:pt x="6023" y="0"/>
                    <a:pt x="5554" y="8004"/>
                    <a:pt x="1" y="9986"/>
                  </a:cubicBezTo>
                  <a:lnTo>
                    <a:pt x="4172" y="78451"/>
                  </a:lnTo>
                  <a:cubicBezTo>
                    <a:pt x="4172" y="78451"/>
                    <a:pt x="20108" y="76170"/>
                    <a:pt x="35383" y="76170"/>
                  </a:cubicBezTo>
                  <a:cubicBezTo>
                    <a:pt x="43884" y="76170"/>
                    <a:pt x="52181" y="76876"/>
                    <a:pt x="57412" y="79077"/>
                  </a:cubicBezTo>
                  <a:cubicBezTo>
                    <a:pt x="61713" y="77069"/>
                    <a:pt x="63538" y="76782"/>
                    <a:pt x="63538" y="76782"/>
                  </a:cubicBezTo>
                  <a:lnTo>
                    <a:pt x="63538" y="9073"/>
                  </a:lnTo>
                  <a:lnTo>
                    <a:pt x="60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8"/>
            <p:cNvSpPr/>
            <p:nvPr/>
          </p:nvSpPr>
          <p:spPr>
            <a:xfrm>
              <a:off x="5343175" y="754000"/>
              <a:ext cx="1437900" cy="1906025"/>
            </a:xfrm>
            <a:custGeom>
              <a:avLst/>
              <a:gdLst/>
              <a:ahLst/>
              <a:cxnLst/>
              <a:rect l="l" t="t" r="r" b="b"/>
              <a:pathLst>
                <a:path w="57516" h="76241" extrusionOk="0">
                  <a:moveTo>
                    <a:pt x="18308" y="1"/>
                  </a:moveTo>
                  <a:cubicBezTo>
                    <a:pt x="11825" y="1"/>
                    <a:pt x="5450" y="612"/>
                    <a:pt x="0" y="2248"/>
                  </a:cubicBezTo>
                  <a:lnTo>
                    <a:pt x="3364" y="71939"/>
                  </a:lnTo>
                  <a:cubicBezTo>
                    <a:pt x="3364" y="71939"/>
                    <a:pt x="11795" y="68534"/>
                    <a:pt x="24620" y="68534"/>
                  </a:cubicBezTo>
                  <a:cubicBezTo>
                    <a:pt x="33789" y="68534"/>
                    <a:pt x="45202" y="70274"/>
                    <a:pt x="57385" y="76241"/>
                  </a:cubicBezTo>
                  <a:cubicBezTo>
                    <a:pt x="57385" y="34395"/>
                    <a:pt x="57515" y="5325"/>
                    <a:pt x="57515" y="5325"/>
                  </a:cubicBezTo>
                  <a:cubicBezTo>
                    <a:pt x="57515" y="5325"/>
                    <a:pt x="37442" y="1"/>
                    <a:pt x="18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8"/>
            <p:cNvSpPr/>
            <p:nvPr/>
          </p:nvSpPr>
          <p:spPr>
            <a:xfrm>
              <a:off x="5409650" y="753950"/>
              <a:ext cx="1368175" cy="1906075"/>
            </a:xfrm>
            <a:custGeom>
              <a:avLst/>
              <a:gdLst/>
              <a:ahLst/>
              <a:cxnLst/>
              <a:rect l="l" t="t" r="r" b="b"/>
              <a:pathLst>
                <a:path w="54727" h="76243" extrusionOk="0">
                  <a:moveTo>
                    <a:pt x="15675" y="1"/>
                  </a:moveTo>
                  <a:cubicBezTo>
                    <a:pt x="10212" y="1"/>
                    <a:pt x="4825" y="433"/>
                    <a:pt x="1" y="1546"/>
                  </a:cubicBezTo>
                  <a:lnTo>
                    <a:pt x="3938" y="68082"/>
                  </a:lnTo>
                  <a:lnTo>
                    <a:pt x="3938" y="68108"/>
                  </a:lnTo>
                  <a:cubicBezTo>
                    <a:pt x="3938" y="68108"/>
                    <a:pt x="10208" y="66345"/>
                    <a:pt x="19471" y="66345"/>
                  </a:cubicBezTo>
                  <a:cubicBezTo>
                    <a:pt x="29190" y="66345"/>
                    <a:pt x="42204" y="68286"/>
                    <a:pt x="54726" y="76243"/>
                  </a:cubicBezTo>
                  <a:lnTo>
                    <a:pt x="54726" y="5274"/>
                  </a:lnTo>
                  <a:cubicBezTo>
                    <a:pt x="52941" y="4813"/>
                    <a:pt x="33890" y="1"/>
                    <a:pt x="15675"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8"/>
            <p:cNvSpPr/>
            <p:nvPr/>
          </p:nvSpPr>
          <p:spPr>
            <a:xfrm>
              <a:off x="5446800" y="539500"/>
              <a:ext cx="1334275" cy="2120525"/>
            </a:xfrm>
            <a:custGeom>
              <a:avLst/>
              <a:gdLst/>
              <a:ahLst/>
              <a:cxnLst/>
              <a:rect l="l" t="t" r="r" b="b"/>
              <a:pathLst>
                <a:path w="53371" h="84821" extrusionOk="0">
                  <a:moveTo>
                    <a:pt x="17638" y="0"/>
                  </a:moveTo>
                  <a:cubicBezTo>
                    <a:pt x="12290" y="0"/>
                    <a:pt x="6398" y="544"/>
                    <a:pt x="1" y="1885"/>
                  </a:cubicBezTo>
                  <a:lnTo>
                    <a:pt x="4459" y="71289"/>
                  </a:lnTo>
                  <a:cubicBezTo>
                    <a:pt x="4459" y="71289"/>
                    <a:pt x="5633" y="71205"/>
                    <a:pt x="7680" y="71205"/>
                  </a:cubicBezTo>
                  <a:cubicBezTo>
                    <a:pt x="15603" y="71205"/>
                    <a:pt x="36603" y="72472"/>
                    <a:pt x="53240" y="84821"/>
                  </a:cubicBezTo>
                  <a:cubicBezTo>
                    <a:pt x="53240" y="30982"/>
                    <a:pt x="53370" y="9889"/>
                    <a:pt x="53370" y="9889"/>
                  </a:cubicBezTo>
                  <a:cubicBezTo>
                    <a:pt x="53370" y="9889"/>
                    <a:pt x="40453" y="0"/>
                    <a:pt x="176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8"/>
            <p:cNvSpPr/>
            <p:nvPr/>
          </p:nvSpPr>
          <p:spPr>
            <a:xfrm>
              <a:off x="5208250" y="2821650"/>
              <a:ext cx="1572825" cy="103650"/>
            </a:xfrm>
            <a:custGeom>
              <a:avLst/>
              <a:gdLst/>
              <a:ahLst/>
              <a:cxnLst/>
              <a:rect l="l" t="t" r="r" b="b"/>
              <a:pathLst>
                <a:path w="62913" h="4146" extrusionOk="0">
                  <a:moveTo>
                    <a:pt x="1" y="0"/>
                  </a:moveTo>
                  <a:lnTo>
                    <a:pt x="1382" y="3077"/>
                  </a:lnTo>
                  <a:lnTo>
                    <a:pt x="56160" y="3077"/>
                  </a:lnTo>
                  <a:cubicBezTo>
                    <a:pt x="56160" y="3077"/>
                    <a:pt x="58611" y="4146"/>
                    <a:pt x="62782" y="4146"/>
                  </a:cubicBezTo>
                  <a:cubicBezTo>
                    <a:pt x="62782" y="913"/>
                    <a:pt x="62912" y="0"/>
                    <a:pt x="629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8"/>
            <p:cNvSpPr/>
            <p:nvPr/>
          </p:nvSpPr>
          <p:spPr>
            <a:xfrm>
              <a:off x="5234975" y="1179100"/>
              <a:ext cx="92575" cy="1404025"/>
            </a:xfrm>
            <a:custGeom>
              <a:avLst/>
              <a:gdLst/>
              <a:ahLst/>
              <a:cxnLst/>
              <a:rect l="l" t="t" r="r" b="b"/>
              <a:pathLst>
                <a:path w="3703" h="56161" extrusionOk="0">
                  <a:moveTo>
                    <a:pt x="0" y="1"/>
                  </a:moveTo>
                  <a:lnTo>
                    <a:pt x="0" y="1"/>
                  </a:lnTo>
                  <a:cubicBezTo>
                    <a:pt x="105" y="2347"/>
                    <a:pt x="235" y="4694"/>
                    <a:pt x="339" y="7040"/>
                  </a:cubicBezTo>
                  <a:lnTo>
                    <a:pt x="757" y="14054"/>
                  </a:lnTo>
                  <a:lnTo>
                    <a:pt x="1617" y="28107"/>
                  </a:lnTo>
                  <a:lnTo>
                    <a:pt x="2608" y="42133"/>
                  </a:lnTo>
                  <a:lnTo>
                    <a:pt x="3129" y="49147"/>
                  </a:lnTo>
                  <a:cubicBezTo>
                    <a:pt x="3312" y="51493"/>
                    <a:pt x="3494" y="53814"/>
                    <a:pt x="3703" y="56160"/>
                  </a:cubicBezTo>
                  <a:cubicBezTo>
                    <a:pt x="3598" y="53814"/>
                    <a:pt x="3468" y="51467"/>
                    <a:pt x="3364" y="49147"/>
                  </a:cubicBezTo>
                  <a:lnTo>
                    <a:pt x="2947" y="42107"/>
                  </a:lnTo>
                  <a:lnTo>
                    <a:pt x="2086" y="28080"/>
                  </a:lnTo>
                  <a:lnTo>
                    <a:pt x="1122" y="14028"/>
                  </a:lnTo>
                  <a:lnTo>
                    <a:pt x="574" y="7014"/>
                  </a:lnTo>
                  <a:cubicBezTo>
                    <a:pt x="392" y="4694"/>
                    <a:pt x="209" y="2347"/>
                    <a:pt x="0"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8"/>
            <p:cNvSpPr/>
            <p:nvPr/>
          </p:nvSpPr>
          <p:spPr>
            <a:xfrm>
              <a:off x="5281250" y="1090475"/>
              <a:ext cx="46300" cy="723525"/>
            </a:xfrm>
            <a:custGeom>
              <a:avLst/>
              <a:gdLst/>
              <a:ahLst/>
              <a:cxnLst/>
              <a:rect l="l" t="t" r="r" b="b"/>
              <a:pathLst>
                <a:path w="1852" h="28941" extrusionOk="0">
                  <a:moveTo>
                    <a:pt x="1" y="0"/>
                  </a:moveTo>
                  <a:cubicBezTo>
                    <a:pt x="27" y="1225"/>
                    <a:pt x="79" y="2425"/>
                    <a:pt x="131" y="3624"/>
                  </a:cubicBezTo>
                  <a:lnTo>
                    <a:pt x="287" y="7248"/>
                  </a:lnTo>
                  <a:cubicBezTo>
                    <a:pt x="392" y="9673"/>
                    <a:pt x="574" y="12071"/>
                    <a:pt x="705" y="14496"/>
                  </a:cubicBezTo>
                  <a:cubicBezTo>
                    <a:pt x="861" y="16895"/>
                    <a:pt x="1017" y="19319"/>
                    <a:pt x="1200" y="21718"/>
                  </a:cubicBezTo>
                  <a:lnTo>
                    <a:pt x="1513" y="25342"/>
                  </a:lnTo>
                  <a:cubicBezTo>
                    <a:pt x="1617" y="26541"/>
                    <a:pt x="1721" y="27741"/>
                    <a:pt x="1852" y="28940"/>
                  </a:cubicBezTo>
                  <a:cubicBezTo>
                    <a:pt x="1826" y="27741"/>
                    <a:pt x="1773" y="26515"/>
                    <a:pt x="1747" y="25316"/>
                  </a:cubicBezTo>
                  <a:lnTo>
                    <a:pt x="1565" y="21692"/>
                  </a:lnTo>
                  <a:cubicBezTo>
                    <a:pt x="1461" y="19293"/>
                    <a:pt x="1304" y="16869"/>
                    <a:pt x="1174" y="14470"/>
                  </a:cubicBezTo>
                  <a:cubicBezTo>
                    <a:pt x="991" y="12045"/>
                    <a:pt x="835" y="9647"/>
                    <a:pt x="652" y="7222"/>
                  </a:cubicBezTo>
                  <a:lnTo>
                    <a:pt x="340" y="3624"/>
                  </a:lnTo>
                  <a:cubicBezTo>
                    <a:pt x="235" y="2425"/>
                    <a:pt x="131" y="1225"/>
                    <a:pt x="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8"/>
            <p:cNvSpPr/>
            <p:nvPr/>
          </p:nvSpPr>
          <p:spPr>
            <a:xfrm>
              <a:off x="5296900" y="2552450"/>
              <a:ext cx="130375" cy="219025"/>
            </a:xfrm>
            <a:custGeom>
              <a:avLst/>
              <a:gdLst/>
              <a:ahLst/>
              <a:cxnLst/>
              <a:rect l="l" t="t" r="r" b="b"/>
              <a:pathLst>
                <a:path w="5215" h="8761" extrusionOk="0">
                  <a:moveTo>
                    <a:pt x="5215" y="1"/>
                  </a:moveTo>
                  <a:lnTo>
                    <a:pt x="5215" y="1"/>
                  </a:lnTo>
                  <a:cubicBezTo>
                    <a:pt x="4693" y="1669"/>
                    <a:pt x="4041" y="3260"/>
                    <a:pt x="3181" y="4746"/>
                  </a:cubicBezTo>
                  <a:cubicBezTo>
                    <a:pt x="2764" y="5476"/>
                    <a:pt x="2269" y="6180"/>
                    <a:pt x="1747" y="6858"/>
                  </a:cubicBezTo>
                  <a:cubicBezTo>
                    <a:pt x="1226" y="7562"/>
                    <a:pt x="600" y="8161"/>
                    <a:pt x="0" y="8761"/>
                  </a:cubicBezTo>
                  <a:cubicBezTo>
                    <a:pt x="730" y="8318"/>
                    <a:pt x="1434" y="7770"/>
                    <a:pt x="2008" y="7092"/>
                  </a:cubicBezTo>
                  <a:cubicBezTo>
                    <a:pt x="2086" y="7014"/>
                    <a:pt x="2164" y="6936"/>
                    <a:pt x="2243" y="6858"/>
                  </a:cubicBezTo>
                  <a:lnTo>
                    <a:pt x="2451" y="6597"/>
                  </a:lnTo>
                  <a:cubicBezTo>
                    <a:pt x="2581" y="6414"/>
                    <a:pt x="2738" y="6258"/>
                    <a:pt x="2868" y="6075"/>
                  </a:cubicBezTo>
                  <a:cubicBezTo>
                    <a:pt x="3129" y="5710"/>
                    <a:pt x="3364" y="5345"/>
                    <a:pt x="3572" y="4980"/>
                  </a:cubicBezTo>
                  <a:cubicBezTo>
                    <a:pt x="4015" y="4198"/>
                    <a:pt x="4380" y="3390"/>
                    <a:pt x="4667" y="2556"/>
                  </a:cubicBezTo>
                  <a:cubicBezTo>
                    <a:pt x="4954" y="1721"/>
                    <a:pt x="5163" y="861"/>
                    <a:pt x="5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8"/>
            <p:cNvSpPr/>
            <p:nvPr/>
          </p:nvSpPr>
          <p:spPr>
            <a:xfrm>
              <a:off x="5493100" y="2506050"/>
              <a:ext cx="1100250" cy="135075"/>
            </a:xfrm>
            <a:custGeom>
              <a:avLst/>
              <a:gdLst/>
              <a:ahLst/>
              <a:cxnLst/>
              <a:rect l="l" t="t" r="r" b="b"/>
              <a:pathLst>
                <a:path w="44010" h="5403" extrusionOk="0">
                  <a:moveTo>
                    <a:pt x="21777" y="1"/>
                  </a:moveTo>
                  <a:cubicBezTo>
                    <a:pt x="15071" y="1"/>
                    <a:pt x="7588" y="957"/>
                    <a:pt x="0" y="3082"/>
                  </a:cubicBezTo>
                  <a:cubicBezTo>
                    <a:pt x="7693" y="1643"/>
                    <a:pt x="14365" y="1110"/>
                    <a:pt x="20024" y="1110"/>
                  </a:cubicBezTo>
                  <a:cubicBezTo>
                    <a:pt x="36095" y="1110"/>
                    <a:pt x="44010" y="5402"/>
                    <a:pt x="44010" y="5402"/>
                  </a:cubicBezTo>
                  <a:cubicBezTo>
                    <a:pt x="39623" y="2020"/>
                    <a:pt x="31522" y="1"/>
                    <a:pt x="217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8"/>
            <p:cNvSpPr/>
            <p:nvPr/>
          </p:nvSpPr>
          <p:spPr>
            <a:xfrm>
              <a:off x="5987150" y="2605825"/>
              <a:ext cx="629025" cy="100475"/>
            </a:xfrm>
            <a:custGeom>
              <a:avLst/>
              <a:gdLst/>
              <a:ahLst/>
              <a:cxnLst/>
              <a:rect l="l" t="t" r="r" b="b"/>
              <a:pathLst>
                <a:path w="25161" h="4019" extrusionOk="0">
                  <a:moveTo>
                    <a:pt x="5319" y="1"/>
                  </a:moveTo>
                  <a:cubicBezTo>
                    <a:pt x="4607" y="1"/>
                    <a:pt x="3894" y="12"/>
                    <a:pt x="3181" y="82"/>
                  </a:cubicBezTo>
                  <a:cubicBezTo>
                    <a:pt x="2112" y="134"/>
                    <a:pt x="1044" y="316"/>
                    <a:pt x="1" y="473"/>
                  </a:cubicBezTo>
                  <a:cubicBezTo>
                    <a:pt x="974" y="425"/>
                    <a:pt x="1926" y="313"/>
                    <a:pt x="2896" y="313"/>
                  </a:cubicBezTo>
                  <a:cubicBezTo>
                    <a:pt x="2991" y="313"/>
                    <a:pt x="3086" y="314"/>
                    <a:pt x="3181" y="316"/>
                  </a:cubicBezTo>
                  <a:cubicBezTo>
                    <a:pt x="3495" y="301"/>
                    <a:pt x="3808" y="295"/>
                    <a:pt x="4121" y="295"/>
                  </a:cubicBezTo>
                  <a:cubicBezTo>
                    <a:pt x="4877" y="295"/>
                    <a:pt x="5632" y="332"/>
                    <a:pt x="6388" y="369"/>
                  </a:cubicBezTo>
                  <a:cubicBezTo>
                    <a:pt x="8500" y="499"/>
                    <a:pt x="10612" y="734"/>
                    <a:pt x="12724" y="1073"/>
                  </a:cubicBezTo>
                  <a:cubicBezTo>
                    <a:pt x="14810" y="1438"/>
                    <a:pt x="16895" y="1855"/>
                    <a:pt x="18981" y="2350"/>
                  </a:cubicBezTo>
                  <a:cubicBezTo>
                    <a:pt x="20024" y="2585"/>
                    <a:pt x="21067" y="2845"/>
                    <a:pt x="22084" y="3132"/>
                  </a:cubicBezTo>
                  <a:cubicBezTo>
                    <a:pt x="23127" y="3393"/>
                    <a:pt x="24143" y="3706"/>
                    <a:pt x="25160" y="4019"/>
                  </a:cubicBezTo>
                  <a:cubicBezTo>
                    <a:pt x="23179" y="3210"/>
                    <a:pt x="21145" y="2585"/>
                    <a:pt x="19085" y="2011"/>
                  </a:cubicBezTo>
                  <a:cubicBezTo>
                    <a:pt x="17000" y="1438"/>
                    <a:pt x="14914" y="994"/>
                    <a:pt x="12802" y="629"/>
                  </a:cubicBezTo>
                  <a:cubicBezTo>
                    <a:pt x="10690" y="290"/>
                    <a:pt x="8552" y="56"/>
                    <a:pt x="6388" y="4"/>
                  </a:cubicBezTo>
                  <a:cubicBezTo>
                    <a:pt x="6032" y="4"/>
                    <a:pt x="5676" y="1"/>
                    <a:pt x="53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8"/>
            <p:cNvSpPr/>
            <p:nvPr/>
          </p:nvSpPr>
          <p:spPr>
            <a:xfrm>
              <a:off x="6781050" y="2729100"/>
              <a:ext cx="149950" cy="80850"/>
            </a:xfrm>
            <a:custGeom>
              <a:avLst/>
              <a:gdLst/>
              <a:ahLst/>
              <a:cxnLst/>
              <a:rect l="l" t="t" r="r" b="b"/>
              <a:pathLst>
                <a:path w="5998" h="3234" fill="none" extrusionOk="0">
                  <a:moveTo>
                    <a:pt x="5997" y="3233"/>
                  </a:moveTo>
                  <a:cubicBezTo>
                    <a:pt x="5997" y="3233"/>
                    <a:pt x="3703" y="0"/>
                    <a:pt x="0"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8"/>
            <p:cNvSpPr/>
            <p:nvPr/>
          </p:nvSpPr>
          <p:spPr>
            <a:xfrm>
              <a:off x="6631775" y="2729100"/>
              <a:ext cx="149300" cy="80850"/>
            </a:xfrm>
            <a:custGeom>
              <a:avLst/>
              <a:gdLst/>
              <a:ahLst/>
              <a:cxnLst/>
              <a:rect l="l" t="t" r="r" b="b"/>
              <a:pathLst>
                <a:path w="5972" h="3234" fill="none" extrusionOk="0">
                  <a:moveTo>
                    <a:pt x="1" y="3233"/>
                  </a:moveTo>
                  <a:cubicBezTo>
                    <a:pt x="1" y="3233"/>
                    <a:pt x="2269" y="0"/>
                    <a:pt x="5971" y="0"/>
                  </a:cubicBezTo>
                </a:path>
              </a:pathLst>
            </a:custGeom>
            <a:noFill/>
            <a:ln w="9525" cap="rnd" cmpd="sng">
              <a:solidFill>
                <a:schemeClr val="lt1"/>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8"/>
            <p:cNvSpPr/>
            <p:nvPr/>
          </p:nvSpPr>
          <p:spPr>
            <a:xfrm>
              <a:off x="6781050" y="786725"/>
              <a:ext cx="25" cy="1873300"/>
            </a:xfrm>
            <a:custGeom>
              <a:avLst/>
              <a:gdLst/>
              <a:ahLst/>
              <a:cxnLst/>
              <a:rect l="l" t="t" r="r" b="b"/>
              <a:pathLst>
                <a:path w="1" h="74932" fill="none" extrusionOk="0">
                  <a:moveTo>
                    <a:pt x="0" y="74932"/>
                  </a:moveTo>
                  <a:lnTo>
                    <a:pt x="0" y="0"/>
                  </a:lnTo>
                </a:path>
              </a:pathLst>
            </a:custGeom>
            <a:noFill/>
            <a:ln w="11725" cap="flat" cmpd="sng">
              <a:solidFill>
                <a:schemeClr val="lt2"/>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8"/>
            <p:cNvSpPr/>
            <p:nvPr/>
          </p:nvSpPr>
          <p:spPr>
            <a:xfrm>
              <a:off x="5604550" y="692225"/>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8"/>
            <p:cNvSpPr/>
            <p:nvPr/>
          </p:nvSpPr>
          <p:spPr>
            <a:xfrm>
              <a:off x="5622800" y="919050"/>
              <a:ext cx="1083325" cy="239875"/>
            </a:xfrm>
            <a:custGeom>
              <a:avLst/>
              <a:gdLst/>
              <a:ahLst/>
              <a:cxnLst/>
              <a:rect l="l" t="t" r="r" b="b"/>
              <a:pathLst>
                <a:path w="43333" h="9595" fill="none" extrusionOk="0">
                  <a:moveTo>
                    <a:pt x="0" y="3311"/>
                  </a:moveTo>
                  <a:cubicBezTo>
                    <a:pt x="0" y="3311"/>
                    <a:pt x="26151" y="0"/>
                    <a:pt x="43332"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8"/>
            <p:cNvSpPr/>
            <p:nvPr/>
          </p:nvSpPr>
          <p:spPr>
            <a:xfrm>
              <a:off x="5640400" y="1145225"/>
              <a:ext cx="1083975" cy="239875"/>
            </a:xfrm>
            <a:custGeom>
              <a:avLst/>
              <a:gdLst/>
              <a:ahLst/>
              <a:cxnLst/>
              <a:rect l="l" t="t" r="r" b="b"/>
              <a:pathLst>
                <a:path w="43359" h="9595" fill="none" extrusionOk="0">
                  <a:moveTo>
                    <a:pt x="0" y="3311"/>
                  </a:moveTo>
                  <a:cubicBezTo>
                    <a:pt x="0" y="3311"/>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8"/>
            <p:cNvSpPr/>
            <p:nvPr/>
          </p:nvSpPr>
          <p:spPr>
            <a:xfrm>
              <a:off x="5658000" y="1371400"/>
              <a:ext cx="1083975" cy="239875"/>
            </a:xfrm>
            <a:custGeom>
              <a:avLst/>
              <a:gdLst/>
              <a:ahLst/>
              <a:cxnLst/>
              <a:rect l="l" t="t" r="r" b="b"/>
              <a:pathLst>
                <a:path w="43359" h="9595" fill="none" extrusionOk="0">
                  <a:moveTo>
                    <a:pt x="0" y="3337"/>
                  </a:moveTo>
                  <a:cubicBezTo>
                    <a:pt x="0" y="3337"/>
                    <a:pt x="26151" y="0"/>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8"/>
            <p:cNvSpPr/>
            <p:nvPr/>
          </p:nvSpPr>
          <p:spPr>
            <a:xfrm>
              <a:off x="5675600" y="1639925"/>
              <a:ext cx="1083975" cy="239900"/>
            </a:xfrm>
            <a:custGeom>
              <a:avLst/>
              <a:gdLst/>
              <a:ahLst/>
              <a:cxnLst/>
              <a:rect l="l" t="t" r="r" b="b"/>
              <a:pathLst>
                <a:path w="43359" h="9596" fill="none" extrusionOk="0">
                  <a:moveTo>
                    <a:pt x="0" y="1643"/>
                  </a:moveTo>
                  <a:cubicBezTo>
                    <a:pt x="0" y="1643"/>
                    <a:pt x="26150" y="1"/>
                    <a:pt x="43358"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8"/>
            <p:cNvSpPr/>
            <p:nvPr/>
          </p:nvSpPr>
          <p:spPr>
            <a:xfrm>
              <a:off x="5693200" y="1866750"/>
              <a:ext cx="1085275" cy="239900"/>
            </a:xfrm>
            <a:custGeom>
              <a:avLst/>
              <a:gdLst/>
              <a:ahLst/>
              <a:cxnLst/>
              <a:rect l="l" t="t" r="r" b="b"/>
              <a:pathLst>
                <a:path w="43411" h="9596" fill="none" extrusionOk="0">
                  <a:moveTo>
                    <a:pt x="0" y="1617"/>
                  </a:moveTo>
                  <a:cubicBezTo>
                    <a:pt x="0" y="1617"/>
                    <a:pt x="26203" y="1"/>
                    <a:pt x="4341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8"/>
            <p:cNvSpPr/>
            <p:nvPr/>
          </p:nvSpPr>
          <p:spPr>
            <a:xfrm>
              <a:off x="5711450" y="2107275"/>
              <a:ext cx="1073525" cy="239875"/>
            </a:xfrm>
            <a:custGeom>
              <a:avLst/>
              <a:gdLst/>
              <a:ahLst/>
              <a:cxnLst/>
              <a:rect l="l" t="t" r="r" b="b"/>
              <a:pathLst>
                <a:path w="42941" h="9595" fill="none" extrusionOk="0">
                  <a:moveTo>
                    <a:pt x="0" y="1069"/>
                  </a:moveTo>
                  <a:cubicBezTo>
                    <a:pt x="0" y="1069"/>
                    <a:pt x="25733" y="0"/>
                    <a:pt x="4294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8"/>
            <p:cNvSpPr/>
            <p:nvPr/>
          </p:nvSpPr>
          <p:spPr>
            <a:xfrm>
              <a:off x="6873600" y="692225"/>
              <a:ext cx="1083975" cy="239875"/>
            </a:xfrm>
            <a:custGeom>
              <a:avLst/>
              <a:gdLst/>
              <a:ahLst/>
              <a:cxnLst/>
              <a:rect l="l" t="t" r="r" b="b"/>
              <a:pathLst>
                <a:path w="43359" h="9595" fill="none" extrusionOk="0">
                  <a:moveTo>
                    <a:pt x="43359" y="3337"/>
                  </a:moveTo>
                  <a:cubicBezTo>
                    <a:pt x="43359"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8"/>
            <p:cNvSpPr/>
            <p:nvPr/>
          </p:nvSpPr>
          <p:spPr>
            <a:xfrm>
              <a:off x="6856000" y="919050"/>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8"/>
            <p:cNvSpPr/>
            <p:nvPr/>
          </p:nvSpPr>
          <p:spPr>
            <a:xfrm>
              <a:off x="6838400" y="1145225"/>
              <a:ext cx="1083975" cy="239875"/>
            </a:xfrm>
            <a:custGeom>
              <a:avLst/>
              <a:gdLst/>
              <a:ahLst/>
              <a:cxnLst/>
              <a:rect l="l" t="t" r="r" b="b"/>
              <a:pathLst>
                <a:path w="43359" h="9595" fill="none" extrusionOk="0">
                  <a:moveTo>
                    <a:pt x="43359" y="3311"/>
                  </a:moveTo>
                  <a:cubicBezTo>
                    <a:pt x="43359" y="3311"/>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8"/>
            <p:cNvSpPr/>
            <p:nvPr/>
          </p:nvSpPr>
          <p:spPr>
            <a:xfrm>
              <a:off x="6820800" y="1371400"/>
              <a:ext cx="1083325" cy="239875"/>
            </a:xfrm>
            <a:custGeom>
              <a:avLst/>
              <a:gdLst/>
              <a:ahLst/>
              <a:cxnLst/>
              <a:rect l="l" t="t" r="r" b="b"/>
              <a:pathLst>
                <a:path w="43333" h="9595" fill="none" extrusionOk="0">
                  <a:moveTo>
                    <a:pt x="43333" y="3337"/>
                  </a:moveTo>
                  <a:cubicBezTo>
                    <a:pt x="43333" y="3337"/>
                    <a:pt x="17208" y="0"/>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8"/>
            <p:cNvSpPr/>
            <p:nvPr/>
          </p:nvSpPr>
          <p:spPr>
            <a:xfrm>
              <a:off x="6803200" y="1639925"/>
              <a:ext cx="1083325" cy="239900"/>
            </a:xfrm>
            <a:custGeom>
              <a:avLst/>
              <a:gdLst/>
              <a:ahLst/>
              <a:cxnLst/>
              <a:rect l="l" t="t" r="r" b="b"/>
              <a:pathLst>
                <a:path w="43333" h="9596" fill="none" extrusionOk="0">
                  <a:moveTo>
                    <a:pt x="43333" y="1643"/>
                  </a:moveTo>
                  <a:cubicBezTo>
                    <a:pt x="43333" y="1643"/>
                    <a:pt x="17182"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8"/>
            <p:cNvSpPr/>
            <p:nvPr/>
          </p:nvSpPr>
          <p:spPr>
            <a:xfrm>
              <a:off x="6784300" y="1866750"/>
              <a:ext cx="1084625" cy="239900"/>
            </a:xfrm>
            <a:custGeom>
              <a:avLst/>
              <a:gdLst/>
              <a:ahLst/>
              <a:cxnLst/>
              <a:rect l="l" t="t" r="r" b="b"/>
              <a:pathLst>
                <a:path w="43385" h="9596" fill="none" extrusionOk="0">
                  <a:moveTo>
                    <a:pt x="43385" y="1617"/>
                  </a:moveTo>
                  <a:cubicBezTo>
                    <a:pt x="43385" y="1617"/>
                    <a:pt x="17208" y="1"/>
                    <a:pt x="1"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8"/>
            <p:cNvSpPr/>
            <p:nvPr/>
          </p:nvSpPr>
          <p:spPr>
            <a:xfrm>
              <a:off x="6777150" y="2107275"/>
              <a:ext cx="1074175" cy="239875"/>
            </a:xfrm>
            <a:custGeom>
              <a:avLst/>
              <a:gdLst/>
              <a:ahLst/>
              <a:cxnLst/>
              <a:rect l="l" t="t" r="r" b="b"/>
              <a:pathLst>
                <a:path w="42967" h="9595" fill="none" extrusionOk="0">
                  <a:moveTo>
                    <a:pt x="42967" y="1069"/>
                  </a:moveTo>
                  <a:cubicBezTo>
                    <a:pt x="42967" y="1069"/>
                    <a:pt x="17208" y="0"/>
                    <a:pt x="0" y="9595"/>
                  </a:cubicBezTo>
                </a:path>
              </a:pathLst>
            </a:custGeom>
            <a:noFill/>
            <a:ln w="8475" cap="flat" cmpd="sng">
              <a:solidFill>
                <a:schemeClr val="accent5"/>
              </a:solidFill>
              <a:prstDash val="solid"/>
              <a:miter lim="2607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8" name="Google Shape;558;p28"/>
          <p:cNvGrpSpPr/>
          <p:nvPr/>
        </p:nvGrpSpPr>
        <p:grpSpPr>
          <a:xfrm rot="850416">
            <a:off x="8433869" y="123021"/>
            <a:ext cx="473316" cy="435922"/>
            <a:chOff x="6578186" y="3304323"/>
            <a:chExt cx="592215" cy="545427"/>
          </a:xfrm>
        </p:grpSpPr>
        <p:sp>
          <p:nvSpPr>
            <p:cNvPr id="559" name="Google Shape;559;p28"/>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8"/>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8"/>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8"/>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9714;p58">
            <a:extLst>
              <a:ext uri="{FF2B5EF4-FFF2-40B4-BE49-F238E27FC236}">
                <a16:creationId xmlns:a16="http://schemas.microsoft.com/office/drawing/2014/main" xmlns="" id="{1B108963-09DF-D5F6-2B57-CA2CD6698402}"/>
              </a:ext>
            </a:extLst>
          </p:cNvPr>
          <p:cNvSpPr txBox="1">
            <a:spLocks/>
          </p:cNvSpPr>
          <p:nvPr/>
        </p:nvSpPr>
        <p:spPr>
          <a:xfrm>
            <a:off x="719161" y="1999050"/>
            <a:ext cx="7705678" cy="572700"/>
          </a:xfrm>
          <a:prstGeom prst="rect">
            <a:avLst/>
          </a:prstGeom>
          <a:noFill/>
          <a:ln>
            <a:noFill/>
          </a:ln>
          <a:effectLst>
            <a:outerShdw blurRad="50800" dist="38100" dir="5400000" algn="t" rotWithShape="0">
              <a:prstClr val="black">
                <a:alpha val="40000"/>
              </a:prst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3500"/>
              <a:buFont typeface="Kavoon"/>
              <a:buNone/>
              <a:tabLst/>
              <a:defRPr/>
            </a:pPr>
            <a:r>
              <a:rPr kumimoji="0" lang="vi-VN" sz="4000" b="1" i="0" u="none" strike="noStrike" kern="0" cap="none" spc="0" normalizeH="0" baseline="0" noProof="0" dirty="0">
                <a:solidFill>
                  <a:sysClr val="windowText" lastClr="000000"/>
                </a:solidFill>
                <a:effectLst/>
                <a:uLnTx/>
                <a:uFillTx/>
                <a:latin typeface="Arial" panose="020B0604020202020204" pitchFamily="34" charset="0"/>
                <a:cs typeface="Arial" panose="020B0604020202020204" pitchFamily="34" charset="0"/>
                <a:sym typeface="Kavoon"/>
              </a:rPr>
              <a:t>CẢM ƠN CÁC EM </a:t>
            </a:r>
            <a:endParaRPr kumimoji="0" lang="en-US" sz="4000" b="1" i="0" u="none" strike="noStrike" kern="0" cap="none" spc="0" normalizeH="0" baseline="0" noProof="0" dirty="0">
              <a:solidFill>
                <a:sysClr val="windowText" lastClr="000000"/>
              </a:solidFill>
              <a:effectLst/>
              <a:uLnTx/>
              <a:uFillTx/>
              <a:latin typeface="Arial" panose="020B0604020202020204" pitchFamily="34" charset="0"/>
              <a:cs typeface="Arial" panose="020B0604020202020204" pitchFamily="34" charset="0"/>
              <a:sym typeface="Kavoon"/>
            </a:endParaRPr>
          </a:p>
          <a:p>
            <a:pPr marL="0" marR="0" lvl="0" indent="0" algn="ctr" defTabSz="914400" rtl="0" eaLnBrk="1" fontAlgn="auto" latinLnBrk="0" hangingPunct="1">
              <a:lnSpc>
                <a:spcPct val="150000"/>
              </a:lnSpc>
              <a:spcBef>
                <a:spcPts val="0"/>
              </a:spcBef>
              <a:spcAft>
                <a:spcPts val="0"/>
              </a:spcAft>
              <a:buClr>
                <a:srgbClr val="04596F"/>
              </a:buClr>
              <a:buSzPts val="3500"/>
              <a:buFont typeface="Kavoon"/>
              <a:buNone/>
              <a:tabLst/>
              <a:defRPr/>
            </a:pPr>
            <a:r>
              <a:rPr kumimoji="0" lang="vi-VN" sz="4000" b="1" i="0" u="none" strike="noStrike" kern="0" cap="none" spc="0" normalizeH="0" baseline="0" noProof="0" dirty="0">
                <a:solidFill>
                  <a:sysClr val="windowText" lastClr="000000"/>
                </a:solidFill>
                <a:effectLst/>
                <a:uLnTx/>
                <a:uFillTx/>
                <a:latin typeface="Arial" panose="020B0604020202020204" pitchFamily="34" charset="0"/>
                <a:cs typeface="Arial" panose="020B0604020202020204" pitchFamily="34" charset="0"/>
                <a:sym typeface="Kavoon"/>
              </a:rPr>
              <a:t>ĐÃ LẮNG NGHE BÀI GIẢNG</a:t>
            </a:r>
          </a:p>
        </p:txBody>
      </p:sp>
    </p:spTree>
    <p:extLst>
      <p:ext uri="{BB962C8B-B14F-4D97-AF65-F5344CB8AC3E}">
        <p14:creationId xmlns:p14="http://schemas.microsoft.com/office/powerpoint/2010/main" val="218250614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9" name="Rectangle 8">
            <a:extLst>
              <a:ext uri="{FF2B5EF4-FFF2-40B4-BE49-F238E27FC236}">
                <a16:creationId xmlns:a16="http://schemas.microsoft.com/office/drawing/2014/main" xmlns="" id="{881B0AD0-960D-D9C0-EB19-A27AF72EA849}"/>
              </a:ext>
            </a:extLst>
          </p:cNvPr>
          <p:cNvSpPr/>
          <p:nvPr/>
        </p:nvSpPr>
        <p:spPr>
          <a:xfrm>
            <a:off x="3478682" y="543188"/>
            <a:ext cx="5493388" cy="577850"/>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r>
              <a:rPr kumimoji="0" lang="en-US" sz="2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sz="2400" i="1" dirty="0" err="1">
                <a:solidFill>
                  <a:prstClr val="black"/>
                </a:solidFill>
                <a:latin typeface="Arial" panose="020B0604020202020204" pitchFamily="34" charset="0"/>
                <a:ea typeface="+mn-ea"/>
                <a:cs typeface="Arial" panose="020B0604020202020204" pitchFamily="34" charset="0"/>
              </a:rPr>
              <a:t>bốn</a:t>
            </a:r>
            <a:r>
              <a:rPr lang="en-US" sz="2400" i="1" dirty="0">
                <a:solidFill>
                  <a:prstClr val="black"/>
                </a:solidFill>
                <a:latin typeface="Arial" panose="020B0604020202020204" pitchFamily="34" charset="0"/>
                <a:cs typeface="Arial" panose="020B0604020202020204" pitchFamily="34" charset="0"/>
              </a:rPr>
              <a:t> </a:t>
            </a:r>
            <a:r>
              <a:rPr kumimoji="0" lang="en-US" sz="24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thực</a:t>
            </a:r>
            <a:r>
              <a:rPr kumimoji="0" lang="en-US" sz="2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hiện</a:t>
            </a:r>
            <a:r>
              <a:rPr kumimoji="0" lang="en-US" sz="2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HĐKP1</a:t>
            </a:r>
            <a:r>
              <a:rPr kumimoji="0" lang="en-US" sz="2400" b="1"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Cloud 9">
            <a:extLst>
              <a:ext uri="{FF2B5EF4-FFF2-40B4-BE49-F238E27FC236}">
                <a16:creationId xmlns:a16="http://schemas.microsoft.com/office/drawing/2014/main" xmlns="" id="{1EA73D28-12B4-B4EE-D810-319FA4CE874E}"/>
              </a:ext>
            </a:extLst>
          </p:cNvPr>
          <p:cNvSpPr/>
          <p:nvPr/>
        </p:nvSpPr>
        <p:spPr>
          <a:xfrm>
            <a:off x="284927" y="564185"/>
            <a:ext cx="1645967" cy="804231"/>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HĐKP1</a:t>
            </a:r>
          </a:p>
        </p:txBody>
      </p:sp>
      <p:sp>
        <p:nvSpPr>
          <p:cNvPr id="11" name="Rectangle 10">
            <a:extLst>
              <a:ext uri="{FF2B5EF4-FFF2-40B4-BE49-F238E27FC236}">
                <a16:creationId xmlns:a16="http://schemas.microsoft.com/office/drawing/2014/main" xmlns="" id="{B23CD829-7AE2-6837-F390-A432FA8F72EE}"/>
              </a:ext>
            </a:extLst>
          </p:cNvPr>
          <p:cNvSpPr/>
          <p:nvPr/>
        </p:nvSpPr>
        <p:spPr>
          <a:xfrm>
            <a:off x="436280" y="1629790"/>
            <a:ext cx="5370754" cy="2949525"/>
          </a:xfrm>
          <a:prstGeom prst="rect">
            <a:avLst/>
          </a:prstGeom>
        </p:spPr>
        <p:txBody>
          <a:bodyPr wrap="square">
            <a:spAutoFit/>
          </a:bodyPr>
          <a:lstStyle/>
          <a:p>
            <a:pPr marR="0" lvl="0" algn="just" defTabSz="609630" rtl="0" eaLnBrk="1" fontAlgn="auto" latinLnBrk="0" hangingPunct="1">
              <a:lnSpc>
                <a:spcPct val="150000"/>
              </a:lnSpc>
              <a:spcBef>
                <a:spcPts val="0"/>
              </a:spcBef>
              <a:spcAft>
                <a:spcPts val="0"/>
              </a:spcAft>
              <a:buClrTx/>
              <a:buSzTx/>
              <a:tabLst/>
              <a:defRPr/>
            </a:pPr>
            <a:r>
              <a:rPr lang="en-US" sz="1800" kern="1200" dirty="0" err="1">
                <a:solidFill>
                  <a:prstClr val="black"/>
                </a:solidFill>
                <a:latin typeface="Arial" panose="020B0604020202020204" pitchFamily="34" charset="0"/>
                <a:ea typeface="+mn-ea"/>
                <a:cs typeface="Arial" panose="020B0604020202020204" pitchFamily="34" charset="0"/>
              </a:rPr>
              <a:t>Một</a:t>
            </a:r>
            <a:r>
              <a:rPr lang="en-US" sz="1800" kern="1200" dirty="0">
                <a:solidFill>
                  <a:prstClr val="black"/>
                </a:solidFill>
                <a:latin typeface="Arial" panose="020B0604020202020204" pitchFamily="34" charset="0"/>
                <a:ea typeface="+mn-ea"/>
                <a:cs typeface="Arial" panose="020B0604020202020204" pitchFamily="34" charset="0"/>
              </a:rPr>
              <a:t> </a:t>
            </a:r>
            <a:r>
              <a:rPr lang="en-US" sz="1800" kern="1200" dirty="0" err="1">
                <a:solidFill>
                  <a:prstClr val="black"/>
                </a:solidFill>
                <a:latin typeface="Arial" panose="020B0604020202020204" pitchFamily="34" charset="0"/>
                <a:ea typeface="+mn-ea"/>
                <a:cs typeface="Arial" panose="020B0604020202020204" pitchFamily="34" charset="0"/>
              </a:rPr>
              <a:t>hình</a:t>
            </a:r>
            <a:r>
              <a:rPr lang="en-US" sz="1800" kern="1200" dirty="0">
                <a:solidFill>
                  <a:prstClr val="black"/>
                </a:solidFill>
                <a:latin typeface="Arial" panose="020B0604020202020204" pitchFamily="34" charset="0"/>
                <a:ea typeface="+mn-ea"/>
                <a:cs typeface="Arial" panose="020B0604020202020204" pitchFamily="34" charset="0"/>
              </a:rPr>
              <a:t> </a:t>
            </a:r>
            <a:r>
              <a:rPr lang="en-US" sz="1800" kern="1200" dirty="0" err="1">
                <a:solidFill>
                  <a:prstClr val="black"/>
                </a:solidFill>
                <a:latin typeface="Arial" panose="020B0604020202020204" pitchFamily="34" charset="0"/>
                <a:ea typeface="+mn-ea"/>
                <a:cs typeface="Arial" panose="020B0604020202020204" pitchFamily="34" charset="0"/>
              </a:rPr>
              <a:t>chữ</a:t>
            </a:r>
            <a:r>
              <a:rPr lang="en-US" sz="1800" kern="1200" dirty="0">
                <a:solidFill>
                  <a:prstClr val="black"/>
                </a:solidFill>
                <a:latin typeface="Arial" panose="020B0604020202020204" pitchFamily="34" charset="0"/>
                <a:ea typeface="+mn-ea"/>
                <a:cs typeface="Arial" panose="020B0604020202020204" pitchFamily="34" charset="0"/>
              </a:rPr>
              <a:t> </a:t>
            </a:r>
            <a:r>
              <a:rPr lang="en-US" sz="1800" kern="1200" dirty="0" err="1">
                <a:solidFill>
                  <a:prstClr val="black"/>
                </a:solidFill>
                <a:latin typeface="Arial" panose="020B0604020202020204" pitchFamily="34" charset="0"/>
                <a:ea typeface="+mn-ea"/>
                <a:cs typeface="Arial" panose="020B0604020202020204" pitchFamily="34" charset="0"/>
              </a:rPr>
              <a:t>nhật</a:t>
            </a:r>
            <a:r>
              <a:rPr lang="en-US" sz="1800" kern="1200" dirty="0">
                <a:solidFill>
                  <a:prstClr val="black"/>
                </a:solidFill>
                <a:latin typeface="Arial" panose="020B0604020202020204" pitchFamily="34" charset="0"/>
                <a:ea typeface="+mn-ea"/>
                <a:cs typeface="Arial" panose="020B0604020202020204" pitchFamily="34" charset="0"/>
              </a:rPr>
              <a:t> </a:t>
            </a:r>
            <a:r>
              <a:rPr lang="en-US" sz="1800" kern="1200" dirty="0" err="1">
                <a:solidFill>
                  <a:prstClr val="black"/>
                </a:solidFill>
                <a:latin typeface="Arial" panose="020B0604020202020204" pitchFamily="34" charset="0"/>
                <a:ea typeface="+mn-ea"/>
                <a:cs typeface="Arial" panose="020B0604020202020204" pitchFamily="34" charset="0"/>
              </a:rPr>
              <a:t>lớn</a:t>
            </a:r>
            <a:r>
              <a:rPr lang="en-US" sz="1800" kern="1200" dirty="0">
                <a:solidFill>
                  <a:prstClr val="black"/>
                </a:solidFill>
                <a:latin typeface="Arial" panose="020B0604020202020204" pitchFamily="34" charset="0"/>
                <a:ea typeface="+mn-ea"/>
                <a:cs typeface="Arial" panose="020B0604020202020204" pitchFamily="34" charset="0"/>
              </a:rPr>
              <a:t> </a:t>
            </a:r>
            <a:r>
              <a:rPr lang="en-US" sz="1800" kern="1200" dirty="0" err="1">
                <a:solidFill>
                  <a:prstClr val="black"/>
                </a:solidFill>
                <a:latin typeface="Arial" panose="020B0604020202020204" pitchFamily="34" charset="0"/>
                <a:ea typeface="+mn-ea"/>
                <a:cs typeface="Arial" panose="020B0604020202020204" pitchFamily="34" charset="0"/>
              </a:rPr>
              <a:t>được</a:t>
            </a:r>
            <a:r>
              <a:rPr lang="en-US" sz="1800" kern="1200" dirty="0">
                <a:solidFill>
                  <a:prstClr val="black"/>
                </a:solidFill>
                <a:latin typeface="Arial" panose="020B0604020202020204" pitchFamily="34" charset="0"/>
                <a:ea typeface="+mn-ea"/>
                <a:cs typeface="Arial" panose="020B0604020202020204" pitchFamily="34" charset="0"/>
              </a:rPr>
              <a:t> </a:t>
            </a:r>
            <a:r>
              <a:rPr lang="en-US" sz="1800" kern="1200" dirty="0" err="1">
                <a:solidFill>
                  <a:prstClr val="black"/>
                </a:solidFill>
                <a:latin typeface="Arial" panose="020B0604020202020204" pitchFamily="34" charset="0"/>
                <a:ea typeface="+mn-ea"/>
                <a:cs typeface="Arial" panose="020B0604020202020204" pitchFamily="34" charset="0"/>
              </a:rPr>
              <a:t>ghép</a:t>
            </a:r>
            <a:r>
              <a:rPr lang="en-US" sz="1800" kern="1200" dirty="0">
                <a:solidFill>
                  <a:prstClr val="black"/>
                </a:solidFill>
                <a:latin typeface="Arial" panose="020B0604020202020204" pitchFamily="34" charset="0"/>
                <a:ea typeface="+mn-ea"/>
                <a:cs typeface="Arial" panose="020B0604020202020204" pitchFamily="34" charset="0"/>
              </a:rPr>
              <a:t> </a:t>
            </a:r>
            <a:r>
              <a:rPr lang="en-US" sz="1800" kern="1200" dirty="0" err="1">
                <a:solidFill>
                  <a:prstClr val="black"/>
                </a:solidFill>
                <a:latin typeface="Arial" panose="020B0604020202020204" pitchFamily="34" charset="0"/>
                <a:ea typeface="+mn-ea"/>
                <a:cs typeface="Arial" panose="020B0604020202020204" pitchFamily="34" charset="0"/>
              </a:rPr>
              <a:t>bởi</a:t>
            </a:r>
            <a:r>
              <a:rPr lang="en-US" sz="1800" kern="1200" dirty="0">
                <a:solidFill>
                  <a:prstClr val="black"/>
                </a:solidFill>
                <a:latin typeface="Arial" panose="020B0604020202020204" pitchFamily="34" charset="0"/>
                <a:ea typeface="+mn-ea"/>
                <a:cs typeface="Arial" panose="020B0604020202020204" pitchFamily="34" charset="0"/>
              </a:rPr>
              <a:t> </a:t>
            </a:r>
            <a:r>
              <a:rPr lang="en-US" sz="1800" kern="1200" dirty="0" err="1">
                <a:solidFill>
                  <a:prstClr val="black"/>
                </a:solidFill>
                <a:latin typeface="Arial" panose="020B0604020202020204" pitchFamily="34" charset="0"/>
                <a:ea typeface="+mn-ea"/>
                <a:cs typeface="Arial" panose="020B0604020202020204" pitchFamily="34" charset="0"/>
              </a:rPr>
              <a:t>hai</a:t>
            </a:r>
            <a:r>
              <a:rPr lang="en-US" sz="1800" kern="1200" dirty="0">
                <a:solidFill>
                  <a:prstClr val="black"/>
                </a:solidFill>
                <a:latin typeface="Arial" panose="020B0604020202020204" pitchFamily="34" charset="0"/>
                <a:ea typeface="+mn-ea"/>
                <a:cs typeface="Arial" panose="020B0604020202020204" pitchFamily="34" charset="0"/>
              </a:rPr>
              <a:t> </a:t>
            </a:r>
            <a:r>
              <a:rPr lang="en-US" sz="1800" kern="1200" dirty="0" err="1">
                <a:solidFill>
                  <a:prstClr val="black"/>
                </a:solidFill>
                <a:latin typeface="Arial" panose="020B0604020202020204" pitchFamily="34" charset="0"/>
                <a:ea typeface="+mn-ea"/>
                <a:cs typeface="Arial" panose="020B0604020202020204" pitchFamily="34" charset="0"/>
              </a:rPr>
              <a:t>hình</a:t>
            </a:r>
            <a:r>
              <a:rPr lang="en-US" sz="1800" kern="1200" dirty="0">
                <a:solidFill>
                  <a:prstClr val="black"/>
                </a:solidFill>
                <a:latin typeface="Arial" panose="020B0604020202020204" pitchFamily="34" charset="0"/>
                <a:ea typeface="+mn-ea"/>
                <a:cs typeface="Arial" panose="020B0604020202020204" pitchFamily="34" charset="0"/>
              </a:rPr>
              <a:t> </a:t>
            </a:r>
            <a:r>
              <a:rPr lang="en-US" sz="1800" kern="1200" dirty="0" err="1">
                <a:solidFill>
                  <a:prstClr val="black"/>
                </a:solidFill>
                <a:latin typeface="Arial" panose="020B0604020202020204" pitchFamily="34" charset="0"/>
                <a:ea typeface="+mn-ea"/>
                <a:cs typeface="Arial" panose="020B0604020202020204" pitchFamily="34" charset="0"/>
              </a:rPr>
              <a:t>chữ</a:t>
            </a:r>
            <a:r>
              <a:rPr lang="en-US" sz="1800" kern="1200" dirty="0">
                <a:solidFill>
                  <a:prstClr val="black"/>
                </a:solidFill>
                <a:latin typeface="Arial" panose="020B0604020202020204" pitchFamily="34" charset="0"/>
                <a:ea typeface="+mn-ea"/>
                <a:cs typeface="Arial" panose="020B0604020202020204" pitchFamily="34" charset="0"/>
              </a:rPr>
              <a:t> </a:t>
            </a:r>
            <a:r>
              <a:rPr lang="en-US" sz="1800" kern="1200" dirty="0" err="1">
                <a:solidFill>
                  <a:prstClr val="black"/>
                </a:solidFill>
                <a:latin typeface="Arial" panose="020B0604020202020204" pitchFamily="34" charset="0"/>
                <a:ea typeface="+mn-ea"/>
                <a:cs typeface="Arial" panose="020B0604020202020204" pitchFamily="34" charset="0"/>
              </a:rPr>
              <a:t>nhật</a:t>
            </a:r>
            <a:r>
              <a:rPr lang="en-US" sz="1800" kern="1200" dirty="0">
                <a:solidFill>
                  <a:prstClr val="black"/>
                </a:solidFill>
                <a:latin typeface="Arial" panose="020B0604020202020204" pitchFamily="34" charset="0"/>
                <a:ea typeface="+mn-ea"/>
                <a:cs typeface="Arial" panose="020B0604020202020204" pitchFamily="34" charset="0"/>
              </a:rPr>
              <a:t> A </a:t>
            </a:r>
            <a:r>
              <a:rPr lang="en-US" sz="1800" kern="1200" dirty="0" err="1">
                <a:solidFill>
                  <a:prstClr val="black"/>
                </a:solidFill>
                <a:latin typeface="Arial" panose="020B0604020202020204" pitchFamily="34" charset="0"/>
                <a:ea typeface="+mn-ea"/>
                <a:cs typeface="Arial" panose="020B0604020202020204" pitchFamily="34" charset="0"/>
              </a:rPr>
              <a:t>và</a:t>
            </a:r>
            <a:r>
              <a:rPr lang="en-US" sz="1800" kern="1200" dirty="0">
                <a:solidFill>
                  <a:prstClr val="black"/>
                </a:solidFill>
                <a:latin typeface="Arial" panose="020B0604020202020204" pitchFamily="34" charset="0"/>
                <a:ea typeface="+mn-ea"/>
                <a:cs typeface="Arial" panose="020B0604020202020204" pitchFamily="34" charset="0"/>
              </a:rPr>
              <a:t> B </a:t>
            </a:r>
            <a:r>
              <a:rPr lang="en-US" sz="1800" kern="1200" dirty="0" err="1">
                <a:solidFill>
                  <a:prstClr val="black"/>
                </a:solidFill>
                <a:latin typeface="Arial" panose="020B0604020202020204" pitchFamily="34" charset="0"/>
                <a:ea typeface="+mn-ea"/>
                <a:cs typeface="Arial" panose="020B0604020202020204" pitchFamily="34" charset="0"/>
              </a:rPr>
              <a:t>lần</a:t>
            </a:r>
            <a:r>
              <a:rPr lang="en-US" sz="1800" kern="1200" dirty="0">
                <a:solidFill>
                  <a:prstClr val="black"/>
                </a:solidFill>
                <a:latin typeface="Arial" panose="020B0604020202020204" pitchFamily="34" charset="0"/>
                <a:ea typeface="+mn-ea"/>
                <a:cs typeface="Arial" panose="020B0604020202020204" pitchFamily="34" charset="0"/>
              </a:rPr>
              <a:t> </a:t>
            </a:r>
            <a:r>
              <a:rPr lang="en-US" sz="1800" kern="1200" dirty="0" err="1">
                <a:solidFill>
                  <a:prstClr val="black"/>
                </a:solidFill>
                <a:latin typeface="Arial" panose="020B0604020202020204" pitchFamily="34" charset="0"/>
                <a:ea typeface="+mn-ea"/>
                <a:cs typeface="Arial" panose="020B0604020202020204" pitchFamily="34" charset="0"/>
              </a:rPr>
              <a:t>lượt</a:t>
            </a:r>
            <a:r>
              <a:rPr lang="en-US" sz="1800" kern="1200" dirty="0">
                <a:solidFill>
                  <a:prstClr val="black"/>
                </a:solidFill>
                <a:latin typeface="Arial" panose="020B0604020202020204" pitchFamily="34" charset="0"/>
                <a:ea typeface="+mn-ea"/>
                <a:cs typeface="Arial" panose="020B0604020202020204" pitchFamily="34" charset="0"/>
              </a:rPr>
              <a:t> </a:t>
            </a:r>
            <a:r>
              <a:rPr lang="en-US" sz="1800" kern="1200" dirty="0" err="1">
                <a:solidFill>
                  <a:prstClr val="black"/>
                </a:solidFill>
                <a:latin typeface="Arial" panose="020B0604020202020204" pitchFamily="34" charset="0"/>
                <a:ea typeface="+mn-ea"/>
                <a:cs typeface="Arial" panose="020B0604020202020204" pitchFamily="34" charset="0"/>
              </a:rPr>
              <a:t>có</a:t>
            </a:r>
            <a:r>
              <a:rPr lang="en-US" sz="1800" kern="1200" dirty="0">
                <a:solidFill>
                  <a:prstClr val="black"/>
                </a:solidFill>
                <a:latin typeface="Arial" panose="020B0604020202020204" pitchFamily="34" charset="0"/>
                <a:ea typeface="+mn-ea"/>
                <a:cs typeface="Arial" panose="020B0604020202020204" pitchFamily="34" charset="0"/>
              </a:rPr>
              <a:t> </a:t>
            </a:r>
            <a:r>
              <a:rPr lang="en-US" sz="1800" kern="1200" dirty="0" err="1">
                <a:solidFill>
                  <a:prstClr val="black"/>
                </a:solidFill>
                <a:latin typeface="Arial" panose="020B0604020202020204" pitchFamily="34" charset="0"/>
                <a:ea typeface="+mn-ea"/>
                <a:cs typeface="Arial" panose="020B0604020202020204" pitchFamily="34" charset="0"/>
              </a:rPr>
              <a:t>diện</a:t>
            </a:r>
            <a:r>
              <a:rPr lang="en-US" sz="1800" kern="1200" dirty="0">
                <a:solidFill>
                  <a:prstClr val="black"/>
                </a:solidFill>
                <a:latin typeface="Arial" panose="020B0604020202020204" pitchFamily="34" charset="0"/>
                <a:ea typeface="+mn-ea"/>
                <a:cs typeface="Arial" panose="020B0604020202020204" pitchFamily="34" charset="0"/>
              </a:rPr>
              <a:t> </a:t>
            </a:r>
            <a:r>
              <a:rPr lang="en-US" sz="1800" kern="1200" dirty="0" err="1">
                <a:solidFill>
                  <a:prstClr val="black"/>
                </a:solidFill>
                <a:latin typeface="Arial" panose="020B0604020202020204" pitchFamily="34" charset="0"/>
                <a:ea typeface="+mn-ea"/>
                <a:cs typeface="Arial" panose="020B0604020202020204" pitchFamily="34" charset="0"/>
              </a:rPr>
              <a:t>tích</a:t>
            </a:r>
            <a:r>
              <a:rPr lang="en-US" sz="1800" kern="1200" dirty="0">
                <a:solidFill>
                  <a:prstClr val="black"/>
                </a:solidFill>
                <a:latin typeface="Arial" panose="020B0604020202020204" pitchFamily="34" charset="0"/>
                <a:ea typeface="+mn-ea"/>
                <a:cs typeface="Arial" panose="020B0604020202020204" pitchFamily="34" charset="0"/>
              </a:rPr>
              <a:t> </a:t>
            </a:r>
            <a:r>
              <a:rPr lang="en-US" sz="1800" kern="1200" dirty="0" err="1">
                <a:solidFill>
                  <a:prstClr val="black"/>
                </a:solidFill>
                <a:latin typeface="Arial" panose="020B0604020202020204" pitchFamily="34" charset="0"/>
                <a:ea typeface="+mn-ea"/>
                <a:cs typeface="Arial" panose="020B0604020202020204" pitchFamily="34" charset="0"/>
              </a:rPr>
              <a:t>là</a:t>
            </a:r>
            <a:r>
              <a:rPr lang="en-US" sz="1800" kern="1200" dirty="0">
                <a:solidFill>
                  <a:prstClr val="black"/>
                </a:solidFill>
                <a:latin typeface="Arial" panose="020B0604020202020204" pitchFamily="34" charset="0"/>
                <a:ea typeface="+mn-ea"/>
                <a:cs typeface="Arial" panose="020B0604020202020204" pitchFamily="34" charset="0"/>
              </a:rPr>
              <a:t> a cm</a:t>
            </a:r>
            <a:r>
              <a:rPr lang="en-US" sz="1800" kern="1200" baseline="30000" dirty="0">
                <a:solidFill>
                  <a:prstClr val="black"/>
                </a:solidFill>
                <a:latin typeface="Arial" panose="020B0604020202020204" pitchFamily="34" charset="0"/>
                <a:ea typeface="+mn-ea"/>
                <a:cs typeface="Arial" panose="020B0604020202020204" pitchFamily="34" charset="0"/>
              </a:rPr>
              <a:t>2</a:t>
            </a:r>
            <a:r>
              <a:rPr lang="en-US" sz="1800" kern="1200" dirty="0">
                <a:solidFill>
                  <a:prstClr val="black"/>
                </a:solidFill>
                <a:latin typeface="Arial" panose="020B0604020202020204" pitchFamily="34" charset="0"/>
                <a:ea typeface="+mn-ea"/>
                <a:cs typeface="Arial" panose="020B0604020202020204" pitchFamily="34" charset="0"/>
              </a:rPr>
              <a:t>, b cm</a:t>
            </a:r>
            <a:r>
              <a:rPr lang="en-US" sz="1800" kern="1200" baseline="30000" dirty="0">
                <a:solidFill>
                  <a:prstClr val="black"/>
                </a:solidFill>
                <a:latin typeface="Arial" panose="020B0604020202020204" pitchFamily="34" charset="0"/>
                <a:ea typeface="+mn-ea"/>
                <a:cs typeface="Arial" panose="020B0604020202020204" pitchFamily="34" charset="0"/>
              </a:rPr>
              <a:t>2</a:t>
            </a:r>
            <a:r>
              <a:rPr lang="en-US" sz="1800" kern="1200" dirty="0">
                <a:solidFill>
                  <a:prstClr val="black"/>
                </a:solidFill>
                <a:latin typeface="Arial" panose="020B0604020202020204" pitchFamily="34" charset="0"/>
                <a:ea typeface="+mn-ea"/>
                <a:cs typeface="Arial" panose="020B0604020202020204" pitchFamily="34" charset="0"/>
              </a:rPr>
              <a:t> </a:t>
            </a:r>
            <a:r>
              <a:rPr lang="en-US" sz="1800" kern="1200" dirty="0" err="1">
                <a:solidFill>
                  <a:prstClr val="black"/>
                </a:solidFill>
                <a:latin typeface="Arial" panose="020B0604020202020204" pitchFamily="34" charset="0"/>
                <a:ea typeface="+mn-ea"/>
                <a:cs typeface="Arial" panose="020B0604020202020204" pitchFamily="34" charset="0"/>
              </a:rPr>
              <a:t>và</a:t>
            </a:r>
            <a:r>
              <a:rPr lang="en-US" sz="1800" kern="1200" dirty="0">
                <a:solidFill>
                  <a:prstClr val="black"/>
                </a:solidFill>
                <a:latin typeface="Arial" panose="020B0604020202020204" pitchFamily="34" charset="0"/>
                <a:ea typeface="+mn-ea"/>
                <a:cs typeface="Arial" panose="020B0604020202020204" pitchFamily="34" charset="0"/>
              </a:rPr>
              <a:t> </a:t>
            </a:r>
            <a:r>
              <a:rPr lang="en-US" sz="1800" kern="1200" dirty="0" err="1">
                <a:solidFill>
                  <a:prstClr val="black"/>
                </a:solidFill>
                <a:latin typeface="Arial" panose="020B0604020202020204" pitchFamily="34" charset="0"/>
                <a:ea typeface="+mn-ea"/>
                <a:cs typeface="Arial" panose="020B0604020202020204" pitchFamily="34" charset="0"/>
              </a:rPr>
              <a:t>có</a:t>
            </a:r>
            <a:r>
              <a:rPr lang="en-US" sz="1800" kern="1200" dirty="0">
                <a:solidFill>
                  <a:prstClr val="black"/>
                </a:solidFill>
                <a:latin typeface="Arial" panose="020B0604020202020204" pitchFamily="34" charset="0"/>
                <a:ea typeface="+mn-ea"/>
                <a:cs typeface="Arial" panose="020B0604020202020204" pitchFamily="34" charset="0"/>
              </a:rPr>
              <a:t> </a:t>
            </a:r>
            <a:r>
              <a:rPr lang="en-US" sz="1800" kern="1200" dirty="0" err="1">
                <a:solidFill>
                  <a:prstClr val="black"/>
                </a:solidFill>
                <a:latin typeface="Arial" panose="020B0604020202020204" pitchFamily="34" charset="0"/>
                <a:ea typeface="+mn-ea"/>
                <a:cs typeface="Arial" panose="020B0604020202020204" pitchFamily="34" charset="0"/>
              </a:rPr>
              <a:t>cùng</a:t>
            </a:r>
            <a:r>
              <a:rPr lang="en-US" sz="1800" kern="1200" dirty="0">
                <a:solidFill>
                  <a:prstClr val="black"/>
                </a:solidFill>
                <a:latin typeface="Arial" panose="020B0604020202020204" pitchFamily="34" charset="0"/>
                <a:ea typeface="+mn-ea"/>
                <a:cs typeface="Arial" panose="020B0604020202020204" pitchFamily="34" charset="0"/>
              </a:rPr>
              <a:t> </a:t>
            </a:r>
            <a:r>
              <a:rPr lang="en-US" sz="1800" kern="1200" dirty="0" err="1">
                <a:solidFill>
                  <a:prstClr val="black"/>
                </a:solidFill>
                <a:latin typeface="Arial" panose="020B0604020202020204" pitchFamily="34" charset="0"/>
                <a:ea typeface="+mn-ea"/>
                <a:cs typeface="Arial" panose="020B0604020202020204" pitchFamily="34" charset="0"/>
              </a:rPr>
              <a:t>chiều</a:t>
            </a:r>
            <a:r>
              <a:rPr lang="en-US" sz="1800" kern="1200" dirty="0">
                <a:solidFill>
                  <a:prstClr val="black"/>
                </a:solidFill>
                <a:latin typeface="Arial" panose="020B0604020202020204" pitchFamily="34" charset="0"/>
                <a:ea typeface="+mn-ea"/>
                <a:cs typeface="Arial" panose="020B0604020202020204" pitchFamily="34" charset="0"/>
              </a:rPr>
              <a:t> </a:t>
            </a:r>
            <a:r>
              <a:rPr lang="en-US" sz="1800" kern="1200" dirty="0" err="1">
                <a:solidFill>
                  <a:prstClr val="black"/>
                </a:solidFill>
                <a:latin typeface="Arial" panose="020B0604020202020204" pitchFamily="34" charset="0"/>
                <a:ea typeface="+mn-ea"/>
                <a:cs typeface="Arial" panose="020B0604020202020204" pitchFamily="34" charset="0"/>
              </a:rPr>
              <a:t>dài</a:t>
            </a:r>
            <a:r>
              <a:rPr lang="en-US" sz="1800" kern="1200" dirty="0">
                <a:solidFill>
                  <a:prstClr val="black"/>
                </a:solidFill>
                <a:latin typeface="Arial" panose="020B0604020202020204" pitchFamily="34" charset="0"/>
                <a:ea typeface="+mn-ea"/>
                <a:cs typeface="Arial" panose="020B0604020202020204" pitchFamily="34" charset="0"/>
              </a:rPr>
              <a:t> x cm (</a:t>
            </a:r>
            <a:r>
              <a:rPr lang="en-US" sz="1800" kern="1200" dirty="0" err="1">
                <a:solidFill>
                  <a:prstClr val="black"/>
                </a:solidFill>
                <a:latin typeface="Arial" panose="020B0604020202020204" pitchFamily="34" charset="0"/>
                <a:ea typeface="+mn-ea"/>
                <a:cs typeface="Arial" panose="020B0604020202020204" pitchFamily="34" charset="0"/>
              </a:rPr>
              <a:t>Hình</a:t>
            </a:r>
            <a:r>
              <a:rPr lang="en-US" sz="1800" kern="1200" dirty="0">
                <a:solidFill>
                  <a:prstClr val="black"/>
                </a:solidFill>
                <a:latin typeface="Arial" panose="020B0604020202020204" pitchFamily="34" charset="0"/>
                <a:ea typeface="+mn-ea"/>
                <a:cs typeface="Arial" panose="020B0604020202020204" pitchFamily="34" charset="0"/>
              </a:rPr>
              <a:t> 1).</a:t>
            </a:r>
          </a:p>
          <a:p>
            <a:pPr marR="0" lvl="0" algn="just" defTabSz="609630" rtl="0" eaLnBrk="1" fontAlgn="auto" latinLnBrk="0" hangingPunct="1">
              <a:lnSpc>
                <a:spcPct val="150000"/>
              </a:lnSpc>
              <a:spcBef>
                <a:spcPts val="0"/>
              </a:spcBef>
              <a:spcAft>
                <a:spcPts val="0"/>
              </a:spcAft>
              <a:buClrTx/>
              <a:buSzTx/>
              <a:tabLst/>
              <a:defRPr/>
            </a:pPr>
            <a:r>
              <a:rPr kumimoji="0" lang="en-US" sz="180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 </a:t>
            </a:r>
            <a:r>
              <a:rPr kumimoji="0" lang="en-US" sz="180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Tính</a:t>
            </a:r>
            <a:r>
              <a:rPr kumimoji="0" lang="en-US" sz="180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US" sz="180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rộng</a:t>
            </a:r>
            <a:r>
              <a:rPr kumimoji="0" lang="en-US" sz="180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180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hình</a:t>
            </a:r>
            <a:r>
              <a:rPr kumimoji="0" lang="en-US" sz="180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chữ</a:t>
            </a:r>
            <a:r>
              <a:rPr kumimoji="0" lang="en-US" sz="180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nhật</a:t>
            </a:r>
            <a:r>
              <a:rPr kumimoji="0" lang="en-US" sz="180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lớn</a:t>
            </a:r>
            <a:r>
              <a:rPr kumimoji="0" lang="en-US" sz="180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theo</a:t>
            </a:r>
            <a:r>
              <a:rPr kumimoji="0" lang="en-US" sz="180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hai</a:t>
            </a:r>
            <a:r>
              <a:rPr kumimoji="0" lang="en-US" sz="180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cách</a:t>
            </a:r>
            <a:r>
              <a:rPr kumimoji="0" lang="en-US" sz="180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khác</a:t>
            </a:r>
            <a:r>
              <a:rPr kumimoji="0" lang="en-US" sz="180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nhau</a:t>
            </a:r>
            <a:endParaRPr kumimoji="0" lang="en-US" sz="180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R="0" lvl="0" algn="just" defTabSz="609630" rtl="0" eaLnBrk="1" fontAlgn="auto" latinLnBrk="0" hangingPunct="1">
              <a:lnSpc>
                <a:spcPct val="150000"/>
              </a:lnSpc>
              <a:spcBef>
                <a:spcPts val="0"/>
              </a:spcBef>
              <a:spcAft>
                <a:spcPts val="0"/>
              </a:spcAft>
              <a:buClrTx/>
              <a:buSzTx/>
              <a:tabLst/>
              <a:defRPr/>
            </a:pPr>
            <a:r>
              <a:rPr kumimoji="0" lang="en-US" sz="180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kumimoji="0" lang="en-US" sz="180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US" sz="180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rộng</a:t>
            </a:r>
            <a:r>
              <a:rPr kumimoji="0" lang="en-US" sz="180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180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B </a:t>
            </a:r>
            <a:r>
              <a:rPr kumimoji="0" lang="en-US" sz="180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lớn</a:t>
            </a:r>
            <a:r>
              <a:rPr kumimoji="0" lang="en-US" sz="180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hơn</a:t>
            </a:r>
            <a:r>
              <a:rPr kumimoji="0" lang="en-US" sz="180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US" sz="180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rộng</a:t>
            </a:r>
            <a:r>
              <a:rPr kumimoji="0" lang="en-US" sz="180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180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 bao </a:t>
            </a:r>
            <a:r>
              <a:rPr kumimoji="0" lang="en-US" sz="180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nhiêu</a:t>
            </a:r>
            <a:r>
              <a:rPr kumimoji="0" lang="en-US" sz="180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Biết</a:t>
            </a:r>
            <a:r>
              <a:rPr kumimoji="0" lang="en-US" sz="180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b &gt; a</a:t>
            </a:r>
          </a:p>
        </p:txBody>
      </p:sp>
      <p:grpSp>
        <p:nvGrpSpPr>
          <p:cNvPr id="2" name="Group 1">
            <a:extLst>
              <a:ext uri="{FF2B5EF4-FFF2-40B4-BE49-F238E27FC236}">
                <a16:creationId xmlns:a16="http://schemas.microsoft.com/office/drawing/2014/main" xmlns="" id="{17E7FC9F-9601-EBD0-2068-C123D632F070}"/>
              </a:ext>
            </a:extLst>
          </p:cNvPr>
          <p:cNvGrpSpPr/>
          <p:nvPr/>
        </p:nvGrpSpPr>
        <p:grpSpPr>
          <a:xfrm>
            <a:off x="6059522" y="1634292"/>
            <a:ext cx="2648198" cy="2459460"/>
            <a:chOff x="2553194" y="1368599"/>
            <a:chExt cx="3241964" cy="3189170"/>
          </a:xfrm>
        </p:grpSpPr>
        <p:grpSp>
          <p:nvGrpSpPr>
            <p:cNvPr id="3" name="Group 2">
              <a:extLst>
                <a:ext uri="{FF2B5EF4-FFF2-40B4-BE49-F238E27FC236}">
                  <a16:creationId xmlns:a16="http://schemas.microsoft.com/office/drawing/2014/main" xmlns="" id="{9B71A27D-0EC3-CA84-80EC-36D9866B4769}"/>
                </a:ext>
              </a:extLst>
            </p:cNvPr>
            <p:cNvGrpSpPr/>
            <p:nvPr/>
          </p:nvGrpSpPr>
          <p:grpSpPr>
            <a:xfrm>
              <a:off x="2553195" y="1484416"/>
              <a:ext cx="3241963" cy="1971302"/>
              <a:chOff x="2553195" y="1484416"/>
              <a:chExt cx="3241963" cy="1971302"/>
            </a:xfrm>
          </p:grpSpPr>
          <p:sp>
            <p:nvSpPr>
              <p:cNvPr id="14" name="Rectangle 13">
                <a:extLst>
                  <a:ext uri="{FF2B5EF4-FFF2-40B4-BE49-F238E27FC236}">
                    <a16:creationId xmlns:a16="http://schemas.microsoft.com/office/drawing/2014/main" xmlns="" id="{9401C37E-6F56-1233-C730-D5C6D753F0AD}"/>
                  </a:ext>
                </a:extLst>
              </p:cNvPr>
              <p:cNvSpPr/>
              <p:nvPr/>
            </p:nvSpPr>
            <p:spPr>
              <a:xfrm>
                <a:off x="2553195" y="1484416"/>
                <a:ext cx="3241963" cy="843148"/>
              </a:xfrm>
              <a:prstGeom prst="rect">
                <a:avLst/>
              </a:prstGeom>
              <a:solidFill>
                <a:srgbClr val="3FCD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79538894-4D23-8AD3-C413-E86162A416D7}"/>
                  </a:ext>
                </a:extLst>
              </p:cNvPr>
              <p:cNvSpPr/>
              <p:nvPr/>
            </p:nvSpPr>
            <p:spPr>
              <a:xfrm>
                <a:off x="2553195" y="2327563"/>
                <a:ext cx="3241963" cy="1128155"/>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a:extLst>
                <a:ext uri="{FF2B5EF4-FFF2-40B4-BE49-F238E27FC236}">
                  <a16:creationId xmlns:a16="http://schemas.microsoft.com/office/drawing/2014/main" xmlns="" id="{D114DE4A-ED7F-2AC1-87F4-135C1751E952}"/>
                </a:ext>
              </a:extLst>
            </p:cNvPr>
            <p:cNvSpPr/>
            <p:nvPr/>
          </p:nvSpPr>
          <p:spPr>
            <a:xfrm>
              <a:off x="2553195" y="1368599"/>
              <a:ext cx="475801" cy="537391"/>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2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a:t>
              </a:r>
            </a:p>
          </p:txBody>
        </p:sp>
        <p:sp>
          <p:nvSpPr>
            <p:cNvPr id="5" name="Rectangle 4">
              <a:extLst>
                <a:ext uri="{FF2B5EF4-FFF2-40B4-BE49-F238E27FC236}">
                  <a16:creationId xmlns:a16="http://schemas.microsoft.com/office/drawing/2014/main" xmlns="" id="{4E42E57E-41FE-7A7F-0656-B73F5E27ADE5}"/>
                </a:ext>
              </a:extLst>
            </p:cNvPr>
            <p:cNvSpPr/>
            <p:nvPr/>
          </p:nvSpPr>
          <p:spPr>
            <a:xfrm>
              <a:off x="2553194" y="2201371"/>
              <a:ext cx="475801" cy="537391"/>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lang="en-US" sz="2200" kern="1200" dirty="0">
                  <a:solidFill>
                    <a:prstClr val="black"/>
                  </a:solidFill>
                  <a:latin typeface="Arial" panose="020B0604020202020204" pitchFamily="34" charset="0"/>
                  <a:ea typeface="+mn-ea"/>
                  <a:cs typeface="Arial" panose="020B0604020202020204" pitchFamily="34" charset="0"/>
                </a:rPr>
                <a:t>B</a:t>
              </a:r>
              <a:endParaRPr kumimoji="0" lang="en-US" sz="22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xmlns="" id="{DF4386FA-65F0-7DAC-BC15-19984E4CAC52}"/>
                </a:ext>
              </a:extLst>
            </p:cNvPr>
            <p:cNvSpPr/>
            <p:nvPr/>
          </p:nvSpPr>
          <p:spPr>
            <a:xfrm>
              <a:off x="3686893" y="1666983"/>
              <a:ext cx="1193865" cy="537391"/>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lang="en-US" sz="2200" kern="1200" dirty="0">
                  <a:solidFill>
                    <a:prstClr val="black"/>
                  </a:solidFill>
                  <a:latin typeface="Arial" panose="020B0604020202020204" pitchFamily="34" charset="0"/>
                  <a:ea typeface="+mn-ea"/>
                  <a:cs typeface="Arial" panose="020B0604020202020204" pitchFamily="34" charset="0"/>
                </a:rPr>
                <a:t>a cm</a:t>
              </a:r>
              <a:r>
                <a:rPr lang="en-US" sz="2200" kern="1200" baseline="30000" dirty="0">
                  <a:solidFill>
                    <a:prstClr val="black"/>
                  </a:solidFill>
                  <a:latin typeface="Arial" panose="020B0604020202020204" pitchFamily="34" charset="0"/>
                  <a:ea typeface="+mn-ea"/>
                  <a:cs typeface="Arial" panose="020B0604020202020204" pitchFamily="34" charset="0"/>
                </a:rPr>
                <a:t>2</a:t>
              </a:r>
              <a:endParaRPr kumimoji="0" lang="en-US" sz="22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xmlns="" id="{C36E8EAC-9F73-E7C7-9B5E-E87C5E5225BD}"/>
                </a:ext>
              </a:extLst>
            </p:cNvPr>
            <p:cNvSpPr/>
            <p:nvPr/>
          </p:nvSpPr>
          <p:spPr>
            <a:xfrm>
              <a:off x="3686893" y="2547241"/>
              <a:ext cx="1193865" cy="537391"/>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lang="en-US" sz="2200" kern="1200" dirty="0">
                  <a:solidFill>
                    <a:prstClr val="black"/>
                  </a:solidFill>
                  <a:latin typeface="Arial" panose="020B0604020202020204" pitchFamily="34" charset="0"/>
                  <a:ea typeface="+mn-ea"/>
                  <a:cs typeface="Arial" panose="020B0604020202020204" pitchFamily="34" charset="0"/>
                </a:rPr>
                <a:t>b cm</a:t>
              </a:r>
              <a:r>
                <a:rPr lang="en-US" sz="2200" kern="1200" baseline="30000" dirty="0">
                  <a:solidFill>
                    <a:prstClr val="black"/>
                  </a:solidFill>
                  <a:latin typeface="Arial" panose="020B0604020202020204" pitchFamily="34" charset="0"/>
                  <a:ea typeface="+mn-ea"/>
                  <a:cs typeface="Arial" panose="020B0604020202020204" pitchFamily="34" charset="0"/>
                </a:rPr>
                <a:t>2</a:t>
              </a:r>
              <a:endParaRPr kumimoji="0" lang="en-US" sz="22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xmlns="" id="{B0225289-8F97-E819-B1DE-3F1CDD43CCA5}"/>
                </a:ext>
              </a:extLst>
            </p:cNvPr>
            <p:cNvSpPr/>
            <p:nvPr/>
          </p:nvSpPr>
          <p:spPr>
            <a:xfrm>
              <a:off x="3770020" y="3372566"/>
              <a:ext cx="1193865" cy="537391"/>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lang="en-US" sz="2200" kern="1200" dirty="0">
                  <a:solidFill>
                    <a:prstClr val="black"/>
                  </a:solidFill>
                  <a:latin typeface="Arial" panose="020B0604020202020204" pitchFamily="34" charset="0"/>
                  <a:ea typeface="+mn-ea"/>
                  <a:cs typeface="Arial" panose="020B0604020202020204" pitchFamily="34" charset="0"/>
                </a:rPr>
                <a:t>x cm</a:t>
              </a:r>
              <a:endParaRPr kumimoji="0" lang="en-US" sz="22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xmlns="" id="{635FEB62-13E3-2C8F-AF79-038CD3FC3F7F}"/>
                </a:ext>
              </a:extLst>
            </p:cNvPr>
            <p:cNvSpPr/>
            <p:nvPr/>
          </p:nvSpPr>
          <p:spPr>
            <a:xfrm>
              <a:off x="3770020" y="3860937"/>
              <a:ext cx="1254627" cy="696832"/>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lang="en-US" sz="2200" i="1" kern="1200" noProof="0" dirty="0" err="1">
                  <a:solidFill>
                    <a:prstClr val="black"/>
                  </a:solidFill>
                  <a:latin typeface="Arial" panose="020B0604020202020204" pitchFamily="34" charset="0"/>
                  <a:ea typeface="+mn-ea"/>
                  <a:cs typeface="Arial" panose="020B0604020202020204" pitchFamily="34" charset="0"/>
                </a:rPr>
                <a:t>Hình</a:t>
              </a:r>
              <a:r>
                <a:rPr lang="en-US" sz="2200" i="1" kern="1200" noProof="0" dirty="0">
                  <a:solidFill>
                    <a:prstClr val="black"/>
                  </a:solidFill>
                  <a:latin typeface="Arial" panose="020B0604020202020204" pitchFamily="34" charset="0"/>
                  <a:ea typeface="+mn-ea"/>
                  <a:cs typeface="Arial" panose="020B0604020202020204" pitchFamily="34" charset="0"/>
                </a:rPr>
                <a:t> 1</a:t>
              </a:r>
              <a:endParaRPr kumimoji="0" lang="en-US" sz="2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loud 14">
            <a:extLst>
              <a:ext uri="{FF2B5EF4-FFF2-40B4-BE49-F238E27FC236}">
                <a16:creationId xmlns:a16="http://schemas.microsoft.com/office/drawing/2014/main" xmlns="" id="{AB3E2514-4714-CD8D-5CE0-0CF7D91259C5}"/>
              </a:ext>
            </a:extLst>
          </p:cNvPr>
          <p:cNvSpPr/>
          <p:nvPr/>
        </p:nvSpPr>
        <p:spPr>
          <a:xfrm>
            <a:off x="319486" y="453137"/>
            <a:ext cx="1645967" cy="804231"/>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HĐKP1</a:t>
            </a:r>
          </a:p>
        </p:txBody>
      </p:sp>
      <p:grpSp>
        <p:nvGrpSpPr>
          <p:cNvPr id="16" name="Group 15">
            <a:extLst>
              <a:ext uri="{FF2B5EF4-FFF2-40B4-BE49-F238E27FC236}">
                <a16:creationId xmlns:a16="http://schemas.microsoft.com/office/drawing/2014/main" xmlns="" id="{757716CA-67E2-4B7B-8138-74E59512DE3D}"/>
              </a:ext>
            </a:extLst>
          </p:cNvPr>
          <p:cNvGrpSpPr/>
          <p:nvPr/>
        </p:nvGrpSpPr>
        <p:grpSpPr>
          <a:xfrm>
            <a:off x="483675" y="2198879"/>
            <a:ext cx="2292018" cy="1870999"/>
            <a:chOff x="2553194" y="1368599"/>
            <a:chExt cx="3241964" cy="2728830"/>
          </a:xfrm>
        </p:grpSpPr>
        <p:grpSp>
          <p:nvGrpSpPr>
            <p:cNvPr id="17" name="Group 16">
              <a:extLst>
                <a:ext uri="{FF2B5EF4-FFF2-40B4-BE49-F238E27FC236}">
                  <a16:creationId xmlns:a16="http://schemas.microsoft.com/office/drawing/2014/main" xmlns="" id="{C65D1C5C-9A68-95E3-5395-73846F051DE7}"/>
                </a:ext>
              </a:extLst>
            </p:cNvPr>
            <p:cNvGrpSpPr/>
            <p:nvPr/>
          </p:nvGrpSpPr>
          <p:grpSpPr>
            <a:xfrm>
              <a:off x="2553195" y="1484416"/>
              <a:ext cx="3241963" cy="1971302"/>
              <a:chOff x="2553195" y="1484416"/>
              <a:chExt cx="3241963" cy="1971302"/>
            </a:xfrm>
          </p:grpSpPr>
          <p:sp>
            <p:nvSpPr>
              <p:cNvPr id="24" name="Rectangle 23">
                <a:extLst>
                  <a:ext uri="{FF2B5EF4-FFF2-40B4-BE49-F238E27FC236}">
                    <a16:creationId xmlns:a16="http://schemas.microsoft.com/office/drawing/2014/main" xmlns="" id="{51FE4CD0-4429-2971-C3CF-5F025568241A}"/>
                  </a:ext>
                </a:extLst>
              </p:cNvPr>
              <p:cNvSpPr/>
              <p:nvPr/>
            </p:nvSpPr>
            <p:spPr>
              <a:xfrm>
                <a:off x="2553195" y="1484416"/>
                <a:ext cx="3241963" cy="843148"/>
              </a:xfrm>
              <a:prstGeom prst="rect">
                <a:avLst/>
              </a:prstGeom>
              <a:solidFill>
                <a:srgbClr val="3FCD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5" name="Rectangle 24">
                <a:extLst>
                  <a:ext uri="{FF2B5EF4-FFF2-40B4-BE49-F238E27FC236}">
                    <a16:creationId xmlns:a16="http://schemas.microsoft.com/office/drawing/2014/main" xmlns="" id="{E2F7EF1A-B23A-4C1B-CBA2-2EFBFF25E78B}"/>
                  </a:ext>
                </a:extLst>
              </p:cNvPr>
              <p:cNvSpPr/>
              <p:nvPr/>
            </p:nvSpPr>
            <p:spPr>
              <a:xfrm>
                <a:off x="2553195" y="2327563"/>
                <a:ext cx="3241963" cy="1128155"/>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sp>
          <p:nvSpPr>
            <p:cNvPr id="18" name="Rectangle 17">
              <a:extLst>
                <a:ext uri="{FF2B5EF4-FFF2-40B4-BE49-F238E27FC236}">
                  <a16:creationId xmlns:a16="http://schemas.microsoft.com/office/drawing/2014/main" xmlns="" id="{0CAEE051-59D1-866E-8B16-E4226BA9E12A}"/>
                </a:ext>
              </a:extLst>
            </p:cNvPr>
            <p:cNvSpPr/>
            <p:nvPr/>
          </p:nvSpPr>
          <p:spPr>
            <a:xfrm>
              <a:off x="2553195" y="1368599"/>
              <a:ext cx="475801" cy="724863"/>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0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a:t>
              </a:r>
            </a:p>
          </p:txBody>
        </p:sp>
        <p:sp>
          <p:nvSpPr>
            <p:cNvPr id="19" name="Rectangle 18">
              <a:extLst>
                <a:ext uri="{FF2B5EF4-FFF2-40B4-BE49-F238E27FC236}">
                  <a16:creationId xmlns:a16="http://schemas.microsoft.com/office/drawing/2014/main" xmlns="" id="{513CD67E-17E6-3098-F185-E2638D2D2653}"/>
                </a:ext>
              </a:extLst>
            </p:cNvPr>
            <p:cNvSpPr/>
            <p:nvPr/>
          </p:nvSpPr>
          <p:spPr>
            <a:xfrm>
              <a:off x="2553194" y="2201371"/>
              <a:ext cx="475801" cy="724863"/>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lang="en-US" sz="2000" kern="1200" dirty="0">
                  <a:solidFill>
                    <a:prstClr val="black"/>
                  </a:solidFill>
                  <a:latin typeface="Arial" panose="020B0604020202020204" pitchFamily="34" charset="0"/>
                  <a:ea typeface="+mn-ea"/>
                  <a:cs typeface="Arial" panose="020B0604020202020204" pitchFamily="34" charset="0"/>
                </a:rPr>
                <a:t>B</a:t>
              </a:r>
              <a:endParaRPr kumimoji="0" lang="en-US" sz="20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Rectangle 19">
              <a:extLst>
                <a:ext uri="{FF2B5EF4-FFF2-40B4-BE49-F238E27FC236}">
                  <a16:creationId xmlns:a16="http://schemas.microsoft.com/office/drawing/2014/main" xmlns="" id="{04B27A55-504B-E5B4-3246-F839A29248A9}"/>
                </a:ext>
              </a:extLst>
            </p:cNvPr>
            <p:cNvSpPr/>
            <p:nvPr/>
          </p:nvSpPr>
          <p:spPr>
            <a:xfrm>
              <a:off x="3686894" y="1514101"/>
              <a:ext cx="1318800" cy="724863"/>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lang="en-US" sz="2000" kern="1200" dirty="0">
                  <a:solidFill>
                    <a:prstClr val="black"/>
                  </a:solidFill>
                  <a:latin typeface="Arial" panose="020B0604020202020204" pitchFamily="34" charset="0"/>
                  <a:ea typeface="+mn-ea"/>
                  <a:cs typeface="Arial" panose="020B0604020202020204" pitchFamily="34" charset="0"/>
                </a:rPr>
                <a:t>a cm</a:t>
              </a:r>
              <a:r>
                <a:rPr lang="en-US" sz="2000" kern="1200" baseline="30000" dirty="0">
                  <a:solidFill>
                    <a:prstClr val="black"/>
                  </a:solidFill>
                  <a:latin typeface="Arial" panose="020B0604020202020204" pitchFamily="34" charset="0"/>
                  <a:ea typeface="+mn-ea"/>
                  <a:cs typeface="Arial" panose="020B0604020202020204" pitchFamily="34" charset="0"/>
                </a:rPr>
                <a:t>2</a:t>
              </a:r>
              <a:endParaRPr kumimoji="0" lang="en-US" sz="20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Rectangle 20">
              <a:extLst>
                <a:ext uri="{FF2B5EF4-FFF2-40B4-BE49-F238E27FC236}">
                  <a16:creationId xmlns:a16="http://schemas.microsoft.com/office/drawing/2014/main" xmlns="" id="{03975578-8FA2-1F23-BAA6-AEA2CC32638F}"/>
                </a:ext>
              </a:extLst>
            </p:cNvPr>
            <p:cNvSpPr/>
            <p:nvPr/>
          </p:nvSpPr>
          <p:spPr>
            <a:xfrm>
              <a:off x="3686894" y="2547241"/>
              <a:ext cx="1469973" cy="724863"/>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lang="en-US" sz="2000" kern="1200" dirty="0">
                  <a:solidFill>
                    <a:prstClr val="black"/>
                  </a:solidFill>
                  <a:latin typeface="Arial" panose="020B0604020202020204" pitchFamily="34" charset="0"/>
                  <a:ea typeface="+mn-ea"/>
                  <a:cs typeface="Arial" panose="020B0604020202020204" pitchFamily="34" charset="0"/>
                </a:rPr>
                <a:t>b cm</a:t>
              </a:r>
              <a:r>
                <a:rPr lang="en-US" sz="2000" kern="1200" baseline="30000" dirty="0">
                  <a:solidFill>
                    <a:prstClr val="black"/>
                  </a:solidFill>
                  <a:latin typeface="Arial" panose="020B0604020202020204" pitchFamily="34" charset="0"/>
                  <a:ea typeface="+mn-ea"/>
                  <a:cs typeface="Arial" panose="020B0604020202020204" pitchFamily="34" charset="0"/>
                </a:rPr>
                <a:t>2</a:t>
              </a:r>
              <a:endParaRPr kumimoji="0" lang="en-US" sz="20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Rectangle 21">
              <a:extLst>
                <a:ext uri="{FF2B5EF4-FFF2-40B4-BE49-F238E27FC236}">
                  <a16:creationId xmlns:a16="http://schemas.microsoft.com/office/drawing/2014/main" xmlns="" id="{AEEE1BE3-DF79-892D-5603-ADA2E364886A}"/>
                </a:ext>
              </a:extLst>
            </p:cNvPr>
            <p:cNvSpPr/>
            <p:nvPr/>
          </p:nvSpPr>
          <p:spPr>
            <a:xfrm>
              <a:off x="3770020" y="3372566"/>
              <a:ext cx="1193865" cy="724863"/>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lang="en-US" sz="2000" kern="1200" dirty="0">
                  <a:solidFill>
                    <a:prstClr val="black"/>
                  </a:solidFill>
                  <a:latin typeface="Arial" panose="020B0604020202020204" pitchFamily="34" charset="0"/>
                  <a:ea typeface="+mn-ea"/>
                  <a:cs typeface="Arial" panose="020B0604020202020204" pitchFamily="34" charset="0"/>
                </a:rPr>
                <a:t>x cm</a:t>
              </a:r>
              <a:endParaRPr kumimoji="0" lang="en-US" sz="20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6" name="Right Brace 25">
            <a:extLst>
              <a:ext uri="{FF2B5EF4-FFF2-40B4-BE49-F238E27FC236}">
                <a16:creationId xmlns:a16="http://schemas.microsoft.com/office/drawing/2014/main" xmlns="" id="{1573DB70-1E17-DC4C-A25D-ED4497ABFC20}"/>
              </a:ext>
            </a:extLst>
          </p:cNvPr>
          <p:cNvSpPr/>
          <p:nvPr/>
        </p:nvSpPr>
        <p:spPr>
          <a:xfrm>
            <a:off x="2879437" y="2381321"/>
            <a:ext cx="405600" cy="1127863"/>
          </a:xfrm>
          <a:prstGeom prst="rightBrace">
            <a:avLst>
              <a:gd name="adj1" fmla="val 49548"/>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Rectangle 26">
            <a:extLst>
              <a:ext uri="{FF2B5EF4-FFF2-40B4-BE49-F238E27FC236}">
                <a16:creationId xmlns:a16="http://schemas.microsoft.com/office/drawing/2014/main" xmlns="" id="{90D5F7D0-F6C9-1C99-2858-250A3F4B4787}"/>
              </a:ext>
            </a:extLst>
          </p:cNvPr>
          <p:cNvSpPr/>
          <p:nvPr/>
        </p:nvSpPr>
        <p:spPr>
          <a:xfrm>
            <a:off x="3242727" y="2600929"/>
            <a:ext cx="1325932" cy="496996"/>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0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 = a + b</a:t>
            </a:r>
          </a:p>
        </p:txBody>
      </p:sp>
      <p:sp>
        <p:nvSpPr>
          <p:cNvPr id="29" name="TextBox 28">
            <a:extLst>
              <a:ext uri="{FF2B5EF4-FFF2-40B4-BE49-F238E27FC236}">
                <a16:creationId xmlns:a16="http://schemas.microsoft.com/office/drawing/2014/main" xmlns="" id="{6DA5E1FD-BAC5-086A-577B-A32EFF89DDFF}"/>
              </a:ext>
            </a:extLst>
          </p:cNvPr>
          <p:cNvSpPr txBox="1"/>
          <p:nvPr/>
        </p:nvSpPr>
        <p:spPr>
          <a:xfrm>
            <a:off x="586831" y="1313371"/>
            <a:ext cx="8262450" cy="496996"/>
          </a:xfrm>
          <a:prstGeom prst="rect">
            <a:avLst/>
          </a:prstGeom>
          <a:noFill/>
        </p:spPr>
        <p:txBody>
          <a:bodyPr wrap="square">
            <a:spAutoFit/>
          </a:bodyPr>
          <a:lstStyle/>
          <a:p>
            <a:pPr lvl="0" algn="just">
              <a:lnSpc>
                <a:spcPct val="150000"/>
              </a:lnSpc>
              <a:spcAft>
                <a:spcPts val="600"/>
              </a:spcAft>
            </a:pPr>
            <a:r>
              <a:rPr lang="en-US" sz="2000" b="1" dirty="0" err="1">
                <a:solidFill>
                  <a:srgbClr val="000000"/>
                </a:solidFill>
                <a:effectLst/>
                <a:latin typeface="+mj-lt"/>
                <a:ea typeface="Calibri" panose="020F0502020204030204" pitchFamily="34" charset="0"/>
                <a:cs typeface="Times New Roman" panose="02020603050405020304" pitchFamily="18" charset="0"/>
              </a:rPr>
              <a:t>Cách</a:t>
            </a:r>
            <a:r>
              <a:rPr lang="en-US" sz="2000" b="1" dirty="0">
                <a:solidFill>
                  <a:srgbClr val="000000"/>
                </a:solidFill>
                <a:effectLst/>
                <a:latin typeface="+mj-lt"/>
                <a:ea typeface="Calibri" panose="020F0502020204030204" pitchFamily="34" charset="0"/>
                <a:cs typeface="Times New Roman" panose="02020603050405020304" pitchFamily="18" charset="0"/>
              </a:rPr>
              <a:t> 1: </a:t>
            </a:r>
            <a:r>
              <a:rPr lang="en-US" sz="2000" dirty="0" err="1">
                <a:solidFill>
                  <a:srgbClr val="000000"/>
                </a:solidFill>
                <a:effectLst/>
                <a:latin typeface="+mj-lt"/>
                <a:ea typeface="Calibri" panose="020F0502020204030204" pitchFamily="34" charset="0"/>
                <a:cs typeface="Times New Roman" panose="02020603050405020304" pitchFamily="18" charset="0"/>
              </a:rPr>
              <a:t>Bằng</a:t>
            </a:r>
            <a:r>
              <a:rPr lang="en-US" sz="2000" dirty="0">
                <a:solidFill>
                  <a:srgbClr val="000000"/>
                </a:solidFill>
                <a:effectLst/>
                <a:latin typeface="+mj-lt"/>
                <a:ea typeface="Calibri" panose="020F0502020204030204" pitchFamily="34" charset="0"/>
                <a:cs typeface="Times New Roman" panose="02020603050405020304" pitchFamily="18" charset="0"/>
              </a:rPr>
              <a:t> </a:t>
            </a:r>
            <a:r>
              <a:rPr lang="en-US" sz="2000" dirty="0" err="1">
                <a:solidFill>
                  <a:srgbClr val="000000"/>
                </a:solidFill>
                <a:effectLst/>
                <a:latin typeface="+mj-lt"/>
                <a:ea typeface="Calibri" panose="020F0502020204030204" pitchFamily="34" charset="0"/>
                <a:cs typeface="Times New Roman" panose="02020603050405020304" pitchFamily="18" charset="0"/>
              </a:rPr>
              <a:t>diện</a:t>
            </a:r>
            <a:r>
              <a:rPr lang="en-US" sz="2000" dirty="0">
                <a:solidFill>
                  <a:srgbClr val="000000"/>
                </a:solidFill>
                <a:effectLst/>
                <a:latin typeface="+mj-lt"/>
                <a:ea typeface="Calibri" panose="020F0502020204030204" pitchFamily="34" charset="0"/>
                <a:cs typeface="Times New Roman" panose="02020603050405020304" pitchFamily="18" charset="0"/>
              </a:rPr>
              <a:t> </a:t>
            </a:r>
            <a:r>
              <a:rPr lang="en-US" sz="2000" dirty="0" err="1">
                <a:solidFill>
                  <a:srgbClr val="000000"/>
                </a:solidFill>
                <a:effectLst/>
                <a:latin typeface="+mj-lt"/>
                <a:ea typeface="Calibri" panose="020F0502020204030204" pitchFamily="34" charset="0"/>
                <a:cs typeface="Times New Roman" panose="02020603050405020304" pitchFamily="18" charset="0"/>
              </a:rPr>
              <a:t>tích</a:t>
            </a:r>
            <a:r>
              <a:rPr lang="en-US" sz="2000" dirty="0">
                <a:solidFill>
                  <a:srgbClr val="000000"/>
                </a:solidFill>
                <a:effectLst/>
                <a:latin typeface="+mj-lt"/>
                <a:ea typeface="Calibri" panose="020F0502020204030204" pitchFamily="34" charset="0"/>
                <a:cs typeface="Times New Roman" panose="02020603050405020304" pitchFamily="18" charset="0"/>
              </a:rPr>
              <a:t> </a:t>
            </a:r>
            <a:r>
              <a:rPr lang="en-US" sz="2000" dirty="0" err="1">
                <a:solidFill>
                  <a:srgbClr val="000000"/>
                </a:solidFill>
                <a:effectLst/>
                <a:latin typeface="+mj-lt"/>
                <a:ea typeface="Calibri" panose="020F0502020204030204" pitchFamily="34" charset="0"/>
                <a:cs typeface="Times New Roman" panose="02020603050405020304" pitchFamily="18" charset="0"/>
              </a:rPr>
              <a:t>của</a:t>
            </a:r>
            <a:r>
              <a:rPr lang="en-US" sz="2000" dirty="0">
                <a:solidFill>
                  <a:srgbClr val="000000"/>
                </a:solidFill>
                <a:effectLst/>
                <a:latin typeface="+mj-lt"/>
                <a:ea typeface="Calibri" panose="020F0502020204030204" pitchFamily="34" charset="0"/>
                <a:cs typeface="Times New Roman" panose="02020603050405020304" pitchFamily="18" charset="0"/>
              </a:rPr>
              <a:t> </a:t>
            </a:r>
            <a:r>
              <a:rPr lang="en-US" sz="2000" dirty="0" err="1">
                <a:solidFill>
                  <a:srgbClr val="000000"/>
                </a:solidFill>
                <a:effectLst/>
                <a:latin typeface="+mj-lt"/>
                <a:ea typeface="Calibri" panose="020F0502020204030204" pitchFamily="34" charset="0"/>
                <a:cs typeface="Times New Roman" panose="02020603050405020304" pitchFamily="18" charset="0"/>
              </a:rPr>
              <a:t>hình</a:t>
            </a:r>
            <a:r>
              <a:rPr lang="en-US" sz="2000" dirty="0">
                <a:solidFill>
                  <a:srgbClr val="000000"/>
                </a:solidFill>
                <a:effectLst/>
                <a:latin typeface="+mj-lt"/>
                <a:ea typeface="Calibri" panose="020F0502020204030204" pitchFamily="34" charset="0"/>
                <a:cs typeface="Times New Roman" panose="02020603050405020304" pitchFamily="18" charset="0"/>
              </a:rPr>
              <a:t> </a:t>
            </a:r>
            <a:r>
              <a:rPr lang="en-US" sz="2000" dirty="0" err="1">
                <a:solidFill>
                  <a:srgbClr val="000000"/>
                </a:solidFill>
                <a:effectLst/>
                <a:latin typeface="+mj-lt"/>
                <a:ea typeface="Calibri" panose="020F0502020204030204" pitchFamily="34" charset="0"/>
                <a:cs typeface="Times New Roman" panose="02020603050405020304" pitchFamily="18" charset="0"/>
              </a:rPr>
              <a:t>chữ</a:t>
            </a:r>
            <a:r>
              <a:rPr lang="en-US" sz="2000" dirty="0">
                <a:solidFill>
                  <a:srgbClr val="000000"/>
                </a:solidFill>
                <a:effectLst/>
                <a:latin typeface="+mj-lt"/>
                <a:ea typeface="Calibri" panose="020F0502020204030204" pitchFamily="34" charset="0"/>
                <a:cs typeface="Times New Roman" panose="02020603050405020304" pitchFamily="18" charset="0"/>
              </a:rPr>
              <a:t> </a:t>
            </a:r>
            <a:r>
              <a:rPr lang="en-US" sz="2000" dirty="0" err="1">
                <a:solidFill>
                  <a:srgbClr val="000000"/>
                </a:solidFill>
                <a:effectLst/>
                <a:latin typeface="+mj-lt"/>
                <a:ea typeface="Calibri" panose="020F0502020204030204" pitchFamily="34" charset="0"/>
                <a:cs typeface="Times New Roman" panose="02020603050405020304" pitchFamily="18" charset="0"/>
              </a:rPr>
              <a:t>nhật</a:t>
            </a:r>
            <a:r>
              <a:rPr lang="en-US" sz="2000" dirty="0">
                <a:solidFill>
                  <a:srgbClr val="000000"/>
                </a:solidFill>
                <a:effectLst/>
                <a:latin typeface="+mj-lt"/>
                <a:ea typeface="Calibri" panose="020F0502020204030204" pitchFamily="34" charset="0"/>
                <a:cs typeface="Times New Roman" panose="02020603050405020304" pitchFamily="18" charset="0"/>
              </a:rPr>
              <a:t> </a:t>
            </a:r>
            <a:r>
              <a:rPr lang="en-US" sz="2000" dirty="0" err="1">
                <a:solidFill>
                  <a:srgbClr val="000000"/>
                </a:solidFill>
                <a:effectLst/>
                <a:latin typeface="+mj-lt"/>
                <a:ea typeface="Calibri" panose="020F0502020204030204" pitchFamily="34" charset="0"/>
                <a:cs typeface="Times New Roman" panose="02020603050405020304" pitchFamily="18" charset="0"/>
              </a:rPr>
              <a:t>lớn</a:t>
            </a:r>
            <a:r>
              <a:rPr lang="en-US" sz="2000" dirty="0">
                <a:solidFill>
                  <a:srgbClr val="000000"/>
                </a:solidFill>
                <a:effectLst/>
                <a:latin typeface="+mj-lt"/>
                <a:ea typeface="Calibri" panose="020F0502020204030204" pitchFamily="34" charset="0"/>
                <a:cs typeface="Times New Roman" panose="02020603050405020304" pitchFamily="18" charset="0"/>
              </a:rPr>
              <a:t> chia </a:t>
            </a:r>
            <a:r>
              <a:rPr lang="en-US" sz="2000" dirty="0" err="1">
                <a:solidFill>
                  <a:srgbClr val="000000"/>
                </a:solidFill>
                <a:effectLst/>
                <a:latin typeface="+mj-lt"/>
                <a:ea typeface="Calibri" panose="020F0502020204030204" pitchFamily="34" charset="0"/>
                <a:cs typeface="Times New Roman" panose="02020603050405020304" pitchFamily="18" charset="0"/>
              </a:rPr>
              <a:t>cho</a:t>
            </a:r>
            <a:r>
              <a:rPr lang="en-US" sz="2000" dirty="0">
                <a:solidFill>
                  <a:srgbClr val="000000"/>
                </a:solidFill>
                <a:effectLst/>
                <a:latin typeface="+mj-lt"/>
                <a:ea typeface="Calibri" panose="020F0502020204030204" pitchFamily="34" charset="0"/>
                <a:cs typeface="Times New Roman" panose="02020603050405020304" pitchFamily="18" charset="0"/>
              </a:rPr>
              <a:t> </a:t>
            </a:r>
            <a:r>
              <a:rPr lang="en-US" sz="2000" dirty="0" err="1">
                <a:solidFill>
                  <a:srgbClr val="000000"/>
                </a:solidFill>
                <a:effectLst/>
                <a:latin typeface="+mj-lt"/>
                <a:ea typeface="Calibri" panose="020F0502020204030204" pitchFamily="34" charset="0"/>
                <a:cs typeface="Times New Roman" panose="02020603050405020304" pitchFamily="18" charset="0"/>
              </a:rPr>
              <a:t>chiều</a:t>
            </a:r>
            <a:r>
              <a:rPr lang="en-US" sz="2000" dirty="0">
                <a:solidFill>
                  <a:srgbClr val="000000"/>
                </a:solidFill>
                <a:effectLst/>
                <a:latin typeface="+mj-lt"/>
                <a:ea typeface="Calibri" panose="020F0502020204030204" pitchFamily="34" charset="0"/>
                <a:cs typeface="Times New Roman" panose="02020603050405020304" pitchFamily="18" charset="0"/>
              </a:rPr>
              <a:t> </a:t>
            </a:r>
            <a:r>
              <a:rPr lang="en-US" sz="2000" dirty="0" err="1">
                <a:solidFill>
                  <a:srgbClr val="000000"/>
                </a:solidFill>
                <a:effectLst/>
                <a:latin typeface="+mj-lt"/>
                <a:ea typeface="Calibri" panose="020F0502020204030204" pitchFamily="34" charset="0"/>
                <a:cs typeface="Times New Roman" panose="02020603050405020304" pitchFamily="18" charset="0"/>
              </a:rPr>
              <a:t>dài</a:t>
            </a:r>
            <a:r>
              <a:rPr lang="en-US" sz="2000" dirty="0">
                <a:solidFill>
                  <a:srgbClr val="000000"/>
                </a:solidFill>
                <a:effectLst/>
                <a:latin typeface="+mj-lt"/>
                <a:ea typeface="Calibri" panose="020F0502020204030204" pitchFamily="34" charset="0"/>
                <a:cs typeface="Times New Roman" panose="02020603050405020304" pitchFamily="18" charset="0"/>
              </a:rPr>
              <a:t> x.</a:t>
            </a:r>
            <a:endParaRPr lang="en-US" sz="2000" dirty="0">
              <a:effectLst/>
              <a:latin typeface="+mj-lt"/>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xmlns="" id="{863A1AE7-10DE-9D08-643B-DD1971F6D93B}"/>
                  </a:ext>
                </a:extLst>
              </p:cNvPr>
              <p:cNvSpPr txBox="1"/>
              <p:nvPr/>
            </p:nvSpPr>
            <p:spPr>
              <a:xfrm>
                <a:off x="4579773" y="2054180"/>
                <a:ext cx="4400842" cy="2402645"/>
              </a:xfrm>
              <a:prstGeom prst="rect">
                <a:avLst/>
              </a:prstGeom>
              <a:noFill/>
            </p:spPr>
            <p:txBody>
              <a:bodyPr wrap="square">
                <a:spAutoFit/>
              </a:bodyPr>
              <a:lstStyle/>
              <a:p>
                <a:pPr>
                  <a:lnSpc>
                    <a:spcPct val="150000"/>
                  </a:lnSpc>
                  <a:spcAft>
                    <a:spcPts val="800"/>
                  </a:spcAft>
                </a:pPr>
                <a:r>
                  <a:rPr lang="nl-NL" sz="2000" dirty="0" err="1">
                    <a:solidFill>
                      <a:srgbClr val="000000"/>
                    </a:solidFill>
                    <a:effectLst/>
                    <a:latin typeface="+mj-lt"/>
                    <a:ea typeface="Arial" panose="020B0604020202020204" pitchFamily="34" charset="0"/>
                    <a:cs typeface="Times New Roman" panose="02020603050405020304" pitchFamily="18" charset="0"/>
                  </a:rPr>
                  <a:t>Diện</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tích</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của</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hình</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chữ</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nhật</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lớn</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là</a:t>
                </a:r>
                <a:r>
                  <a:rPr lang="nl-NL" sz="2000" dirty="0">
                    <a:solidFill>
                      <a:srgbClr val="000000"/>
                    </a:solidFill>
                    <a:effectLst/>
                    <a:latin typeface="+mj-lt"/>
                    <a:ea typeface="Arial" panose="020B0604020202020204" pitchFamily="34" charset="0"/>
                    <a:cs typeface="Times New Roman" panose="02020603050405020304" pitchFamily="18" charset="0"/>
                  </a:rPr>
                  <a:t>: </a:t>
                </a:r>
                <a:endParaRPr lang="en-US" sz="2000" dirty="0">
                  <a:effectLst/>
                  <a:latin typeface="+mj-lt"/>
                  <a:ea typeface="Arial" panose="020B0604020202020204" pitchFamily="34" charset="0"/>
                  <a:cs typeface="Times New Roman" panose="02020603050405020304" pitchFamily="18" charset="0"/>
                </a:endParaRPr>
              </a:p>
              <a:p>
                <a:pPr algn="ctr">
                  <a:lnSpc>
                    <a:spcPct val="150000"/>
                  </a:lnSpc>
                  <a:spcAft>
                    <a:spcPts val="800"/>
                  </a:spcAft>
                </a:pPr>
                <a:r>
                  <a:rPr lang="nl-NL" sz="2000" dirty="0">
                    <a:solidFill>
                      <a:srgbClr val="000000"/>
                    </a:solidFill>
                    <a:effectLst/>
                    <a:latin typeface="+mj-lt"/>
                    <a:ea typeface="Arial" panose="020B0604020202020204" pitchFamily="34" charset="0"/>
                    <a:cs typeface="Times New Roman" panose="02020603050405020304" pitchFamily="18" charset="0"/>
                  </a:rPr>
                  <a:t>a + b (cm</a:t>
                </a:r>
                <a:r>
                  <a:rPr lang="nl-NL" sz="2000" baseline="30000" dirty="0">
                    <a:solidFill>
                      <a:srgbClr val="000000"/>
                    </a:solidFill>
                    <a:effectLst/>
                    <a:latin typeface="+mj-lt"/>
                    <a:ea typeface="Arial" panose="020B0604020202020204" pitchFamily="34" charset="0"/>
                    <a:cs typeface="Times New Roman" panose="02020603050405020304" pitchFamily="18" charset="0"/>
                  </a:rPr>
                  <a:t>2</a:t>
                </a:r>
                <a:r>
                  <a:rPr lang="nl-NL" sz="2000" dirty="0">
                    <a:solidFill>
                      <a:srgbClr val="000000"/>
                    </a:solidFill>
                    <a:effectLst/>
                    <a:latin typeface="+mj-lt"/>
                    <a:ea typeface="Arial" panose="020B0604020202020204" pitchFamily="34" charset="0"/>
                    <a:cs typeface="Times New Roman" panose="02020603050405020304" pitchFamily="18" charset="0"/>
                  </a:rPr>
                  <a:t>)</a:t>
                </a:r>
                <a:endParaRPr lang="en-US" sz="20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nl-NL" sz="2000" dirty="0" err="1">
                    <a:solidFill>
                      <a:srgbClr val="000000"/>
                    </a:solidFill>
                    <a:effectLst/>
                    <a:latin typeface="+mj-lt"/>
                    <a:ea typeface="Arial" panose="020B0604020202020204" pitchFamily="34" charset="0"/>
                    <a:cs typeface="Times New Roman" panose="02020603050405020304" pitchFamily="18" charset="0"/>
                  </a:rPr>
                  <a:t>Chiều</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rộng</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của</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hình</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chữ</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nhật</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lớn</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là</a:t>
                </a:r>
                <a:r>
                  <a:rPr lang="nl-NL" sz="2000" dirty="0">
                    <a:solidFill>
                      <a:srgbClr val="000000"/>
                    </a:solidFill>
                    <a:effectLst/>
                    <a:latin typeface="+mj-lt"/>
                    <a:ea typeface="Arial" panose="020B0604020202020204" pitchFamily="34" charset="0"/>
                    <a:cs typeface="Times New Roman" panose="02020603050405020304" pitchFamily="18" charset="0"/>
                  </a:rPr>
                  <a:t>: </a:t>
                </a:r>
                <a:endParaRPr lang="en-US" sz="2000" dirty="0">
                  <a:effectLst/>
                  <a:latin typeface="+mj-lt"/>
                  <a:ea typeface="Arial" panose="020B0604020202020204" pitchFamily="34" charset="0"/>
                  <a:cs typeface="Times New Roman" panose="02020603050405020304" pitchFamily="18" charset="0"/>
                </a:endParaRPr>
              </a:p>
              <a:p>
                <a:pPr algn="ctr">
                  <a:lnSpc>
                    <a:spcPct val="150000"/>
                  </a:lnSpc>
                  <a:spcAft>
                    <a:spcPts val="800"/>
                  </a:spcAft>
                </a:pPr>
                <a14:m>
                  <m:oMath xmlns:m="http://schemas.openxmlformats.org/officeDocument/2006/math">
                    <m:f>
                      <m:fPr>
                        <m:ctrlPr>
                          <a:rPr lang="en-US" sz="2000" i="1">
                            <a:solidFill>
                              <a:srgbClr val="000000"/>
                            </a:solidFill>
                            <a:effectLst/>
                            <a:latin typeface="Cambria Math"/>
                            <a:ea typeface="Arial" panose="020B0604020202020204" pitchFamily="34" charset="0"/>
                            <a:cs typeface="Times New Roman" panose="02020603050405020304" pitchFamily="18" charset="0"/>
                          </a:rPr>
                        </m:ctrlPr>
                      </m:fPr>
                      <m:num>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r>
                          <a:rPr lang="nl-NL"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num>
                      <m:den>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den>
                    </m:f>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 </m:t>
                    </m:r>
                  </m:oMath>
                </a14:m>
                <a:r>
                  <a:rPr lang="nl-NL" sz="2000" dirty="0">
                    <a:solidFill>
                      <a:srgbClr val="000000"/>
                    </a:solidFill>
                    <a:effectLst/>
                    <a:latin typeface="+mj-lt"/>
                    <a:ea typeface="Arial" panose="020B0604020202020204" pitchFamily="34" charset="0"/>
                    <a:cs typeface="Times New Roman" panose="02020603050405020304" pitchFamily="18" charset="0"/>
                  </a:rPr>
                  <a:t>(cm).</a:t>
                </a:r>
                <a:endParaRPr lang="en-US" sz="2000" dirty="0">
                  <a:effectLst/>
                  <a:latin typeface="+mj-lt"/>
                  <a:ea typeface="Arial" panose="020B0604020202020204" pitchFamily="34" charset="0"/>
                  <a:cs typeface="Times New Roman" panose="02020603050405020304" pitchFamily="18" charset="0"/>
                </a:endParaRPr>
              </a:p>
            </p:txBody>
          </p:sp>
        </mc:Choice>
        <mc:Fallback xmlns="">
          <p:sp>
            <p:nvSpPr>
              <p:cNvPr id="31" name="TextBox 30">
                <a:extLst>
                  <a:ext uri="{FF2B5EF4-FFF2-40B4-BE49-F238E27FC236}">
                    <a16:creationId xmlns:a16="http://schemas.microsoft.com/office/drawing/2014/main" id="{863A1AE7-10DE-9D08-643B-DD1971F6D93B}"/>
                  </a:ext>
                </a:extLst>
              </p:cNvPr>
              <p:cNvSpPr txBox="1">
                <a:spLocks noRot="1" noChangeAspect="1" noMove="1" noResize="1" noEditPoints="1" noAdjustHandles="1" noChangeArrowheads="1" noChangeShapeType="1" noTextEdit="1"/>
              </p:cNvSpPr>
              <p:nvPr/>
            </p:nvSpPr>
            <p:spPr>
              <a:xfrm>
                <a:off x="4579773" y="2054180"/>
                <a:ext cx="4400842" cy="2402645"/>
              </a:xfrm>
              <a:prstGeom prst="rect">
                <a:avLst/>
              </a:prstGeom>
              <a:blipFill>
                <a:blip r:embed="rId2"/>
                <a:stretch>
                  <a:fillRect l="-1385" b="-7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xmlns="" id="{84303306-69A3-8D8C-EF3D-EE022E7B871A}"/>
                  </a:ext>
                </a:extLst>
              </p:cNvPr>
              <p:cNvSpPr/>
              <p:nvPr/>
            </p:nvSpPr>
            <p:spPr>
              <a:xfrm>
                <a:off x="1827824" y="4081986"/>
                <a:ext cx="1325932" cy="701859"/>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lang="en-US" sz="2000" kern="1200" dirty="0">
                    <a:solidFill>
                      <a:prstClr val="black"/>
                    </a:solidFill>
                    <a:latin typeface="Arial" panose="020B0604020202020204" pitchFamily="34" charset="0"/>
                    <a:ea typeface="+mn-ea"/>
                    <a:cs typeface="Arial" panose="020B0604020202020204" pitchFamily="34" charset="0"/>
                  </a:rPr>
                  <a:t>CR = </a:t>
                </a:r>
                <a14:m>
                  <m:oMath xmlns:m="http://schemas.openxmlformats.org/officeDocument/2006/math">
                    <m:f>
                      <m:fPr>
                        <m:ctrlPr>
                          <a:rPr lang="en-US" sz="2000" b="0" i="1" kern="1200" smtClean="0">
                            <a:solidFill>
                              <a:prstClr val="black"/>
                            </a:solidFill>
                            <a:latin typeface="Cambria Math"/>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𝑎</m:t>
                        </m:r>
                        <m:r>
                          <a:rPr lang="en-US" sz="2000" b="0" i="1" kern="1200" smtClean="0">
                            <a:solidFill>
                              <a:prstClr val="black"/>
                            </a:solidFill>
                            <a:latin typeface="Cambria Math" panose="02040503050406030204" pitchFamily="18" charset="0"/>
                            <a:ea typeface="+mn-ea"/>
                            <a:cs typeface="Arial" panose="020B0604020202020204" pitchFamily="34" charset="0"/>
                          </a:rPr>
                          <m:t>+</m:t>
                        </m:r>
                        <m:r>
                          <a:rPr lang="en-US" sz="2000" b="0" i="1" kern="1200" smtClean="0">
                            <a:solidFill>
                              <a:prstClr val="black"/>
                            </a:solidFill>
                            <a:latin typeface="Cambria Math" panose="02040503050406030204" pitchFamily="18" charset="0"/>
                            <a:ea typeface="+mn-ea"/>
                            <a:cs typeface="Arial" panose="020B0604020202020204" pitchFamily="34" charset="0"/>
                          </a:rPr>
                          <m:t>𝑏</m:t>
                        </m:r>
                      </m:num>
                      <m:den>
                        <m:r>
                          <a:rPr lang="en-US" sz="2000" b="0" i="1" kern="1200" smtClean="0">
                            <a:solidFill>
                              <a:prstClr val="black"/>
                            </a:solidFill>
                            <a:latin typeface="Cambria Math" panose="02040503050406030204" pitchFamily="18" charset="0"/>
                            <a:ea typeface="+mn-ea"/>
                            <a:cs typeface="Arial" panose="020B0604020202020204" pitchFamily="34" charset="0"/>
                          </a:rPr>
                          <m:t>𝑥</m:t>
                        </m:r>
                      </m:den>
                    </m:f>
                  </m:oMath>
                </a14:m>
                <a:endParaRPr kumimoji="0" lang="en-US" sz="20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32" name="Rectangle 31">
                <a:extLst>
                  <a:ext uri="{FF2B5EF4-FFF2-40B4-BE49-F238E27FC236}">
                    <a16:creationId xmlns:a16="http://schemas.microsoft.com/office/drawing/2014/main" id="{84303306-69A3-8D8C-EF3D-EE022E7B871A}"/>
                  </a:ext>
                </a:extLst>
              </p:cNvPr>
              <p:cNvSpPr>
                <a:spLocks noRot="1" noChangeAspect="1" noMove="1" noResize="1" noEditPoints="1" noAdjustHandles="1" noChangeArrowheads="1" noChangeShapeType="1" noTextEdit="1"/>
              </p:cNvSpPr>
              <p:nvPr/>
            </p:nvSpPr>
            <p:spPr>
              <a:xfrm>
                <a:off x="1827824" y="4081986"/>
                <a:ext cx="1325932" cy="701859"/>
              </a:xfrm>
              <a:prstGeom prst="rect">
                <a:avLst/>
              </a:prstGeom>
              <a:blipFill>
                <a:blip r:embed="rId3"/>
                <a:stretch>
                  <a:fillRect l="-5069" b="-5217"/>
                </a:stretch>
              </a:blipFill>
            </p:spPr>
            <p:txBody>
              <a:bodyPr/>
              <a:lstStyle/>
              <a:p>
                <a:r>
                  <a:rPr lang="en-US">
                    <a:noFill/>
                  </a:rPr>
                  <a:t> </a:t>
                </a:r>
              </a:p>
            </p:txBody>
          </p:sp>
        </mc:Fallback>
      </mc:AlternateContent>
      <p:sp>
        <p:nvSpPr>
          <p:cNvPr id="33" name="Arrow: Right 32">
            <a:extLst>
              <a:ext uri="{FF2B5EF4-FFF2-40B4-BE49-F238E27FC236}">
                <a16:creationId xmlns:a16="http://schemas.microsoft.com/office/drawing/2014/main" xmlns="" id="{6848CA7F-5440-2CB7-7C77-F75D51626CAB}"/>
              </a:ext>
            </a:extLst>
          </p:cNvPr>
          <p:cNvSpPr/>
          <p:nvPr/>
        </p:nvSpPr>
        <p:spPr>
          <a:xfrm>
            <a:off x="1339524" y="4340503"/>
            <a:ext cx="488300" cy="252740"/>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xmlns="" id="{5EED0359-F36A-E611-5780-0F4CD87BAF47}"/>
              </a:ext>
            </a:extLst>
          </p:cNvPr>
          <p:cNvSpPr txBox="1"/>
          <p:nvPr/>
        </p:nvSpPr>
        <p:spPr>
          <a:xfrm>
            <a:off x="2086717" y="783846"/>
            <a:ext cx="792720" cy="400110"/>
          </a:xfrm>
          <a:prstGeom prst="rect">
            <a:avLst/>
          </a:prstGeom>
          <a:noFill/>
        </p:spPr>
        <p:txBody>
          <a:bodyPr wrap="square">
            <a:spAutoFit/>
          </a:bodyPr>
          <a:lstStyle/>
          <a:p>
            <a:r>
              <a:rPr kumimoji="0" lang="en-US" sz="2000" u="none" strike="noStrike" kern="1200" cap="none" spc="0" normalizeH="0" noProof="0" dirty="0">
                <a:ln>
                  <a:noFill/>
                </a:ln>
                <a:solidFill>
                  <a:prstClr val="black"/>
                </a:solidFill>
                <a:effectLst/>
                <a:uLnTx/>
                <a:uFillTx/>
                <a:latin typeface="+mj-lt"/>
                <a:ea typeface="+mn-ea"/>
                <a:cs typeface="Arial" panose="020B0604020202020204" pitchFamily="34" charset="0"/>
              </a:rPr>
              <a:t>a) </a:t>
            </a:r>
            <a:endParaRPr lang="en-US" sz="2000" dirty="0">
              <a:latin typeface="+mj-lt"/>
            </a:endParaRPr>
          </a:p>
        </p:txBody>
      </p:sp>
    </p:spTree>
    <p:extLst>
      <p:ext uri="{BB962C8B-B14F-4D97-AF65-F5344CB8AC3E}">
        <p14:creationId xmlns:p14="http://schemas.microsoft.com/office/powerpoint/2010/main" val="23629999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5"/>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 calcmode="lin" valueType="num">
                                      <p:cBhvr additive="base">
                                        <p:cTn id="9" dur="500" fill="hold"/>
                                        <p:tgtEl>
                                          <p:spTgt spid="16"/>
                                        </p:tgtEl>
                                        <p:attrNameLst>
                                          <p:attrName>ppt_x</p:attrName>
                                        </p:attrNameLst>
                                      </p:cBhvr>
                                      <p:tavLst>
                                        <p:tav tm="0">
                                          <p:val>
                                            <p:strVal val="#ppt_x"/>
                                          </p:val>
                                        </p:tav>
                                        <p:tav tm="100000">
                                          <p:val>
                                            <p:strVal val="#ppt_x"/>
                                          </p:val>
                                        </p:tav>
                                      </p:tavLst>
                                    </p:anim>
                                    <p:anim calcmode="lin" valueType="num">
                                      <p:cBhvr additive="base">
                                        <p:cTn id="1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up)">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heel(1)">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left)">
                                      <p:cBhvr>
                                        <p:cTn id="30" dur="500"/>
                                        <p:tgtEl>
                                          <p:spTgt spid="33"/>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left)">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499"/>
                                          </p:stCondLst>
                                        </p:cTn>
                                        <p:tgtEl>
                                          <p:spTgt spid="31">
                                            <p:txEl>
                                              <p:pRg st="0" end="0"/>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499"/>
                                          </p:stCondLst>
                                        </p:cTn>
                                        <p:tgtEl>
                                          <p:spTgt spid="31">
                                            <p:txEl>
                                              <p:pRg st="1" end="1"/>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1">
                                            <p:txEl>
                                              <p:pRg st="2" end="2"/>
                                            </p:txEl>
                                          </p:spTgt>
                                        </p:tgtEl>
                                        <p:attrNameLst>
                                          <p:attrName>style.visibility</p:attrName>
                                        </p:attrNameLst>
                                      </p:cBhvr>
                                      <p:to>
                                        <p:strVal val="visible"/>
                                      </p:to>
                                    </p:set>
                                    <p:animEffect transition="in" filter="fade">
                                      <p:cBhvr>
                                        <p:cTn id="44" dur="500"/>
                                        <p:tgtEl>
                                          <p:spTgt spid="31">
                                            <p:txEl>
                                              <p:pRg st="2" end="2"/>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1">
                                            <p:txEl>
                                              <p:pRg st="3" end="3"/>
                                            </p:txEl>
                                          </p:spTgt>
                                        </p:tgtEl>
                                        <p:attrNameLst>
                                          <p:attrName>style.visibility</p:attrName>
                                        </p:attrNameLst>
                                      </p:cBhvr>
                                      <p:to>
                                        <p:strVal val="visible"/>
                                      </p:to>
                                    </p:set>
                                    <p:animEffect transition="in" filter="fade">
                                      <p:cBhvr>
                                        <p:cTn id="47" dur="500"/>
                                        <p:tgtEl>
                                          <p:spTgt spid="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9" grpId="0"/>
      <p:bldP spid="32" grpId="0"/>
      <p:bldP spid="33" grpId="0" animBg="1"/>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loud 14">
            <a:extLst>
              <a:ext uri="{FF2B5EF4-FFF2-40B4-BE49-F238E27FC236}">
                <a16:creationId xmlns:a16="http://schemas.microsoft.com/office/drawing/2014/main" xmlns="" id="{AB3E2514-4714-CD8D-5CE0-0CF7D91259C5}"/>
              </a:ext>
            </a:extLst>
          </p:cNvPr>
          <p:cNvSpPr/>
          <p:nvPr/>
        </p:nvSpPr>
        <p:spPr>
          <a:xfrm>
            <a:off x="319486" y="453137"/>
            <a:ext cx="1645967" cy="804231"/>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HĐKP1</a:t>
            </a:r>
          </a:p>
        </p:txBody>
      </p:sp>
      <p:grpSp>
        <p:nvGrpSpPr>
          <p:cNvPr id="16" name="Group 15">
            <a:extLst>
              <a:ext uri="{FF2B5EF4-FFF2-40B4-BE49-F238E27FC236}">
                <a16:creationId xmlns:a16="http://schemas.microsoft.com/office/drawing/2014/main" xmlns="" id="{757716CA-67E2-4B7B-8138-74E59512DE3D}"/>
              </a:ext>
            </a:extLst>
          </p:cNvPr>
          <p:cNvGrpSpPr/>
          <p:nvPr/>
        </p:nvGrpSpPr>
        <p:grpSpPr>
          <a:xfrm>
            <a:off x="483675" y="2198879"/>
            <a:ext cx="2292018" cy="1870999"/>
            <a:chOff x="2553194" y="1368599"/>
            <a:chExt cx="3241964" cy="2728830"/>
          </a:xfrm>
        </p:grpSpPr>
        <p:grpSp>
          <p:nvGrpSpPr>
            <p:cNvPr id="17" name="Group 16">
              <a:extLst>
                <a:ext uri="{FF2B5EF4-FFF2-40B4-BE49-F238E27FC236}">
                  <a16:creationId xmlns:a16="http://schemas.microsoft.com/office/drawing/2014/main" xmlns="" id="{C65D1C5C-9A68-95E3-5395-73846F051DE7}"/>
                </a:ext>
              </a:extLst>
            </p:cNvPr>
            <p:cNvGrpSpPr/>
            <p:nvPr/>
          </p:nvGrpSpPr>
          <p:grpSpPr>
            <a:xfrm>
              <a:off x="2553195" y="1484416"/>
              <a:ext cx="3241963" cy="1971302"/>
              <a:chOff x="2553195" y="1484416"/>
              <a:chExt cx="3241963" cy="1971302"/>
            </a:xfrm>
          </p:grpSpPr>
          <p:sp>
            <p:nvSpPr>
              <p:cNvPr id="24" name="Rectangle 23">
                <a:extLst>
                  <a:ext uri="{FF2B5EF4-FFF2-40B4-BE49-F238E27FC236}">
                    <a16:creationId xmlns:a16="http://schemas.microsoft.com/office/drawing/2014/main" xmlns="" id="{51FE4CD0-4429-2971-C3CF-5F025568241A}"/>
                  </a:ext>
                </a:extLst>
              </p:cNvPr>
              <p:cNvSpPr/>
              <p:nvPr/>
            </p:nvSpPr>
            <p:spPr>
              <a:xfrm>
                <a:off x="2553195" y="1484416"/>
                <a:ext cx="3241963" cy="843148"/>
              </a:xfrm>
              <a:prstGeom prst="rect">
                <a:avLst/>
              </a:prstGeom>
              <a:solidFill>
                <a:srgbClr val="3FCD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5" name="Rectangle 24">
                <a:extLst>
                  <a:ext uri="{FF2B5EF4-FFF2-40B4-BE49-F238E27FC236}">
                    <a16:creationId xmlns:a16="http://schemas.microsoft.com/office/drawing/2014/main" xmlns="" id="{E2F7EF1A-B23A-4C1B-CBA2-2EFBFF25E78B}"/>
                  </a:ext>
                </a:extLst>
              </p:cNvPr>
              <p:cNvSpPr/>
              <p:nvPr/>
            </p:nvSpPr>
            <p:spPr>
              <a:xfrm>
                <a:off x="2553195" y="2327563"/>
                <a:ext cx="3241963" cy="1128155"/>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sp>
          <p:nvSpPr>
            <p:cNvPr id="18" name="Rectangle 17">
              <a:extLst>
                <a:ext uri="{FF2B5EF4-FFF2-40B4-BE49-F238E27FC236}">
                  <a16:creationId xmlns:a16="http://schemas.microsoft.com/office/drawing/2014/main" xmlns="" id="{0CAEE051-59D1-866E-8B16-E4226BA9E12A}"/>
                </a:ext>
              </a:extLst>
            </p:cNvPr>
            <p:cNvSpPr/>
            <p:nvPr/>
          </p:nvSpPr>
          <p:spPr>
            <a:xfrm>
              <a:off x="2553195" y="1368599"/>
              <a:ext cx="475801" cy="724863"/>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0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a:t>
              </a:r>
            </a:p>
          </p:txBody>
        </p:sp>
        <p:sp>
          <p:nvSpPr>
            <p:cNvPr id="19" name="Rectangle 18">
              <a:extLst>
                <a:ext uri="{FF2B5EF4-FFF2-40B4-BE49-F238E27FC236}">
                  <a16:creationId xmlns:a16="http://schemas.microsoft.com/office/drawing/2014/main" xmlns="" id="{513CD67E-17E6-3098-F185-E2638D2D2653}"/>
                </a:ext>
              </a:extLst>
            </p:cNvPr>
            <p:cNvSpPr/>
            <p:nvPr/>
          </p:nvSpPr>
          <p:spPr>
            <a:xfrm>
              <a:off x="2553194" y="2201371"/>
              <a:ext cx="475801" cy="724863"/>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lang="en-US" sz="2000" kern="1200" dirty="0">
                  <a:solidFill>
                    <a:prstClr val="black"/>
                  </a:solidFill>
                  <a:latin typeface="Arial" panose="020B0604020202020204" pitchFamily="34" charset="0"/>
                  <a:ea typeface="+mn-ea"/>
                  <a:cs typeface="Arial" panose="020B0604020202020204" pitchFamily="34" charset="0"/>
                </a:rPr>
                <a:t>B</a:t>
              </a:r>
              <a:endParaRPr kumimoji="0" lang="en-US" sz="20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Rectangle 19">
              <a:extLst>
                <a:ext uri="{FF2B5EF4-FFF2-40B4-BE49-F238E27FC236}">
                  <a16:creationId xmlns:a16="http://schemas.microsoft.com/office/drawing/2014/main" xmlns="" id="{04B27A55-504B-E5B4-3246-F839A29248A9}"/>
                </a:ext>
              </a:extLst>
            </p:cNvPr>
            <p:cNvSpPr/>
            <p:nvPr/>
          </p:nvSpPr>
          <p:spPr>
            <a:xfrm>
              <a:off x="3686894" y="1514101"/>
              <a:ext cx="1318800" cy="724863"/>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lang="en-US" sz="2000" kern="1200" dirty="0">
                  <a:solidFill>
                    <a:prstClr val="black"/>
                  </a:solidFill>
                  <a:latin typeface="Arial" panose="020B0604020202020204" pitchFamily="34" charset="0"/>
                  <a:ea typeface="+mn-ea"/>
                  <a:cs typeface="Arial" panose="020B0604020202020204" pitchFamily="34" charset="0"/>
                </a:rPr>
                <a:t>a cm</a:t>
              </a:r>
              <a:r>
                <a:rPr lang="en-US" sz="2000" kern="1200" baseline="30000" dirty="0">
                  <a:solidFill>
                    <a:prstClr val="black"/>
                  </a:solidFill>
                  <a:latin typeface="Arial" panose="020B0604020202020204" pitchFamily="34" charset="0"/>
                  <a:ea typeface="+mn-ea"/>
                  <a:cs typeface="Arial" panose="020B0604020202020204" pitchFamily="34" charset="0"/>
                </a:rPr>
                <a:t>2</a:t>
              </a:r>
              <a:endParaRPr kumimoji="0" lang="en-US" sz="20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Rectangle 20">
              <a:extLst>
                <a:ext uri="{FF2B5EF4-FFF2-40B4-BE49-F238E27FC236}">
                  <a16:creationId xmlns:a16="http://schemas.microsoft.com/office/drawing/2014/main" xmlns="" id="{03975578-8FA2-1F23-BAA6-AEA2CC32638F}"/>
                </a:ext>
              </a:extLst>
            </p:cNvPr>
            <p:cNvSpPr/>
            <p:nvPr/>
          </p:nvSpPr>
          <p:spPr>
            <a:xfrm>
              <a:off x="3686894" y="2547241"/>
              <a:ext cx="1469973" cy="724863"/>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lang="en-US" sz="2000" kern="1200" dirty="0">
                  <a:solidFill>
                    <a:prstClr val="black"/>
                  </a:solidFill>
                  <a:latin typeface="Arial" panose="020B0604020202020204" pitchFamily="34" charset="0"/>
                  <a:ea typeface="+mn-ea"/>
                  <a:cs typeface="Arial" panose="020B0604020202020204" pitchFamily="34" charset="0"/>
                </a:rPr>
                <a:t>b cm</a:t>
              </a:r>
              <a:r>
                <a:rPr lang="en-US" sz="2000" kern="1200" baseline="30000" dirty="0">
                  <a:solidFill>
                    <a:prstClr val="black"/>
                  </a:solidFill>
                  <a:latin typeface="Arial" panose="020B0604020202020204" pitchFamily="34" charset="0"/>
                  <a:ea typeface="+mn-ea"/>
                  <a:cs typeface="Arial" panose="020B0604020202020204" pitchFamily="34" charset="0"/>
                </a:rPr>
                <a:t>2</a:t>
              </a:r>
              <a:endParaRPr kumimoji="0" lang="en-US" sz="20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Rectangle 21">
              <a:extLst>
                <a:ext uri="{FF2B5EF4-FFF2-40B4-BE49-F238E27FC236}">
                  <a16:creationId xmlns:a16="http://schemas.microsoft.com/office/drawing/2014/main" xmlns="" id="{AEEE1BE3-DF79-892D-5603-ADA2E364886A}"/>
                </a:ext>
              </a:extLst>
            </p:cNvPr>
            <p:cNvSpPr/>
            <p:nvPr/>
          </p:nvSpPr>
          <p:spPr>
            <a:xfrm>
              <a:off x="3770020" y="3372566"/>
              <a:ext cx="1193865" cy="724863"/>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lang="en-US" sz="2000" kern="1200" dirty="0">
                  <a:solidFill>
                    <a:prstClr val="black"/>
                  </a:solidFill>
                  <a:latin typeface="Arial" panose="020B0604020202020204" pitchFamily="34" charset="0"/>
                  <a:ea typeface="+mn-ea"/>
                  <a:cs typeface="Arial" panose="020B0604020202020204" pitchFamily="34" charset="0"/>
                </a:rPr>
                <a:t>x cm</a:t>
              </a:r>
              <a:endParaRPr kumimoji="0" lang="en-US" sz="20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xmlns="" id="{90D5F7D0-F6C9-1C99-2858-250A3F4B4787}"/>
                  </a:ext>
                </a:extLst>
              </p:cNvPr>
              <p:cNvSpPr/>
              <p:nvPr/>
            </p:nvSpPr>
            <p:spPr>
              <a:xfrm>
                <a:off x="3396343" y="2157684"/>
                <a:ext cx="1325932" cy="658642"/>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lang="en-US" sz="2000" kern="1200" dirty="0">
                    <a:solidFill>
                      <a:prstClr val="black"/>
                    </a:solidFill>
                    <a:latin typeface="Arial" panose="020B0604020202020204" pitchFamily="34" charset="0"/>
                    <a:ea typeface="+mn-ea"/>
                    <a:cs typeface="Arial" panose="020B0604020202020204" pitchFamily="34" charset="0"/>
                  </a:rPr>
                  <a:t>CR = </a:t>
                </a:r>
                <a14:m>
                  <m:oMath xmlns:m="http://schemas.openxmlformats.org/officeDocument/2006/math">
                    <m:f>
                      <m:fPr>
                        <m:ctrlPr>
                          <a:rPr lang="en-US" sz="2000" b="0" i="1" kern="1200" smtClean="0">
                            <a:solidFill>
                              <a:prstClr val="black"/>
                            </a:solidFill>
                            <a:latin typeface="Cambria Math"/>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𝑎</m:t>
                        </m:r>
                      </m:num>
                      <m:den>
                        <m:r>
                          <a:rPr lang="en-US" sz="2000" b="0" i="1" kern="1200" smtClean="0">
                            <a:solidFill>
                              <a:prstClr val="black"/>
                            </a:solidFill>
                            <a:latin typeface="Cambria Math" panose="02040503050406030204" pitchFamily="18" charset="0"/>
                            <a:ea typeface="+mn-ea"/>
                            <a:cs typeface="Arial" panose="020B0604020202020204" pitchFamily="34" charset="0"/>
                          </a:rPr>
                          <m:t>𝑥</m:t>
                        </m:r>
                      </m:den>
                    </m:f>
                  </m:oMath>
                </a14:m>
                <a:endParaRPr kumimoji="0" lang="en-US" sz="20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7" name="Rectangle 26">
                <a:extLst>
                  <a:ext uri="{FF2B5EF4-FFF2-40B4-BE49-F238E27FC236}">
                    <a16:creationId xmlns:a16="http://schemas.microsoft.com/office/drawing/2014/main" id="{90D5F7D0-F6C9-1C99-2858-250A3F4B4787}"/>
                  </a:ext>
                </a:extLst>
              </p:cNvPr>
              <p:cNvSpPr>
                <a:spLocks noRot="1" noChangeAspect="1" noMove="1" noResize="1" noEditPoints="1" noAdjustHandles="1" noChangeArrowheads="1" noChangeShapeType="1" noTextEdit="1"/>
              </p:cNvSpPr>
              <p:nvPr/>
            </p:nvSpPr>
            <p:spPr>
              <a:xfrm>
                <a:off x="3396343" y="2157684"/>
                <a:ext cx="1325932" cy="658642"/>
              </a:xfrm>
              <a:prstGeom prst="rect">
                <a:avLst/>
              </a:prstGeom>
              <a:blipFill>
                <a:blip r:embed="rId2"/>
                <a:stretch>
                  <a:fillRect l="-4587" b="-5556"/>
                </a:stretch>
              </a:blipFill>
            </p:spPr>
            <p:txBody>
              <a:bodyPr/>
              <a:lstStyle/>
              <a:p>
                <a:r>
                  <a:rPr lang="en-US">
                    <a:noFill/>
                  </a:rPr>
                  <a:t> </a:t>
                </a:r>
              </a:p>
            </p:txBody>
          </p:sp>
        </mc:Fallback>
      </mc:AlternateContent>
      <p:sp>
        <p:nvSpPr>
          <p:cNvPr id="29" name="TextBox 28">
            <a:extLst>
              <a:ext uri="{FF2B5EF4-FFF2-40B4-BE49-F238E27FC236}">
                <a16:creationId xmlns:a16="http://schemas.microsoft.com/office/drawing/2014/main" xmlns="" id="{6DA5E1FD-BAC5-086A-577B-A32EFF89DDFF}"/>
              </a:ext>
            </a:extLst>
          </p:cNvPr>
          <p:cNvSpPr txBox="1"/>
          <p:nvPr/>
        </p:nvSpPr>
        <p:spPr>
          <a:xfrm>
            <a:off x="586831" y="1313371"/>
            <a:ext cx="8262450" cy="496996"/>
          </a:xfrm>
          <a:prstGeom prst="rect">
            <a:avLst/>
          </a:prstGeom>
          <a:noFill/>
        </p:spPr>
        <p:txBody>
          <a:bodyPr wrap="square">
            <a:spAutoFit/>
          </a:bodyPr>
          <a:lstStyle/>
          <a:p>
            <a:pPr lvl="0" algn="just">
              <a:lnSpc>
                <a:spcPct val="150000"/>
              </a:lnSpc>
              <a:spcAft>
                <a:spcPts val="600"/>
              </a:spcAft>
            </a:pPr>
            <a:r>
              <a:rPr lang="en-US" sz="2000" b="1" dirty="0" err="1">
                <a:solidFill>
                  <a:srgbClr val="000000"/>
                </a:solidFill>
                <a:effectLst/>
                <a:latin typeface="+mj-lt"/>
                <a:ea typeface="Calibri" panose="020F0502020204030204" pitchFamily="34" charset="0"/>
                <a:cs typeface="Times New Roman" panose="02020603050405020304" pitchFamily="18" charset="0"/>
              </a:rPr>
              <a:t>Cách</a:t>
            </a:r>
            <a:r>
              <a:rPr lang="en-US" sz="2000" b="1" dirty="0">
                <a:solidFill>
                  <a:srgbClr val="000000"/>
                </a:solidFill>
                <a:effectLst/>
                <a:latin typeface="+mj-lt"/>
                <a:ea typeface="Calibri" panose="020F0502020204030204" pitchFamily="34" charset="0"/>
                <a:cs typeface="Times New Roman" panose="02020603050405020304" pitchFamily="18" charset="0"/>
              </a:rPr>
              <a:t> </a:t>
            </a:r>
            <a:r>
              <a:rPr lang="en-US" sz="2000" b="1" dirty="0">
                <a:latin typeface="+mj-lt"/>
                <a:ea typeface="Calibri" panose="020F0502020204030204" pitchFamily="34" charset="0"/>
                <a:cs typeface="Times New Roman" panose="02020603050405020304" pitchFamily="18" charset="0"/>
              </a:rPr>
              <a:t>2</a:t>
            </a:r>
            <a:r>
              <a:rPr lang="en-US" sz="2000" b="1" dirty="0">
                <a:solidFill>
                  <a:srgbClr val="000000"/>
                </a:solidFill>
                <a:effectLst/>
                <a:latin typeface="+mj-lt"/>
                <a:ea typeface="Calibri" panose="020F0502020204030204" pitchFamily="34" charset="0"/>
                <a:cs typeface="Times New Roman" panose="02020603050405020304" pitchFamily="18" charset="0"/>
              </a:rPr>
              <a:t>: </a:t>
            </a:r>
            <a:r>
              <a:rPr lang="en-US" sz="2000" dirty="0" err="1">
                <a:solidFill>
                  <a:srgbClr val="000000"/>
                </a:solidFill>
                <a:effectLst/>
                <a:latin typeface="+mj-lt"/>
                <a:ea typeface="Calibri" panose="020F0502020204030204" pitchFamily="34" charset="0"/>
                <a:cs typeface="Times New Roman" panose="02020603050405020304" pitchFamily="18" charset="0"/>
              </a:rPr>
              <a:t>Bằng</a:t>
            </a:r>
            <a:r>
              <a:rPr lang="en-US" sz="2000" dirty="0">
                <a:solidFill>
                  <a:srgbClr val="000000"/>
                </a:solidFill>
                <a:effectLst/>
                <a:latin typeface="+mj-lt"/>
                <a:ea typeface="Calibri" panose="020F0502020204030204" pitchFamily="34" charset="0"/>
                <a:cs typeface="Times New Roman" panose="02020603050405020304" pitchFamily="18" charset="0"/>
              </a:rPr>
              <a:t> </a:t>
            </a:r>
            <a:r>
              <a:rPr lang="en-US" sz="2000" dirty="0" err="1">
                <a:solidFill>
                  <a:srgbClr val="000000"/>
                </a:solidFill>
                <a:effectLst/>
                <a:latin typeface="+mj-lt"/>
                <a:ea typeface="Calibri" panose="020F0502020204030204" pitchFamily="34" charset="0"/>
                <a:cs typeface="Times New Roman" panose="02020603050405020304" pitchFamily="18" charset="0"/>
              </a:rPr>
              <a:t>tổng</a:t>
            </a:r>
            <a:r>
              <a:rPr lang="en-US" sz="2000" dirty="0">
                <a:solidFill>
                  <a:srgbClr val="000000"/>
                </a:solidFill>
                <a:effectLst/>
                <a:latin typeface="+mj-lt"/>
                <a:ea typeface="Calibri" panose="020F0502020204030204" pitchFamily="34" charset="0"/>
                <a:cs typeface="Times New Roman" panose="02020603050405020304" pitchFamily="18" charset="0"/>
              </a:rPr>
              <a:t> </a:t>
            </a:r>
            <a:r>
              <a:rPr lang="en-US" sz="2000" dirty="0" err="1">
                <a:solidFill>
                  <a:srgbClr val="000000"/>
                </a:solidFill>
                <a:effectLst/>
                <a:latin typeface="+mj-lt"/>
                <a:ea typeface="Calibri" panose="020F0502020204030204" pitchFamily="34" charset="0"/>
                <a:cs typeface="Times New Roman" panose="02020603050405020304" pitchFamily="18" charset="0"/>
              </a:rPr>
              <a:t>chiều</a:t>
            </a:r>
            <a:r>
              <a:rPr lang="en-US" sz="2000" dirty="0">
                <a:solidFill>
                  <a:srgbClr val="000000"/>
                </a:solidFill>
                <a:effectLst/>
                <a:latin typeface="+mj-lt"/>
                <a:ea typeface="Calibri" panose="020F0502020204030204" pitchFamily="34" charset="0"/>
                <a:cs typeface="Times New Roman" panose="02020603050405020304" pitchFamily="18" charset="0"/>
              </a:rPr>
              <a:t> </a:t>
            </a:r>
            <a:r>
              <a:rPr lang="en-US" sz="2000" dirty="0" err="1">
                <a:solidFill>
                  <a:srgbClr val="000000"/>
                </a:solidFill>
                <a:effectLst/>
                <a:latin typeface="+mj-lt"/>
                <a:ea typeface="Calibri" panose="020F0502020204030204" pitchFamily="34" charset="0"/>
                <a:cs typeface="Times New Roman" panose="02020603050405020304" pitchFamily="18" charset="0"/>
              </a:rPr>
              <a:t>rộng</a:t>
            </a:r>
            <a:r>
              <a:rPr lang="en-US" sz="2000" dirty="0">
                <a:solidFill>
                  <a:srgbClr val="000000"/>
                </a:solidFill>
                <a:effectLst/>
                <a:latin typeface="+mj-lt"/>
                <a:ea typeface="Calibri" panose="020F0502020204030204" pitchFamily="34" charset="0"/>
                <a:cs typeface="Times New Roman" panose="02020603050405020304" pitchFamily="18" charset="0"/>
              </a:rPr>
              <a:t> </a:t>
            </a:r>
            <a:r>
              <a:rPr lang="en-US" sz="2000" dirty="0" err="1">
                <a:solidFill>
                  <a:srgbClr val="000000"/>
                </a:solidFill>
                <a:effectLst/>
                <a:latin typeface="+mj-lt"/>
                <a:ea typeface="Calibri" panose="020F0502020204030204" pitchFamily="34" charset="0"/>
                <a:cs typeface="Times New Roman" panose="02020603050405020304" pitchFamily="18" charset="0"/>
              </a:rPr>
              <a:t>của</a:t>
            </a:r>
            <a:r>
              <a:rPr lang="en-US" sz="2000" dirty="0">
                <a:solidFill>
                  <a:srgbClr val="000000"/>
                </a:solidFill>
                <a:effectLst/>
                <a:latin typeface="+mj-lt"/>
                <a:ea typeface="Calibri" panose="020F0502020204030204" pitchFamily="34" charset="0"/>
                <a:cs typeface="Times New Roman" panose="02020603050405020304" pitchFamily="18" charset="0"/>
              </a:rPr>
              <a:t> </a:t>
            </a:r>
            <a:r>
              <a:rPr lang="en-US" sz="2000" dirty="0" err="1">
                <a:solidFill>
                  <a:srgbClr val="000000"/>
                </a:solidFill>
                <a:effectLst/>
                <a:latin typeface="+mj-lt"/>
                <a:ea typeface="Calibri" panose="020F0502020204030204" pitchFamily="34" charset="0"/>
                <a:cs typeface="Times New Roman" panose="02020603050405020304" pitchFamily="18" charset="0"/>
              </a:rPr>
              <a:t>hai</a:t>
            </a:r>
            <a:r>
              <a:rPr lang="en-US" sz="2000" dirty="0">
                <a:solidFill>
                  <a:srgbClr val="000000"/>
                </a:solidFill>
                <a:effectLst/>
                <a:latin typeface="+mj-lt"/>
                <a:ea typeface="Calibri" panose="020F0502020204030204" pitchFamily="34" charset="0"/>
                <a:cs typeface="Times New Roman" panose="02020603050405020304" pitchFamily="18" charset="0"/>
              </a:rPr>
              <a:t> </a:t>
            </a:r>
            <a:r>
              <a:rPr lang="en-US" sz="2000" dirty="0" err="1">
                <a:solidFill>
                  <a:srgbClr val="000000"/>
                </a:solidFill>
                <a:effectLst/>
                <a:latin typeface="+mj-lt"/>
                <a:ea typeface="Calibri" panose="020F0502020204030204" pitchFamily="34" charset="0"/>
                <a:cs typeface="Times New Roman" panose="02020603050405020304" pitchFamily="18" charset="0"/>
              </a:rPr>
              <a:t>hình</a:t>
            </a:r>
            <a:r>
              <a:rPr lang="en-US" sz="2000" dirty="0">
                <a:solidFill>
                  <a:srgbClr val="000000"/>
                </a:solidFill>
                <a:effectLst/>
                <a:latin typeface="+mj-lt"/>
                <a:ea typeface="Calibri" panose="020F0502020204030204" pitchFamily="34" charset="0"/>
                <a:cs typeface="Times New Roman" panose="02020603050405020304" pitchFamily="18" charset="0"/>
              </a:rPr>
              <a:t> </a:t>
            </a:r>
            <a:r>
              <a:rPr lang="en-US" sz="2000" dirty="0" err="1">
                <a:solidFill>
                  <a:srgbClr val="000000"/>
                </a:solidFill>
                <a:effectLst/>
                <a:latin typeface="+mj-lt"/>
                <a:ea typeface="Calibri" panose="020F0502020204030204" pitchFamily="34" charset="0"/>
                <a:cs typeface="Times New Roman" panose="02020603050405020304" pitchFamily="18" charset="0"/>
              </a:rPr>
              <a:t>chữ</a:t>
            </a:r>
            <a:r>
              <a:rPr lang="en-US" sz="2000" dirty="0">
                <a:solidFill>
                  <a:srgbClr val="000000"/>
                </a:solidFill>
                <a:effectLst/>
                <a:latin typeface="+mj-lt"/>
                <a:ea typeface="Calibri" panose="020F0502020204030204" pitchFamily="34" charset="0"/>
                <a:cs typeface="Times New Roman" panose="02020603050405020304" pitchFamily="18" charset="0"/>
              </a:rPr>
              <a:t> </a:t>
            </a:r>
            <a:r>
              <a:rPr lang="en-US" sz="2000" dirty="0" err="1">
                <a:solidFill>
                  <a:srgbClr val="000000"/>
                </a:solidFill>
                <a:effectLst/>
                <a:latin typeface="+mj-lt"/>
                <a:ea typeface="Calibri" panose="020F0502020204030204" pitchFamily="34" charset="0"/>
                <a:cs typeface="Times New Roman" panose="02020603050405020304" pitchFamily="18" charset="0"/>
              </a:rPr>
              <a:t>nhật</a:t>
            </a:r>
            <a:r>
              <a:rPr lang="en-US" sz="2000" dirty="0">
                <a:solidFill>
                  <a:srgbClr val="000000"/>
                </a:solidFill>
                <a:effectLst/>
                <a:latin typeface="+mj-lt"/>
                <a:ea typeface="Calibri" panose="020F0502020204030204" pitchFamily="34" charset="0"/>
                <a:cs typeface="Times New Roman" panose="02020603050405020304" pitchFamily="18" charset="0"/>
              </a:rPr>
              <a:t> A </a:t>
            </a:r>
            <a:r>
              <a:rPr lang="en-US" sz="2000" dirty="0" err="1">
                <a:solidFill>
                  <a:srgbClr val="000000"/>
                </a:solidFill>
                <a:effectLst/>
                <a:latin typeface="+mj-lt"/>
                <a:ea typeface="Calibri" panose="020F0502020204030204" pitchFamily="34" charset="0"/>
                <a:cs typeface="Times New Roman" panose="02020603050405020304" pitchFamily="18" charset="0"/>
              </a:rPr>
              <a:t>và</a:t>
            </a:r>
            <a:r>
              <a:rPr lang="en-US" sz="2000" dirty="0">
                <a:solidFill>
                  <a:srgbClr val="000000"/>
                </a:solidFill>
                <a:effectLst/>
                <a:latin typeface="+mj-lt"/>
                <a:ea typeface="Calibri" panose="020F0502020204030204" pitchFamily="34" charset="0"/>
                <a:cs typeface="Times New Roman" panose="02020603050405020304" pitchFamily="18" charset="0"/>
              </a:rPr>
              <a:t> B</a:t>
            </a:r>
            <a:endParaRPr lang="en-US" sz="2000" dirty="0">
              <a:effectLst/>
              <a:latin typeface="+mj-lt"/>
              <a:ea typeface="Arial" panose="020B0604020202020204" pitchFamily="34" charset="0"/>
              <a:cs typeface="Times New Roman" panose="02020603050405020304" pitchFamily="18" charset="0"/>
            </a:endParaRPr>
          </a:p>
        </p:txBody>
      </p:sp>
      <p:sp>
        <p:nvSpPr>
          <p:cNvPr id="2" name="Arrow: Right 1">
            <a:extLst>
              <a:ext uri="{FF2B5EF4-FFF2-40B4-BE49-F238E27FC236}">
                <a16:creationId xmlns:a16="http://schemas.microsoft.com/office/drawing/2014/main" xmlns="" id="{39150D9B-17DA-EF24-E867-C4F6577FAA61}"/>
              </a:ext>
            </a:extLst>
          </p:cNvPr>
          <p:cNvSpPr/>
          <p:nvPr/>
        </p:nvSpPr>
        <p:spPr>
          <a:xfrm>
            <a:off x="2908043" y="2416201"/>
            <a:ext cx="488300" cy="252740"/>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xmlns="" id="{79306A27-38EB-994E-5750-F643951A3138}"/>
                  </a:ext>
                </a:extLst>
              </p:cNvPr>
              <p:cNvSpPr/>
              <p:nvPr/>
            </p:nvSpPr>
            <p:spPr>
              <a:xfrm>
                <a:off x="3396343" y="2795713"/>
                <a:ext cx="1325932" cy="701859"/>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lang="en-US" sz="2000" kern="1200" dirty="0">
                    <a:solidFill>
                      <a:prstClr val="black"/>
                    </a:solidFill>
                    <a:latin typeface="Arial" panose="020B0604020202020204" pitchFamily="34" charset="0"/>
                    <a:ea typeface="+mn-ea"/>
                    <a:cs typeface="Arial" panose="020B0604020202020204" pitchFamily="34" charset="0"/>
                  </a:rPr>
                  <a:t>CR = </a:t>
                </a:r>
                <a14:m>
                  <m:oMath xmlns:m="http://schemas.openxmlformats.org/officeDocument/2006/math">
                    <m:f>
                      <m:fPr>
                        <m:ctrlPr>
                          <a:rPr lang="en-US" sz="2000" b="0" i="1" kern="1200" smtClean="0">
                            <a:solidFill>
                              <a:prstClr val="black"/>
                            </a:solidFill>
                            <a:latin typeface="Cambria Math"/>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𝑏</m:t>
                        </m:r>
                      </m:num>
                      <m:den>
                        <m:r>
                          <a:rPr lang="en-US" sz="2000" b="0" i="1" kern="1200" smtClean="0">
                            <a:solidFill>
                              <a:prstClr val="black"/>
                            </a:solidFill>
                            <a:latin typeface="Cambria Math" panose="02040503050406030204" pitchFamily="18" charset="0"/>
                            <a:ea typeface="+mn-ea"/>
                            <a:cs typeface="Arial" panose="020B0604020202020204" pitchFamily="34" charset="0"/>
                          </a:rPr>
                          <m:t>𝑥</m:t>
                        </m:r>
                      </m:den>
                    </m:f>
                  </m:oMath>
                </a14:m>
                <a:endParaRPr kumimoji="0" lang="en-US" sz="20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3" name="Rectangle 2">
                <a:extLst>
                  <a:ext uri="{FF2B5EF4-FFF2-40B4-BE49-F238E27FC236}">
                    <a16:creationId xmlns:a16="http://schemas.microsoft.com/office/drawing/2014/main" id="{79306A27-38EB-994E-5750-F643951A3138}"/>
                  </a:ext>
                </a:extLst>
              </p:cNvPr>
              <p:cNvSpPr>
                <a:spLocks noRot="1" noChangeAspect="1" noMove="1" noResize="1" noEditPoints="1" noAdjustHandles="1" noChangeArrowheads="1" noChangeShapeType="1" noTextEdit="1"/>
              </p:cNvSpPr>
              <p:nvPr/>
            </p:nvSpPr>
            <p:spPr>
              <a:xfrm>
                <a:off x="3396343" y="2795713"/>
                <a:ext cx="1325932" cy="701859"/>
              </a:xfrm>
              <a:prstGeom prst="rect">
                <a:avLst/>
              </a:prstGeom>
              <a:blipFill>
                <a:blip r:embed="rId3"/>
                <a:stretch>
                  <a:fillRect l="-4587" b="-5217"/>
                </a:stretch>
              </a:blipFill>
            </p:spPr>
            <p:txBody>
              <a:bodyPr/>
              <a:lstStyle/>
              <a:p>
                <a:r>
                  <a:rPr lang="en-US">
                    <a:noFill/>
                  </a:rPr>
                  <a:t> </a:t>
                </a:r>
              </a:p>
            </p:txBody>
          </p:sp>
        </mc:Fallback>
      </mc:AlternateContent>
      <p:sp>
        <p:nvSpPr>
          <p:cNvPr id="4" name="Arrow: Right 3">
            <a:extLst>
              <a:ext uri="{FF2B5EF4-FFF2-40B4-BE49-F238E27FC236}">
                <a16:creationId xmlns:a16="http://schemas.microsoft.com/office/drawing/2014/main" xmlns="" id="{104741B3-052D-F26B-155B-026A908A65D3}"/>
              </a:ext>
            </a:extLst>
          </p:cNvPr>
          <p:cNvSpPr/>
          <p:nvPr/>
        </p:nvSpPr>
        <p:spPr>
          <a:xfrm>
            <a:off x="2908043" y="3090303"/>
            <a:ext cx="488300" cy="252740"/>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xmlns="" id="{A6883CB3-A27C-003A-4F7D-4A381B8FDF31}"/>
                  </a:ext>
                </a:extLst>
              </p:cNvPr>
              <p:cNvSpPr/>
              <p:nvPr/>
            </p:nvSpPr>
            <p:spPr>
              <a:xfrm>
                <a:off x="2126324" y="4138759"/>
                <a:ext cx="1563438" cy="701859"/>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lang="en-US" sz="2000" kern="1200" dirty="0">
                    <a:solidFill>
                      <a:prstClr val="black"/>
                    </a:solidFill>
                    <a:latin typeface="Arial" panose="020B0604020202020204" pitchFamily="34" charset="0"/>
                    <a:ea typeface="+mn-ea"/>
                    <a:cs typeface="Arial" panose="020B0604020202020204" pitchFamily="34" charset="0"/>
                  </a:rPr>
                  <a:t>CR = </a:t>
                </a:r>
                <a14:m>
                  <m:oMath xmlns:m="http://schemas.openxmlformats.org/officeDocument/2006/math">
                    <m:f>
                      <m:fPr>
                        <m:ctrlPr>
                          <a:rPr lang="en-US" sz="2000" b="0" i="1" kern="1200" smtClean="0">
                            <a:solidFill>
                              <a:prstClr val="black"/>
                            </a:solidFill>
                            <a:latin typeface="Cambria Math"/>
                            <a:ea typeface="+mn-ea"/>
                            <a:cs typeface="Arial" panose="020B0604020202020204" pitchFamily="34" charset="0"/>
                          </a:rPr>
                        </m:ctrlPr>
                      </m:fPr>
                      <m:num>
                        <m:r>
                          <a:rPr lang="en-US" sz="2000" b="0" i="1" kern="1200" smtClean="0">
                            <a:solidFill>
                              <a:prstClr val="black"/>
                            </a:solidFill>
                            <a:latin typeface="Cambria Math" panose="02040503050406030204" pitchFamily="18" charset="0"/>
                            <a:ea typeface="+mn-ea"/>
                            <a:cs typeface="Arial" panose="020B0604020202020204" pitchFamily="34" charset="0"/>
                          </a:rPr>
                          <m:t>𝑎</m:t>
                        </m:r>
                      </m:num>
                      <m:den>
                        <m:r>
                          <a:rPr lang="en-US" sz="2000" b="0" i="1" kern="1200" smtClean="0">
                            <a:solidFill>
                              <a:prstClr val="black"/>
                            </a:solidFill>
                            <a:latin typeface="Cambria Math" panose="02040503050406030204" pitchFamily="18" charset="0"/>
                            <a:ea typeface="+mn-ea"/>
                            <a:cs typeface="Arial" panose="020B0604020202020204" pitchFamily="34" charset="0"/>
                          </a:rPr>
                          <m:t>𝑥</m:t>
                        </m:r>
                      </m:den>
                    </m:f>
                  </m:oMath>
                </a14:m>
                <a:r>
                  <a:rPr kumimoji="0" lang="en-US" sz="20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14:m>
                  <m:oMath xmlns:m="http://schemas.openxmlformats.org/officeDocument/2006/math">
                    <m:f>
                      <m:fPr>
                        <m:ctrlPr>
                          <a:rPr kumimoji="0" lang="en-US" sz="2000" b="0" i="1" u="none" strike="noStrike" kern="1200" cap="none" spc="0" normalizeH="0" baseline="0" noProof="0" smtClean="0">
                            <a:ln>
                              <a:noFill/>
                            </a:ln>
                            <a:solidFill>
                              <a:prstClr val="black"/>
                            </a:solidFill>
                            <a:effectLst/>
                            <a:uLnTx/>
                            <a:uFillTx/>
                            <a:latin typeface="Cambria Math"/>
                            <a:ea typeface="+mn-ea"/>
                            <a:cs typeface="Arial" panose="020B0604020202020204" pitchFamily="34" charset="0"/>
                          </a:rPr>
                        </m:ctrlPr>
                      </m:fPr>
                      <m:num>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𝑏</m:t>
                        </m:r>
                      </m:num>
                      <m:den>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den>
                    </m:f>
                  </m:oMath>
                </a14:m>
                <a:endParaRPr kumimoji="0" lang="en-US" sz="20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5" name="Rectangle 4">
                <a:extLst>
                  <a:ext uri="{FF2B5EF4-FFF2-40B4-BE49-F238E27FC236}">
                    <a16:creationId xmlns:a16="http://schemas.microsoft.com/office/drawing/2014/main" id="{A6883CB3-A27C-003A-4F7D-4A381B8FDF31}"/>
                  </a:ext>
                </a:extLst>
              </p:cNvPr>
              <p:cNvSpPr>
                <a:spLocks noRot="1" noChangeAspect="1" noMove="1" noResize="1" noEditPoints="1" noAdjustHandles="1" noChangeArrowheads="1" noChangeShapeType="1" noTextEdit="1"/>
              </p:cNvSpPr>
              <p:nvPr/>
            </p:nvSpPr>
            <p:spPr>
              <a:xfrm>
                <a:off x="2126324" y="4138759"/>
                <a:ext cx="1563438" cy="701859"/>
              </a:xfrm>
              <a:prstGeom prst="rect">
                <a:avLst/>
              </a:prstGeom>
              <a:blipFill>
                <a:blip r:embed="rId4"/>
                <a:stretch>
                  <a:fillRect l="-4297" b="-5217"/>
                </a:stretch>
              </a:blipFill>
            </p:spPr>
            <p:txBody>
              <a:bodyPr/>
              <a:lstStyle/>
              <a:p>
                <a:r>
                  <a:rPr lang="en-US">
                    <a:noFill/>
                  </a:rPr>
                  <a:t> </a:t>
                </a:r>
              </a:p>
            </p:txBody>
          </p:sp>
        </mc:Fallback>
      </mc:AlternateContent>
      <p:sp>
        <p:nvSpPr>
          <p:cNvPr id="6" name="Arrow: Right 5">
            <a:extLst>
              <a:ext uri="{FF2B5EF4-FFF2-40B4-BE49-F238E27FC236}">
                <a16:creationId xmlns:a16="http://schemas.microsoft.com/office/drawing/2014/main" xmlns="" id="{C179BBDF-2B22-FFEE-FDDB-1DC8EED21980}"/>
              </a:ext>
            </a:extLst>
          </p:cNvPr>
          <p:cNvSpPr/>
          <p:nvPr/>
        </p:nvSpPr>
        <p:spPr>
          <a:xfrm>
            <a:off x="1582111" y="4435450"/>
            <a:ext cx="488300" cy="252740"/>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xmlns="" id="{250F4FB5-2015-215F-F0A7-09F9F85F2A7B}"/>
              </a:ext>
            </a:extLst>
          </p:cNvPr>
          <p:cNvSpPr txBox="1"/>
          <p:nvPr/>
        </p:nvSpPr>
        <p:spPr>
          <a:xfrm>
            <a:off x="2086717" y="783846"/>
            <a:ext cx="792720" cy="400110"/>
          </a:xfrm>
          <a:prstGeom prst="rect">
            <a:avLst/>
          </a:prstGeom>
          <a:noFill/>
        </p:spPr>
        <p:txBody>
          <a:bodyPr wrap="square">
            <a:spAutoFit/>
          </a:bodyPr>
          <a:lstStyle/>
          <a:p>
            <a:r>
              <a:rPr kumimoji="0" lang="en-US" sz="2000" u="none" strike="noStrike" kern="1200" cap="none" spc="0" normalizeH="0" noProof="0" dirty="0">
                <a:ln>
                  <a:noFill/>
                </a:ln>
                <a:solidFill>
                  <a:prstClr val="black"/>
                </a:solidFill>
                <a:effectLst/>
                <a:uLnTx/>
                <a:uFillTx/>
                <a:latin typeface="+mj-lt"/>
                <a:ea typeface="+mn-ea"/>
                <a:cs typeface="Arial" panose="020B0604020202020204" pitchFamily="34" charset="0"/>
              </a:rPr>
              <a:t>a) </a:t>
            </a:r>
            <a:endParaRPr lang="en-US" sz="2000" dirty="0">
              <a:latin typeface="+mj-lt"/>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xmlns="" id="{FAE45E93-5539-D13D-9D35-31D0A30EE4DD}"/>
                  </a:ext>
                </a:extLst>
              </p:cNvPr>
              <p:cNvSpPr txBox="1"/>
              <p:nvPr/>
            </p:nvSpPr>
            <p:spPr>
              <a:xfrm>
                <a:off x="4704132" y="2157684"/>
                <a:ext cx="4486707" cy="2551917"/>
              </a:xfrm>
              <a:prstGeom prst="rect">
                <a:avLst/>
              </a:prstGeom>
              <a:noFill/>
            </p:spPr>
            <p:txBody>
              <a:bodyPr wrap="square">
                <a:spAutoFit/>
              </a:bodyPr>
              <a:lstStyle/>
              <a:p>
                <a:pPr>
                  <a:lnSpc>
                    <a:spcPct val="150000"/>
                  </a:lnSpc>
                  <a:spcAft>
                    <a:spcPts val="800"/>
                  </a:spcAft>
                </a:pPr>
                <a:r>
                  <a:rPr lang="nl-NL" sz="2000" dirty="0" err="1">
                    <a:solidFill>
                      <a:srgbClr val="000000"/>
                    </a:solidFill>
                    <a:effectLst/>
                    <a:latin typeface="+mj-lt"/>
                    <a:ea typeface="Arial" panose="020B0604020202020204" pitchFamily="34" charset="0"/>
                    <a:cs typeface="Times New Roman" panose="02020603050405020304" pitchFamily="18" charset="0"/>
                  </a:rPr>
                  <a:t>Chiều</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rộng</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của</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hình</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chữ</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nhật</a:t>
                </a:r>
                <a:r>
                  <a:rPr lang="nl-NL" sz="2000" dirty="0">
                    <a:solidFill>
                      <a:srgbClr val="000000"/>
                    </a:solidFill>
                    <a:effectLst/>
                    <a:latin typeface="+mj-lt"/>
                    <a:ea typeface="Arial" panose="020B0604020202020204" pitchFamily="34" charset="0"/>
                    <a:cs typeface="Times New Roman" panose="02020603050405020304" pitchFamily="18" charset="0"/>
                  </a:rPr>
                  <a:t> A </a:t>
                </a:r>
                <a:r>
                  <a:rPr lang="nl-NL" sz="2000" dirty="0" err="1">
                    <a:solidFill>
                      <a:srgbClr val="000000"/>
                    </a:solidFill>
                    <a:effectLst/>
                    <a:latin typeface="+mj-lt"/>
                    <a:ea typeface="Arial" panose="020B0604020202020204" pitchFamily="34" charset="0"/>
                    <a:cs typeface="Times New Roman" panose="02020603050405020304" pitchFamily="18" charset="0"/>
                  </a:rPr>
                  <a:t>là</a:t>
                </a:r>
                <a:r>
                  <a:rPr lang="nl-NL" sz="2000" dirty="0">
                    <a:solidFill>
                      <a:srgbClr val="000000"/>
                    </a:solidFill>
                    <a:effectLst/>
                    <a:latin typeface="+mj-lt"/>
                    <a:ea typeface="Arial" panose="020B0604020202020204" pitchFamily="34" charset="0"/>
                    <a:cs typeface="Times New Roman" panose="02020603050405020304" pitchFamily="18" charset="0"/>
                  </a:rPr>
                  <a:t>:  </a:t>
                </a:r>
              </a:p>
              <a:p>
                <a:pPr algn="ctr">
                  <a:lnSpc>
                    <a:spcPct val="150000"/>
                  </a:lnSpc>
                  <a:spcAft>
                    <a:spcPts val="800"/>
                  </a:spcAft>
                </a:pPr>
                <a14:m>
                  <m:oMath xmlns:m="http://schemas.openxmlformats.org/officeDocument/2006/math">
                    <m:f>
                      <m:fPr>
                        <m:ctrlPr>
                          <a:rPr lang="en-US" sz="2000" i="1">
                            <a:solidFill>
                              <a:srgbClr val="000000"/>
                            </a:solidFill>
                            <a:effectLst/>
                            <a:latin typeface="Cambria Math"/>
                            <a:ea typeface="Arial" panose="020B0604020202020204" pitchFamily="34" charset="0"/>
                            <a:cs typeface="Times New Roman" panose="02020603050405020304" pitchFamily="18" charset="0"/>
                          </a:rPr>
                        </m:ctrlPr>
                      </m:fPr>
                      <m:num>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𝑎</m:t>
                        </m:r>
                      </m:num>
                      <m:den>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den>
                    </m:f>
                  </m:oMath>
                </a14:m>
                <a:r>
                  <a:rPr lang="nl-NL" sz="2000" dirty="0">
                    <a:solidFill>
                      <a:srgbClr val="000000"/>
                    </a:solidFill>
                    <a:effectLst/>
                    <a:latin typeface="+mj-lt"/>
                    <a:ea typeface="Arial" panose="020B0604020202020204" pitchFamily="34" charset="0"/>
                    <a:cs typeface="Times New Roman" panose="02020603050405020304" pitchFamily="18" charset="0"/>
                  </a:rPr>
                  <a:t> (cm).</a:t>
                </a:r>
                <a:endParaRPr lang="en-US" sz="2000" dirty="0">
                  <a:effectLst/>
                  <a:latin typeface="+mj-lt"/>
                  <a:ea typeface="Arial" panose="020B0604020202020204" pitchFamily="34" charset="0"/>
                  <a:cs typeface="Times New Roman" panose="02020603050405020304" pitchFamily="18" charset="0"/>
                </a:endParaRPr>
              </a:p>
              <a:p>
                <a:pPr>
                  <a:lnSpc>
                    <a:spcPct val="150000"/>
                  </a:lnSpc>
                  <a:spcAft>
                    <a:spcPts val="800"/>
                  </a:spcAft>
                </a:pPr>
                <a:r>
                  <a:rPr lang="nl-NL" sz="2000" dirty="0" err="1">
                    <a:solidFill>
                      <a:srgbClr val="000000"/>
                    </a:solidFill>
                    <a:effectLst/>
                    <a:latin typeface="+mj-lt"/>
                    <a:ea typeface="Arial" panose="020B0604020202020204" pitchFamily="34" charset="0"/>
                    <a:cs typeface="Times New Roman" panose="02020603050405020304" pitchFamily="18" charset="0"/>
                  </a:rPr>
                  <a:t>Chiều</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rộng</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của</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hình</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chữ</a:t>
                </a:r>
                <a:r>
                  <a:rPr lang="nl-NL" sz="2000" dirty="0">
                    <a:solidFill>
                      <a:srgbClr val="000000"/>
                    </a:solidFill>
                    <a:effectLst/>
                    <a:latin typeface="+mj-lt"/>
                    <a:ea typeface="Arial" panose="020B0604020202020204" pitchFamily="34" charset="0"/>
                    <a:cs typeface="Times New Roman" panose="02020603050405020304" pitchFamily="18" charset="0"/>
                  </a:rPr>
                  <a:t> </a:t>
                </a:r>
                <a:r>
                  <a:rPr lang="nl-NL" sz="2000" dirty="0" err="1">
                    <a:solidFill>
                      <a:srgbClr val="000000"/>
                    </a:solidFill>
                    <a:effectLst/>
                    <a:latin typeface="+mj-lt"/>
                    <a:ea typeface="Arial" panose="020B0604020202020204" pitchFamily="34" charset="0"/>
                    <a:cs typeface="Times New Roman" panose="02020603050405020304" pitchFamily="18" charset="0"/>
                  </a:rPr>
                  <a:t>nhật</a:t>
                </a:r>
                <a:r>
                  <a:rPr lang="nl-NL" sz="2000" dirty="0">
                    <a:solidFill>
                      <a:srgbClr val="000000"/>
                    </a:solidFill>
                    <a:effectLst/>
                    <a:latin typeface="+mj-lt"/>
                    <a:ea typeface="Arial" panose="020B0604020202020204" pitchFamily="34" charset="0"/>
                    <a:cs typeface="Times New Roman" panose="02020603050405020304" pitchFamily="18" charset="0"/>
                  </a:rPr>
                  <a:t> B </a:t>
                </a:r>
                <a:r>
                  <a:rPr lang="nl-NL" sz="2000" dirty="0" err="1">
                    <a:solidFill>
                      <a:srgbClr val="000000"/>
                    </a:solidFill>
                    <a:effectLst/>
                    <a:latin typeface="+mj-lt"/>
                    <a:ea typeface="Arial" panose="020B0604020202020204" pitchFamily="34" charset="0"/>
                    <a:cs typeface="Times New Roman" panose="02020603050405020304" pitchFamily="18" charset="0"/>
                  </a:rPr>
                  <a:t>là</a:t>
                </a:r>
                <a:r>
                  <a:rPr lang="nl-NL" sz="2000" dirty="0">
                    <a:solidFill>
                      <a:srgbClr val="000000"/>
                    </a:solidFill>
                    <a:effectLst/>
                    <a:latin typeface="+mj-lt"/>
                    <a:ea typeface="Arial" panose="020B0604020202020204" pitchFamily="34" charset="0"/>
                    <a:cs typeface="Times New Roman" panose="02020603050405020304" pitchFamily="18" charset="0"/>
                  </a:rPr>
                  <a:t>: </a:t>
                </a:r>
              </a:p>
              <a:p>
                <a:pPr algn="ctr">
                  <a:lnSpc>
                    <a:spcPct val="150000"/>
                  </a:lnSpc>
                  <a:spcAft>
                    <a:spcPts val="800"/>
                  </a:spcAft>
                </a:pPr>
                <a14:m>
                  <m:oMath xmlns:m="http://schemas.openxmlformats.org/officeDocument/2006/math">
                    <m:f>
                      <m:fPr>
                        <m:ctrlPr>
                          <a:rPr lang="en-US" sz="2000" i="1">
                            <a:solidFill>
                              <a:srgbClr val="000000"/>
                            </a:solidFill>
                            <a:effectLst/>
                            <a:latin typeface="Cambria Math"/>
                            <a:ea typeface="Arial" panose="020B0604020202020204" pitchFamily="34" charset="0"/>
                            <a:cs typeface="Times New Roman" panose="02020603050405020304" pitchFamily="18" charset="0"/>
                          </a:rPr>
                        </m:ctrlPr>
                      </m:fPr>
                      <m:num>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𝑏</m:t>
                        </m:r>
                      </m:num>
                      <m:den>
                        <m:r>
                          <a:rPr lang="en-US" sz="20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𝑥</m:t>
                        </m:r>
                      </m:den>
                    </m:f>
                  </m:oMath>
                </a14:m>
                <a:r>
                  <a:rPr lang="nl-NL" sz="2000" dirty="0">
                    <a:solidFill>
                      <a:srgbClr val="000000"/>
                    </a:solidFill>
                    <a:effectLst/>
                    <a:latin typeface="+mj-lt"/>
                    <a:ea typeface="Arial" panose="020B0604020202020204" pitchFamily="34" charset="0"/>
                    <a:cs typeface="Times New Roman" panose="02020603050405020304" pitchFamily="18" charset="0"/>
                  </a:rPr>
                  <a:t> (cm).</a:t>
                </a:r>
                <a:endParaRPr lang="en-US" sz="2000" dirty="0">
                  <a:effectLst/>
                  <a:latin typeface="+mj-lt"/>
                  <a:ea typeface="Arial" panose="020B060402020202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FAE45E93-5539-D13D-9D35-31D0A30EE4DD}"/>
                  </a:ext>
                </a:extLst>
              </p:cNvPr>
              <p:cNvSpPr txBox="1">
                <a:spLocks noRot="1" noChangeAspect="1" noMove="1" noResize="1" noEditPoints="1" noAdjustHandles="1" noChangeArrowheads="1" noChangeShapeType="1" noTextEdit="1"/>
              </p:cNvSpPr>
              <p:nvPr/>
            </p:nvSpPr>
            <p:spPr>
              <a:xfrm>
                <a:off x="4704132" y="2157684"/>
                <a:ext cx="4486707" cy="2551917"/>
              </a:xfrm>
              <a:prstGeom prst="rect">
                <a:avLst/>
              </a:prstGeom>
              <a:blipFill>
                <a:blip r:embed="rId5"/>
                <a:stretch>
                  <a:fillRect l="-1495" b="-477"/>
                </a:stretch>
              </a:blipFill>
            </p:spPr>
            <p:txBody>
              <a:bodyPr/>
              <a:lstStyle/>
              <a:p>
                <a:r>
                  <a:rPr lang="en-US">
                    <a:noFill/>
                  </a:rPr>
                  <a:t> </a:t>
                </a:r>
              </a:p>
            </p:txBody>
          </p:sp>
        </mc:Fallback>
      </mc:AlternateContent>
    </p:spTree>
    <p:extLst>
      <p:ext uri="{BB962C8B-B14F-4D97-AF65-F5344CB8AC3E}">
        <p14:creationId xmlns:p14="http://schemas.microsoft.com/office/powerpoint/2010/main" val="38803243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anim calcmode="lin" valueType="num">
                                      <p:cBhvr>
                                        <p:cTn id="37" dur="500" fill="hold"/>
                                        <p:tgtEl>
                                          <p:spTgt spid="5"/>
                                        </p:tgtEl>
                                        <p:attrNameLst>
                                          <p:attrName>ppt_x</p:attrName>
                                        </p:attrNameLst>
                                      </p:cBhvr>
                                      <p:tavLst>
                                        <p:tav tm="0">
                                          <p:val>
                                            <p:strVal val="#ppt_x"/>
                                          </p:val>
                                        </p:tav>
                                        <p:tav tm="100000">
                                          <p:val>
                                            <p:strVal val="#ppt_x"/>
                                          </p:val>
                                        </p:tav>
                                      </p:tavLst>
                                    </p:anim>
                                    <p:anim calcmode="lin" valueType="num">
                                      <p:cBhvr>
                                        <p:cTn id="38"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animEffect transition="in" filter="randombar(horizontal)">
                                      <p:cBhvr>
                                        <p:cTn id="43" dur="500"/>
                                        <p:tgtEl>
                                          <p:spTgt spid="9">
                                            <p:txEl>
                                              <p:pRg st="0" end="0"/>
                                            </p:txEl>
                                          </p:spTgt>
                                        </p:tgtEl>
                                      </p:cBhvr>
                                    </p:animEffect>
                                  </p:childTnLst>
                                </p:cTn>
                              </p:par>
                              <p:par>
                                <p:cTn id="44" presetID="14" presetClass="entr" presetSubtype="10" fill="hold" nodeType="withEffect">
                                  <p:stCondLst>
                                    <p:cond delay="0"/>
                                  </p:stCondLst>
                                  <p:childTnLst>
                                    <p:set>
                                      <p:cBhvr>
                                        <p:cTn id="45" dur="1" fill="hold">
                                          <p:stCondLst>
                                            <p:cond delay="0"/>
                                          </p:stCondLst>
                                        </p:cTn>
                                        <p:tgtEl>
                                          <p:spTgt spid="9">
                                            <p:txEl>
                                              <p:pRg st="1" end="1"/>
                                            </p:txEl>
                                          </p:spTgt>
                                        </p:tgtEl>
                                        <p:attrNameLst>
                                          <p:attrName>style.visibility</p:attrName>
                                        </p:attrNameLst>
                                      </p:cBhvr>
                                      <p:to>
                                        <p:strVal val="visible"/>
                                      </p:to>
                                    </p:set>
                                    <p:animEffect transition="in" filter="randombar(horizontal)">
                                      <p:cBhvr>
                                        <p:cTn id="46" dur="500"/>
                                        <p:tgtEl>
                                          <p:spTgt spid="9">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nodeType="clickEffect">
                                  <p:stCondLst>
                                    <p:cond delay="0"/>
                                  </p:stCondLst>
                                  <p:childTnLst>
                                    <p:set>
                                      <p:cBhvr>
                                        <p:cTn id="50" dur="1" fill="hold">
                                          <p:stCondLst>
                                            <p:cond delay="0"/>
                                          </p:stCondLst>
                                        </p:cTn>
                                        <p:tgtEl>
                                          <p:spTgt spid="9">
                                            <p:txEl>
                                              <p:pRg st="2" end="2"/>
                                            </p:txEl>
                                          </p:spTgt>
                                        </p:tgtEl>
                                        <p:attrNameLst>
                                          <p:attrName>style.visibility</p:attrName>
                                        </p:attrNameLst>
                                      </p:cBhvr>
                                      <p:to>
                                        <p:strVal val="visible"/>
                                      </p:to>
                                    </p:set>
                                    <p:animEffect transition="in" filter="wheel(1)">
                                      <p:cBhvr>
                                        <p:cTn id="51" dur="500"/>
                                        <p:tgtEl>
                                          <p:spTgt spid="9">
                                            <p:txEl>
                                              <p:pRg st="2" end="2"/>
                                            </p:txEl>
                                          </p:spTgt>
                                        </p:tgtEl>
                                      </p:cBhvr>
                                    </p:animEffect>
                                  </p:childTnLst>
                                </p:cTn>
                              </p:par>
                              <p:par>
                                <p:cTn id="52" presetID="21" presetClass="entr" presetSubtype="1" fill="hold" nodeType="withEffect">
                                  <p:stCondLst>
                                    <p:cond delay="0"/>
                                  </p:stCondLst>
                                  <p:childTnLst>
                                    <p:set>
                                      <p:cBhvr>
                                        <p:cTn id="53" dur="1" fill="hold">
                                          <p:stCondLst>
                                            <p:cond delay="0"/>
                                          </p:stCondLst>
                                        </p:cTn>
                                        <p:tgtEl>
                                          <p:spTgt spid="9">
                                            <p:txEl>
                                              <p:pRg st="3" end="3"/>
                                            </p:txEl>
                                          </p:spTgt>
                                        </p:tgtEl>
                                        <p:attrNameLst>
                                          <p:attrName>style.visibility</p:attrName>
                                        </p:attrNameLst>
                                      </p:cBhvr>
                                      <p:to>
                                        <p:strVal val="visible"/>
                                      </p:to>
                                    </p:set>
                                    <p:animEffect transition="in" filter="wheel(1)">
                                      <p:cBhvr>
                                        <p:cTn id="54"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2" grpId="0" animBg="1"/>
      <p:bldP spid="3" grpId="0"/>
      <p:bldP spid="4" grpId="0" animBg="1"/>
      <p:bldP spid="5" grpId="0"/>
      <p:bldP spid="6" grpId="0" animBg="1"/>
    </p:bldLst>
  </p:timing>
</p:sld>
</file>

<file path=ppt/theme/theme1.xml><?xml version="1.0" encoding="utf-8"?>
<a:theme xmlns:a="http://schemas.openxmlformats.org/drawingml/2006/main" name="Language Arts Subject for Middle School: Poem Analysis Activities by Slidesgo">
  <a:themeElements>
    <a:clrScheme name="Simple Light">
      <a:dk1>
        <a:srgbClr val="191919"/>
      </a:dk1>
      <a:lt1>
        <a:srgbClr val="FFFFFF"/>
      </a:lt1>
      <a:dk2>
        <a:srgbClr val="FFF6E7"/>
      </a:dk2>
      <a:lt2>
        <a:srgbClr val="E9D4C1"/>
      </a:lt2>
      <a:accent1>
        <a:srgbClr val="FCA90A"/>
      </a:accent1>
      <a:accent2>
        <a:srgbClr val="A63102"/>
      </a:accent2>
      <a:accent3>
        <a:srgbClr val="E04D06"/>
      </a:accent3>
      <a:accent4>
        <a:srgbClr val="53BC73"/>
      </a:accent4>
      <a:accent5>
        <a:srgbClr val="137580"/>
      </a:accent5>
      <a:accent6>
        <a:srgbClr val="01525D"/>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1951</TotalTime>
  <Words>5352</Words>
  <Application>Microsoft Office PowerPoint</Application>
  <PresentationFormat>On-screen Show (16:9)</PresentationFormat>
  <Paragraphs>377</Paragraphs>
  <Slides>63</Slides>
  <Notes>53</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63</vt:i4>
      </vt:variant>
    </vt:vector>
  </HeadingPairs>
  <TitlesOfParts>
    <vt:vector size="75" baseType="lpstr">
      <vt:lpstr>Arial</vt:lpstr>
      <vt:lpstr>DM Serif Display</vt:lpstr>
      <vt:lpstr>Cambria Math</vt:lpstr>
      <vt:lpstr>Times New Roman</vt:lpstr>
      <vt:lpstr>Bebas Neue</vt:lpstr>
      <vt:lpstr>Roboto</vt:lpstr>
      <vt:lpstr>Montserrat</vt:lpstr>
      <vt:lpstr>Nunito Light</vt:lpstr>
      <vt:lpstr>Calibri</vt:lpstr>
      <vt:lpstr>Kavoon</vt:lpstr>
      <vt:lpstr>Language Arts Subject for Middle School: Poem Analysis Activities by Slidesgo</vt:lpstr>
      <vt:lpstr>Office Theme</vt:lpstr>
      <vt:lpstr>CHÀO MỪNG CÁC EM  ĐẾN VỚI BÀI GIẢNG HÔM NAY</vt:lpstr>
      <vt:lpstr>PowerPoint Presentation</vt:lpstr>
      <vt:lpstr>PowerPoint Presentation</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dc:title>
  <dc:creator>tuyết nguyễn thị ánh</dc:creator>
  <cp:lastModifiedBy>Tommy_Phan</cp:lastModifiedBy>
  <cp:revision>3</cp:revision>
  <dcterms:modified xsi:type="dcterms:W3CDTF">2024-12-20T04:00:55Z</dcterms:modified>
</cp:coreProperties>
</file>